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311" r:id="rId2"/>
    <p:sldId id="314" r:id="rId3"/>
    <p:sldId id="320" r:id="rId4"/>
    <p:sldId id="281" r:id="rId5"/>
    <p:sldId id="258" r:id="rId6"/>
    <p:sldId id="259" r:id="rId7"/>
    <p:sldId id="292" r:id="rId8"/>
    <p:sldId id="260" r:id="rId9"/>
    <p:sldId id="261" r:id="rId10"/>
    <p:sldId id="262" r:id="rId11"/>
    <p:sldId id="263" r:id="rId12"/>
    <p:sldId id="264" r:id="rId13"/>
    <p:sldId id="265" r:id="rId14"/>
    <p:sldId id="266" r:id="rId15"/>
    <p:sldId id="272" r:id="rId16"/>
    <p:sldId id="282" r:id="rId17"/>
    <p:sldId id="284" r:id="rId18"/>
    <p:sldId id="283" r:id="rId19"/>
    <p:sldId id="267" r:id="rId20"/>
    <p:sldId id="289" r:id="rId21"/>
    <p:sldId id="290" r:id="rId22"/>
    <p:sldId id="293" r:id="rId23"/>
    <p:sldId id="307" r:id="rId24"/>
    <p:sldId id="306" r:id="rId25"/>
    <p:sldId id="305" r:id="rId26"/>
    <p:sldId id="304" r:id="rId27"/>
    <p:sldId id="303" r:id="rId28"/>
    <p:sldId id="302" r:id="rId29"/>
    <p:sldId id="301" r:id="rId30"/>
    <p:sldId id="300" r:id="rId31"/>
    <p:sldId id="299" r:id="rId32"/>
    <p:sldId id="298" r:id="rId33"/>
    <p:sldId id="297" r:id="rId34"/>
    <p:sldId id="296" r:id="rId35"/>
    <p:sldId id="295" r:id="rId36"/>
    <p:sldId id="294" r:id="rId37"/>
    <p:sldId id="268" r:id="rId38"/>
    <p:sldId id="308" r:id="rId39"/>
    <p:sldId id="309" r:id="rId40"/>
    <p:sldId id="269" r:id="rId41"/>
    <p:sldId id="271" r:id="rId42"/>
    <p:sldId id="276" r:id="rId43"/>
    <p:sldId id="274" r:id="rId44"/>
    <p:sldId id="277" r:id="rId45"/>
    <p:sldId id="270" r:id="rId46"/>
    <p:sldId id="273" r:id="rId47"/>
    <p:sldId id="285" r:id="rId48"/>
    <p:sldId id="286" r:id="rId49"/>
    <p:sldId id="310" r:id="rId50"/>
    <p:sldId id="275" r:id="rId51"/>
    <p:sldId id="278" r:id="rId52"/>
    <p:sldId id="279" r:id="rId53"/>
  </p:sldIdLst>
  <p:sldSz cx="10160000" cy="5715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guide id="3" pos="6098">
          <p15:clr>
            <a:srgbClr val="A4A3A4"/>
          </p15:clr>
        </p15:guide>
        <p15:guide id="4" pos="3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C00000"/>
    <a:srgbClr val="D60000"/>
    <a:srgbClr val="FF6600"/>
    <a:srgbClr val="DE0000"/>
    <a:srgbClr val="000000"/>
    <a:srgbClr val="7030A0"/>
    <a:srgbClr val="FF7D7D"/>
    <a:srgbClr val="990033"/>
    <a:srgbClr val="AF2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6475" autoAdjust="0"/>
  </p:normalViewPr>
  <p:slideViewPr>
    <p:cSldViewPr showGuides="1">
      <p:cViewPr varScale="1">
        <p:scale>
          <a:sx n="140" d="100"/>
          <a:sy n="140" d="100"/>
        </p:scale>
        <p:origin x="264" y="102"/>
      </p:cViewPr>
      <p:guideLst>
        <p:guide orient="horz" pos="1800"/>
        <p:guide pos="3200"/>
        <p:guide pos="6098"/>
        <p:guide pos="302"/>
      </p:guideLst>
    </p:cSldViewPr>
  </p:slideViewPr>
  <p:notesTextViewPr>
    <p:cViewPr>
      <p:scale>
        <a:sx n="100" d="100"/>
        <a:sy n="100" d="100"/>
      </p:scale>
      <p:origin x="0" y="0"/>
    </p:cViewPr>
  </p:notesTextViewPr>
  <p:sorterViewPr>
    <p:cViewPr>
      <p:scale>
        <a:sx n="95" d="100"/>
        <a:sy n="95" d="100"/>
      </p:scale>
      <p:origin x="0" y="0"/>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4460093897E-2"/>
          <c:y val="0.104854368932039"/>
          <c:w val="0.92840375586854496"/>
          <c:h val="0.78058252427184305"/>
        </c:manualLayout>
      </c:layout>
      <c:barChart>
        <c:barDir val="col"/>
        <c:grouping val="clustered"/>
        <c:varyColors val="0"/>
        <c:ser>
          <c:idx val="0"/>
          <c:order val="0"/>
          <c:tx>
            <c:strRef>
              <c:f>Sheet1!$A$2</c:f>
              <c:strCache>
                <c:ptCount val="1"/>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10079">
              <a:noFill/>
              <a:prstDash val="solid"/>
            </a:ln>
            <a:scene3d>
              <a:camera prst="orthographicFront"/>
              <a:lightRig rig="threePt" dir="t"/>
            </a:scene3d>
            <a:sp3d prstMaterial="matte">
              <a:contourClr>
                <a:srgbClr val="000000"/>
              </a:contourClr>
            </a:sp3d>
          </c:spPr>
          <c:invertIfNegative val="0"/>
          <c:dPt>
            <c:idx val="0"/>
            <c:invertIfNegative val="0"/>
            <c:bubble3D val="0"/>
            <c:spPr>
              <a:solidFill>
                <a:srgbClr val="C00000"/>
              </a:solidFill>
              <a:ln w="10079">
                <a:noFill/>
                <a:prstDash val="solid"/>
              </a:ln>
              <a:scene3d>
                <a:camera prst="orthographicFront"/>
                <a:lightRig rig="threePt" dir="t"/>
              </a:scene3d>
              <a:sp3d prstMaterial="matte">
                <a:contourClr>
                  <a:srgbClr val="000000"/>
                </a:contourClr>
              </a:sp3d>
            </c:spPr>
            <c:extLst>
              <c:ext xmlns:c16="http://schemas.microsoft.com/office/drawing/2014/chart" uri="{C3380CC4-5D6E-409C-BE32-E72D297353CC}">
                <c16:uniqueId val="{00000001-3739-4119-AD3C-2D9BFA41ABAC}"/>
              </c:ext>
            </c:extLst>
          </c:dPt>
          <c:dPt>
            <c:idx val="1"/>
            <c:invertIfNegative val="0"/>
            <c:bubble3D val="0"/>
            <c:spPr>
              <a:solidFill>
                <a:schemeClr val="bg1">
                  <a:lumMod val="50000"/>
                </a:schemeClr>
              </a:solidFill>
              <a:ln w="10079">
                <a:noFill/>
                <a:prstDash val="solid"/>
              </a:ln>
              <a:scene3d>
                <a:camera prst="orthographicFront"/>
                <a:lightRig rig="threePt" dir="t"/>
              </a:scene3d>
              <a:sp3d prstMaterial="matte">
                <a:contourClr>
                  <a:srgbClr val="000000"/>
                </a:contourClr>
              </a:sp3d>
            </c:spPr>
            <c:extLst>
              <c:ext xmlns:c16="http://schemas.microsoft.com/office/drawing/2014/chart" uri="{C3380CC4-5D6E-409C-BE32-E72D297353CC}">
                <c16:uniqueId val="{00000003-3739-4119-AD3C-2D9BFA41ABAC}"/>
              </c:ext>
            </c:extLst>
          </c:dPt>
          <c:dPt>
            <c:idx val="2"/>
            <c:invertIfNegative val="0"/>
            <c:bubble3D val="0"/>
            <c:spPr>
              <a:solidFill>
                <a:schemeClr val="bg1">
                  <a:lumMod val="75000"/>
                </a:schemeClr>
              </a:solidFill>
              <a:ln w="10079">
                <a:noFill/>
                <a:prstDash val="solid"/>
              </a:ln>
              <a:scene3d>
                <a:camera prst="orthographicFront"/>
                <a:lightRig rig="threePt" dir="t"/>
              </a:scene3d>
              <a:sp3d prstMaterial="matte">
                <a:contourClr>
                  <a:srgbClr val="000000"/>
                </a:contourClr>
              </a:sp3d>
            </c:spPr>
            <c:extLst>
              <c:ext xmlns:c16="http://schemas.microsoft.com/office/drawing/2014/chart" uri="{C3380CC4-5D6E-409C-BE32-E72D297353CC}">
                <c16:uniqueId val="{00000005-3739-4119-AD3C-2D9BFA41ABAC}"/>
              </c:ext>
            </c:extLst>
          </c:dPt>
          <c:dPt>
            <c:idx val="3"/>
            <c:invertIfNegative val="0"/>
            <c:bubble3D val="0"/>
            <c:spPr>
              <a:solidFill>
                <a:srgbClr val="C00000"/>
              </a:solidFill>
              <a:ln w="10079">
                <a:noFill/>
                <a:prstDash val="solid"/>
              </a:ln>
              <a:scene3d>
                <a:camera prst="orthographicFront"/>
                <a:lightRig rig="threePt" dir="t"/>
              </a:scene3d>
              <a:sp3d prstMaterial="matte">
                <a:contourClr>
                  <a:srgbClr val="000000"/>
                </a:contourClr>
              </a:sp3d>
            </c:spPr>
            <c:extLst>
              <c:ext xmlns:c16="http://schemas.microsoft.com/office/drawing/2014/chart" uri="{C3380CC4-5D6E-409C-BE32-E72D297353CC}">
                <c16:uniqueId val="{00000007-3739-4119-AD3C-2D9BFA41ABAC}"/>
              </c:ext>
            </c:extLst>
          </c:dPt>
          <c:dPt>
            <c:idx val="4"/>
            <c:invertIfNegative val="0"/>
            <c:bubble3D val="0"/>
            <c:spPr>
              <a:solidFill>
                <a:schemeClr val="bg1">
                  <a:lumMod val="50000"/>
                </a:schemeClr>
              </a:solidFill>
              <a:ln w="10079">
                <a:noFill/>
                <a:prstDash val="solid"/>
              </a:ln>
              <a:scene3d>
                <a:camera prst="orthographicFront"/>
                <a:lightRig rig="threePt" dir="t"/>
              </a:scene3d>
              <a:sp3d prstMaterial="matte">
                <a:contourClr>
                  <a:srgbClr val="000000"/>
                </a:contourClr>
              </a:sp3d>
            </c:spPr>
            <c:extLst>
              <c:ext xmlns:c16="http://schemas.microsoft.com/office/drawing/2014/chart" uri="{C3380CC4-5D6E-409C-BE32-E72D297353CC}">
                <c16:uniqueId val="{00000009-3739-4119-AD3C-2D9BFA41ABAC}"/>
              </c:ext>
            </c:extLst>
          </c:dPt>
          <c:dPt>
            <c:idx val="5"/>
            <c:invertIfNegative val="0"/>
            <c:bubble3D val="0"/>
            <c:spPr>
              <a:solidFill>
                <a:schemeClr val="bg1">
                  <a:lumMod val="75000"/>
                </a:schemeClr>
              </a:solidFill>
              <a:ln w="10079">
                <a:noFill/>
                <a:prstDash val="solid"/>
              </a:ln>
              <a:scene3d>
                <a:camera prst="orthographicFront"/>
                <a:lightRig rig="threePt" dir="t"/>
              </a:scene3d>
              <a:sp3d prstMaterial="matte">
                <a:contourClr>
                  <a:srgbClr val="000000"/>
                </a:contourClr>
              </a:sp3d>
            </c:spPr>
            <c:extLst>
              <c:ext xmlns:c16="http://schemas.microsoft.com/office/drawing/2014/chart" uri="{C3380CC4-5D6E-409C-BE32-E72D297353CC}">
                <c16:uniqueId val="{0000000B-3739-4119-AD3C-2D9BFA41ABAC}"/>
              </c:ext>
            </c:extLst>
          </c:dPt>
          <c:dPt>
            <c:idx val="6"/>
            <c:invertIfNegative val="0"/>
            <c:bubble3D val="0"/>
            <c:spPr>
              <a:solidFill>
                <a:srgbClr val="C00000"/>
              </a:solidFill>
              <a:ln w="10079">
                <a:noFill/>
                <a:prstDash val="solid"/>
              </a:ln>
              <a:scene3d>
                <a:camera prst="orthographicFront"/>
                <a:lightRig rig="threePt" dir="t"/>
              </a:scene3d>
              <a:sp3d prstMaterial="matte">
                <a:contourClr>
                  <a:srgbClr val="000000"/>
                </a:contourClr>
              </a:sp3d>
            </c:spPr>
            <c:extLst>
              <c:ext xmlns:c16="http://schemas.microsoft.com/office/drawing/2014/chart" uri="{C3380CC4-5D6E-409C-BE32-E72D297353CC}">
                <c16:uniqueId val="{0000000D-3739-4119-AD3C-2D9BFA41ABAC}"/>
              </c:ext>
            </c:extLst>
          </c:dPt>
          <c:dPt>
            <c:idx val="7"/>
            <c:invertIfNegative val="0"/>
            <c:bubble3D val="0"/>
            <c:spPr>
              <a:solidFill>
                <a:schemeClr val="bg1">
                  <a:lumMod val="50000"/>
                </a:schemeClr>
              </a:solidFill>
              <a:ln w="10079">
                <a:noFill/>
                <a:prstDash val="solid"/>
              </a:ln>
              <a:scene3d>
                <a:camera prst="orthographicFront"/>
                <a:lightRig rig="threePt" dir="t"/>
              </a:scene3d>
              <a:sp3d prstMaterial="matte">
                <a:contourClr>
                  <a:srgbClr val="000000"/>
                </a:contourClr>
              </a:sp3d>
            </c:spPr>
            <c:extLst>
              <c:ext xmlns:c16="http://schemas.microsoft.com/office/drawing/2014/chart" uri="{C3380CC4-5D6E-409C-BE32-E72D297353CC}">
                <c16:uniqueId val="{0000000F-3739-4119-AD3C-2D9BFA41ABAC}"/>
              </c:ext>
            </c:extLst>
          </c:dPt>
          <c:cat>
            <c:strRef>
              <c:f>Sheet1!$B$1:$I$1</c:f>
              <c:strCache>
                <c:ptCount val="8"/>
                <c:pt idx="0">
                  <c:v>项目一</c:v>
                </c:pt>
                <c:pt idx="1">
                  <c:v>项目二</c:v>
                </c:pt>
                <c:pt idx="2">
                  <c:v>项目三</c:v>
                </c:pt>
                <c:pt idx="3">
                  <c:v>项目四</c:v>
                </c:pt>
                <c:pt idx="4">
                  <c:v>项目五</c:v>
                </c:pt>
                <c:pt idx="5">
                  <c:v>项目六</c:v>
                </c:pt>
                <c:pt idx="6">
                  <c:v>项目七</c:v>
                </c:pt>
                <c:pt idx="7">
                  <c:v>项目八</c:v>
                </c:pt>
              </c:strCache>
            </c:strRef>
          </c:cat>
          <c:val>
            <c:numRef>
              <c:f>Sheet1!$B$2:$I$2</c:f>
              <c:numCache>
                <c:formatCode>General</c:formatCode>
                <c:ptCount val="8"/>
                <c:pt idx="0">
                  <c:v>60</c:v>
                </c:pt>
                <c:pt idx="1">
                  <c:v>30.6</c:v>
                </c:pt>
                <c:pt idx="2">
                  <c:v>45.9</c:v>
                </c:pt>
                <c:pt idx="3">
                  <c:v>32</c:v>
                </c:pt>
                <c:pt idx="4">
                  <c:v>24</c:v>
                </c:pt>
                <c:pt idx="5">
                  <c:v>50</c:v>
                </c:pt>
                <c:pt idx="6">
                  <c:v>22</c:v>
                </c:pt>
                <c:pt idx="7">
                  <c:v>40</c:v>
                </c:pt>
              </c:numCache>
            </c:numRef>
          </c:val>
          <c:extLst>
            <c:ext xmlns:c16="http://schemas.microsoft.com/office/drawing/2014/chart" uri="{C3380CC4-5D6E-409C-BE32-E72D297353CC}">
              <c16:uniqueId val="{00000010-3739-4119-AD3C-2D9BFA41ABAC}"/>
            </c:ext>
          </c:extLst>
        </c:ser>
        <c:dLbls>
          <c:showLegendKey val="0"/>
          <c:showVal val="0"/>
          <c:showCatName val="0"/>
          <c:showSerName val="0"/>
          <c:showPercent val="0"/>
          <c:showBubbleSize val="0"/>
        </c:dLbls>
        <c:gapWidth val="110"/>
        <c:overlap val="40"/>
        <c:axId val="572700160"/>
        <c:axId val="572700720"/>
      </c:barChart>
      <c:lineChart>
        <c:grouping val="standard"/>
        <c:varyColors val="0"/>
        <c:ser>
          <c:idx val="1"/>
          <c:order val="1"/>
          <c:tx>
            <c:strRef>
              <c:f>Sheet1!$A$3</c:f>
              <c:strCache>
                <c:ptCount val="1"/>
              </c:strCache>
            </c:strRef>
          </c:tx>
          <c:spPr>
            <a:ln w="20159" cap="rnd" cmpd="sng" algn="ctr">
              <a:solidFill>
                <a:srgbClr val="FF6600"/>
              </a:solidFill>
              <a:prstDash val="solid"/>
              <a:round/>
            </a:ln>
          </c:spPr>
          <c:marker>
            <c:symbol val="square"/>
            <c:size val="3"/>
            <c:spPr>
              <a:solidFill>
                <a:srgbClr val="FF6600"/>
              </a:solidFill>
              <a:ln w="9525" cap="flat" cmpd="sng" algn="ctr">
                <a:solidFill>
                  <a:srgbClr val="FF6600"/>
                </a:solidFill>
                <a:prstDash val="solid"/>
                <a:round/>
              </a:ln>
            </c:spPr>
          </c:marker>
          <c:cat>
            <c:strRef>
              <c:f>Sheet1!$B$1:$I$1</c:f>
              <c:strCache>
                <c:ptCount val="8"/>
                <c:pt idx="0">
                  <c:v>项目一</c:v>
                </c:pt>
                <c:pt idx="1">
                  <c:v>项目二</c:v>
                </c:pt>
                <c:pt idx="2">
                  <c:v>项目三</c:v>
                </c:pt>
                <c:pt idx="3">
                  <c:v>项目四</c:v>
                </c:pt>
                <c:pt idx="4">
                  <c:v>项目五</c:v>
                </c:pt>
                <c:pt idx="5">
                  <c:v>项目六</c:v>
                </c:pt>
                <c:pt idx="6">
                  <c:v>项目七</c:v>
                </c:pt>
                <c:pt idx="7">
                  <c:v>项目八</c:v>
                </c:pt>
              </c:strCache>
            </c:strRef>
          </c:cat>
          <c:val>
            <c:numRef>
              <c:f>Sheet1!$B$3:$I$3</c:f>
              <c:numCache>
                <c:formatCode>General</c:formatCode>
                <c:ptCount val="8"/>
                <c:pt idx="0">
                  <c:v>78</c:v>
                </c:pt>
                <c:pt idx="1">
                  <c:v>65</c:v>
                </c:pt>
                <c:pt idx="2">
                  <c:v>55</c:v>
                </c:pt>
                <c:pt idx="3">
                  <c:v>59</c:v>
                </c:pt>
                <c:pt idx="4">
                  <c:v>45</c:v>
                </c:pt>
                <c:pt idx="5">
                  <c:v>66</c:v>
                </c:pt>
                <c:pt idx="6">
                  <c:v>78</c:v>
                </c:pt>
                <c:pt idx="7">
                  <c:v>66</c:v>
                </c:pt>
              </c:numCache>
            </c:numRef>
          </c:val>
          <c:smooth val="0"/>
          <c:extLst>
            <c:ext xmlns:c16="http://schemas.microsoft.com/office/drawing/2014/chart" uri="{C3380CC4-5D6E-409C-BE32-E72D297353CC}">
              <c16:uniqueId val="{00000011-3739-4119-AD3C-2D9BFA41ABAC}"/>
            </c:ext>
          </c:extLst>
        </c:ser>
        <c:dLbls>
          <c:showLegendKey val="0"/>
          <c:showVal val="0"/>
          <c:showCatName val="0"/>
          <c:showSerName val="0"/>
          <c:showPercent val="0"/>
          <c:showBubbleSize val="0"/>
        </c:dLbls>
        <c:marker val="1"/>
        <c:smooth val="0"/>
        <c:axId val="572700160"/>
        <c:axId val="572700720"/>
      </c:lineChart>
      <c:catAx>
        <c:axId val="572700160"/>
        <c:scaling>
          <c:orientation val="minMax"/>
        </c:scaling>
        <c:delete val="0"/>
        <c:axPos val="b"/>
        <c:numFmt formatCode="General" sourceLinked="1"/>
        <c:majorTickMark val="in"/>
        <c:minorTickMark val="none"/>
        <c:tickLblPos val="nextTo"/>
        <c:spPr>
          <a:ln w="2520" cap="flat" cmpd="sng" algn="ctr">
            <a:solidFill>
              <a:schemeClr val="tx1"/>
            </a:solidFill>
            <a:prstDash val="solid"/>
            <a:round/>
          </a:ln>
        </c:spPr>
        <c:txPr>
          <a:bodyPr rot="0" spcFirstLastPara="0" vertOverflow="ellipsis" vert="horz" wrap="square" anchor="ctr" anchorCtr="1"/>
          <a:lstStyle/>
          <a:p>
            <a:pPr>
              <a:defRPr lang="zh-CN" sz="1270" b="0" i="0" u="none" strike="noStrike" kern="1200" baseline="0">
                <a:solidFill>
                  <a:schemeClr val="tx1"/>
                </a:solidFill>
                <a:latin typeface="黑体" panose="02010609060101010101" charset="-122"/>
                <a:ea typeface="黑体" panose="02010609060101010101" charset="-122"/>
                <a:cs typeface="黑体" panose="02010609060101010101" charset="-122"/>
              </a:defRPr>
            </a:pPr>
            <a:endParaRPr lang="zh-CN"/>
          </a:p>
        </c:txPr>
        <c:crossAx val="572700720"/>
        <c:crosses val="autoZero"/>
        <c:auto val="1"/>
        <c:lblAlgn val="ctr"/>
        <c:lblOffset val="100"/>
        <c:tickLblSkip val="1"/>
        <c:noMultiLvlLbl val="0"/>
      </c:catAx>
      <c:valAx>
        <c:axId val="572700720"/>
        <c:scaling>
          <c:orientation val="minMax"/>
        </c:scaling>
        <c:delete val="0"/>
        <c:axPos val="l"/>
        <c:majorGridlines>
          <c:spPr>
            <a:ln w="10079" cap="flat" cmpd="sng" algn="ctr">
              <a:solidFill>
                <a:srgbClr val="969696"/>
              </a:solidFill>
              <a:prstDash val="solid"/>
              <a:round/>
            </a:ln>
          </c:spPr>
        </c:majorGridlines>
        <c:numFmt formatCode="General" sourceLinked="1"/>
        <c:majorTickMark val="in"/>
        <c:minorTickMark val="none"/>
        <c:tickLblPos val="nextTo"/>
        <c:spPr>
          <a:ln w="7560" cap="flat" cmpd="sng" algn="ctr">
            <a:noFill/>
            <a:prstDash val="solid"/>
            <a:round/>
          </a:ln>
        </c:spPr>
        <c:txPr>
          <a:bodyPr rot="0" spcFirstLastPara="0" vertOverflow="ellipsis" vert="horz" wrap="square" anchor="ctr" anchorCtr="1"/>
          <a:lstStyle/>
          <a:p>
            <a:pPr>
              <a:defRPr lang="zh-CN" sz="1110" b="0" i="0" u="none" strike="noStrike" kern="1200" baseline="0">
                <a:solidFill>
                  <a:schemeClr val="tx1"/>
                </a:solidFill>
                <a:latin typeface="Arial" panose="020B0604020202020204"/>
                <a:ea typeface="Arial" panose="020B0604020202020204"/>
                <a:cs typeface="Arial" panose="020B0604020202020204"/>
              </a:defRPr>
            </a:pPr>
            <a:endParaRPr lang="zh-CN"/>
          </a:p>
        </c:txPr>
        <c:crossAx val="572700160"/>
        <c:crosses val="autoZero"/>
        <c:crossBetween val="between"/>
      </c:valAx>
      <c:spPr>
        <a:noFill/>
        <a:ln w="25400">
          <a:noFill/>
        </a:ln>
      </c:spPr>
    </c:plotArea>
    <c:legend>
      <c:legendPos val="r"/>
      <c:layout>
        <c:manualLayout>
          <c:xMode val="edge"/>
          <c:yMode val="edge"/>
          <c:x val="0.460093896713615"/>
          <c:y val="0.128155339805825"/>
          <c:w val="9.5070422535211599E-2"/>
          <c:h val="4.6601941747572803E-2"/>
        </c:manualLayout>
      </c:layout>
      <c:overlay val="0"/>
      <c:spPr>
        <a:solidFill>
          <a:schemeClr val="bg1"/>
        </a:solidFill>
        <a:ln w="2520">
          <a:solidFill>
            <a:schemeClr val="tx1"/>
          </a:solidFill>
          <a:prstDash val="solid"/>
        </a:ln>
      </c:spPr>
      <c:txPr>
        <a:bodyPr rot="0" spcFirstLastPara="0" vertOverflow="ellipsis" vert="horz" wrap="square" anchor="ctr" anchorCtr="1"/>
        <a:lstStyle/>
        <a:p>
          <a:pPr>
            <a:defRPr lang="zh-CN" sz="875" b="0" i="0" u="none" strike="noStrike" kern="1200" baseline="0">
              <a:solidFill>
                <a:schemeClr val="tx1"/>
              </a:solidFill>
              <a:latin typeface="宋体" panose="02010600030101010101" pitchFamily="2" charset="-122"/>
              <a:ea typeface="宋体" panose="02010600030101010101" pitchFamily="2" charset="-122"/>
              <a:cs typeface="宋体" panose="02010600030101010101" pitchFamily="2" charset="-122"/>
            </a:defRPr>
          </a:pPr>
          <a:endParaRPr lang="zh-CN"/>
        </a:p>
      </c:txPr>
    </c:legend>
    <c:plotVisOnly val="1"/>
    <c:dispBlanksAs val="gap"/>
    <c:showDLblsOverMax val="0"/>
  </c:chart>
  <c:spPr>
    <a:noFill/>
    <a:ln>
      <a:noFill/>
    </a:ln>
  </c:spPr>
  <c:txPr>
    <a:bodyPr/>
    <a:lstStyle/>
    <a:p>
      <a:pPr>
        <a:defRPr lang="zh-CN" sz="1430" b="1" i="0" u="none" strike="noStrike" baseline="0">
          <a:solidFill>
            <a:schemeClr val="tx1"/>
          </a:solidFill>
          <a:latin typeface="黑体" panose="02010609060101010101" charset="-122"/>
          <a:ea typeface="黑体" panose="02010609060101010101" charset="-122"/>
          <a:cs typeface="黑体" panose="02010609060101010101" charset="-122"/>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3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A02260D-2D79-48F4-BBE6-5BA4879B0CE3}" type="doc">
      <dgm:prSet loTypeId="urn:microsoft.com/office/officeart/2005/8/layout/orgChart1#2" loCatId="hierarchy" qsTypeId="urn:microsoft.com/office/officeart/2005/8/quickstyle/simple1#122" qsCatId="simple" csTypeId="urn:microsoft.com/office/officeart/2005/8/colors/accent1_2#39" csCatId="accent1" phldr="1"/>
      <dgm:spPr/>
      <dgm:t>
        <a:bodyPr/>
        <a:lstStyle/>
        <a:p>
          <a:endParaRPr lang="en-US"/>
        </a:p>
      </dgm:t>
    </dgm:pt>
    <dgm:pt modelId="{51097EB1-516E-4EC7-BD68-83E33CAF397F}">
      <dgm:prSet phldrT="[Text]" custT="1"/>
      <dgm:spPr>
        <a:solidFill>
          <a:srgbClr val="C00000"/>
        </a:solidFill>
        <a:ln>
          <a:noFill/>
        </a:ln>
        <a:effectLst>
          <a:outerShdw blurRad="63500" sx="102000" sy="102000" algn="ctr" rotWithShape="0">
            <a:prstClr val="black">
              <a:alpha val="40000"/>
            </a:prstClr>
          </a:outerShdw>
        </a:effectLst>
        <a:scene3d>
          <a:camera prst="orthographicFront"/>
          <a:lightRig rig="threePt" dir="t"/>
        </a:scene3d>
        <a:sp3d>
          <a:bevelT w="63500" h="63500" prst="coolSlant"/>
        </a:sp3d>
      </dgm:spPr>
      <dgm:t>
        <a:bodyPr/>
        <a:lstStyle/>
        <a:p>
          <a:r>
            <a:rPr lang="en-US" sz="1400" b="1" dirty="0">
              <a:solidFill>
                <a:schemeClr val="bg1"/>
              </a:solidFill>
              <a:effectLst>
                <a:outerShdw blurRad="38100" dist="38100" dir="2700000" algn="tl">
                  <a:srgbClr val="000000">
                    <a:alpha val="43137"/>
                  </a:srgbClr>
                </a:outerShdw>
              </a:effectLst>
              <a:latin typeface="+mn-lt"/>
            </a:rPr>
            <a:t>Director</a:t>
          </a:r>
        </a:p>
      </dgm:t>
    </dgm:pt>
    <dgm:pt modelId="{7A2E801E-9373-4173-B020-8195E09C8BB8}" type="parTrans" cxnId="{9711C3EA-4A92-4762-B8BE-D0E3B6FB30E1}">
      <dgm:prSet/>
      <dgm:spPr/>
      <dgm:t>
        <a:bodyPr/>
        <a:lstStyle/>
        <a:p>
          <a:endParaRPr lang="en-US" sz="1400">
            <a:latin typeface="+mn-lt"/>
          </a:endParaRPr>
        </a:p>
      </dgm:t>
    </dgm:pt>
    <dgm:pt modelId="{469E5092-8C79-4049-9B8F-29CF9F271070}" type="sibTrans" cxnId="{9711C3EA-4A92-4762-B8BE-D0E3B6FB30E1}">
      <dgm:prSet/>
      <dgm:spPr/>
      <dgm:t>
        <a:bodyPr/>
        <a:lstStyle/>
        <a:p>
          <a:endParaRPr lang="en-US" sz="1400">
            <a:latin typeface="+mn-lt"/>
          </a:endParaRPr>
        </a:p>
      </dgm:t>
    </dgm:pt>
    <dgm:pt modelId="{0017812B-5907-4432-A506-F7FBB4CAC3A5}" type="asst">
      <dgm:prSet phldrT="[Text]" custT="1"/>
      <dgm:spPr>
        <a:solidFill>
          <a:srgbClr val="FF9933"/>
        </a:solidFill>
        <a:ln>
          <a:noFill/>
        </a:ln>
        <a:effectLst>
          <a:outerShdw blurRad="63500" sx="102000" sy="102000" algn="ctr" rotWithShape="0">
            <a:prstClr val="black">
              <a:alpha val="40000"/>
            </a:prstClr>
          </a:outerShdw>
        </a:effectLst>
        <a:scene3d>
          <a:camera prst="orthographicFront"/>
          <a:lightRig rig="threePt" dir="t"/>
        </a:scene3d>
        <a:sp3d>
          <a:bevelT w="63500" h="63500" prst="coolSlant"/>
        </a:sp3d>
      </dgm:spPr>
      <dgm:t>
        <a:bodyPr/>
        <a:lstStyle/>
        <a:p>
          <a:r>
            <a:rPr lang="en-US" sz="1400" b="1" dirty="0">
              <a:solidFill>
                <a:schemeClr val="tx1">
                  <a:lumMod val="95000"/>
                  <a:lumOff val="5000"/>
                </a:schemeClr>
              </a:solidFill>
              <a:effectLst>
                <a:outerShdw blurRad="38100" dist="38100" dir="2700000" algn="tl">
                  <a:srgbClr val="000000">
                    <a:alpha val="43137"/>
                  </a:srgbClr>
                </a:outerShdw>
              </a:effectLst>
              <a:latin typeface="+mn-lt"/>
            </a:rPr>
            <a:t>Assistant Director</a:t>
          </a:r>
        </a:p>
      </dgm:t>
    </dgm:pt>
    <dgm:pt modelId="{CF26113D-6A0A-4713-86CC-7FD228261CD3}" type="parTrans" cxnId="{CDC71884-BD12-4F80-9D01-DDD73DE14C40}">
      <dgm:prSet/>
      <dgm:spPr/>
      <dgm:t>
        <a:bodyPr/>
        <a:lstStyle/>
        <a:p>
          <a:endParaRPr lang="en-US" sz="1400">
            <a:latin typeface="+mn-lt"/>
          </a:endParaRPr>
        </a:p>
      </dgm:t>
    </dgm:pt>
    <dgm:pt modelId="{66EFC955-7364-4B61-9BAC-70C958FBB4B1}" type="sibTrans" cxnId="{CDC71884-BD12-4F80-9D01-DDD73DE14C40}">
      <dgm:prSet/>
      <dgm:spPr/>
      <dgm:t>
        <a:bodyPr/>
        <a:lstStyle/>
        <a:p>
          <a:endParaRPr lang="en-US" sz="1400">
            <a:latin typeface="+mn-lt"/>
          </a:endParaRPr>
        </a:p>
      </dgm:t>
    </dgm:pt>
    <dgm:pt modelId="{84BB3171-D547-4EE0-975C-B1EE37E294B3}">
      <dgm:prSet phldrT="[Text]" custT="1"/>
      <dgm:spPr>
        <a:solidFill>
          <a:srgbClr val="0070C0"/>
        </a:solidFill>
        <a:ln>
          <a:noFill/>
        </a:ln>
        <a:effectLst>
          <a:outerShdw blurRad="63500" sx="102000" sy="102000" algn="ctr" rotWithShape="0">
            <a:prstClr val="black">
              <a:alpha val="40000"/>
            </a:prstClr>
          </a:outerShdw>
        </a:effectLst>
        <a:scene3d>
          <a:camera prst="orthographicFront"/>
          <a:lightRig rig="threePt" dir="t"/>
        </a:scene3d>
        <a:sp3d>
          <a:bevelT w="63500" h="63500" prst="coolSlant"/>
        </a:sp3d>
      </dgm:spPr>
      <dgm:t>
        <a:bodyPr/>
        <a:lstStyle/>
        <a:p>
          <a:r>
            <a:rPr lang="en-US" sz="1400" dirty="0">
              <a:solidFill>
                <a:schemeClr val="bg1"/>
              </a:solidFill>
              <a:effectLst>
                <a:outerShdw blurRad="38100" dist="38100" dir="2700000" algn="tl">
                  <a:srgbClr val="000000">
                    <a:alpha val="43137"/>
                  </a:srgbClr>
                </a:outerShdw>
              </a:effectLst>
              <a:latin typeface="+mn-lt"/>
            </a:rPr>
            <a:t>Manager 1</a:t>
          </a:r>
        </a:p>
      </dgm:t>
    </dgm:pt>
    <dgm:pt modelId="{32311DAE-60AB-4328-B6C4-AB469884960A}" type="parTrans" cxnId="{75303680-BD82-4AAE-8136-5BF421012345}">
      <dgm:prSet/>
      <dgm:spPr/>
      <dgm:t>
        <a:bodyPr/>
        <a:lstStyle/>
        <a:p>
          <a:endParaRPr lang="en-US" sz="1400">
            <a:latin typeface="+mn-lt"/>
          </a:endParaRPr>
        </a:p>
      </dgm:t>
    </dgm:pt>
    <dgm:pt modelId="{CC95A488-F6CD-45C5-B122-455B1BBEA1E6}" type="sibTrans" cxnId="{75303680-BD82-4AAE-8136-5BF421012345}">
      <dgm:prSet/>
      <dgm:spPr/>
      <dgm:t>
        <a:bodyPr/>
        <a:lstStyle/>
        <a:p>
          <a:endParaRPr lang="en-US" sz="1400">
            <a:latin typeface="+mn-lt"/>
          </a:endParaRPr>
        </a:p>
      </dgm:t>
    </dgm:pt>
    <dgm:pt modelId="{B587D8A3-6776-4852-8225-AA7C13B9DC0C}">
      <dgm:prSet phldrT="[Text]" custT="1"/>
      <dgm:spPr>
        <a:solidFill>
          <a:srgbClr val="0070C0"/>
        </a:solidFill>
        <a:ln>
          <a:noFill/>
        </a:ln>
        <a:effectLst>
          <a:outerShdw blurRad="63500" sx="102000" sy="102000" algn="ctr" rotWithShape="0">
            <a:prstClr val="black">
              <a:alpha val="40000"/>
            </a:prstClr>
          </a:outerShdw>
        </a:effectLst>
        <a:scene3d>
          <a:camera prst="orthographicFront"/>
          <a:lightRig rig="threePt" dir="t"/>
        </a:scene3d>
        <a:sp3d>
          <a:bevelT w="63500" h="63500" prst="coolSlant"/>
        </a:sp3d>
      </dgm:spPr>
      <dgm:t>
        <a:bodyPr/>
        <a:lstStyle/>
        <a:p>
          <a:r>
            <a:rPr lang="en-US" sz="1400" dirty="0">
              <a:solidFill>
                <a:schemeClr val="bg1"/>
              </a:solidFill>
              <a:effectLst>
                <a:outerShdw blurRad="38100" dist="38100" dir="2700000" algn="tl">
                  <a:srgbClr val="000000">
                    <a:alpha val="43137"/>
                  </a:srgbClr>
                </a:outerShdw>
              </a:effectLst>
              <a:latin typeface="+mn-lt"/>
            </a:rPr>
            <a:t>Manager 2</a:t>
          </a:r>
        </a:p>
      </dgm:t>
    </dgm:pt>
    <dgm:pt modelId="{881E1EED-3ABE-4B57-A992-77DB54D31452}" type="parTrans" cxnId="{FD9600FC-9809-4E22-AA7A-A9D053D242F6}">
      <dgm:prSet/>
      <dgm:spPr/>
      <dgm:t>
        <a:bodyPr/>
        <a:lstStyle/>
        <a:p>
          <a:endParaRPr lang="en-US" sz="1400">
            <a:latin typeface="+mn-lt"/>
          </a:endParaRPr>
        </a:p>
      </dgm:t>
    </dgm:pt>
    <dgm:pt modelId="{3BFEDC02-F77F-43F2-A5FF-5DF3929D4B1F}" type="sibTrans" cxnId="{FD9600FC-9809-4E22-AA7A-A9D053D242F6}">
      <dgm:prSet/>
      <dgm:spPr/>
      <dgm:t>
        <a:bodyPr/>
        <a:lstStyle/>
        <a:p>
          <a:endParaRPr lang="en-US" sz="1400">
            <a:latin typeface="+mn-lt"/>
          </a:endParaRPr>
        </a:p>
      </dgm:t>
    </dgm:pt>
    <dgm:pt modelId="{10AEF509-0A3B-4458-8C0A-F259DAE55B32}">
      <dgm:prSet phldrT="[Text]" custT="1"/>
      <dgm:spPr>
        <a:solidFill>
          <a:srgbClr val="0070C0"/>
        </a:solidFill>
        <a:ln>
          <a:noFill/>
        </a:ln>
        <a:effectLst>
          <a:outerShdw blurRad="63500" sx="102000" sy="102000" algn="ctr" rotWithShape="0">
            <a:prstClr val="black">
              <a:alpha val="40000"/>
            </a:prstClr>
          </a:outerShdw>
        </a:effectLst>
        <a:scene3d>
          <a:camera prst="orthographicFront"/>
          <a:lightRig rig="threePt" dir="t"/>
        </a:scene3d>
        <a:sp3d>
          <a:bevelT w="63500" h="63500" prst="coolSlant"/>
        </a:sp3d>
      </dgm:spPr>
      <dgm:t>
        <a:bodyPr/>
        <a:lstStyle/>
        <a:p>
          <a:r>
            <a:rPr lang="en-US" sz="1400" dirty="0">
              <a:solidFill>
                <a:schemeClr val="bg1"/>
              </a:solidFill>
              <a:effectLst>
                <a:outerShdw blurRad="38100" dist="38100" dir="2700000" algn="tl">
                  <a:srgbClr val="000000">
                    <a:alpha val="43137"/>
                  </a:srgbClr>
                </a:outerShdw>
              </a:effectLst>
              <a:latin typeface="+mn-lt"/>
            </a:rPr>
            <a:t>Manager 3</a:t>
          </a:r>
        </a:p>
      </dgm:t>
    </dgm:pt>
    <dgm:pt modelId="{02887B1B-6669-45CF-A76D-BE5BD8206A15}" type="parTrans" cxnId="{EFE02B3B-FC76-4AEF-B703-ED394F428A10}">
      <dgm:prSet/>
      <dgm:spPr/>
      <dgm:t>
        <a:bodyPr/>
        <a:lstStyle/>
        <a:p>
          <a:endParaRPr lang="en-US" sz="1400">
            <a:latin typeface="+mn-lt"/>
          </a:endParaRPr>
        </a:p>
      </dgm:t>
    </dgm:pt>
    <dgm:pt modelId="{69590C64-C2E9-459A-88C0-53D03710D690}" type="sibTrans" cxnId="{EFE02B3B-FC76-4AEF-B703-ED394F428A10}">
      <dgm:prSet/>
      <dgm:spPr/>
      <dgm:t>
        <a:bodyPr/>
        <a:lstStyle/>
        <a:p>
          <a:endParaRPr lang="en-US" sz="1400">
            <a:latin typeface="+mn-lt"/>
          </a:endParaRPr>
        </a:p>
      </dgm:t>
    </dgm:pt>
    <dgm:pt modelId="{8D1BCD80-A289-4753-89A9-08E3EDA9B073}">
      <dgm:prSet phldrT="[Text]" custT="1"/>
      <dgm:spPr>
        <a:gradFill flip="none" rotWithShape="1">
          <a:gsLst>
            <a:gs pos="0">
              <a:schemeClr val="accent1">
                <a:lumMod val="50000"/>
              </a:schemeClr>
            </a:gs>
            <a:gs pos="100000">
              <a:schemeClr val="accent1">
                <a:lumMod val="75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w="63500" h="63500" prst="coolSlant"/>
        </a:sp3d>
      </dgm:spPr>
      <dgm:t>
        <a:bodyPr/>
        <a:lstStyle/>
        <a:p>
          <a:r>
            <a:rPr lang="en-US" sz="1400" dirty="0">
              <a:latin typeface="+mn-lt"/>
            </a:rPr>
            <a:t>Employee</a:t>
          </a:r>
        </a:p>
      </dgm:t>
    </dgm:pt>
    <dgm:pt modelId="{40304D92-845E-4959-9D9D-38DEB2DD43BB}" type="parTrans" cxnId="{1ECC2A3F-9427-47BE-973F-4DCFD4462726}">
      <dgm:prSet/>
      <dgm:spPr/>
      <dgm:t>
        <a:bodyPr/>
        <a:lstStyle/>
        <a:p>
          <a:endParaRPr lang="en-US" sz="1400">
            <a:latin typeface="+mn-lt"/>
          </a:endParaRPr>
        </a:p>
      </dgm:t>
    </dgm:pt>
    <dgm:pt modelId="{A053173E-12A6-463F-95A3-93FDEB2B57AA}" type="sibTrans" cxnId="{1ECC2A3F-9427-47BE-973F-4DCFD4462726}">
      <dgm:prSet/>
      <dgm:spPr/>
      <dgm:t>
        <a:bodyPr/>
        <a:lstStyle/>
        <a:p>
          <a:endParaRPr lang="en-US" sz="1400">
            <a:latin typeface="+mn-lt"/>
          </a:endParaRPr>
        </a:p>
      </dgm:t>
    </dgm:pt>
    <dgm:pt modelId="{F9DC2850-A1F8-4A92-AE32-EAC5B9DF17F0}">
      <dgm:prSet phldrT="[Text]" custT="1"/>
      <dgm:spPr>
        <a:gradFill flip="none" rotWithShape="1">
          <a:gsLst>
            <a:gs pos="0">
              <a:schemeClr val="accent1">
                <a:lumMod val="50000"/>
              </a:schemeClr>
            </a:gs>
            <a:gs pos="100000">
              <a:schemeClr val="accent1">
                <a:lumMod val="75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w="63500" h="63500" prst="coolSlant"/>
        </a:sp3d>
      </dgm:spPr>
      <dgm:t>
        <a:bodyPr/>
        <a:lstStyle/>
        <a:p>
          <a:r>
            <a:rPr lang="en-US" sz="1400" dirty="0">
              <a:latin typeface="+mn-lt"/>
            </a:rPr>
            <a:t>Employee</a:t>
          </a:r>
        </a:p>
      </dgm:t>
    </dgm:pt>
    <dgm:pt modelId="{A988EA30-FD68-49C6-9A61-7B07355B1465}" type="parTrans" cxnId="{32414A1F-C67A-466E-9F15-ABFFBB5DEE83}">
      <dgm:prSet/>
      <dgm:spPr/>
      <dgm:t>
        <a:bodyPr/>
        <a:lstStyle/>
        <a:p>
          <a:endParaRPr lang="en-US" sz="1400">
            <a:latin typeface="+mn-lt"/>
          </a:endParaRPr>
        </a:p>
      </dgm:t>
    </dgm:pt>
    <dgm:pt modelId="{13A38596-ECDE-4D8A-913E-0DA209FA83A0}" type="sibTrans" cxnId="{32414A1F-C67A-466E-9F15-ABFFBB5DEE83}">
      <dgm:prSet/>
      <dgm:spPr/>
      <dgm:t>
        <a:bodyPr/>
        <a:lstStyle/>
        <a:p>
          <a:endParaRPr lang="en-US" sz="1400">
            <a:latin typeface="+mn-lt"/>
          </a:endParaRPr>
        </a:p>
      </dgm:t>
    </dgm:pt>
    <dgm:pt modelId="{7956E139-486C-4C54-9B1D-A6EDA4C9F310}">
      <dgm:prSet phldrT="[Text]" custT="1"/>
      <dgm:spPr>
        <a:gradFill flip="none" rotWithShape="1">
          <a:gsLst>
            <a:gs pos="0">
              <a:schemeClr val="accent1">
                <a:lumMod val="50000"/>
              </a:schemeClr>
            </a:gs>
            <a:gs pos="100000">
              <a:schemeClr val="accent1">
                <a:lumMod val="75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w="63500" h="63500" prst="coolSlant"/>
        </a:sp3d>
      </dgm:spPr>
      <dgm:t>
        <a:bodyPr/>
        <a:lstStyle/>
        <a:p>
          <a:r>
            <a:rPr lang="en-US" sz="1400" dirty="0">
              <a:latin typeface="+mn-lt"/>
            </a:rPr>
            <a:t>Employee</a:t>
          </a:r>
        </a:p>
      </dgm:t>
    </dgm:pt>
    <dgm:pt modelId="{240F6E0C-E67B-42B0-A75D-E71D89E87D2F}" type="parTrans" cxnId="{DDA7829A-5185-44C0-A2BE-8D07B03F292F}">
      <dgm:prSet/>
      <dgm:spPr/>
      <dgm:t>
        <a:bodyPr/>
        <a:lstStyle/>
        <a:p>
          <a:endParaRPr lang="en-US" sz="1400">
            <a:latin typeface="+mn-lt"/>
          </a:endParaRPr>
        </a:p>
      </dgm:t>
    </dgm:pt>
    <dgm:pt modelId="{659CB62A-9D89-4342-8D19-FF04BD144861}" type="sibTrans" cxnId="{DDA7829A-5185-44C0-A2BE-8D07B03F292F}">
      <dgm:prSet/>
      <dgm:spPr/>
      <dgm:t>
        <a:bodyPr/>
        <a:lstStyle/>
        <a:p>
          <a:endParaRPr lang="en-US" sz="1400">
            <a:latin typeface="+mn-lt"/>
          </a:endParaRPr>
        </a:p>
      </dgm:t>
    </dgm:pt>
    <dgm:pt modelId="{7B70AD0C-F223-4DB8-A68D-79D191D4A06E}">
      <dgm:prSet phldrT="[Text]" custT="1"/>
      <dgm:spPr>
        <a:gradFill flip="none" rotWithShape="1">
          <a:gsLst>
            <a:gs pos="0">
              <a:schemeClr val="accent1">
                <a:lumMod val="50000"/>
              </a:schemeClr>
            </a:gs>
            <a:gs pos="100000">
              <a:schemeClr val="accent1">
                <a:lumMod val="75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w="63500" h="63500" prst="coolSlant"/>
        </a:sp3d>
      </dgm:spPr>
      <dgm:t>
        <a:bodyPr/>
        <a:lstStyle/>
        <a:p>
          <a:r>
            <a:rPr lang="en-US" sz="1400" dirty="0">
              <a:latin typeface="+mn-lt"/>
            </a:rPr>
            <a:t>Employee</a:t>
          </a:r>
        </a:p>
      </dgm:t>
    </dgm:pt>
    <dgm:pt modelId="{40D686E1-B42B-44A0-8743-8EB94A98D441}" type="parTrans" cxnId="{26D4ABF9-F7A2-4603-BF3F-FB99526ABB6C}">
      <dgm:prSet/>
      <dgm:spPr/>
      <dgm:t>
        <a:bodyPr/>
        <a:lstStyle/>
        <a:p>
          <a:endParaRPr lang="en-US" sz="1400">
            <a:latin typeface="+mn-lt"/>
          </a:endParaRPr>
        </a:p>
      </dgm:t>
    </dgm:pt>
    <dgm:pt modelId="{E7A1BC85-48DD-4604-9825-CB1B518A4030}" type="sibTrans" cxnId="{26D4ABF9-F7A2-4603-BF3F-FB99526ABB6C}">
      <dgm:prSet/>
      <dgm:spPr/>
      <dgm:t>
        <a:bodyPr/>
        <a:lstStyle/>
        <a:p>
          <a:endParaRPr lang="en-US" sz="1400">
            <a:latin typeface="+mn-lt"/>
          </a:endParaRPr>
        </a:p>
      </dgm:t>
    </dgm:pt>
    <dgm:pt modelId="{49BED9FC-E480-42C4-B6AE-83FCFB888053}">
      <dgm:prSet phldrT="[Text]" custT="1"/>
      <dgm:spPr>
        <a:gradFill flip="none" rotWithShape="1">
          <a:gsLst>
            <a:gs pos="0">
              <a:schemeClr val="accent1">
                <a:lumMod val="50000"/>
              </a:schemeClr>
            </a:gs>
            <a:gs pos="100000">
              <a:schemeClr val="accent1">
                <a:lumMod val="75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w="63500" h="63500" prst="coolSlant"/>
        </a:sp3d>
      </dgm:spPr>
      <dgm:t>
        <a:bodyPr/>
        <a:lstStyle/>
        <a:p>
          <a:r>
            <a:rPr lang="en-US" sz="1400" dirty="0">
              <a:latin typeface="+mn-lt"/>
            </a:rPr>
            <a:t>Employee</a:t>
          </a:r>
        </a:p>
      </dgm:t>
    </dgm:pt>
    <dgm:pt modelId="{FB60C884-6D1A-45D3-8820-9A3FFEA89F2B}" type="sibTrans" cxnId="{5EB7BBD4-5856-4A94-9D7F-4788D02C3825}">
      <dgm:prSet/>
      <dgm:spPr/>
      <dgm:t>
        <a:bodyPr/>
        <a:lstStyle/>
        <a:p>
          <a:endParaRPr lang="en-US" sz="1400">
            <a:latin typeface="+mn-lt"/>
          </a:endParaRPr>
        </a:p>
      </dgm:t>
    </dgm:pt>
    <dgm:pt modelId="{29C4A01F-4E49-4CD0-9201-7A97613D22C6}" type="parTrans" cxnId="{5EB7BBD4-5856-4A94-9D7F-4788D02C3825}">
      <dgm:prSet/>
      <dgm:spPr/>
      <dgm:t>
        <a:bodyPr/>
        <a:lstStyle/>
        <a:p>
          <a:endParaRPr lang="en-US" sz="1400">
            <a:latin typeface="+mn-lt"/>
          </a:endParaRPr>
        </a:p>
      </dgm:t>
    </dgm:pt>
    <dgm:pt modelId="{1E270467-069D-4549-B306-AD002CDD1837}" type="pres">
      <dgm:prSet presAssocID="{7A02260D-2D79-48F4-BBE6-5BA4879B0CE3}" presName="hierChild1" presStyleCnt="0">
        <dgm:presLayoutVars>
          <dgm:orgChart val="1"/>
          <dgm:chPref val="1"/>
          <dgm:dir/>
          <dgm:animOne val="branch"/>
          <dgm:animLvl val="lvl"/>
          <dgm:resizeHandles/>
        </dgm:presLayoutVars>
      </dgm:prSet>
      <dgm:spPr/>
    </dgm:pt>
    <dgm:pt modelId="{1044A5FA-3F18-4CD9-B9A2-F0CD90C76B35}" type="pres">
      <dgm:prSet presAssocID="{51097EB1-516E-4EC7-BD68-83E33CAF397F}" presName="hierRoot1" presStyleCnt="0">
        <dgm:presLayoutVars>
          <dgm:hierBranch val="init"/>
        </dgm:presLayoutVars>
      </dgm:prSet>
      <dgm:spPr/>
    </dgm:pt>
    <dgm:pt modelId="{08402BF0-9877-4F1C-8665-555DED361B1F}" type="pres">
      <dgm:prSet presAssocID="{51097EB1-516E-4EC7-BD68-83E33CAF397F}" presName="rootComposite1" presStyleCnt="0"/>
      <dgm:spPr/>
    </dgm:pt>
    <dgm:pt modelId="{44573FFB-DAE9-462A-BBAB-A7460594A8F6}" type="pres">
      <dgm:prSet presAssocID="{51097EB1-516E-4EC7-BD68-83E33CAF397F}" presName="rootText1" presStyleLbl="node0" presStyleIdx="0" presStyleCnt="1" custScaleX="141808">
        <dgm:presLayoutVars>
          <dgm:chPref val="3"/>
        </dgm:presLayoutVars>
      </dgm:prSet>
      <dgm:spPr/>
    </dgm:pt>
    <dgm:pt modelId="{D4D77FF8-A099-4EBC-B6AB-BA6A9371657F}" type="pres">
      <dgm:prSet presAssocID="{51097EB1-516E-4EC7-BD68-83E33CAF397F}" presName="rootConnector1" presStyleLbl="node1" presStyleIdx="0" presStyleCnt="0"/>
      <dgm:spPr/>
    </dgm:pt>
    <dgm:pt modelId="{765B40D6-F2A3-4170-9507-910C7D698033}" type="pres">
      <dgm:prSet presAssocID="{51097EB1-516E-4EC7-BD68-83E33CAF397F}" presName="hierChild2" presStyleCnt="0"/>
      <dgm:spPr/>
    </dgm:pt>
    <dgm:pt modelId="{656302AA-031A-47B9-B232-3F6F0DA30E04}" type="pres">
      <dgm:prSet presAssocID="{32311DAE-60AB-4328-B6C4-AB469884960A}" presName="Name37" presStyleLbl="parChTrans1D2" presStyleIdx="0" presStyleCnt="4"/>
      <dgm:spPr/>
    </dgm:pt>
    <dgm:pt modelId="{F734B151-C4A1-4C98-B490-DC0B3A785E4E}" type="pres">
      <dgm:prSet presAssocID="{84BB3171-D547-4EE0-975C-B1EE37E294B3}" presName="hierRoot2" presStyleCnt="0">
        <dgm:presLayoutVars>
          <dgm:hierBranch val="init"/>
        </dgm:presLayoutVars>
      </dgm:prSet>
      <dgm:spPr/>
    </dgm:pt>
    <dgm:pt modelId="{013E4D27-2F57-489A-A678-F555DC38E1C9}" type="pres">
      <dgm:prSet presAssocID="{84BB3171-D547-4EE0-975C-B1EE37E294B3}" presName="rootComposite" presStyleCnt="0"/>
      <dgm:spPr/>
    </dgm:pt>
    <dgm:pt modelId="{8F3A91CF-B24C-4BE9-ADFD-AD19EC7C71CC}" type="pres">
      <dgm:prSet presAssocID="{84BB3171-D547-4EE0-975C-B1EE37E294B3}" presName="rootText" presStyleLbl="node2" presStyleIdx="0" presStyleCnt="3" custScaleX="161020">
        <dgm:presLayoutVars>
          <dgm:chPref val="3"/>
        </dgm:presLayoutVars>
      </dgm:prSet>
      <dgm:spPr/>
    </dgm:pt>
    <dgm:pt modelId="{F7EFF19D-C7A1-45EF-A642-85720BC4F226}" type="pres">
      <dgm:prSet presAssocID="{84BB3171-D547-4EE0-975C-B1EE37E294B3}" presName="rootConnector" presStyleLbl="node2" presStyleIdx="0" presStyleCnt="3"/>
      <dgm:spPr/>
    </dgm:pt>
    <dgm:pt modelId="{1CF3C5E4-A3C1-40E3-A127-C2CD6868E475}" type="pres">
      <dgm:prSet presAssocID="{84BB3171-D547-4EE0-975C-B1EE37E294B3}" presName="hierChild4" presStyleCnt="0"/>
      <dgm:spPr/>
    </dgm:pt>
    <dgm:pt modelId="{3251666E-BD92-4284-82F8-25ACE8838765}" type="pres">
      <dgm:prSet presAssocID="{40304D92-845E-4959-9D9D-38DEB2DD43BB}" presName="Name37" presStyleLbl="parChTrans1D3" presStyleIdx="0" presStyleCnt="5"/>
      <dgm:spPr/>
    </dgm:pt>
    <dgm:pt modelId="{ACF35240-AE6E-4B9E-BC58-831EA93FC298}" type="pres">
      <dgm:prSet presAssocID="{8D1BCD80-A289-4753-89A9-08E3EDA9B073}" presName="hierRoot2" presStyleCnt="0">
        <dgm:presLayoutVars>
          <dgm:hierBranch val="init"/>
        </dgm:presLayoutVars>
      </dgm:prSet>
      <dgm:spPr/>
    </dgm:pt>
    <dgm:pt modelId="{EB933958-82AF-4F0A-A016-3EE1E2A5895D}" type="pres">
      <dgm:prSet presAssocID="{8D1BCD80-A289-4753-89A9-08E3EDA9B073}" presName="rootComposite" presStyleCnt="0"/>
      <dgm:spPr/>
    </dgm:pt>
    <dgm:pt modelId="{7DDB042D-1936-4908-A4B3-602ACD964BFD}" type="pres">
      <dgm:prSet presAssocID="{8D1BCD80-A289-4753-89A9-08E3EDA9B073}" presName="rootText" presStyleLbl="node3" presStyleIdx="0" presStyleCnt="5" custScaleX="127465" custLinFactNeighborX="-13726">
        <dgm:presLayoutVars>
          <dgm:chPref val="3"/>
        </dgm:presLayoutVars>
      </dgm:prSet>
      <dgm:spPr/>
    </dgm:pt>
    <dgm:pt modelId="{C3290D73-BFD9-4A67-8FCB-3D0DF1313B8A}" type="pres">
      <dgm:prSet presAssocID="{8D1BCD80-A289-4753-89A9-08E3EDA9B073}" presName="rootConnector" presStyleLbl="node3" presStyleIdx="0" presStyleCnt="5"/>
      <dgm:spPr/>
    </dgm:pt>
    <dgm:pt modelId="{66662B3B-A753-48A5-B3D4-D7BB7B643BD7}" type="pres">
      <dgm:prSet presAssocID="{8D1BCD80-A289-4753-89A9-08E3EDA9B073}" presName="hierChild4" presStyleCnt="0"/>
      <dgm:spPr/>
    </dgm:pt>
    <dgm:pt modelId="{7B5DA1BE-0204-4B21-8F63-9C30CAB78CAB}" type="pres">
      <dgm:prSet presAssocID="{8D1BCD80-A289-4753-89A9-08E3EDA9B073}" presName="hierChild5" presStyleCnt="0"/>
      <dgm:spPr/>
    </dgm:pt>
    <dgm:pt modelId="{5E27DEE9-48D6-4144-8DA7-3EAD052FB58B}" type="pres">
      <dgm:prSet presAssocID="{A988EA30-FD68-49C6-9A61-7B07355B1465}" presName="Name37" presStyleLbl="parChTrans1D3" presStyleIdx="1" presStyleCnt="5"/>
      <dgm:spPr/>
    </dgm:pt>
    <dgm:pt modelId="{99870BF6-37D2-4A0D-8249-B878952CC92C}" type="pres">
      <dgm:prSet presAssocID="{F9DC2850-A1F8-4A92-AE32-EAC5B9DF17F0}" presName="hierRoot2" presStyleCnt="0">
        <dgm:presLayoutVars>
          <dgm:hierBranch val="init"/>
        </dgm:presLayoutVars>
      </dgm:prSet>
      <dgm:spPr/>
    </dgm:pt>
    <dgm:pt modelId="{E4C11842-F4CC-4B9F-9A31-FAF730E62C88}" type="pres">
      <dgm:prSet presAssocID="{F9DC2850-A1F8-4A92-AE32-EAC5B9DF17F0}" presName="rootComposite" presStyleCnt="0"/>
      <dgm:spPr/>
    </dgm:pt>
    <dgm:pt modelId="{37ADFEE9-796F-4466-A81D-829AC3C962AE}" type="pres">
      <dgm:prSet presAssocID="{F9DC2850-A1F8-4A92-AE32-EAC5B9DF17F0}" presName="rootText" presStyleLbl="node3" presStyleIdx="1" presStyleCnt="5" custScaleX="127465" custLinFactNeighborX="-13726">
        <dgm:presLayoutVars>
          <dgm:chPref val="3"/>
        </dgm:presLayoutVars>
      </dgm:prSet>
      <dgm:spPr/>
    </dgm:pt>
    <dgm:pt modelId="{AAE3E057-C405-4F76-826F-BD4703BD011E}" type="pres">
      <dgm:prSet presAssocID="{F9DC2850-A1F8-4A92-AE32-EAC5B9DF17F0}" presName="rootConnector" presStyleLbl="node3" presStyleIdx="1" presStyleCnt="5"/>
      <dgm:spPr/>
    </dgm:pt>
    <dgm:pt modelId="{5ED61AE5-70DE-4D38-B31D-AF77A3652BE4}" type="pres">
      <dgm:prSet presAssocID="{F9DC2850-A1F8-4A92-AE32-EAC5B9DF17F0}" presName="hierChild4" presStyleCnt="0"/>
      <dgm:spPr/>
    </dgm:pt>
    <dgm:pt modelId="{A4D3CAAB-46EC-4129-BBB2-16AA23B0A748}" type="pres">
      <dgm:prSet presAssocID="{F9DC2850-A1F8-4A92-AE32-EAC5B9DF17F0}" presName="hierChild5" presStyleCnt="0"/>
      <dgm:spPr/>
    </dgm:pt>
    <dgm:pt modelId="{2694BE38-920F-402F-BE0E-6FBCA51372D2}" type="pres">
      <dgm:prSet presAssocID="{29C4A01F-4E49-4CD0-9201-7A97613D22C6}" presName="Name37" presStyleLbl="parChTrans1D3" presStyleIdx="2" presStyleCnt="5"/>
      <dgm:spPr/>
    </dgm:pt>
    <dgm:pt modelId="{A18BFB93-E78C-498A-A6D6-4A9745ED008D}" type="pres">
      <dgm:prSet presAssocID="{49BED9FC-E480-42C4-B6AE-83FCFB888053}" presName="hierRoot2" presStyleCnt="0">
        <dgm:presLayoutVars>
          <dgm:hierBranch val="init"/>
        </dgm:presLayoutVars>
      </dgm:prSet>
      <dgm:spPr/>
    </dgm:pt>
    <dgm:pt modelId="{BCB48B50-88D9-42DD-B418-934121BD6244}" type="pres">
      <dgm:prSet presAssocID="{49BED9FC-E480-42C4-B6AE-83FCFB888053}" presName="rootComposite" presStyleCnt="0"/>
      <dgm:spPr/>
    </dgm:pt>
    <dgm:pt modelId="{B76F5259-13ED-429A-ACE4-6710D87CA642}" type="pres">
      <dgm:prSet presAssocID="{49BED9FC-E480-42C4-B6AE-83FCFB888053}" presName="rootText" presStyleLbl="node3" presStyleIdx="2" presStyleCnt="5" custScaleX="127465" custLinFactNeighborX="-13726">
        <dgm:presLayoutVars>
          <dgm:chPref val="3"/>
        </dgm:presLayoutVars>
      </dgm:prSet>
      <dgm:spPr/>
    </dgm:pt>
    <dgm:pt modelId="{D5886ADF-AE10-4913-8EBA-4DDEA33634CD}" type="pres">
      <dgm:prSet presAssocID="{49BED9FC-E480-42C4-B6AE-83FCFB888053}" presName="rootConnector" presStyleLbl="node3" presStyleIdx="2" presStyleCnt="5"/>
      <dgm:spPr/>
    </dgm:pt>
    <dgm:pt modelId="{EFE12D73-3069-420D-8DD2-06D2E8921ECC}" type="pres">
      <dgm:prSet presAssocID="{49BED9FC-E480-42C4-B6AE-83FCFB888053}" presName="hierChild4" presStyleCnt="0"/>
      <dgm:spPr/>
    </dgm:pt>
    <dgm:pt modelId="{12987071-E7FF-4447-B17E-5702B28183DC}" type="pres">
      <dgm:prSet presAssocID="{49BED9FC-E480-42C4-B6AE-83FCFB888053}" presName="hierChild5" presStyleCnt="0"/>
      <dgm:spPr/>
    </dgm:pt>
    <dgm:pt modelId="{7F37F89A-73E1-495F-ADC3-43C17222322E}" type="pres">
      <dgm:prSet presAssocID="{84BB3171-D547-4EE0-975C-B1EE37E294B3}" presName="hierChild5" presStyleCnt="0"/>
      <dgm:spPr/>
    </dgm:pt>
    <dgm:pt modelId="{A1FC3926-C5DC-415A-998E-07DE6B4721B4}" type="pres">
      <dgm:prSet presAssocID="{881E1EED-3ABE-4B57-A992-77DB54D31452}" presName="Name37" presStyleLbl="parChTrans1D2" presStyleIdx="1" presStyleCnt="4"/>
      <dgm:spPr/>
    </dgm:pt>
    <dgm:pt modelId="{DD45321E-AD1E-46A4-8308-7B74C6A0E9E7}" type="pres">
      <dgm:prSet presAssocID="{B587D8A3-6776-4852-8225-AA7C13B9DC0C}" presName="hierRoot2" presStyleCnt="0">
        <dgm:presLayoutVars>
          <dgm:hierBranch val="init"/>
        </dgm:presLayoutVars>
      </dgm:prSet>
      <dgm:spPr/>
    </dgm:pt>
    <dgm:pt modelId="{8C502452-1125-463D-817B-E417F07B5B52}" type="pres">
      <dgm:prSet presAssocID="{B587D8A3-6776-4852-8225-AA7C13B9DC0C}" presName="rootComposite" presStyleCnt="0"/>
      <dgm:spPr/>
    </dgm:pt>
    <dgm:pt modelId="{F5D57871-8BD2-4D87-A9C1-CD2E85AB2063}" type="pres">
      <dgm:prSet presAssocID="{B587D8A3-6776-4852-8225-AA7C13B9DC0C}" presName="rootText" presStyleLbl="node2" presStyleIdx="1" presStyleCnt="3" custScaleX="161020">
        <dgm:presLayoutVars>
          <dgm:chPref val="3"/>
        </dgm:presLayoutVars>
      </dgm:prSet>
      <dgm:spPr/>
    </dgm:pt>
    <dgm:pt modelId="{6A5C9377-EB34-4F1F-B069-93002837CDBD}" type="pres">
      <dgm:prSet presAssocID="{B587D8A3-6776-4852-8225-AA7C13B9DC0C}" presName="rootConnector" presStyleLbl="node2" presStyleIdx="1" presStyleCnt="3"/>
      <dgm:spPr/>
    </dgm:pt>
    <dgm:pt modelId="{37EF3606-D103-4413-9A2E-D2D1C2690E3B}" type="pres">
      <dgm:prSet presAssocID="{B587D8A3-6776-4852-8225-AA7C13B9DC0C}" presName="hierChild4" presStyleCnt="0"/>
      <dgm:spPr/>
    </dgm:pt>
    <dgm:pt modelId="{368D5737-F7B5-4C2A-B129-6547AEFC904B}" type="pres">
      <dgm:prSet presAssocID="{240F6E0C-E67B-42B0-A75D-E71D89E87D2F}" presName="Name37" presStyleLbl="parChTrans1D3" presStyleIdx="3" presStyleCnt="5"/>
      <dgm:spPr/>
    </dgm:pt>
    <dgm:pt modelId="{A97C44DF-341B-4403-B3D4-147E52353EE3}" type="pres">
      <dgm:prSet presAssocID="{7956E139-486C-4C54-9B1D-A6EDA4C9F310}" presName="hierRoot2" presStyleCnt="0">
        <dgm:presLayoutVars>
          <dgm:hierBranch val="init"/>
        </dgm:presLayoutVars>
      </dgm:prSet>
      <dgm:spPr/>
    </dgm:pt>
    <dgm:pt modelId="{D6BC9856-6E53-4967-85B3-8604A5AE16C9}" type="pres">
      <dgm:prSet presAssocID="{7956E139-486C-4C54-9B1D-A6EDA4C9F310}" presName="rootComposite" presStyleCnt="0"/>
      <dgm:spPr/>
    </dgm:pt>
    <dgm:pt modelId="{E0E95209-3916-41DD-AD26-1904A76D73DD}" type="pres">
      <dgm:prSet presAssocID="{7956E139-486C-4C54-9B1D-A6EDA4C9F310}" presName="rootText" presStyleLbl="node3" presStyleIdx="3" presStyleCnt="5" custScaleX="127465" custLinFactNeighborX="-9064">
        <dgm:presLayoutVars>
          <dgm:chPref val="3"/>
        </dgm:presLayoutVars>
      </dgm:prSet>
      <dgm:spPr/>
    </dgm:pt>
    <dgm:pt modelId="{070E9EB2-9602-4AB8-8171-0B5527F4082B}" type="pres">
      <dgm:prSet presAssocID="{7956E139-486C-4C54-9B1D-A6EDA4C9F310}" presName="rootConnector" presStyleLbl="node3" presStyleIdx="3" presStyleCnt="5"/>
      <dgm:spPr/>
    </dgm:pt>
    <dgm:pt modelId="{5A8CC298-7532-4F4B-80C6-EDB5F428A4BF}" type="pres">
      <dgm:prSet presAssocID="{7956E139-486C-4C54-9B1D-A6EDA4C9F310}" presName="hierChild4" presStyleCnt="0"/>
      <dgm:spPr/>
    </dgm:pt>
    <dgm:pt modelId="{5CB3CD16-9B31-48CB-8A7E-6E0F415124C8}" type="pres">
      <dgm:prSet presAssocID="{7956E139-486C-4C54-9B1D-A6EDA4C9F310}" presName="hierChild5" presStyleCnt="0"/>
      <dgm:spPr/>
    </dgm:pt>
    <dgm:pt modelId="{D4AE8B38-9747-4B79-92E8-6BCB0FA608D4}" type="pres">
      <dgm:prSet presAssocID="{B587D8A3-6776-4852-8225-AA7C13B9DC0C}" presName="hierChild5" presStyleCnt="0"/>
      <dgm:spPr/>
    </dgm:pt>
    <dgm:pt modelId="{3207232B-595E-4876-8766-9B58F1C7AC0F}" type="pres">
      <dgm:prSet presAssocID="{02887B1B-6669-45CF-A76D-BE5BD8206A15}" presName="Name37" presStyleLbl="parChTrans1D2" presStyleIdx="2" presStyleCnt="4"/>
      <dgm:spPr/>
    </dgm:pt>
    <dgm:pt modelId="{FB774252-28BB-40F2-B325-AC7C3A8667DE}" type="pres">
      <dgm:prSet presAssocID="{10AEF509-0A3B-4458-8C0A-F259DAE55B32}" presName="hierRoot2" presStyleCnt="0">
        <dgm:presLayoutVars>
          <dgm:hierBranch val="init"/>
        </dgm:presLayoutVars>
      </dgm:prSet>
      <dgm:spPr/>
    </dgm:pt>
    <dgm:pt modelId="{5FC9EB61-0CDA-4A57-B705-F1AA84865C70}" type="pres">
      <dgm:prSet presAssocID="{10AEF509-0A3B-4458-8C0A-F259DAE55B32}" presName="rootComposite" presStyleCnt="0"/>
      <dgm:spPr/>
    </dgm:pt>
    <dgm:pt modelId="{E331FF3E-15EF-46F8-B3B4-0A42A335B93A}" type="pres">
      <dgm:prSet presAssocID="{10AEF509-0A3B-4458-8C0A-F259DAE55B32}" presName="rootText" presStyleLbl="node2" presStyleIdx="2" presStyleCnt="3" custScaleX="161020">
        <dgm:presLayoutVars>
          <dgm:chPref val="3"/>
        </dgm:presLayoutVars>
      </dgm:prSet>
      <dgm:spPr/>
    </dgm:pt>
    <dgm:pt modelId="{306C9AEB-4C3B-4A3E-A658-50B1C2A674C6}" type="pres">
      <dgm:prSet presAssocID="{10AEF509-0A3B-4458-8C0A-F259DAE55B32}" presName="rootConnector" presStyleLbl="node2" presStyleIdx="2" presStyleCnt="3"/>
      <dgm:spPr/>
    </dgm:pt>
    <dgm:pt modelId="{1BC79899-5DBE-47D9-B19F-59DEFDA43A3E}" type="pres">
      <dgm:prSet presAssocID="{10AEF509-0A3B-4458-8C0A-F259DAE55B32}" presName="hierChild4" presStyleCnt="0"/>
      <dgm:spPr/>
    </dgm:pt>
    <dgm:pt modelId="{2E28E21A-E6D3-41E8-A3B2-B020993C6E8D}" type="pres">
      <dgm:prSet presAssocID="{40D686E1-B42B-44A0-8743-8EB94A98D441}" presName="Name37" presStyleLbl="parChTrans1D3" presStyleIdx="4" presStyleCnt="5"/>
      <dgm:spPr/>
    </dgm:pt>
    <dgm:pt modelId="{30027031-90F8-46D3-BBC9-EA7F579286E0}" type="pres">
      <dgm:prSet presAssocID="{7B70AD0C-F223-4DB8-A68D-79D191D4A06E}" presName="hierRoot2" presStyleCnt="0">
        <dgm:presLayoutVars>
          <dgm:hierBranch val="init"/>
        </dgm:presLayoutVars>
      </dgm:prSet>
      <dgm:spPr/>
    </dgm:pt>
    <dgm:pt modelId="{5C8A4435-E59D-4449-972A-6C2024249CF7}" type="pres">
      <dgm:prSet presAssocID="{7B70AD0C-F223-4DB8-A68D-79D191D4A06E}" presName="rootComposite" presStyleCnt="0"/>
      <dgm:spPr/>
    </dgm:pt>
    <dgm:pt modelId="{87D6A031-FE8B-4CA6-B255-C3F3D18B355E}" type="pres">
      <dgm:prSet presAssocID="{7B70AD0C-F223-4DB8-A68D-79D191D4A06E}" presName="rootText" presStyleLbl="node3" presStyleIdx="4" presStyleCnt="5" custScaleX="127465" custLinFactNeighborX="-11842">
        <dgm:presLayoutVars>
          <dgm:chPref val="3"/>
        </dgm:presLayoutVars>
      </dgm:prSet>
      <dgm:spPr/>
    </dgm:pt>
    <dgm:pt modelId="{301F5365-2CB2-4E0E-BF3B-FE703FC08734}" type="pres">
      <dgm:prSet presAssocID="{7B70AD0C-F223-4DB8-A68D-79D191D4A06E}" presName="rootConnector" presStyleLbl="node3" presStyleIdx="4" presStyleCnt="5"/>
      <dgm:spPr/>
    </dgm:pt>
    <dgm:pt modelId="{D0577D8F-A2AF-4EDC-94D2-AC0E338E1F49}" type="pres">
      <dgm:prSet presAssocID="{7B70AD0C-F223-4DB8-A68D-79D191D4A06E}" presName="hierChild4" presStyleCnt="0"/>
      <dgm:spPr/>
    </dgm:pt>
    <dgm:pt modelId="{55D2F304-7AB5-4034-8D97-1CD74549AB7A}" type="pres">
      <dgm:prSet presAssocID="{7B70AD0C-F223-4DB8-A68D-79D191D4A06E}" presName="hierChild5" presStyleCnt="0"/>
      <dgm:spPr/>
    </dgm:pt>
    <dgm:pt modelId="{BEEC5B5F-AD4E-4AD4-BBE3-9F3B7849911E}" type="pres">
      <dgm:prSet presAssocID="{10AEF509-0A3B-4458-8C0A-F259DAE55B32}" presName="hierChild5" presStyleCnt="0"/>
      <dgm:spPr/>
    </dgm:pt>
    <dgm:pt modelId="{9B3A79EC-A38F-41E8-8A20-42CCE86F632F}" type="pres">
      <dgm:prSet presAssocID="{51097EB1-516E-4EC7-BD68-83E33CAF397F}" presName="hierChild3" presStyleCnt="0"/>
      <dgm:spPr/>
    </dgm:pt>
    <dgm:pt modelId="{831616C0-0F4D-4933-9F50-7F2EE71A2384}" type="pres">
      <dgm:prSet presAssocID="{CF26113D-6A0A-4713-86CC-7FD228261CD3}" presName="Name111" presStyleLbl="parChTrans1D2" presStyleIdx="3" presStyleCnt="4"/>
      <dgm:spPr/>
    </dgm:pt>
    <dgm:pt modelId="{4A47885C-441B-4B81-A26C-328F54C6D03B}" type="pres">
      <dgm:prSet presAssocID="{0017812B-5907-4432-A506-F7FBB4CAC3A5}" presName="hierRoot3" presStyleCnt="0">
        <dgm:presLayoutVars>
          <dgm:hierBranch val="init"/>
        </dgm:presLayoutVars>
      </dgm:prSet>
      <dgm:spPr/>
    </dgm:pt>
    <dgm:pt modelId="{B897F028-0807-4494-B7EF-0FE259C76D69}" type="pres">
      <dgm:prSet presAssocID="{0017812B-5907-4432-A506-F7FBB4CAC3A5}" presName="rootComposite3" presStyleCnt="0"/>
      <dgm:spPr/>
    </dgm:pt>
    <dgm:pt modelId="{AB5AFCE7-F2E3-402A-BCC2-EA5EE8A88DAB}" type="pres">
      <dgm:prSet presAssocID="{0017812B-5907-4432-A506-F7FBB4CAC3A5}" presName="rootText3" presStyleLbl="asst1" presStyleIdx="0" presStyleCnt="1" custScaleX="206242">
        <dgm:presLayoutVars>
          <dgm:chPref val="3"/>
        </dgm:presLayoutVars>
      </dgm:prSet>
      <dgm:spPr/>
    </dgm:pt>
    <dgm:pt modelId="{E84E4821-DB83-48D7-8502-0B886EB4E5FF}" type="pres">
      <dgm:prSet presAssocID="{0017812B-5907-4432-A506-F7FBB4CAC3A5}" presName="rootConnector3" presStyleLbl="asst1" presStyleIdx="0" presStyleCnt="1"/>
      <dgm:spPr/>
    </dgm:pt>
    <dgm:pt modelId="{509C2BA4-93FD-4033-82CB-2EF3E94E0FBF}" type="pres">
      <dgm:prSet presAssocID="{0017812B-5907-4432-A506-F7FBB4CAC3A5}" presName="hierChild6" presStyleCnt="0"/>
      <dgm:spPr/>
    </dgm:pt>
    <dgm:pt modelId="{108A27C0-18C1-47E9-8285-33285E703796}" type="pres">
      <dgm:prSet presAssocID="{0017812B-5907-4432-A506-F7FBB4CAC3A5}" presName="hierChild7" presStyleCnt="0"/>
      <dgm:spPr/>
    </dgm:pt>
  </dgm:ptLst>
  <dgm:cxnLst>
    <dgm:cxn modelId="{8879D50C-2955-4EFF-973E-E0859EA91009}" type="presOf" srcId="{7956E139-486C-4C54-9B1D-A6EDA4C9F310}" destId="{E0E95209-3916-41DD-AD26-1904A76D73DD}" srcOrd="0" destOrd="0" presId="urn:microsoft.com/office/officeart/2005/8/layout/orgChart1#2"/>
    <dgm:cxn modelId="{1CD3520E-6C52-42CF-810C-03EFEC77A1B5}" type="presOf" srcId="{0017812B-5907-4432-A506-F7FBB4CAC3A5}" destId="{AB5AFCE7-F2E3-402A-BCC2-EA5EE8A88DAB}" srcOrd="0" destOrd="0" presId="urn:microsoft.com/office/officeart/2005/8/layout/orgChart1#2"/>
    <dgm:cxn modelId="{47B3521C-859B-4CAB-8B46-9E166C21E8CC}" type="presOf" srcId="{B587D8A3-6776-4852-8225-AA7C13B9DC0C}" destId="{6A5C9377-EB34-4F1F-B069-93002837CDBD}" srcOrd="1" destOrd="0" presId="urn:microsoft.com/office/officeart/2005/8/layout/orgChart1#2"/>
    <dgm:cxn modelId="{81AFFD1D-FCD3-49F1-9517-FB7F093A6991}" type="presOf" srcId="{881E1EED-3ABE-4B57-A992-77DB54D31452}" destId="{A1FC3926-C5DC-415A-998E-07DE6B4721B4}" srcOrd="0" destOrd="0" presId="urn:microsoft.com/office/officeart/2005/8/layout/orgChart1#2"/>
    <dgm:cxn modelId="{32414A1F-C67A-466E-9F15-ABFFBB5DEE83}" srcId="{84BB3171-D547-4EE0-975C-B1EE37E294B3}" destId="{F9DC2850-A1F8-4A92-AE32-EAC5B9DF17F0}" srcOrd="1" destOrd="0" parTransId="{A988EA30-FD68-49C6-9A61-7B07355B1465}" sibTransId="{13A38596-ECDE-4D8A-913E-0DA209FA83A0}"/>
    <dgm:cxn modelId="{5BC6F72E-F882-491F-A257-D64EA3A9DF5F}" type="presOf" srcId="{51097EB1-516E-4EC7-BD68-83E33CAF397F}" destId="{D4D77FF8-A099-4EBC-B6AB-BA6A9371657F}" srcOrd="1" destOrd="0" presId="urn:microsoft.com/office/officeart/2005/8/layout/orgChart1#2"/>
    <dgm:cxn modelId="{BA67E734-5A6C-45BB-81BD-5827BE5B2760}" type="presOf" srcId="{10AEF509-0A3B-4458-8C0A-F259DAE55B32}" destId="{E331FF3E-15EF-46F8-B3B4-0A42A335B93A}" srcOrd="0" destOrd="0" presId="urn:microsoft.com/office/officeart/2005/8/layout/orgChart1#2"/>
    <dgm:cxn modelId="{EFE02B3B-FC76-4AEF-B703-ED394F428A10}" srcId="{51097EB1-516E-4EC7-BD68-83E33CAF397F}" destId="{10AEF509-0A3B-4458-8C0A-F259DAE55B32}" srcOrd="3" destOrd="0" parTransId="{02887B1B-6669-45CF-A76D-BE5BD8206A15}" sibTransId="{69590C64-C2E9-459A-88C0-53D03710D690}"/>
    <dgm:cxn modelId="{1ECC2A3F-9427-47BE-973F-4DCFD4462726}" srcId="{84BB3171-D547-4EE0-975C-B1EE37E294B3}" destId="{8D1BCD80-A289-4753-89A9-08E3EDA9B073}" srcOrd="0" destOrd="0" parTransId="{40304D92-845E-4959-9D9D-38DEB2DD43BB}" sibTransId="{A053173E-12A6-463F-95A3-93FDEB2B57AA}"/>
    <dgm:cxn modelId="{50DECE46-6BD6-4166-A704-D8EABA97CF08}" type="presOf" srcId="{49BED9FC-E480-42C4-B6AE-83FCFB888053}" destId="{D5886ADF-AE10-4913-8EBA-4DDEA33634CD}" srcOrd="1" destOrd="0" presId="urn:microsoft.com/office/officeart/2005/8/layout/orgChart1#2"/>
    <dgm:cxn modelId="{C04C1948-A5B8-4427-8999-9412FBE7EDAE}" type="presOf" srcId="{A988EA30-FD68-49C6-9A61-7B07355B1465}" destId="{5E27DEE9-48D6-4144-8DA7-3EAD052FB58B}" srcOrd="0" destOrd="0" presId="urn:microsoft.com/office/officeart/2005/8/layout/orgChart1#2"/>
    <dgm:cxn modelId="{86AB8A4A-5163-40D6-9D79-44C55EF152FF}" type="presOf" srcId="{84BB3171-D547-4EE0-975C-B1EE37E294B3}" destId="{F7EFF19D-C7A1-45EF-A642-85720BC4F226}" srcOrd="1" destOrd="0" presId="urn:microsoft.com/office/officeart/2005/8/layout/orgChart1#2"/>
    <dgm:cxn modelId="{EDF8F86F-F044-481F-9009-38C956F8ADB2}" type="presOf" srcId="{CF26113D-6A0A-4713-86CC-7FD228261CD3}" destId="{831616C0-0F4D-4933-9F50-7F2EE71A2384}" srcOrd="0" destOrd="0" presId="urn:microsoft.com/office/officeart/2005/8/layout/orgChart1#2"/>
    <dgm:cxn modelId="{AC942D52-ED29-455C-BDA0-6D38E57DB08C}" type="presOf" srcId="{51097EB1-516E-4EC7-BD68-83E33CAF397F}" destId="{44573FFB-DAE9-462A-BBAB-A7460594A8F6}" srcOrd="0" destOrd="0" presId="urn:microsoft.com/office/officeart/2005/8/layout/orgChart1#2"/>
    <dgm:cxn modelId="{52D10D54-5D4F-4FB2-9889-41D84FD29DB6}" type="presOf" srcId="{7B70AD0C-F223-4DB8-A68D-79D191D4A06E}" destId="{87D6A031-FE8B-4CA6-B255-C3F3D18B355E}" srcOrd="0" destOrd="0" presId="urn:microsoft.com/office/officeart/2005/8/layout/orgChart1#2"/>
    <dgm:cxn modelId="{14324B56-138A-4237-BEE9-1F51A2CC659A}" type="presOf" srcId="{B587D8A3-6776-4852-8225-AA7C13B9DC0C}" destId="{F5D57871-8BD2-4D87-A9C1-CD2E85AB2063}" srcOrd="0" destOrd="0" presId="urn:microsoft.com/office/officeart/2005/8/layout/orgChart1#2"/>
    <dgm:cxn modelId="{14899477-5E91-4642-9B58-28C8E4069EE9}" type="presOf" srcId="{02887B1B-6669-45CF-A76D-BE5BD8206A15}" destId="{3207232B-595E-4876-8766-9B58F1C7AC0F}" srcOrd="0" destOrd="0" presId="urn:microsoft.com/office/officeart/2005/8/layout/orgChart1#2"/>
    <dgm:cxn modelId="{75303680-BD82-4AAE-8136-5BF421012345}" srcId="{51097EB1-516E-4EC7-BD68-83E33CAF397F}" destId="{84BB3171-D547-4EE0-975C-B1EE37E294B3}" srcOrd="1" destOrd="0" parTransId="{32311DAE-60AB-4328-B6C4-AB469884960A}" sibTransId="{CC95A488-F6CD-45C5-B122-455B1BBEA1E6}"/>
    <dgm:cxn modelId="{CDC71884-BD12-4F80-9D01-DDD73DE14C40}" srcId="{51097EB1-516E-4EC7-BD68-83E33CAF397F}" destId="{0017812B-5907-4432-A506-F7FBB4CAC3A5}" srcOrd="0" destOrd="0" parTransId="{CF26113D-6A0A-4713-86CC-7FD228261CD3}" sibTransId="{66EFC955-7364-4B61-9BAC-70C958FBB4B1}"/>
    <dgm:cxn modelId="{2588B698-D60D-46A3-A035-E2EAF53DC1F3}" type="presOf" srcId="{8D1BCD80-A289-4753-89A9-08E3EDA9B073}" destId="{C3290D73-BFD9-4A67-8FCB-3D0DF1313B8A}" srcOrd="1" destOrd="0" presId="urn:microsoft.com/office/officeart/2005/8/layout/orgChart1#2"/>
    <dgm:cxn modelId="{DDA7829A-5185-44C0-A2BE-8D07B03F292F}" srcId="{B587D8A3-6776-4852-8225-AA7C13B9DC0C}" destId="{7956E139-486C-4C54-9B1D-A6EDA4C9F310}" srcOrd="0" destOrd="0" parTransId="{240F6E0C-E67B-42B0-A75D-E71D89E87D2F}" sibTransId="{659CB62A-9D89-4342-8D19-FF04BD144861}"/>
    <dgm:cxn modelId="{6E349DA3-57C2-4778-8E9A-3989940B23E1}" type="presOf" srcId="{8D1BCD80-A289-4753-89A9-08E3EDA9B073}" destId="{7DDB042D-1936-4908-A4B3-602ACD964BFD}" srcOrd="0" destOrd="0" presId="urn:microsoft.com/office/officeart/2005/8/layout/orgChart1#2"/>
    <dgm:cxn modelId="{8528D0A5-9952-44AF-9548-151C25BE1C55}" type="presOf" srcId="{0017812B-5907-4432-A506-F7FBB4CAC3A5}" destId="{E84E4821-DB83-48D7-8502-0B886EB4E5FF}" srcOrd="1" destOrd="0" presId="urn:microsoft.com/office/officeart/2005/8/layout/orgChart1#2"/>
    <dgm:cxn modelId="{C9EE75AF-D0E3-4D8C-AA19-1C7BB3012671}" type="presOf" srcId="{84BB3171-D547-4EE0-975C-B1EE37E294B3}" destId="{8F3A91CF-B24C-4BE9-ADFD-AD19EC7C71CC}" srcOrd="0" destOrd="0" presId="urn:microsoft.com/office/officeart/2005/8/layout/orgChart1#2"/>
    <dgm:cxn modelId="{7EFF92B1-2D79-41C9-B7A0-9BBBECDC05FE}" type="presOf" srcId="{240F6E0C-E67B-42B0-A75D-E71D89E87D2F}" destId="{368D5737-F7B5-4C2A-B129-6547AEFC904B}" srcOrd="0" destOrd="0" presId="urn:microsoft.com/office/officeart/2005/8/layout/orgChart1#2"/>
    <dgm:cxn modelId="{D52D05B6-7778-4DEB-817F-0911306BF27C}" type="presOf" srcId="{49BED9FC-E480-42C4-B6AE-83FCFB888053}" destId="{B76F5259-13ED-429A-ACE4-6710D87CA642}" srcOrd="0" destOrd="0" presId="urn:microsoft.com/office/officeart/2005/8/layout/orgChart1#2"/>
    <dgm:cxn modelId="{A0E9F7C7-AA50-4E3B-A483-F41F6AC1C9E0}" type="presOf" srcId="{7B70AD0C-F223-4DB8-A68D-79D191D4A06E}" destId="{301F5365-2CB2-4E0E-BF3B-FE703FC08734}" srcOrd="1" destOrd="0" presId="urn:microsoft.com/office/officeart/2005/8/layout/orgChart1#2"/>
    <dgm:cxn modelId="{7AF565D4-4064-457C-8D5F-FEBAA6177F73}" type="presOf" srcId="{7A02260D-2D79-48F4-BBE6-5BA4879B0CE3}" destId="{1E270467-069D-4549-B306-AD002CDD1837}" srcOrd="0" destOrd="0" presId="urn:microsoft.com/office/officeart/2005/8/layout/orgChart1#2"/>
    <dgm:cxn modelId="{5EB7BBD4-5856-4A94-9D7F-4788D02C3825}" srcId="{84BB3171-D547-4EE0-975C-B1EE37E294B3}" destId="{49BED9FC-E480-42C4-B6AE-83FCFB888053}" srcOrd="2" destOrd="0" parTransId="{29C4A01F-4E49-4CD0-9201-7A97613D22C6}" sibTransId="{FB60C884-6D1A-45D3-8820-9A3FFEA89F2B}"/>
    <dgm:cxn modelId="{7EC16AD6-EB79-4002-AB16-FF66ADF69C09}" type="presOf" srcId="{7956E139-486C-4C54-9B1D-A6EDA4C9F310}" destId="{070E9EB2-9602-4AB8-8171-0B5527F4082B}" srcOrd="1" destOrd="0" presId="urn:microsoft.com/office/officeart/2005/8/layout/orgChart1#2"/>
    <dgm:cxn modelId="{795191DC-3EA1-4980-9938-DAA3A1ECAE16}" type="presOf" srcId="{29C4A01F-4E49-4CD0-9201-7A97613D22C6}" destId="{2694BE38-920F-402F-BE0E-6FBCA51372D2}" srcOrd="0" destOrd="0" presId="urn:microsoft.com/office/officeart/2005/8/layout/orgChart1#2"/>
    <dgm:cxn modelId="{4B61A2E4-56E5-43A4-BD8D-262AC46F04D6}" type="presOf" srcId="{F9DC2850-A1F8-4A92-AE32-EAC5B9DF17F0}" destId="{AAE3E057-C405-4F76-826F-BD4703BD011E}" srcOrd="1" destOrd="0" presId="urn:microsoft.com/office/officeart/2005/8/layout/orgChart1#2"/>
    <dgm:cxn modelId="{E4265DEA-3469-426C-A893-55C4E45E3FBA}" type="presOf" srcId="{10AEF509-0A3B-4458-8C0A-F259DAE55B32}" destId="{306C9AEB-4C3B-4A3E-A658-50B1C2A674C6}" srcOrd="1" destOrd="0" presId="urn:microsoft.com/office/officeart/2005/8/layout/orgChart1#2"/>
    <dgm:cxn modelId="{9711C3EA-4A92-4762-B8BE-D0E3B6FB30E1}" srcId="{7A02260D-2D79-48F4-BBE6-5BA4879B0CE3}" destId="{51097EB1-516E-4EC7-BD68-83E33CAF397F}" srcOrd="0" destOrd="0" parTransId="{7A2E801E-9373-4173-B020-8195E09C8BB8}" sibTransId="{469E5092-8C79-4049-9B8F-29CF9F271070}"/>
    <dgm:cxn modelId="{1A4839F1-D717-4855-A82B-A4DD533E264E}" type="presOf" srcId="{40D686E1-B42B-44A0-8743-8EB94A98D441}" destId="{2E28E21A-E6D3-41E8-A3B2-B020993C6E8D}" srcOrd="0" destOrd="0" presId="urn:microsoft.com/office/officeart/2005/8/layout/orgChart1#2"/>
    <dgm:cxn modelId="{F4C8EBF5-0106-40CE-A899-0CFEABB5DA74}" type="presOf" srcId="{F9DC2850-A1F8-4A92-AE32-EAC5B9DF17F0}" destId="{37ADFEE9-796F-4466-A81D-829AC3C962AE}" srcOrd="0" destOrd="0" presId="urn:microsoft.com/office/officeart/2005/8/layout/orgChart1#2"/>
    <dgm:cxn modelId="{26D4ABF9-F7A2-4603-BF3F-FB99526ABB6C}" srcId="{10AEF509-0A3B-4458-8C0A-F259DAE55B32}" destId="{7B70AD0C-F223-4DB8-A68D-79D191D4A06E}" srcOrd="0" destOrd="0" parTransId="{40D686E1-B42B-44A0-8743-8EB94A98D441}" sibTransId="{E7A1BC85-48DD-4604-9825-CB1B518A4030}"/>
    <dgm:cxn modelId="{FD9600FC-9809-4E22-AA7A-A9D053D242F6}" srcId="{51097EB1-516E-4EC7-BD68-83E33CAF397F}" destId="{B587D8A3-6776-4852-8225-AA7C13B9DC0C}" srcOrd="2" destOrd="0" parTransId="{881E1EED-3ABE-4B57-A992-77DB54D31452}" sibTransId="{3BFEDC02-F77F-43F2-A5FF-5DF3929D4B1F}"/>
    <dgm:cxn modelId="{A3156CFD-975D-4563-8A9D-DDD39F7EA054}" type="presOf" srcId="{32311DAE-60AB-4328-B6C4-AB469884960A}" destId="{656302AA-031A-47B9-B232-3F6F0DA30E04}" srcOrd="0" destOrd="0" presId="urn:microsoft.com/office/officeart/2005/8/layout/orgChart1#2"/>
    <dgm:cxn modelId="{DA808EFE-B875-4667-BBCF-B1CA4BF502BD}" type="presOf" srcId="{40304D92-845E-4959-9D9D-38DEB2DD43BB}" destId="{3251666E-BD92-4284-82F8-25ACE8838765}" srcOrd="0" destOrd="0" presId="urn:microsoft.com/office/officeart/2005/8/layout/orgChart1#2"/>
    <dgm:cxn modelId="{ECC90B16-7DB0-4588-9F1F-E0F2A4E9F406}" type="presParOf" srcId="{1E270467-069D-4549-B306-AD002CDD1837}" destId="{1044A5FA-3F18-4CD9-B9A2-F0CD90C76B35}" srcOrd="0" destOrd="0" presId="urn:microsoft.com/office/officeart/2005/8/layout/orgChart1#2"/>
    <dgm:cxn modelId="{E1F7F67A-8922-4D57-A65B-F1BA2ABDC458}" type="presParOf" srcId="{1044A5FA-3F18-4CD9-B9A2-F0CD90C76B35}" destId="{08402BF0-9877-4F1C-8665-555DED361B1F}" srcOrd="0" destOrd="0" presId="urn:microsoft.com/office/officeart/2005/8/layout/orgChart1#2"/>
    <dgm:cxn modelId="{C38DB01B-FA09-4344-9C55-D8060EDABD71}" type="presParOf" srcId="{08402BF0-9877-4F1C-8665-555DED361B1F}" destId="{44573FFB-DAE9-462A-BBAB-A7460594A8F6}" srcOrd="0" destOrd="0" presId="urn:microsoft.com/office/officeart/2005/8/layout/orgChart1#2"/>
    <dgm:cxn modelId="{DA888FB4-C416-4E00-A7AD-5C975841DADF}" type="presParOf" srcId="{08402BF0-9877-4F1C-8665-555DED361B1F}" destId="{D4D77FF8-A099-4EBC-B6AB-BA6A9371657F}" srcOrd="1" destOrd="0" presId="urn:microsoft.com/office/officeart/2005/8/layout/orgChart1#2"/>
    <dgm:cxn modelId="{948EC9DB-889E-43FF-89C8-C8278E9FA0AF}" type="presParOf" srcId="{1044A5FA-3F18-4CD9-B9A2-F0CD90C76B35}" destId="{765B40D6-F2A3-4170-9507-910C7D698033}" srcOrd="1" destOrd="0" presId="urn:microsoft.com/office/officeart/2005/8/layout/orgChart1#2"/>
    <dgm:cxn modelId="{E1480E21-100E-4A52-A823-F54C3C357E23}" type="presParOf" srcId="{765B40D6-F2A3-4170-9507-910C7D698033}" destId="{656302AA-031A-47B9-B232-3F6F0DA30E04}" srcOrd="0" destOrd="0" presId="urn:microsoft.com/office/officeart/2005/8/layout/orgChart1#2"/>
    <dgm:cxn modelId="{C6A8C0A1-E2EB-4A4E-91BC-D6FAAC047778}" type="presParOf" srcId="{765B40D6-F2A3-4170-9507-910C7D698033}" destId="{F734B151-C4A1-4C98-B490-DC0B3A785E4E}" srcOrd="1" destOrd="0" presId="urn:microsoft.com/office/officeart/2005/8/layout/orgChart1#2"/>
    <dgm:cxn modelId="{4E35A4CB-95F3-4CCF-AAB1-5B2A1174947A}" type="presParOf" srcId="{F734B151-C4A1-4C98-B490-DC0B3A785E4E}" destId="{013E4D27-2F57-489A-A678-F555DC38E1C9}" srcOrd="0" destOrd="0" presId="urn:microsoft.com/office/officeart/2005/8/layout/orgChart1#2"/>
    <dgm:cxn modelId="{B9CFCE30-6A75-4238-A0C5-D0C2BE743EC5}" type="presParOf" srcId="{013E4D27-2F57-489A-A678-F555DC38E1C9}" destId="{8F3A91CF-B24C-4BE9-ADFD-AD19EC7C71CC}" srcOrd="0" destOrd="0" presId="urn:microsoft.com/office/officeart/2005/8/layout/orgChart1#2"/>
    <dgm:cxn modelId="{124E2EA0-AD58-4DBF-AFA8-9EC69313E18B}" type="presParOf" srcId="{013E4D27-2F57-489A-A678-F555DC38E1C9}" destId="{F7EFF19D-C7A1-45EF-A642-85720BC4F226}" srcOrd="1" destOrd="0" presId="urn:microsoft.com/office/officeart/2005/8/layout/orgChart1#2"/>
    <dgm:cxn modelId="{6C86707C-9B4C-4DB0-B18F-BDDE7DCFF187}" type="presParOf" srcId="{F734B151-C4A1-4C98-B490-DC0B3A785E4E}" destId="{1CF3C5E4-A3C1-40E3-A127-C2CD6868E475}" srcOrd="1" destOrd="0" presId="urn:microsoft.com/office/officeart/2005/8/layout/orgChart1#2"/>
    <dgm:cxn modelId="{584C2236-57AD-4219-AA22-6DB823E0374C}" type="presParOf" srcId="{1CF3C5E4-A3C1-40E3-A127-C2CD6868E475}" destId="{3251666E-BD92-4284-82F8-25ACE8838765}" srcOrd="0" destOrd="0" presId="urn:microsoft.com/office/officeart/2005/8/layout/orgChart1#2"/>
    <dgm:cxn modelId="{041E57AA-D60C-41D7-91F4-581D1AA5F68A}" type="presParOf" srcId="{1CF3C5E4-A3C1-40E3-A127-C2CD6868E475}" destId="{ACF35240-AE6E-4B9E-BC58-831EA93FC298}" srcOrd="1" destOrd="0" presId="urn:microsoft.com/office/officeart/2005/8/layout/orgChart1#2"/>
    <dgm:cxn modelId="{A28531D7-C852-4F5F-A564-C735134B9B1F}" type="presParOf" srcId="{ACF35240-AE6E-4B9E-BC58-831EA93FC298}" destId="{EB933958-82AF-4F0A-A016-3EE1E2A5895D}" srcOrd="0" destOrd="0" presId="urn:microsoft.com/office/officeart/2005/8/layout/orgChart1#2"/>
    <dgm:cxn modelId="{7279D887-8BB1-430E-B769-69A6C9582400}" type="presParOf" srcId="{EB933958-82AF-4F0A-A016-3EE1E2A5895D}" destId="{7DDB042D-1936-4908-A4B3-602ACD964BFD}" srcOrd="0" destOrd="0" presId="urn:microsoft.com/office/officeart/2005/8/layout/orgChart1#2"/>
    <dgm:cxn modelId="{A1700201-0DA8-44CB-9DD0-3506646DD934}" type="presParOf" srcId="{EB933958-82AF-4F0A-A016-3EE1E2A5895D}" destId="{C3290D73-BFD9-4A67-8FCB-3D0DF1313B8A}" srcOrd="1" destOrd="0" presId="urn:microsoft.com/office/officeart/2005/8/layout/orgChart1#2"/>
    <dgm:cxn modelId="{E566A6C7-E48B-46E4-B3AE-4DB87D45E32E}" type="presParOf" srcId="{ACF35240-AE6E-4B9E-BC58-831EA93FC298}" destId="{66662B3B-A753-48A5-B3D4-D7BB7B643BD7}" srcOrd="1" destOrd="0" presId="urn:microsoft.com/office/officeart/2005/8/layout/orgChart1#2"/>
    <dgm:cxn modelId="{B8732A0B-33D9-47AD-B8D2-B70C9F1EC128}" type="presParOf" srcId="{ACF35240-AE6E-4B9E-BC58-831EA93FC298}" destId="{7B5DA1BE-0204-4B21-8F63-9C30CAB78CAB}" srcOrd="2" destOrd="0" presId="urn:microsoft.com/office/officeart/2005/8/layout/orgChart1#2"/>
    <dgm:cxn modelId="{5D6072F1-9F60-41A5-99C5-56B037BB7997}" type="presParOf" srcId="{1CF3C5E4-A3C1-40E3-A127-C2CD6868E475}" destId="{5E27DEE9-48D6-4144-8DA7-3EAD052FB58B}" srcOrd="2" destOrd="0" presId="urn:microsoft.com/office/officeart/2005/8/layout/orgChart1#2"/>
    <dgm:cxn modelId="{0EA6147F-2CE6-4D58-A45C-02D7DCE2B621}" type="presParOf" srcId="{1CF3C5E4-A3C1-40E3-A127-C2CD6868E475}" destId="{99870BF6-37D2-4A0D-8249-B878952CC92C}" srcOrd="3" destOrd="0" presId="urn:microsoft.com/office/officeart/2005/8/layout/orgChart1#2"/>
    <dgm:cxn modelId="{D8C793DB-AE3A-4B45-B6D9-A9511B07079B}" type="presParOf" srcId="{99870BF6-37D2-4A0D-8249-B878952CC92C}" destId="{E4C11842-F4CC-4B9F-9A31-FAF730E62C88}" srcOrd="0" destOrd="0" presId="urn:microsoft.com/office/officeart/2005/8/layout/orgChart1#2"/>
    <dgm:cxn modelId="{49872820-16DC-4D41-8FCF-559A6E75B25B}" type="presParOf" srcId="{E4C11842-F4CC-4B9F-9A31-FAF730E62C88}" destId="{37ADFEE9-796F-4466-A81D-829AC3C962AE}" srcOrd="0" destOrd="0" presId="urn:microsoft.com/office/officeart/2005/8/layout/orgChart1#2"/>
    <dgm:cxn modelId="{C8391DC8-1060-47B6-81AD-1FEDC3FDE5F2}" type="presParOf" srcId="{E4C11842-F4CC-4B9F-9A31-FAF730E62C88}" destId="{AAE3E057-C405-4F76-826F-BD4703BD011E}" srcOrd="1" destOrd="0" presId="urn:microsoft.com/office/officeart/2005/8/layout/orgChart1#2"/>
    <dgm:cxn modelId="{C4A29306-8068-4726-972C-5CC2CE39F897}" type="presParOf" srcId="{99870BF6-37D2-4A0D-8249-B878952CC92C}" destId="{5ED61AE5-70DE-4D38-B31D-AF77A3652BE4}" srcOrd="1" destOrd="0" presId="urn:microsoft.com/office/officeart/2005/8/layout/orgChart1#2"/>
    <dgm:cxn modelId="{BD94B8A8-78EF-4D36-817B-DA5725BEE5B4}" type="presParOf" srcId="{99870BF6-37D2-4A0D-8249-B878952CC92C}" destId="{A4D3CAAB-46EC-4129-BBB2-16AA23B0A748}" srcOrd="2" destOrd="0" presId="urn:microsoft.com/office/officeart/2005/8/layout/orgChart1#2"/>
    <dgm:cxn modelId="{E9526D65-4424-4F0E-84CA-37CC82E27227}" type="presParOf" srcId="{1CF3C5E4-A3C1-40E3-A127-C2CD6868E475}" destId="{2694BE38-920F-402F-BE0E-6FBCA51372D2}" srcOrd="4" destOrd="0" presId="urn:microsoft.com/office/officeart/2005/8/layout/orgChart1#2"/>
    <dgm:cxn modelId="{AAD04772-7DB0-44E2-9EB3-5B28789A6E83}" type="presParOf" srcId="{1CF3C5E4-A3C1-40E3-A127-C2CD6868E475}" destId="{A18BFB93-E78C-498A-A6D6-4A9745ED008D}" srcOrd="5" destOrd="0" presId="urn:microsoft.com/office/officeart/2005/8/layout/orgChart1#2"/>
    <dgm:cxn modelId="{C1F76BD0-A898-425F-A6DA-C243202D360C}" type="presParOf" srcId="{A18BFB93-E78C-498A-A6D6-4A9745ED008D}" destId="{BCB48B50-88D9-42DD-B418-934121BD6244}" srcOrd="0" destOrd="0" presId="urn:microsoft.com/office/officeart/2005/8/layout/orgChart1#2"/>
    <dgm:cxn modelId="{19303558-D22C-4ED5-B9DC-5614CE27D409}" type="presParOf" srcId="{BCB48B50-88D9-42DD-B418-934121BD6244}" destId="{B76F5259-13ED-429A-ACE4-6710D87CA642}" srcOrd="0" destOrd="0" presId="urn:microsoft.com/office/officeart/2005/8/layout/orgChart1#2"/>
    <dgm:cxn modelId="{DCC330B5-CC16-4669-8D42-95BF3279DF6F}" type="presParOf" srcId="{BCB48B50-88D9-42DD-B418-934121BD6244}" destId="{D5886ADF-AE10-4913-8EBA-4DDEA33634CD}" srcOrd="1" destOrd="0" presId="urn:microsoft.com/office/officeart/2005/8/layout/orgChart1#2"/>
    <dgm:cxn modelId="{3E476809-F13F-4425-83A5-4DD38EC44DC0}" type="presParOf" srcId="{A18BFB93-E78C-498A-A6D6-4A9745ED008D}" destId="{EFE12D73-3069-420D-8DD2-06D2E8921ECC}" srcOrd="1" destOrd="0" presId="urn:microsoft.com/office/officeart/2005/8/layout/orgChart1#2"/>
    <dgm:cxn modelId="{A30F370E-ACD7-4B02-89C1-16F7D3F07AE6}" type="presParOf" srcId="{A18BFB93-E78C-498A-A6D6-4A9745ED008D}" destId="{12987071-E7FF-4447-B17E-5702B28183DC}" srcOrd="2" destOrd="0" presId="urn:microsoft.com/office/officeart/2005/8/layout/orgChart1#2"/>
    <dgm:cxn modelId="{E93FAD27-5EA5-4695-BF9A-BED2774A8B50}" type="presParOf" srcId="{F734B151-C4A1-4C98-B490-DC0B3A785E4E}" destId="{7F37F89A-73E1-495F-ADC3-43C17222322E}" srcOrd="2" destOrd="0" presId="urn:microsoft.com/office/officeart/2005/8/layout/orgChart1#2"/>
    <dgm:cxn modelId="{5CC94765-B268-4AE9-9478-F4477C902E38}" type="presParOf" srcId="{765B40D6-F2A3-4170-9507-910C7D698033}" destId="{A1FC3926-C5DC-415A-998E-07DE6B4721B4}" srcOrd="2" destOrd="0" presId="urn:microsoft.com/office/officeart/2005/8/layout/orgChart1#2"/>
    <dgm:cxn modelId="{4F70F41E-B4AA-4E4A-9C01-C0E79F08B39B}" type="presParOf" srcId="{765B40D6-F2A3-4170-9507-910C7D698033}" destId="{DD45321E-AD1E-46A4-8308-7B74C6A0E9E7}" srcOrd="3" destOrd="0" presId="urn:microsoft.com/office/officeart/2005/8/layout/orgChart1#2"/>
    <dgm:cxn modelId="{F428E007-E589-4AAE-96B0-80CBA1E169F9}" type="presParOf" srcId="{DD45321E-AD1E-46A4-8308-7B74C6A0E9E7}" destId="{8C502452-1125-463D-817B-E417F07B5B52}" srcOrd="0" destOrd="0" presId="urn:microsoft.com/office/officeart/2005/8/layout/orgChart1#2"/>
    <dgm:cxn modelId="{74A8C35E-70B1-429F-914F-5D0F323E1E3F}" type="presParOf" srcId="{8C502452-1125-463D-817B-E417F07B5B52}" destId="{F5D57871-8BD2-4D87-A9C1-CD2E85AB2063}" srcOrd="0" destOrd="0" presId="urn:microsoft.com/office/officeart/2005/8/layout/orgChart1#2"/>
    <dgm:cxn modelId="{A2C4C551-7303-467C-A816-131B9EBAD2FF}" type="presParOf" srcId="{8C502452-1125-463D-817B-E417F07B5B52}" destId="{6A5C9377-EB34-4F1F-B069-93002837CDBD}" srcOrd="1" destOrd="0" presId="urn:microsoft.com/office/officeart/2005/8/layout/orgChart1#2"/>
    <dgm:cxn modelId="{F61EF725-5B4B-405D-9064-864E9B9BF626}" type="presParOf" srcId="{DD45321E-AD1E-46A4-8308-7B74C6A0E9E7}" destId="{37EF3606-D103-4413-9A2E-D2D1C2690E3B}" srcOrd="1" destOrd="0" presId="urn:microsoft.com/office/officeart/2005/8/layout/orgChart1#2"/>
    <dgm:cxn modelId="{33D0711A-5288-4EA8-8045-3CE2F4418557}" type="presParOf" srcId="{37EF3606-D103-4413-9A2E-D2D1C2690E3B}" destId="{368D5737-F7B5-4C2A-B129-6547AEFC904B}" srcOrd="0" destOrd="0" presId="urn:microsoft.com/office/officeart/2005/8/layout/orgChart1#2"/>
    <dgm:cxn modelId="{96FB9142-8B3D-484B-9506-BF0A78CEE023}" type="presParOf" srcId="{37EF3606-D103-4413-9A2E-D2D1C2690E3B}" destId="{A97C44DF-341B-4403-B3D4-147E52353EE3}" srcOrd="1" destOrd="0" presId="urn:microsoft.com/office/officeart/2005/8/layout/orgChart1#2"/>
    <dgm:cxn modelId="{345F5B5E-F003-442D-B80C-35A9062356CE}" type="presParOf" srcId="{A97C44DF-341B-4403-B3D4-147E52353EE3}" destId="{D6BC9856-6E53-4967-85B3-8604A5AE16C9}" srcOrd="0" destOrd="0" presId="urn:microsoft.com/office/officeart/2005/8/layout/orgChart1#2"/>
    <dgm:cxn modelId="{C6E40EDA-261F-417A-AA98-0D51781AFCF4}" type="presParOf" srcId="{D6BC9856-6E53-4967-85B3-8604A5AE16C9}" destId="{E0E95209-3916-41DD-AD26-1904A76D73DD}" srcOrd="0" destOrd="0" presId="urn:microsoft.com/office/officeart/2005/8/layout/orgChart1#2"/>
    <dgm:cxn modelId="{F52AF665-7A71-4E21-9745-5074ACE616AE}" type="presParOf" srcId="{D6BC9856-6E53-4967-85B3-8604A5AE16C9}" destId="{070E9EB2-9602-4AB8-8171-0B5527F4082B}" srcOrd="1" destOrd="0" presId="urn:microsoft.com/office/officeart/2005/8/layout/orgChart1#2"/>
    <dgm:cxn modelId="{ADB4BB1D-E337-40C7-AF00-751E6AE2B660}" type="presParOf" srcId="{A97C44DF-341B-4403-B3D4-147E52353EE3}" destId="{5A8CC298-7532-4F4B-80C6-EDB5F428A4BF}" srcOrd="1" destOrd="0" presId="urn:microsoft.com/office/officeart/2005/8/layout/orgChart1#2"/>
    <dgm:cxn modelId="{F9242F31-2E12-418E-9D1D-392E0644A5AE}" type="presParOf" srcId="{A97C44DF-341B-4403-B3D4-147E52353EE3}" destId="{5CB3CD16-9B31-48CB-8A7E-6E0F415124C8}" srcOrd="2" destOrd="0" presId="urn:microsoft.com/office/officeart/2005/8/layout/orgChart1#2"/>
    <dgm:cxn modelId="{F6A8F2A0-15B8-4825-8731-F54B1E8CCDD0}" type="presParOf" srcId="{DD45321E-AD1E-46A4-8308-7B74C6A0E9E7}" destId="{D4AE8B38-9747-4B79-92E8-6BCB0FA608D4}" srcOrd="2" destOrd="0" presId="urn:microsoft.com/office/officeart/2005/8/layout/orgChart1#2"/>
    <dgm:cxn modelId="{A822717C-142D-4D56-9A72-2221D7770A3C}" type="presParOf" srcId="{765B40D6-F2A3-4170-9507-910C7D698033}" destId="{3207232B-595E-4876-8766-9B58F1C7AC0F}" srcOrd="4" destOrd="0" presId="urn:microsoft.com/office/officeart/2005/8/layout/orgChart1#2"/>
    <dgm:cxn modelId="{41A8C2F0-3C27-4049-804E-4B70F174E024}" type="presParOf" srcId="{765B40D6-F2A3-4170-9507-910C7D698033}" destId="{FB774252-28BB-40F2-B325-AC7C3A8667DE}" srcOrd="5" destOrd="0" presId="urn:microsoft.com/office/officeart/2005/8/layout/orgChart1#2"/>
    <dgm:cxn modelId="{8BDB018B-97F3-45BE-8BE1-4CCA40165ABE}" type="presParOf" srcId="{FB774252-28BB-40F2-B325-AC7C3A8667DE}" destId="{5FC9EB61-0CDA-4A57-B705-F1AA84865C70}" srcOrd="0" destOrd="0" presId="urn:microsoft.com/office/officeart/2005/8/layout/orgChart1#2"/>
    <dgm:cxn modelId="{DF4FCF8E-175A-4F75-ACF5-E1288F22E343}" type="presParOf" srcId="{5FC9EB61-0CDA-4A57-B705-F1AA84865C70}" destId="{E331FF3E-15EF-46F8-B3B4-0A42A335B93A}" srcOrd="0" destOrd="0" presId="urn:microsoft.com/office/officeart/2005/8/layout/orgChart1#2"/>
    <dgm:cxn modelId="{1185AD0F-B047-466F-8D16-6D4071C92C0D}" type="presParOf" srcId="{5FC9EB61-0CDA-4A57-B705-F1AA84865C70}" destId="{306C9AEB-4C3B-4A3E-A658-50B1C2A674C6}" srcOrd="1" destOrd="0" presId="urn:microsoft.com/office/officeart/2005/8/layout/orgChart1#2"/>
    <dgm:cxn modelId="{AD22FE2F-43BD-45AF-B30D-9C31AE372779}" type="presParOf" srcId="{FB774252-28BB-40F2-B325-AC7C3A8667DE}" destId="{1BC79899-5DBE-47D9-B19F-59DEFDA43A3E}" srcOrd="1" destOrd="0" presId="urn:microsoft.com/office/officeart/2005/8/layout/orgChart1#2"/>
    <dgm:cxn modelId="{BE3DE3B0-918C-4FF0-8469-B7A455094BEC}" type="presParOf" srcId="{1BC79899-5DBE-47D9-B19F-59DEFDA43A3E}" destId="{2E28E21A-E6D3-41E8-A3B2-B020993C6E8D}" srcOrd="0" destOrd="0" presId="urn:microsoft.com/office/officeart/2005/8/layout/orgChart1#2"/>
    <dgm:cxn modelId="{15DE16D4-E23F-4D7A-9A7F-62E5790095E9}" type="presParOf" srcId="{1BC79899-5DBE-47D9-B19F-59DEFDA43A3E}" destId="{30027031-90F8-46D3-BBC9-EA7F579286E0}" srcOrd="1" destOrd="0" presId="urn:microsoft.com/office/officeart/2005/8/layout/orgChart1#2"/>
    <dgm:cxn modelId="{CD635BD7-8C85-48D2-BB39-DCCBA62C1410}" type="presParOf" srcId="{30027031-90F8-46D3-BBC9-EA7F579286E0}" destId="{5C8A4435-E59D-4449-972A-6C2024249CF7}" srcOrd="0" destOrd="0" presId="urn:microsoft.com/office/officeart/2005/8/layout/orgChart1#2"/>
    <dgm:cxn modelId="{D9A18B56-D984-4418-8AF6-2389913F0581}" type="presParOf" srcId="{5C8A4435-E59D-4449-972A-6C2024249CF7}" destId="{87D6A031-FE8B-4CA6-B255-C3F3D18B355E}" srcOrd="0" destOrd="0" presId="urn:microsoft.com/office/officeart/2005/8/layout/orgChart1#2"/>
    <dgm:cxn modelId="{0082BE29-BBC2-4C5D-A848-0AB407B3C4D0}" type="presParOf" srcId="{5C8A4435-E59D-4449-972A-6C2024249CF7}" destId="{301F5365-2CB2-4E0E-BF3B-FE703FC08734}" srcOrd="1" destOrd="0" presId="urn:microsoft.com/office/officeart/2005/8/layout/orgChart1#2"/>
    <dgm:cxn modelId="{54AA51CC-3EDA-4F0A-A21E-AE54CFFC6C56}" type="presParOf" srcId="{30027031-90F8-46D3-BBC9-EA7F579286E0}" destId="{D0577D8F-A2AF-4EDC-94D2-AC0E338E1F49}" srcOrd="1" destOrd="0" presId="urn:microsoft.com/office/officeart/2005/8/layout/orgChart1#2"/>
    <dgm:cxn modelId="{040BB721-A5DE-46CA-95EF-4462AE447FF5}" type="presParOf" srcId="{30027031-90F8-46D3-BBC9-EA7F579286E0}" destId="{55D2F304-7AB5-4034-8D97-1CD74549AB7A}" srcOrd="2" destOrd="0" presId="urn:microsoft.com/office/officeart/2005/8/layout/orgChart1#2"/>
    <dgm:cxn modelId="{A768D4AA-5A8F-4337-8116-8BBEBEA2E8BF}" type="presParOf" srcId="{FB774252-28BB-40F2-B325-AC7C3A8667DE}" destId="{BEEC5B5F-AD4E-4AD4-BBE3-9F3B7849911E}" srcOrd="2" destOrd="0" presId="urn:microsoft.com/office/officeart/2005/8/layout/orgChart1#2"/>
    <dgm:cxn modelId="{8612992C-711A-41B3-A1CD-B1E86622ADC3}" type="presParOf" srcId="{1044A5FA-3F18-4CD9-B9A2-F0CD90C76B35}" destId="{9B3A79EC-A38F-41E8-8A20-42CCE86F632F}" srcOrd="2" destOrd="0" presId="urn:microsoft.com/office/officeart/2005/8/layout/orgChart1#2"/>
    <dgm:cxn modelId="{0947EDD3-A0C5-4280-83E4-EDE2B1450780}" type="presParOf" srcId="{9B3A79EC-A38F-41E8-8A20-42CCE86F632F}" destId="{831616C0-0F4D-4933-9F50-7F2EE71A2384}" srcOrd="0" destOrd="0" presId="urn:microsoft.com/office/officeart/2005/8/layout/orgChart1#2"/>
    <dgm:cxn modelId="{8DD86AF1-9610-44F4-82A3-057E8DE17F37}" type="presParOf" srcId="{9B3A79EC-A38F-41E8-8A20-42CCE86F632F}" destId="{4A47885C-441B-4B81-A26C-328F54C6D03B}" srcOrd="1" destOrd="0" presId="urn:microsoft.com/office/officeart/2005/8/layout/orgChart1#2"/>
    <dgm:cxn modelId="{02A25DAD-B18C-4BBE-B376-09FCF555E999}" type="presParOf" srcId="{4A47885C-441B-4B81-A26C-328F54C6D03B}" destId="{B897F028-0807-4494-B7EF-0FE259C76D69}" srcOrd="0" destOrd="0" presId="urn:microsoft.com/office/officeart/2005/8/layout/orgChart1#2"/>
    <dgm:cxn modelId="{871298A3-B2E5-4F29-9375-AE6AAF1AFE84}" type="presParOf" srcId="{B897F028-0807-4494-B7EF-0FE259C76D69}" destId="{AB5AFCE7-F2E3-402A-BCC2-EA5EE8A88DAB}" srcOrd="0" destOrd="0" presId="urn:microsoft.com/office/officeart/2005/8/layout/orgChart1#2"/>
    <dgm:cxn modelId="{71309549-D545-4E96-A2B8-523FA7A0FA40}" type="presParOf" srcId="{B897F028-0807-4494-B7EF-0FE259C76D69}" destId="{E84E4821-DB83-48D7-8502-0B886EB4E5FF}" srcOrd="1" destOrd="0" presId="urn:microsoft.com/office/officeart/2005/8/layout/orgChart1#2"/>
    <dgm:cxn modelId="{06270A5B-57DB-4241-BDFA-AE2382874BB4}" type="presParOf" srcId="{4A47885C-441B-4B81-A26C-328F54C6D03B}" destId="{509C2BA4-93FD-4033-82CB-2EF3E94E0FBF}" srcOrd="1" destOrd="0" presId="urn:microsoft.com/office/officeart/2005/8/layout/orgChart1#2"/>
    <dgm:cxn modelId="{4708EEC5-7086-4AB9-B7FD-742170680E8B}" type="presParOf" srcId="{4A47885C-441B-4B81-A26C-328F54C6D03B}" destId="{108A27C0-18C1-47E9-8285-33285E703796}" srcOrd="2" destOrd="0" presId="urn:microsoft.com/office/officeart/2005/8/layout/orgChar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616C0-0F4D-4933-9F50-7F2EE71A2384}">
      <dsp:nvSpPr>
        <dsp:cNvPr id="0" name=""/>
        <dsp:cNvSpPr/>
      </dsp:nvSpPr>
      <dsp:spPr>
        <a:xfrm>
          <a:off x="4429965" y="514438"/>
          <a:ext cx="107679" cy="471738"/>
        </a:xfrm>
        <a:custGeom>
          <a:avLst/>
          <a:gdLst/>
          <a:ahLst/>
          <a:cxnLst/>
          <a:rect l="0" t="0" r="0" b="0"/>
          <a:pathLst>
            <a:path>
              <a:moveTo>
                <a:pt x="107679" y="0"/>
              </a:moveTo>
              <a:lnTo>
                <a:pt x="107679" y="471738"/>
              </a:lnTo>
              <a:lnTo>
                <a:pt x="0" y="4717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8E21A-E6D3-41E8-A3B2-B020993C6E8D}">
      <dsp:nvSpPr>
        <dsp:cNvPr id="0" name=""/>
        <dsp:cNvSpPr/>
      </dsp:nvSpPr>
      <dsp:spPr>
        <a:xfrm>
          <a:off x="5743778" y="1970675"/>
          <a:ext cx="126251" cy="471738"/>
        </a:xfrm>
        <a:custGeom>
          <a:avLst/>
          <a:gdLst/>
          <a:ahLst/>
          <a:cxnLst/>
          <a:rect l="0" t="0" r="0" b="0"/>
          <a:pathLst>
            <a:path>
              <a:moveTo>
                <a:pt x="0" y="0"/>
              </a:moveTo>
              <a:lnTo>
                <a:pt x="0" y="471738"/>
              </a:lnTo>
              <a:lnTo>
                <a:pt x="126251" y="471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07232B-595E-4876-8766-9B58F1C7AC0F}">
      <dsp:nvSpPr>
        <dsp:cNvPr id="0" name=""/>
        <dsp:cNvSpPr/>
      </dsp:nvSpPr>
      <dsp:spPr>
        <a:xfrm>
          <a:off x="4537645" y="514438"/>
          <a:ext cx="1866649" cy="943477"/>
        </a:xfrm>
        <a:custGeom>
          <a:avLst/>
          <a:gdLst/>
          <a:ahLst/>
          <a:cxnLst/>
          <a:rect l="0" t="0" r="0" b="0"/>
          <a:pathLst>
            <a:path>
              <a:moveTo>
                <a:pt x="0" y="0"/>
              </a:moveTo>
              <a:lnTo>
                <a:pt x="0" y="835797"/>
              </a:lnTo>
              <a:lnTo>
                <a:pt x="1866649" y="835797"/>
              </a:lnTo>
              <a:lnTo>
                <a:pt x="1866649" y="943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8D5737-F7B5-4C2A-B129-6547AEFC904B}">
      <dsp:nvSpPr>
        <dsp:cNvPr id="0" name=""/>
        <dsp:cNvSpPr/>
      </dsp:nvSpPr>
      <dsp:spPr>
        <a:xfrm>
          <a:off x="3877128" y="1970675"/>
          <a:ext cx="154740" cy="471738"/>
        </a:xfrm>
        <a:custGeom>
          <a:avLst/>
          <a:gdLst/>
          <a:ahLst/>
          <a:cxnLst/>
          <a:rect l="0" t="0" r="0" b="0"/>
          <a:pathLst>
            <a:path>
              <a:moveTo>
                <a:pt x="0" y="0"/>
              </a:moveTo>
              <a:lnTo>
                <a:pt x="0" y="471738"/>
              </a:lnTo>
              <a:lnTo>
                <a:pt x="154740" y="471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FC3926-C5DC-415A-998E-07DE6B4721B4}">
      <dsp:nvSpPr>
        <dsp:cNvPr id="0" name=""/>
        <dsp:cNvSpPr/>
      </dsp:nvSpPr>
      <dsp:spPr>
        <a:xfrm>
          <a:off x="4491925" y="514438"/>
          <a:ext cx="91440" cy="943477"/>
        </a:xfrm>
        <a:custGeom>
          <a:avLst/>
          <a:gdLst/>
          <a:ahLst/>
          <a:cxnLst/>
          <a:rect l="0" t="0" r="0" b="0"/>
          <a:pathLst>
            <a:path>
              <a:moveTo>
                <a:pt x="45720" y="0"/>
              </a:moveTo>
              <a:lnTo>
                <a:pt x="45720" y="943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4BE38-920F-402F-BE0E-6FBCA51372D2}">
      <dsp:nvSpPr>
        <dsp:cNvPr id="0" name=""/>
        <dsp:cNvSpPr/>
      </dsp:nvSpPr>
      <dsp:spPr>
        <a:xfrm>
          <a:off x="2010479" y="1970675"/>
          <a:ext cx="106930" cy="1927975"/>
        </a:xfrm>
        <a:custGeom>
          <a:avLst/>
          <a:gdLst/>
          <a:ahLst/>
          <a:cxnLst/>
          <a:rect l="0" t="0" r="0" b="0"/>
          <a:pathLst>
            <a:path>
              <a:moveTo>
                <a:pt x="0" y="0"/>
              </a:moveTo>
              <a:lnTo>
                <a:pt x="0" y="1927975"/>
              </a:lnTo>
              <a:lnTo>
                <a:pt x="106930" y="19279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27DEE9-48D6-4144-8DA7-3EAD052FB58B}">
      <dsp:nvSpPr>
        <dsp:cNvPr id="0" name=""/>
        <dsp:cNvSpPr/>
      </dsp:nvSpPr>
      <dsp:spPr>
        <a:xfrm>
          <a:off x="2010479" y="1970675"/>
          <a:ext cx="106930" cy="1199856"/>
        </a:xfrm>
        <a:custGeom>
          <a:avLst/>
          <a:gdLst/>
          <a:ahLst/>
          <a:cxnLst/>
          <a:rect l="0" t="0" r="0" b="0"/>
          <a:pathLst>
            <a:path>
              <a:moveTo>
                <a:pt x="0" y="0"/>
              </a:moveTo>
              <a:lnTo>
                <a:pt x="0" y="1199856"/>
              </a:lnTo>
              <a:lnTo>
                <a:pt x="106930" y="1199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51666E-BD92-4284-82F8-25ACE8838765}">
      <dsp:nvSpPr>
        <dsp:cNvPr id="0" name=""/>
        <dsp:cNvSpPr/>
      </dsp:nvSpPr>
      <dsp:spPr>
        <a:xfrm>
          <a:off x="2010479" y="1970675"/>
          <a:ext cx="106930" cy="471738"/>
        </a:xfrm>
        <a:custGeom>
          <a:avLst/>
          <a:gdLst/>
          <a:ahLst/>
          <a:cxnLst/>
          <a:rect l="0" t="0" r="0" b="0"/>
          <a:pathLst>
            <a:path>
              <a:moveTo>
                <a:pt x="0" y="0"/>
              </a:moveTo>
              <a:lnTo>
                <a:pt x="0" y="471738"/>
              </a:lnTo>
              <a:lnTo>
                <a:pt x="106930" y="471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6302AA-031A-47B9-B232-3F6F0DA30E04}">
      <dsp:nvSpPr>
        <dsp:cNvPr id="0" name=""/>
        <dsp:cNvSpPr/>
      </dsp:nvSpPr>
      <dsp:spPr>
        <a:xfrm>
          <a:off x="2670995" y="514438"/>
          <a:ext cx="1866649" cy="943477"/>
        </a:xfrm>
        <a:custGeom>
          <a:avLst/>
          <a:gdLst/>
          <a:ahLst/>
          <a:cxnLst/>
          <a:rect l="0" t="0" r="0" b="0"/>
          <a:pathLst>
            <a:path>
              <a:moveTo>
                <a:pt x="1866649" y="0"/>
              </a:moveTo>
              <a:lnTo>
                <a:pt x="1866649" y="835797"/>
              </a:lnTo>
              <a:lnTo>
                <a:pt x="0" y="835797"/>
              </a:lnTo>
              <a:lnTo>
                <a:pt x="0" y="943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573FFB-DAE9-462A-BBAB-A7460594A8F6}">
      <dsp:nvSpPr>
        <dsp:cNvPr id="0" name=""/>
        <dsp:cNvSpPr/>
      </dsp:nvSpPr>
      <dsp:spPr>
        <a:xfrm>
          <a:off x="3810511" y="1678"/>
          <a:ext cx="1454267" cy="512759"/>
        </a:xfrm>
        <a:prstGeom prst="rect">
          <a:avLst/>
        </a:prstGeom>
        <a:solidFill>
          <a:srgbClr val="C00000"/>
        </a:solidFill>
        <a:ln w="25400" cap="flat" cmpd="sng" algn="ctr">
          <a:noFill/>
          <a:prstDash val="solid"/>
        </a:ln>
        <a:effectLst>
          <a:outerShdw blurRad="63500" sx="102000" sy="102000" algn="ctr" rotWithShape="0">
            <a:prstClr val="black">
              <a:alpha val="40000"/>
            </a:prstClr>
          </a:outerShdw>
        </a:effectLst>
        <a:scene3d>
          <a:camera prst="orthographicFront"/>
          <a:lightRig rig="threePt" dir="t"/>
        </a:scene3d>
        <a:sp3d>
          <a:bevelT w="635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mn-lt"/>
            </a:rPr>
            <a:t>Director</a:t>
          </a:r>
        </a:p>
      </dsp:txBody>
      <dsp:txXfrm>
        <a:off x="3810511" y="1678"/>
        <a:ext cx="1454267" cy="512759"/>
      </dsp:txXfrm>
    </dsp:sp>
    <dsp:sp modelId="{8F3A91CF-B24C-4BE9-ADFD-AD19EC7C71CC}">
      <dsp:nvSpPr>
        <dsp:cNvPr id="0" name=""/>
        <dsp:cNvSpPr/>
      </dsp:nvSpPr>
      <dsp:spPr>
        <a:xfrm>
          <a:off x="1845350" y="1457915"/>
          <a:ext cx="1651290" cy="512759"/>
        </a:xfrm>
        <a:prstGeom prst="rect">
          <a:avLst/>
        </a:prstGeom>
        <a:solidFill>
          <a:srgbClr val="0070C0"/>
        </a:solidFill>
        <a:ln w="25400" cap="flat" cmpd="sng" algn="ctr">
          <a:noFill/>
          <a:prstDash val="solid"/>
        </a:ln>
        <a:effectLst>
          <a:outerShdw blurRad="63500" sx="102000" sy="102000" algn="ctr" rotWithShape="0">
            <a:prstClr val="black">
              <a:alpha val="40000"/>
            </a:prstClr>
          </a:outerShdw>
        </a:effectLst>
        <a:scene3d>
          <a:camera prst="orthographicFront"/>
          <a:lightRig rig="threePt" dir="t"/>
        </a:scene3d>
        <a:sp3d>
          <a:bevelT w="635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effectLst>
                <a:outerShdw blurRad="38100" dist="38100" dir="2700000" algn="tl">
                  <a:srgbClr val="000000">
                    <a:alpha val="43137"/>
                  </a:srgbClr>
                </a:outerShdw>
              </a:effectLst>
              <a:latin typeface="+mn-lt"/>
            </a:rPr>
            <a:t>Manager 1</a:t>
          </a:r>
        </a:p>
      </dsp:txBody>
      <dsp:txXfrm>
        <a:off x="1845350" y="1457915"/>
        <a:ext cx="1651290" cy="512759"/>
      </dsp:txXfrm>
    </dsp:sp>
    <dsp:sp modelId="{7DDB042D-1936-4908-A4B3-602ACD964BFD}">
      <dsp:nvSpPr>
        <dsp:cNvPr id="0" name=""/>
        <dsp:cNvSpPr/>
      </dsp:nvSpPr>
      <dsp:spPr>
        <a:xfrm>
          <a:off x="2117410" y="2186033"/>
          <a:ext cx="1307177" cy="512759"/>
        </a:xfrm>
        <a:prstGeom prst="rect">
          <a:avLst/>
        </a:prstGeom>
        <a:gradFill flip="none" rotWithShape="1">
          <a:gsLst>
            <a:gs pos="0">
              <a:schemeClr val="accent1">
                <a:lumMod val="50000"/>
              </a:schemeClr>
            </a:gs>
            <a:gs pos="100000">
              <a:schemeClr val="accent1">
                <a:lumMod val="75000"/>
              </a:schemeClr>
            </a:gs>
          </a:gsLst>
          <a:lin ang="5400000" scaled="1"/>
          <a:tileRect/>
        </a:gradFill>
        <a:ln w="25400" cap="flat" cmpd="sng" algn="ctr">
          <a:noFill/>
          <a:prstDash val="solid"/>
        </a:ln>
        <a:effectLst>
          <a:outerShdw blurRad="63500" sx="102000" sy="102000" algn="ctr" rotWithShape="0">
            <a:prstClr val="black">
              <a:alpha val="40000"/>
            </a:prstClr>
          </a:outerShdw>
        </a:effectLst>
        <a:scene3d>
          <a:camera prst="orthographicFront"/>
          <a:lightRig rig="threePt" dir="t"/>
        </a:scene3d>
        <a:sp3d>
          <a:bevelT w="635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Employee</a:t>
          </a:r>
        </a:p>
      </dsp:txBody>
      <dsp:txXfrm>
        <a:off x="2117410" y="2186033"/>
        <a:ext cx="1307177" cy="512759"/>
      </dsp:txXfrm>
    </dsp:sp>
    <dsp:sp modelId="{37ADFEE9-796F-4466-A81D-829AC3C962AE}">
      <dsp:nvSpPr>
        <dsp:cNvPr id="0" name=""/>
        <dsp:cNvSpPr/>
      </dsp:nvSpPr>
      <dsp:spPr>
        <a:xfrm>
          <a:off x="2117410" y="2914152"/>
          <a:ext cx="1307177" cy="512759"/>
        </a:xfrm>
        <a:prstGeom prst="rect">
          <a:avLst/>
        </a:prstGeom>
        <a:gradFill flip="none" rotWithShape="1">
          <a:gsLst>
            <a:gs pos="0">
              <a:schemeClr val="accent1">
                <a:lumMod val="50000"/>
              </a:schemeClr>
            </a:gs>
            <a:gs pos="100000">
              <a:schemeClr val="accent1">
                <a:lumMod val="75000"/>
              </a:schemeClr>
            </a:gs>
          </a:gsLst>
          <a:lin ang="5400000" scaled="1"/>
          <a:tileRect/>
        </a:gradFill>
        <a:ln w="25400" cap="flat" cmpd="sng" algn="ctr">
          <a:noFill/>
          <a:prstDash val="solid"/>
        </a:ln>
        <a:effectLst>
          <a:outerShdw blurRad="63500" sx="102000" sy="102000" algn="ctr" rotWithShape="0">
            <a:prstClr val="black">
              <a:alpha val="40000"/>
            </a:prstClr>
          </a:outerShdw>
        </a:effectLst>
        <a:scene3d>
          <a:camera prst="orthographicFront"/>
          <a:lightRig rig="threePt" dir="t"/>
        </a:scene3d>
        <a:sp3d>
          <a:bevelT w="635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Employee</a:t>
          </a:r>
        </a:p>
      </dsp:txBody>
      <dsp:txXfrm>
        <a:off x="2117410" y="2914152"/>
        <a:ext cx="1307177" cy="512759"/>
      </dsp:txXfrm>
    </dsp:sp>
    <dsp:sp modelId="{B76F5259-13ED-429A-ACE4-6710D87CA642}">
      <dsp:nvSpPr>
        <dsp:cNvPr id="0" name=""/>
        <dsp:cNvSpPr/>
      </dsp:nvSpPr>
      <dsp:spPr>
        <a:xfrm>
          <a:off x="2117410" y="3642270"/>
          <a:ext cx="1307177" cy="512759"/>
        </a:xfrm>
        <a:prstGeom prst="rect">
          <a:avLst/>
        </a:prstGeom>
        <a:gradFill flip="none" rotWithShape="1">
          <a:gsLst>
            <a:gs pos="0">
              <a:schemeClr val="accent1">
                <a:lumMod val="50000"/>
              </a:schemeClr>
            </a:gs>
            <a:gs pos="100000">
              <a:schemeClr val="accent1">
                <a:lumMod val="75000"/>
              </a:schemeClr>
            </a:gs>
          </a:gsLst>
          <a:lin ang="5400000" scaled="1"/>
          <a:tileRect/>
        </a:gradFill>
        <a:ln w="25400" cap="flat" cmpd="sng" algn="ctr">
          <a:noFill/>
          <a:prstDash val="solid"/>
        </a:ln>
        <a:effectLst>
          <a:outerShdw blurRad="63500" sx="102000" sy="102000" algn="ctr" rotWithShape="0">
            <a:prstClr val="black">
              <a:alpha val="40000"/>
            </a:prstClr>
          </a:outerShdw>
        </a:effectLst>
        <a:scene3d>
          <a:camera prst="orthographicFront"/>
          <a:lightRig rig="threePt" dir="t"/>
        </a:scene3d>
        <a:sp3d>
          <a:bevelT w="635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Employee</a:t>
          </a:r>
        </a:p>
      </dsp:txBody>
      <dsp:txXfrm>
        <a:off x="2117410" y="3642270"/>
        <a:ext cx="1307177" cy="512759"/>
      </dsp:txXfrm>
    </dsp:sp>
    <dsp:sp modelId="{F5D57871-8BD2-4D87-A9C1-CD2E85AB2063}">
      <dsp:nvSpPr>
        <dsp:cNvPr id="0" name=""/>
        <dsp:cNvSpPr/>
      </dsp:nvSpPr>
      <dsp:spPr>
        <a:xfrm>
          <a:off x="3711999" y="1457915"/>
          <a:ext cx="1651290" cy="512759"/>
        </a:xfrm>
        <a:prstGeom prst="rect">
          <a:avLst/>
        </a:prstGeom>
        <a:solidFill>
          <a:srgbClr val="0070C0"/>
        </a:solidFill>
        <a:ln w="25400" cap="flat" cmpd="sng" algn="ctr">
          <a:noFill/>
          <a:prstDash val="solid"/>
        </a:ln>
        <a:effectLst>
          <a:outerShdw blurRad="63500" sx="102000" sy="102000" algn="ctr" rotWithShape="0">
            <a:prstClr val="black">
              <a:alpha val="40000"/>
            </a:prstClr>
          </a:outerShdw>
        </a:effectLst>
        <a:scene3d>
          <a:camera prst="orthographicFront"/>
          <a:lightRig rig="threePt" dir="t"/>
        </a:scene3d>
        <a:sp3d>
          <a:bevelT w="635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effectLst>
                <a:outerShdw blurRad="38100" dist="38100" dir="2700000" algn="tl">
                  <a:srgbClr val="000000">
                    <a:alpha val="43137"/>
                  </a:srgbClr>
                </a:outerShdw>
              </a:effectLst>
              <a:latin typeface="+mn-lt"/>
            </a:rPr>
            <a:t>Manager 2</a:t>
          </a:r>
        </a:p>
      </dsp:txBody>
      <dsp:txXfrm>
        <a:off x="3711999" y="1457915"/>
        <a:ext cx="1651290" cy="512759"/>
      </dsp:txXfrm>
    </dsp:sp>
    <dsp:sp modelId="{E0E95209-3916-41DD-AD26-1904A76D73DD}">
      <dsp:nvSpPr>
        <dsp:cNvPr id="0" name=""/>
        <dsp:cNvSpPr/>
      </dsp:nvSpPr>
      <dsp:spPr>
        <a:xfrm>
          <a:off x="4031869" y="2186033"/>
          <a:ext cx="1307177" cy="512759"/>
        </a:xfrm>
        <a:prstGeom prst="rect">
          <a:avLst/>
        </a:prstGeom>
        <a:gradFill flip="none" rotWithShape="1">
          <a:gsLst>
            <a:gs pos="0">
              <a:schemeClr val="accent1">
                <a:lumMod val="50000"/>
              </a:schemeClr>
            </a:gs>
            <a:gs pos="100000">
              <a:schemeClr val="accent1">
                <a:lumMod val="75000"/>
              </a:schemeClr>
            </a:gs>
          </a:gsLst>
          <a:lin ang="5400000" scaled="1"/>
          <a:tileRect/>
        </a:gradFill>
        <a:ln w="25400" cap="flat" cmpd="sng" algn="ctr">
          <a:noFill/>
          <a:prstDash val="solid"/>
        </a:ln>
        <a:effectLst>
          <a:outerShdw blurRad="63500" sx="102000" sy="102000" algn="ctr" rotWithShape="0">
            <a:prstClr val="black">
              <a:alpha val="40000"/>
            </a:prstClr>
          </a:outerShdw>
        </a:effectLst>
        <a:scene3d>
          <a:camera prst="orthographicFront"/>
          <a:lightRig rig="threePt" dir="t"/>
        </a:scene3d>
        <a:sp3d>
          <a:bevelT w="635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Employee</a:t>
          </a:r>
        </a:p>
      </dsp:txBody>
      <dsp:txXfrm>
        <a:off x="4031869" y="2186033"/>
        <a:ext cx="1307177" cy="512759"/>
      </dsp:txXfrm>
    </dsp:sp>
    <dsp:sp modelId="{E331FF3E-15EF-46F8-B3B4-0A42A335B93A}">
      <dsp:nvSpPr>
        <dsp:cNvPr id="0" name=""/>
        <dsp:cNvSpPr/>
      </dsp:nvSpPr>
      <dsp:spPr>
        <a:xfrm>
          <a:off x="5578649" y="1457915"/>
          <a:ext cx="1651290" cy="512759"/>
        </a:xfrm>
        <a:prstGeom prst="rect">
          <a:avLst/>
        </a:prstGeom>
        <a:solidFill>
          <a:srgbClr val="0070C0"/>
        </a:solidFill>
        <a:ln w="25400" cap="flat" cmpd="sng" algn="ctr">
          <a:noFill/>
          <a:prstDash val="solid"/>
        </a:ln>
        <a:effectLst>
          <a:outerShdw blurRad="63500" sx="102000" sy="102000" algn="ctr" rotWithShape="0">
            <a:prstClr val="black">
              <a:alpha val="40000"/>
            </a:prstClr>
          </a:outerShdw>
        </a:effectLst>
        <a:scene3d>
          <a:camera prst="orthographicFront"/>
          <a:lightRig rig="threePt" dir="t"/>
        </a:scene3d>
        <a:sp3d>
          <a:bevelT w="635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effectLst>
                <a:outerShdw blurRad="38100" dist="38100" dir="2700000" algn="tl">
                  <a:srgbClr val="000000">
                    <a:alpha val="43137"/>
                  </a:srgbClr>
                </a:outerShdw>
              </a:effectLst>
              <a:latin typeface="+mn-lt"/>
            </a:rPr>
            <a:t>Manager 3</a:t>
          </a:r>
        </a:p>
      </dsp:txBody>
      <dsp:txXfrm>
        <a:off x="5578649" y="1457915"/>
        <a:ext cx="1651290" cy="512759"/>
      </dsp:txXfrm>
    </dsp:sp>
    <dsp:sp modelId="{87D6A031-FE8B-4CA6-B255-C3F3D18B355E}">
      <dsp:nvSpPr>
        <dsp:cNvPr id="0" name=""/>
        <dsp:cNvSpPr/>
      </dsp:nvSpPr>
      <dsp:spPr>
        <a:xfrm>
          <a:off x="5870029" y="2186033"/>
          <a:ext cx="1307177" cy="512759"/>
        </a:xfrm>
        <a:prstGeom prst="rect">
          <a:avLst/>
        </a:prstGeom>
        <a:gradFill flip="none" rotWithShape="1">
          <a:gsLst>
            <a:gs pos="0">
              <a:schemeClr val="accent1">
                <a:lumMod val="50000"/>
              </a:schemeClr>
            </a:gs>
            <a:gs pos="100000">
              <a:schemeClr val="accent1">
                <a:lumMod val="75000"/>
              </a:schemeClr>
            </a:gs>
          </a:gsLst>
          <a:lin ang="5400000" scaled="1"/>
          <a:tileRect/>
        </a:gradFill>
        <a:ln w="25400" cap="flat" cmpd="sng" algn="ctr">
          <a:noFill/>
          <a:prstDash val="solid"/>
        </a:ln>
        <a:effectLst>
          <a:outerShdw blurRad="63500" sx="102000" sy="102000" algn="ctr" rotWithShape="0">
            <a:prstClr val="black">
              <a:alpha val="40000"/>
            </a:prstClr>
          </a:outerShdw>
        </a:effectLst>
        <a:scene3d>
          <a:camera prst="orthographicFront"/>
          <a:lightRig rig="threePt" dir="t"/>
        </a:scene3d>
        <a:sp3d>
          <a:bevelT w="635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Employee</a:t>
          </a:r>
        </a:p>
      </dsp:txBody>
      <dsp:txXfrm>
        <a:off x="5870029" y="2186033"/>
        <a:ext cx="1307177" cy="512759"/>
      </dsp:txXfrm>
    </dsp:sp>
    <dsp:sp modelId="{AB5AFCE7-F2E3-402A-BCC2-EA5EE8A88DAB}">
      <dsp:nvSpPr>
        <dsp:cNvPr id="0" name=""/>
        <dsp:cNvSpPr/>
      </dsp:nvSpPr>
      <dsp:spPr>
        <a:xfrm>
          <a:off x="2314915" y="729797"/>
          <a:ext cx="2115050" cy="512759"/>
        </a:xfrm>
        <a:prstGeom prst="rect">
          <a:avLst/>
        </a:prstGeom>
        <a:solidFill>
          <a:srgbClr val="FF9933"/>
        </a:solidFill>
        <a:ln w="25400" cap="flat" cmpd="sng" algn="ctr">
          <a:noFill/>
          <a:prstDash val="solid"/>
        </a:ln>
        <a:effectLst>
          <a:outerShdw blurRad="63500" sx="102000" sy="102000" algn="ctr" rotWithShape="0">
            <a:prstClr val="black">
              <a:alpha val="40000"/>
            </a:prstClr>
          </a:outerShdw>
        </a:effectLst>
        <a:scene3d>
          <a:camera prst="orthographicFront"/>
          <a:lightRig rig="threePt" dir="t"/>
        </a:scene3d>
        <a:sp3d>
          <a:bevelT w="635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95000"/>
                  <a:lumOff val="5000"/>
                </a:schemeClr>
              </a:solidFill>
              <a:effectLst>
                <a:outerShdw blurRad="38100" dist="38100" dir="2700000" algn="tl">
                  <a:srgbClr val="000000">
                    <a:alpha val="43137"/>
                  </a:srgbClr>
                </a:outerShdw>
              </a:effectLst>
              <a:latin typeface="+mn-lt"/>
            </a:rPr>
            <a:t>Assistant Director</a:t>
          </a:r>
        </a:p>
      </dsp:txBody>
      <dsp:txXfrm>
        <a:off x="2314915" y="729797"/>
        <a:ext cx="2115050" cy="5127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2">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2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A3737-223A-4F27-8B29-ED203029511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ACC50-06F9-46E1-8299-F7BE55AE0F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FACC50-06F9-46E1-8299-F7BE55AE0FD6}"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FACC50-06F9-46E1-8299-F7BE55AE0FD6}" type="slidenum">
              <a:rPr lang="zh-CN" altLang="en-US" smtClean="0"/>
              <a:t>40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FACC50-06F9-46E1-8299-F7BE55AE0FD6}" type="slidenum">
              <a:rPr lang="zh-CN" altLang="en-US" smtClean="0"/>
              <a:t>49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FACC50-06F9-46E1-8299-F7BE55AE0FD6}" type="slidenum">
              <a:rPr lang="zh-CN" altLang="en-US" smtClean="0"/>
              <a:t>51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3" name="图片 12" descr="未标题-1.jpg"/>
          <p:cNvPicPr>
            <a:picLocks noChangeAspect="1"/>
          </p:cNvPicPr>
          <p:nvPr userDrawn="1"/>
        </p:nvPicPr>
        <p:blipFill>
          <a:blip r:embed="rId2" cstate="print"/>
          <a:stretch>
            <a:fillRect/>
          </a:stretch>
        </p:blipFill>
        <p:spPr>
          <a:xfrm>
            <a:off x="0" y="0"/>
            <a:ext cx="10160000" cy="4294402"/>
          </a:xfrm>
          <a:prstGeom prst="rect">
            <a:avLst/>
          </a:prstGeom>
        </p:spPr>
      </p:pic>
      <p:sp>
        <p:nvSpPr>
          <p:cNvPr id="4" name="日期占位符 3"/>
          <p:cNvSpPr>
            <a:spLocks noGrp="1"/>
          </p:cNvSpPr>
          <p:nvPr>
            <p:ph type="dt" sz="half" idx="10"/>
          </p:nvPr>
        </p:nvSpPr>
        <p:spPr>
          <a:xfrm>
            <a:off x="508000" y="5296960"/>
            <a:ext cx="2370667" cy="304271"/>
          </a:xfrm>
          <a:prstGeom prst="rect">
            <a:avLst/>
          </a:prstGeom>
        </p:spPr>
        <p:txBody>
          <a:bodyPr/>
          <a:lstStyle/>
          <a:p>
            <a:fld id="{D3EF53BF-BBBF-4283-A340-F848B9C307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A1F916-A0C1-401C-91A2-FC5D01BD5005}" type="slidenum">
              <a:rPr lang="zh-CN" altLang="en-US" smtClean="0"/>
              <a:t>‹#›</a:t>
            </a:fld>
            <a:endParaRPr lang="zh-CN" altLang="en-US"/>
          </a:p>
        </p:txBody>
      </p:sp>
      <p:sp>
        <p:nvSpPr>
          <p:cNvPr id="8" name="任意多边形 7"/>
          <p:cNvSpPr/>
          <p:nvPr userDrawn="1"/>
        </p:nvSpPr>
        <p:spPr>
          <a:xfrm>
            <a:off x="0" y="2857500"/>
            <a:ext cx="10160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任意多边形 8"/>
          <p:cNvSpPr/>
          <p:nvPr userDrawn="1"/>
        </p:nvSpPr>
        <p:spPr>
          <a:xfrm>
            <a:off x="0" y="3257550"/>
            <a:ext cx="10160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p:nvPr>
        </p:nvSpPr>
        <p:spPr>
          <a:xfrm>
            <a:off x="0" y="4102101"/>
            <a:ext cx="7104944"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7112000" cy="1460500"/>
          </a:xfrm>
        </p:spPr>
        <p:txBody>
          <a:bodyPr>
            <a:normAutofit/>
          </a:bodyPr>
          <a:lstStyle>
            <a:lvl1pPr marL="986155" indent="0" algn="l" defTabSz="986155">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508000" y="5296960"/>
            <a:ext cx="2370667" cy="304271"/>
          </a:xfrm>
          <a:prstGeom prst="rect">
            <a:avLst/>
          </a:prstGeom>
        </p:spPr>
        <p:txBody>
          <a:bodyPr/>
          <a:lstStyle/>
          <a:p>
            <a:fld id="{D3EF53BF-BBBF-4283-A340-F848B9C3078A}"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A1F916-A0C1-401C-91A2-FC5D01BD500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08000" y="5296960"/>
            <a:ext cx="2370667" cy="304271"/>
          </a:xfrm>
          <a:prstGeom prst="rect">
            <a:avLst/>
          </a:prstGeom>
        </p:spPr>
        <p:txBody>
          <a:bodyPr/>
          <a:lstStyle/>
          <a:p>
            <a:fld id="{D3EF53BF-BBBF-4283-A340-F848B9C3078A}"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A1F916-A0C1-401C-91A2-FC5D01BD500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972278" y="227542"/>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08002" y="1195918"/>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508000" y="5296960"/>
            <a:ext cx="2370667" cy="304271"/>
          </a:xfrm>
          <a:prstGeom prst="rect">
            <a:avLst/>
          </a:prstGeom>
        </p:spPr>
        <p:txBody>
          <a:bodyPr/>
          <a:lstStyle/>
          <a:p>
            <a:fld id="{D3EF53BF-BBBF-4283-A340-F848B9C3078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A1F916-A0C1-401C-91A2-FC5D01BD500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91431" y="4472782"/>
            <a:ext cx="60960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508000" y="5296960"/>
            <a:ext cx="2370667" cy="304271"/>
          </a:xfrm>
          <a:prstGeom prst="rect">
            <a:avLst/>
          </a:prstGeom>
        </p:spPr>
        <p:txBody>
          <a:bodyPr/>
          <a:lstStyle/>
          <a:p>
            <a:fld id="{D3EF53BF-BBBF-4283-A340-F848B9C3078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A1F916-A0C1-401C-91A2-FC5D01BD500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508000" y="5296960"/>
            <a:ext cx="2370667" cy="304271"/>
          </a:xfrm>
          <a:prstGeom prst="rect">
            <a:avLst/>
          </a:prstGeom>
        </p:spPr>
        <p:txBody>
          <a:bodyPr/>
          <a:lstStyle/>
          <a:p>
            <a:fld id="{D3EF53BF-BBBF-4283-A340-F848B9C307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A1F916-A0C1-401C-91A2-FC5D01BD500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08000" y="228866"/>
            <a:ext cx="6688667"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508000" y="5296960"/>
            <a:ext cx="2370667" cy="304271"/>
          </a:xfrm>
          <a:prstGeom prst="rect">
            <a:avLst/>
          </a:prstGeom>
        </p:spPr>
        <p:txBody>
          <a:bodyPr/>
          <a:lstStyle/>
          <a:p>
            <a:fld id="{D3EF53BF-BBBF-4283-A340-F848B9C307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A1F916-A0C1-401C-91A2-FC5D01BD500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pic>
        <p:nvPicPr>
          <p:cNvPr id="11" name="图片 10" descr="2457331_003045442000_2.jpg"/>
          <p:cNvPicPr>
            <a:picLocks noChangeAspect="1"/>
          </p:cNvPicPr>
          <p:nvPr userDrawn="1"/>
        </p:nvPicPr>
        <p:blipFill>
          <a:blip r:embed="rId2" cstate="print"/>
          <a:stretch>
            <a:fillRect/>
          </a:stretch>
        </p:blipFill>
        <p:spPr>
          <a:xfrm>
            <a:off x="2660078" y="0"/>
            <a:ext cx="7499922" cy="4502150"/>
          </a:xfrm>
          <a:prstGeom prst="rect">
            <a:avLst/>
          </a:prstGeom>
        </p:spPr>
      </p:pic>
      <p:sp>
        <p:nvSpPr>
          <p:cNvPr id="4" name="日期占位符 3"/>
          <p:cNvSpPr>
            <a:spLocks noGrp="1"/>
          </p:cNvSpPr>
          <p:nvPr>
            <p:ph type="dt" sz="half" idx="10"/>
          </p:nvPr>
        </p:nvSpPr>
        <p:spPr>
          <a:xfrm>
            <a:off x="508000" y="5296960"/>
            <a:ext cx="2370667" cy="304271"/>
          </a:xfrm>
          <a:prstGeom prst="rect">
            <a:avLst/>
          </a:prstGeom>
        </p:spPr>
        <p:txBody>
          <a:bodyPr/>
          <a:lstStyle/>
          <a:p>
            <a:fld id="{D3EF53BF-BBBF-4283-A340-F848B9C307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A1F916-A0C1-401C-91A2-FC5D01BD5005}" type="slidenum">
              <a:rPr lang="zh-CN" altLang="en-US" smtClean="0"/>
              <a:t>‹#›</a:t>
            </a:fld>
            <a:endParaRPr lang="zh-CN" altLang="en-US"/>
          </a:p>
        </p:txBody>
      </p:sp>
      <p:sp>
        <p:nvSpPr>
          <p:cNvPr id="8" name="任意多边形 7"/>
          <p:cNvSpPr/>
          <p:nvPr userDrawn="1"/>
        </p:nvSpPr>
        <p:spPr>
          <a:xfrm>
            <a:off x="0" y="2857500"/>
            <a:ext cx="10160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任意多边形 8"/>
          <p:cNvSpPr/>
          <p:nvPr userDrawn="1"/>
        </p:nvSpPr>
        <p:spPr>
          <a:xfrm>
            <a:off x="0" y="3257550"/>
            <a:ext cx="10160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p:nvPr>
        </p:nvSpPr>
        <p:spPr>
          <a:xfrm>
            <a:off x="0" y="4102101"/>
            <a:ext cx="7104944"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7112000" cy="1460500"/>
          </a:xfrm>
        </p:spPr>
        <p:txBody>
          <a:bodyPr>
            <a:normAutofit/>
          </a:bodyPr>
          <a:lstStyle>
            <a:lvl1pPr marL="986155" indent="0" algn="l" defTabSz="986155">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pic>
        <p:nvPicPr>
          <p:cNvPr id="17" name="图片 16" descr="feng_li_fa_dian-012.jpg"/>
          <p:cNvPicPr>
            <a:picLocks noChangeAspect="1"/>
          </p:cNvPicPr>
          <p:nvPr userDrawn="1"/>
        </p:nvPicPr>
        <p:blipFill>
          <a:blip r:embed="rId2" cstate="print"/>
          <a:srcRect r="92216"/>
          <a:stretch>
            <a:fillRect/>
          </a:stretch>
        </p:blipFill>
        <p:spPr>
          <a:xfrm flipH="1">
            <a:off x="0" y="0"/>
            <a:ext cx="2949222" cy="4635500"/>
          </a:xfrm>
          <a:prstGeom prst="rect">
            <a:avLst/>
          </a:prstGeom>
          <a:noFill/>
          <a:ln>
            <a:noFill/>
          </a:ln>
        </p:spPr>
      </p:pic>
      <p:pic>
        <p:nvPicPr>
          <p:cNvPr id="16" name="图片 15" descr="feng_li_fa_dian-012.jpg"/>
          <p:cNvPicPr>
            <a:picLocks noChangeAspect="1"/>
          </p:cNvPicPr>
          <p:nvPr userDrawn="1"/>
        </p:nvPicPr>
        <p:blipFill>
          <a:blip r:embed="rId2" cstate="print"/>
          <a:stretch>
            <a:fillRect/>
          </a:stretch>
        </p:blipFill>
        <p:spPr>
          <a:xfrm>
            <a:off x="1820334" y="-1"/>
            <a:ext cx="8339666" cy="5002651"/>
          </a:xfrm>
          <a:prstGeom prst="rect">
            <a:avLst/>
          </a:prstGeom>
          <a:noFill/>
          <a:ln>
            <a:noFill/>
          </a:ln>
        </p:spPr>
      </p:pic>
      <p:sp>
        <p:nvSpPr>
          <p:cNvPr id="4" name="日期占位符 3"/>
          <p:cNvSpPr>
            <a:spLocks noGrp="1"/>
          </p:cNvSpPr>
          <p:nvPr>
            <p:ph type="dt" sz="half" idx="10"/>
          </p:nvPr>
        </p:nvSpPr>
        <p:spPr>
          <a:xfrm>
            <a:off x="508000" y="5296960"/>
            <a:ext cx="2370667" cy="304271"/>
          </a:xfrm>
          <a:prstGeom prst="rect">
            <a:avLst/>
          </a:prstGeom>
        </p:spPr>
        <p:txBody>
          <a:bodyPr/>
          <a:lstStyle/>
          <a:p>
            <a:fld id="{D3EF53BF-BBBF-4283-A340-F848B9C307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A1F916-A0C1-401C-91A2-FC5D01BD5005}" type="slidenum">
              <a:rPr lang="zh-CN" altLang="en-US" smtClean="0"/>
              <a:t>‹#›</a:t>
            </a:fld>
            <a:endParaRPr lang="zh-CN" altLang="en-US"/>
          </a:p>
        </p:txBody>
      </p:sp>
      <p:sp>
        <p:nvSpPr>
          <p:cNvPr id="8" name="任意多边形 7"/>
          <p:cNvSpPr/>
          <p:nvPr userDrawn="1"/>
        </p:nvSpPr>
        <p:spPr>
          <a:xfrm>
            <a:off x="0" y="2857500"/>
            <a:ext cx="10160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C0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任意多边形 8"/>
          <p:cNvSpPr/>
          <p:nvPr userDrawn="1"/>
        </p:nvSpPr>
        <p:spPr>
          <a:xfrm>
            <a:off x="0" y="3257550"/>
            <a:ext cx="10160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p:nvPr>
        </p:nvSpPr>
        <p:spPr>
          <a:xfrm>
            <a:off x="0" y="4102101"/>
            <a:ext cx="7104944"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7112000" cy="1460500"/>
          </a:xfrm>
        </p:spPr>
        <p:txBody>
          <a:bodyPr>
            <a:normAutofit/>
          </a:bodyPr>
          <a:lstStyle>
            <a:lvl1pPr marL="986155" indent="0" algn="l" defTabSz="986155">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6"/>
            <a:ext cx="10160000" cy="4972735"/>
          </a:xfrm>
          <a:prstGeom prst="rect">
            <a:avLst/>
          </a:prstGeom>
        </p:spPr>
      </p:pic>
      <p:sp>
        <p:nvSpPr>
          <p:cNvPr id="4" name="页脚占位符 3"/>
          <p:cNvSpPr>
            <a:spLocks noGrp="1"/>
          </p:cNvSpPr>
          <p:nvPr>
            <p:ph type="ftr" sz="quarter" idx="11"/>
          </p:nvPr>
        </p:nvSpPr>
        <p:spPr/>
        <p:txBody>
          <a:bodyPr/>
          <a:lstStyle/>
          <a:p>
            <a:endParaRPr lang="zh-CN" altLang="en-US"/>
          </a:p>
        </p:txBody>
      </p:sp>
      <p:sp>
        <p:nvSpPr>
          <p:cNvPr id="11" name="标题 1"/>
          <p:cNvSpPr>
            <a:spLocks noGrp="1"/>
          </p:cNvSpPr>
          <p:nvPr>
            <p:ph type="title"/>
          </p:nvPr>
        </p:nvSpPr>
        <p:spPr>
          <a:xfrm>
            <a:off x="508000" y="546100"/>
            <a:ext cx="91440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508000" y="1333500"/>
            <a:ext cx="91440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529494" y="5296960"/>
            <a:ext cx="2370667" cy="304271"/>
          </a:xfrm>
        </p:spPr>
        <p:txBody>
          <a:bodyPr/>
          <a:lstStyle>
            <a:lvl1pPr algn="l">
              <a:defRPr b="1">
                <a:solidFill>
                  <a:srgbClr val="C00000"/>
                </a:solidFill>
              </a:defRPr>
            </a:lvl1pPr>
          </a:lstStyle>
          <a:p>
            <a:fld id="{3AD2822F-7577-4079-9AD2-51F19AC5FD8F}" type="slidenum">
              <a:rPr lang="zh-CN" altLang="en-US" smtClean="0"/>
              <a:t>‹#›</a:t>
            </a:fld>
            <a:endParaRPr lang="zh-CN" altLang="en-US" dirty="0"/>
          </a:p>
        </p:txBody>
      </p:sp>
      <p:sp>
        <p:nvSpPr>
          <p:cNvPr id="13" name="任意多边形 12"/>
          <p:cNvSpPr/>
          <p:nvPr userDrawn="1"/>
        </p:nvSpPr>
        <p:spPr>
          <a:xfrm flipH="1" flipV="1">
            <a:off x="0" y="-157835"/>
            <a:ext cx="10160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任意多边形 13"/>
          <p:cNvSpPr/>
          <p:nvPr userDrawn="1"/>
        </p:nvSpPr>
        <p:spPr>
          <a:xfrm>
            <a:off x="0" y="-151106"/>
            <a:ext cx="10160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10160000" cy="5715000"/>
          </a:xfrm>
          <a:prstGeom prst="rect">
            <a:avLst/>
          </a:prstGeom>
        </p:spPr>
      </p:pic>
      <p:sp>
        <p:nvSpPr>
          <p:cNvPr id="4" name="页脚占位符 3"/>
          <p:cNvSpPr>
            <a:spLocks noGrp="1"/>
          </p:cNvSpPr>
          <p:nvPr>
            <p:ph type="ftr" sz="quarter" idx="11"/>
          </p:nvPr>
        </p:nvSpPr>
        <p:spPr/>
        <p:txBody>
          <a:bodyPr/>
          <a:lstStyle/>
          <a:p>
            <a:endParaRPr lang="zh-CN" altLang="en-US"/>
          </a:p>
        </p:txBody>
      </p:sp>
      <p:sp>
        <p:nvSpPr>
          <p:cNvPr id="8" name="标题 1"/>
          <p:cNvSpPr>
            <a:spLocks noGrp="1"/>
          </p:cNvSpPr>
          <p:nvPr>
            <p:ph type="title"/>
          </p:nvPr>
        </p:nvSpPr>
        <p:spPr>
          <a:xfrm>
            <a:off x="508000" y="546100"/>
            <a:ext cx="91440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508000" y="1333500"/>
            <a:ext cx="91440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529494" y="5296960"/>
            <a:ext cx="2370667" cy="304271"/>
          </a:xfrm>
        </p:spPr>
        <p:txBody>
          <a:bodyPr/>
          <a:lstStyle>
            <a:lvl1pPr algn="l">
              <a:defRPr b="1">
                <a:solidFill>
                  <a:srgbClr val="C00000"/>
                </a:solidFill>
              </a:defRPr>
            </a:lvl1pPr>
          </a:lstStyle>
          <a:p>
            <a:fld id="{3AD2822F-7577-4079-9AD2-51F19AC5FD8F}" type="slidenum">
              <a:rPr lang="zh-CN" altLang="en-US"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10160000" cy="5715000"/>
          </a:xfrm>
          <a:prstGeom prst="rect">
            <a:avLst/>
          </a:prstGeom>
          <a:noFill/>
        </p:spPr>
      </p:pic>
      <p:sp>
        <p:nvSpPr>
          <p:cNvPr id="2" name="标题 1"/>
          <p:cNvSpPr>
            <a:spLocks noGrp="1"/>
          </p:cNvSpPr>
          <p:nvPr>
            <p:ph type="title"/>
          </p:nvPr>
        </p:nvSpPr>
        <p:spPr>
          <a:xfrm>
            <a:off x="508000" y="0"/>
            <a:ext cx="91440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p>
        </p:txBody>
      </p:sp>
      <p:sp>
        <p:nvSpPr>
          <p:cNvPr id="7" name="Rectangle 9"/>
          <p:cNvSpPr>
            <a:spLocks noChangeArrowheads="1"/>
          </p:cNvSpPr>
          <p:nvPr userDrawn="1"/>
        </p:nvSpPr>
        <p:spPr bwMode="gray">
          <a:xfrm>
            <a:off x="7845778" y="5257801"/>
            <a:ext cx="1829152"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t>YOUR </a:t>
            </a:r>
            <a:r>
              <a:rPr lang="de-DE" sz="1600" b="1" dirty="0">
                <a:solidFill>
                  <a:srgbClr val="C00000"/>
                </a:solidFill>
              </a:rPr>
              <a:t>LOGO</a:t>
            </a:r>
          </a:p>
        </p:txBody>
      </p:sp>
      <p:sp>
        <p:nvSpPr>
          <p:cNvPr id="10" name="灯片编号占位符 5"/>
          <p:cNvSpPr>
            <a:spLocks noGrp="1"/>
          </p:cNvSpPr>
          <p:nvPr>
            <p:ph type="sldNum" sz="quarter" idx="12"/>
          </p:nvPr>
        </p:nvSpPr>
        <p:spPr>
          <a:xfrm>
            <a:off x="529494" y="5296960"/>
            <a:ext cx="2370667" cy="304271"/>
          </a:xfrm>
        </p:spPr>
        <p:txBody>
          <a:bodyPr/>
          <a:lstStyle>
            <a:lvl1pPr algn="l">
              <a:defRPr b="1">
                <a:solidFill>
                  <a:srgbClr val="C00000"/>
                </a:solidFill>
              </a:defRPr>
            </a:lvl1pPr>
          </a:lstStyle>
          <a:p>
            <a:fld id="{3AD2822F-7577-4079-9AD2-51F19AC5FD8F}"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02570" y="2422261"/>
            <a:ext cx="86360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A1F916-A0C1-401C-91A2-FC5D01BD500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08000" y="1333500"/>
            <a:ext cx="4487333"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64667" y="1333500"/>
            <a:ext cx="4487333"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508000" y="5296960"/>
            <a:ext cx="2370667" cy="304271"/>
          </a:xfrm>
          <a:prstGeom prst="rect">
            <a:avLst/>
          </a:prstGeom>
        </p:spPr>
        <p:txBody>
          <a:bodyPr/>
          <a:lstStyle/>
          <a:p>
            <a:fld id="{D3EF53BF-BBBF-4283-A340-F848B9C3078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A1F916-A0C1-401C-91A2-FC5D01BD500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08000" y="1279262"/>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61141" y="1279262"/>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161141" y="1812396"/>
            <a:ext cx="4490861"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508000" y="5296960"/>
            <a:ext cx="2370667" cy="304271"/>
          </a:xfrm>
          <a:prstGeom prst="rect">
            <a:avLst/>
          </a:prstGeom>
        </p:spPr>
        <p:txBody>
          <a:bodyPr/>
          <a:lstStyle/>
          <a:p>
            <a:fld id="{D3EF53BF-BBBF-4283-A340-F848B9C3078A}"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A1F916-A0C1-401C-91A2-FC5D01BD500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471334" y="5296960"/>
            <a:ext cx="3217333"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81333" y="5296960"/>
            <a:ext cx="2370667"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t>‹#›</a:t>
            </a:fld>
            <a:endParaRPr lang="zh-CN" altLang="en-US"/>
          </a:p>
        </p:txBody>
      </p:sp>
      <p:sp>
        <p:nvSpPr>
          <p:cNvPr id="7" name="灯片编号占位符 5"/>
          <p:cNvSpPr txBox="1"/>
          <p:nvPr userDrawn="1"/>
        </p:nvSpPr>
        <p:spPr>
          <a:xfrm>
            <a:off x="529494" y="5296960"/>
            <a:ext cx="2370667" cy="304271"/>
          </a:xfrm>
          <a:prstGeom prst="rect">
            <a:avLst/>
          </a:prstGeom>
        </p:spPr>
        <p:txBody>
          <a:bodyPr/>
          <a:lstStyle>
            <a:lvl1pPr algn="l">
              <a:defRPr b="1">
                <a:solidFill>
                  <a:srgbClr val="C00000"/>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AD2822F-7577-4079-9AD2-51F19AC5FD8F}" type="slidenum">
              <a:rPr kumimoji="0" lang="zh-CN" altLang="en-US" sz="1800" b="1" i="0" u="none" strike="noStrike" kern="1200" cap="none" spc="0" normalizeH="0" baseline="0" noProof="0" smtClean="0">
                <a:ln>
                  <a:noFill/>
                </a:ln>
                <a:solidFill>
                  <a:srgbClr val="C00000"/>
                </a:solidFill>
                <a:effectLst/>
                <a:uLnTx/>
                <a:uFillTx/>
                <a:latin typeface="+mn-lt"/>
                <a:ea typeface="+mn-ea"/>
                <a:cs typeface="+mn-cs"/>
              </a:rPr>
              <a:t>‹#›</a:t>
            </a:fld>
            <a:endParaRPr kumimoji="0" lang="zh-CN" altLang="en-US" sz="1800" b="1" i="0" u="none" strike="noStrike" kern="1200" cap="none" spc="0" normalizeH="0" baseline="0" noProof="0" dirty="0">
              <a:ln>
                <a:noFill/>
              </a:ln>
              <a:solidFill>
                <a:srgbClr val="C00000"/>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3"/>
          <p:cNvSpPr>
            <a:spLocks noGrp="1"/>
          </p:cNvSpPr>
          <p:nvPr>
            <p:ph type="ctrTitle"/>
          </p:nvPr>
        </p:nvSpPr>
        <p:spPr>
          <a:xfrm>
            <a:off x="579500" y="4612695"/>
            <a:ext cx="9027496" cy="810090"/>
          </a:xfrm>
        </p:spPr>
        <p:txBody>
          <a:bodyPr>
            <a:normAutofit/>
          </a:bodyPr>
          <a:lstStyle/>
          <a:p>
            <a:pPr algn="ctr"/>
            <a:r>
              <a:rPr lang="en-US" altLang="zh-CN" sz="3600" dirty="0"/>
              <a:t>PPT</a:t>
            </a:r>
            <a:r>
              <a:rPr lang="zh-CN" altLang="en-US" sz="3600" dirty="0"/>
              <a:t>模板下载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sp>
        <p:nvSpPr>
          <p:cNvPr id="4" name="AutoShape 3"/>
          <p:cNvSpPr>
            <a:spLocks noChangeArrowheads="1"/>
          </p:cNvSpPr>
          <p:nvPr/>
        </p:nvSpPr>
        <p:spPr bwMode="auto">
          <a:xfrm>
            <a:off x="976314" y="2155826"/>
            <a:ext cx="2371725" cy="2879725"/>
          </a:xfrm>
          <a:prstGeom prst="roundRect">
            <a:avLst>
              <a:gd name="adj" fmla="val 0"/>
            </a:avLst>
          </a:prstGeom>
          <a:noFill/>
          <a:ln w="3175">
            <a:solidFill>
              <a:srgbClr val="969696"/>
            </a:solidFill>
            <a:round/>
          </a:ln>
        </p:spPr>
        <p:txBody>
          <a:bodyPr/>
          <a:lstStyle/>
          <a:p>
            <a:pPr marL="357505" indent="-357505"/>
            <a:r>
              <a:rPr lang="zh-CN" altLang="en-US"/>
              <a:t>单击添加段落文字</a:t>
            </a:r>
            <a:endParaRPr lang="en-US" altLang="zh-CN"/>
          </a:p>
        </p:txBody>
      </p:sp>
      <p:sp>
        <p:nvSpPr>
          <p:cNvPr id="5" name="Rectangle 4"/>
          <p:cNvSpPr>
            <a:spLocks noChangeArrowheads="1"/>
          </p:cNvSpPr>
          <p:nvPr/>
        </p:nvSpPr>
        <p:spPr bwMode="auto">
          <a:xfrm>
            <a:off x="6807200" y="1435100"/>
            <a:ext cx="2376488" cy="431800"/>
          </a:xfrm>
          <a:prstGeom prst="rect">
            <a:avLst/>
          </a:prstGeom>
          <a:gradFill flip="none" rotWithShape="1">
            <a:gsLst>
              <a:gs pos="0">
                <a:srgbClr val="FFC000"/>
              </a:gs>
              <a:gs pos="66000">
                <a:srgbClr val="FF9933"/>
              </a:gs>
            </a:gsLst>
            <a:lin ang="16200000" scaled="1"/>
            <a:tileRect/>
          </a:gradFill>
          <a:ln w="9525">
            <a:noFill/>
            <a:miter lim="800000"/>
          </a:ln>
        </p:spPr>
        <p:txBody>
          <a:bodyPr wrap="none" anchor="ctr"/>
          <a:lstStyle/>
          <a:p>
            <a:pPr algn="ctr"/>
            <a:r>
              <a:rPr lang="zh-CN" altLang="en-US" b="1" dirty="0">
                <a:solidFill>
                  <a:schemeClr val="bg1"/>
                </a:solidFill>
                <a:effectLst>
                  <a:outerShdw blurRad="38100" dist="38100" dir="2700000" algn="tl">
                    <a:srgbClr val="000000">
                      <a:alpha val="43137"/>
                    </a:srgbClr>
                  </a:outerShdw>
                </a:effectLst>
              </a:rPr>
              <a:t>单击添加标题文字</a:t>
            </a:r>
          </a:p>
        </p:txBody>
      </p:sp>
      <p:sp>
        <p:nvSpPr>
          <p:cNvPr id="6" name="Rectangle 5"/>
          <p:cNvSpPr>
            <a:spLocks noChangeArrowheads="1"/>
          </p:cNvSpPr>
          <p:nvPr/>
        </p:nvSpPr>
        <p:spPr bwMode="auto">
          <a:xfrm>
            <a:off x="3856039" y="1435100"/>
            <a:ext cx="2447925" cy="4318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w="9525">
            <a:noFill/>
            <a:miter lim="800000"/>
          </a:ln>
        </p:spPr>
        <p:txBody>
          <a:bodyPr wrap="none" anchor="ctr"/>
          <a:lstStyle/>
          <a:p>
            <a:pPr algn="ctr"/>
            <a:r>
              <a:rPr lang="zh-CN" altLang="en-US" b="1" dirty="0">
                <a:solidFill>
                  <a:schemeClr val="bg1"/>
                </a:solidFill>
                <a:effectLst>
                  <a:outerShdw blurRad="38100" dist="38100" dir="2700000" algn="tl">
                    <a:srgbClr val="000000">
                      <a:alpha val="43137"/>
                    </a:srgbClr>
                  </a:outerShdw>
                </a:effectLst>
              </a:rPr>
              <a:t>单击添加标题文字</a:t>
            </a:r>
          </a:p>
        </p:txBody>
      </p:sp>
      <p:sp>
        <p:nvSpPr>
          <p:cNvPr id="7" name="Rectangle 6"/>
          <p:cNvSpPr>
            <a:spLocks noChangeArrowheads="1"/>
          </p:cNvSpPr>
          <p:nvPr/>
        </p:nvSpPr>
        <p:spPr bwMode="auto">
          <a:xfrm>
            <a:off x="976314" y="1435100"/>
            <a:ext cx="2376487" cy="431800"/>
          </a:xfrm>
          <a:prstGeom prst="rect">
            <a:avLst/>
          </a:prstGeom>
          <a:solidFill>
            <a:srgbClr val="C00000"/>
          </a:solidFill>
          <a:ln w="9525">
            <a:noFill/>
            <a:miter lim="800000"/>
          </a:ln>
        </p:spPr>
        <p:txBody>
          <a:bodyPr wrap="none" anchor="ctr"/>
          <a:lstStyle/>
          <a:p>
            <a:pPr algn="ctr"/>
            <a:r>
              <a:rPr lang="zh-CN" altLang="en-US" b="1" dirty="0">
                <a:solidFill>
                  <a:schemeClr val="bg1"/>
                </a:solidFill>
                <a:effectLst>
                  <a:outerShdw blurRad="38100" dist="38100" dir="2700000" algn="tl">
                    <a:srgbClr val="000000">
                      <a:alpha val="43137"/>
                    </a:srgbClr>
                  </a:outerShdw>
                </a:effectLst>
              </a:rPr>
              <a:t>单击添加标题文字</a:t>
            </a:r>
          </a:p>
        </p:txBody>
      </p:sp>
      <p:sp>
        <p:nvSpPr>
          <p:cNvPr id="8" name="AutoShape 7"/>
          <p:cNvSpPr>
            <a:spLocks noChangeArrowheads="1"/>
          </p:cNvSpPr>
          <p:nvPr/>
        </p:nvSpPr>
        <p:spPr bwMode="auto">
          <a:xfrm>
            <a:off x="3898901" y="2155826"/>
            <a:ext cx="2371725" cy="2879725"/>
          </a:xfrm>
          <a:prstGeom prst="roundRect">
            <a:avLst>
              <a:gd name="adj" fmla="val 0"/>
            </a:avLst>
          </a:prstGeom>
          <a:noFill/>
          <a:ln w="3175">
            <a:solidFill>
              <a:srgbClr val="969696"/>
            </a:solidFill>
            <a:round/>
          </a:ln>
        </p:spPr>
        <p:txBody>
          <a:bodyPr/>
          <a:lstStyle/>
          <a:p>
            <a:pPr marL="357505" indent="-357505"/>
            <a:r>
              <a:rPr lang="zh-CN" altLang="en-US"/>
              <a:t>单击添加段落文字</a:t>
            </a:r>
            <a:endParaRPr lang="en-US" altLang="zh-CN"/>
          </a:p>
        </p:txBody>
      </p:sp>
      <p:sp>
        <p:nvSpPr>
          <p:cNvPr id="9" name="AutoShape 8"/>
          <p:cNvSpPr>
            <a:spLocks noChangeArrowheads="1"/>
          </p:cNvSpPr>
          <p:nvPr/>
        </p:nvSpPr>
        <p:spPr bwMode="auto">
          <a:xfrm>
            <a:off x="6811964" y="2155826"/>
            <a:ext cx="2371725" cy="2879725"/>
          </a:xfrm>
          <a:prstGeom prst="roundRect">
            <a:avLst>
              <a:gd name="adj" fmla="val 0"/>
            </a:avLst>
          </a:prstGeom>
          <a:noFill/>
          <a:ln w="3175">
            <a:solidFill>
              <a:srgbClr val="969696"/>
            </a:solidFill>
            <a:round/>
          </a:ln>
        </p:spPr>
        <p:txBody>
          <a:bodyPr/>
          <a:lstStyle/>
          <a:p>
            <a:pPr marL="357505" indent="-357505"/>
            <a:r>
              <a:rPr lang="zh-CN" altLang="en-US"/>
              <a:t>单击添加段落文字</a:t>
            </a:r>
            <a:endParaRPr lang="en-US" altLang="zh-CN"/>
          </a:p>
        </p:txBody>
      </p:sp>
      <p:sp>
        <p:nvSpPr>
          <p:cNvPr id="10" name="AutoShape 10"/>
          <p:cNvSpPr>
            <a:spLocks noChangeArrowheads="1"/>
          </p:cNvSpPr>
          <p:nvPr/>
        </p:nvSpPr>
        <p:spPr bwMode="gray">
          <a:xfrm>
            <a:off x="3352801" y="2986087"/>
            <a:ext cx="568325" cy="800100"/>
          </a:xfrm>
          <a:prstGeom prst="rightArrow">
            <a:avLst>
              <a:gd name="adj1" fmla="val 53889"/>
              <a:gd name="adj2" fmla="val 62140"/>
            </a:avLst>
          </a:prstGeom>
          <a:solidFill>
            <a:schemeClr val="bg1"/>
          </a:solidFill>
          <a:ln w="9525" algn="ctr">
            <a:noFill/>
            <a:miter lim="800000"/>
          </a:ln>
          <a:effectLst/>
          <a:scene3d>
            <a:camera prst="orthographicFront">
              <a:rot lat="0" lon="0" rev="0"/>
            </a:camera>
            <a:lightRig rig="chilly" dir="t">
              <a:rot lat="0" lon="0" rev="18480000"/>
            </a:lightRig>
          </a:scene3d>
          <a:sp3d prstMaterial="clear">
            <a:bevelT h="63500"/>
          </a:sp3d>
        </p:spPr>
        <p:txBody>
          <a:bodyPr wrap="none" anchor="ctr"/>
          <a:lstStyle/>
          <a:p>
            <a:endParaRPr lang="zh-CN" altLang="en-US"/>
          </a:p>
        </p:txBody>
      </p:sp>
      <p:sp>
        <p:nvSpPr>
          <p:cNvPr id="12" name="AutoShape 10"/>
          <p:cNvSpPr>
            <a:spLocks noChangeArrowheads="1"/>
          </p:cNvSpPr>
          <p:nvPr/>
        </p:nvSpPr>
        <p:spPr bwMode="gray">
          <a:xfrm>
            <a:off x="6278659" y="2986087"/>
            <a:ext cx="568325" cy="800100"/>
          </a:xfrm>
          <a:prstGeom prst="rightArrow">
            <a:avLst>
              <a:gd name="adj1" fmla="val 53889"/>
              <a:gd name="adj2" fmla="val 62140"/>
            </a:avLst>
          </a:prstGeom>
          <a:solidFill>
            <a:schemeClr val="bg1"/>
          </a:solidFill>
          <a:ln w="9525" algn="ctr">
            <a:noFill/>
            <a:miter lim="800000"/>
          </a:ln>
          <a:effectLst/>
          <a:scene3d>
            <a:camera prst="orthographicFront">
              <a:rot lat="0" lon="0" rev="0"/>
            </a:camera>
            <a:lightRig rig="chilly" dir="t">
              <a:rot lat="0" lon="0" rev="18480000"/>
            </a:lightRig>
          </a:scene3d>
          <a:sp3d prstMaterial="clear">
            <a:bevelT h="63500"/>
          </a:sp3d>
        </p:spPr>
        <p:txBody>
          <a:bodyPr wrap="none" anchor="ctr"/>
          <a:lstStyle/>
          <a:p>
            <a:endParaRPr lang="zh-CN" altLang="en-US"/>
          </a:p>
        </p:txBody>
      </p:sp>
      <p:sp>
        <p:nvSpPr>
          <p:cNvPr id="13"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10</a:t>
            </a:fld>
            <a:endParaRPr lang="en-US" altLang="zh-CN" dirty="0">
              <a:solidFill>
                <a:schemeClr val="tx1"/>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sp>
        <p:nvSpPr>
          <p:cNvPr id="4" name="Rectangle 3"/>
          <p:cNvSpPr>
            <a:spLocks noChangeArrowheads="1"/>
          </p:cNvSpPr>
          <p:nvPr/>
        </p:nvSpPr>
        <p:spPr bwMode="auto">
          <a:xfrm>
            <a:off x="6807200" y="1390650"/>
            <a:ext cx="2376488" cy="431800"/>
          </a:xfrm>
          <a:prstGeom prst="rect">
            <a:avLst/>
          </a:prstGeom>
          <a:solidFill>
            <a:schemeClr val="hlink"/>
          </a:solidFill>
          <a:ln w="9525">
            <a:solidFill>
              <a:srgbClr val="969696"/>
            </a:solidFill>
            <a:miter lim="800000"/>
          </a:ln>
        </p:spPr>
        <p:txBody>
          <a:bodyPr wrap="none" anchor="ctr"/>
          <a:lstStyle/>
          <a:p>
            <a:pPr algn="ctr"/>
            <a:r>
              <a:rPr lang="zh-CN" altLang="en-US">
                <a:solidFill>
                  <a:schemeClr val="bg1"/>
                </a:solidFill>
              </a:rPr>
              <a:t>单击添加标题文字</a:t>
            </a:r>
          </a:p>
        </p:txBody>
      </p:sp>
      <p:sp>
        <p:nvSpPr>
          <p:cNvPr id="5" name="AutoShape 4"/>
          <p:cNvSpPr>
            <a:spLocks noChangeArrowheads="1"/>
          </p:cNvSpPr>
          <p:nvPr/>
        </p:nvSpPr>
        <p:spPr bwMode="auto">
          <a:xfrm>
            <a:off x="6807200" y="3335338"/>
            <a:ext cx="2376488" cy="1655763"/>
          </a:xfrm>
          <a:prstGeom prst="roundRect">
            <a:avLst>
              <a:gd name="adj" fmla="val 0"/>
            </a:avLst>
          </a:prstGeom>
          <a:noFill/>
          <a:ln w="3175" algn="ctr">
            <a:solidFill>
              <a:srgbClr val="969696"/>
            </a:solidFill>
            <a:round/>
          </a:ln>
        </p:spPr>
        <p:txBody>
          <a:bodyPr/>
          <a:lstStyle/>
          <a:p>
            <a:pPr marL="357505" indent="-357505"/>
            <a:r>
              <a:rPr lang="zh-CN" altLang="en-US" sz="1600"/>
              <a:t>单击添加段落文字</a:t>
            </a:r>
            <a:endParaRPr lang="en-US" altLang="zh-CN" sz="1600"/>
          </a:p>
        </p:txBody>
      </p:sp>
      <p:sp>
        <p:nvSpPr>
          <p:cNvPr id="6" name="Rectangle 5"/>
          <p:cNvSpPr>
            <a:spLocks noChangeArrowheads="1"/>
          </p:cNvSpPr>
          <p:nvPr/>
        </p:nvSpPr>
        <p:spPr bwMode="auto">
          <a:xfrm>
            <a:off x="3856039" y="1390650"/>
            <a:ext cx="2447925" cy="431800"/>
          </a:xfrm>
          <a:prstGeom prst="rect">
            <a:avLst/>
          </a:prstGeom>
          <a:solidFill>
            <a:schemeClr val="hlink"/>
          </a:solidFill>
          <a:ln w="9525">
            <a:solidFill>
              <a:srgbClr val="969696"/>
            </a:solidFill>
            <a:miter lim="800000"/>
          </a:ln>
        </p:spPr>
        <p:txBody>
          <a:bodyPr wrap="none" anchor="ctr"/>
          <a:lstStyle/>
          <a:p>
            <a:pPr algn="ctr"/>
            <a:r>
              <a:rPr lang="zh-CN" altLang="en-US">
                <a:solidFill>
                  <a:schemeClr val="bg1"/>
                </a:solidFill>
              </a:rPr>
              <a:t>单击添加标题文字</a:t>
            </a:r>
          </a:p>
        </p:txBody>
      </p:sp>
      <p:sp>
        <p:nvSpPr>
          <p:cNvPr id="7" name="AutoShape 6"/>
          <p:cNvSpPr>
            <a:spLocks noChangeArrowheads="1"/>
          </p:cNvSpPr>
          <p:nvPr/>
        </p:nvSpPr>
        <p:spPr bwMode="auto">
          <a:xfrm>
            <a:off x="3856039" y="3335338"/>
            <a:ext cx="2447925" cy="1655763"/>
          </a:xfrm>
          <a:prstGeom prst="roundRect">
            <a:avLst>
              <a:gd name="adj" fmla="val 0"/>
            </a:avLst>
          </a:prstGeom>
          <a:noFill/>
          <a:ln w="3175" algn="ctr">
            <a:solidFill>
              <a:srgbClr val="969696"/>
            </a:solidFill>
            <a:round/>
          </a:ln>
        </p:spPr>
        <p:txBody>
          <a:bodyPr/>
          <a:lstStyle/>
          <a:p>
            <a:pPr marL="357505" indent="-357505"/>
            <a:r>
              <a:rPr lang="zh-CN" altLang="en-US" sz="1600"/>
              <a:t>单击添加段落文字</a:t>
            </a:r>
            <a:endParaRPr lang="en-US" altLang="zh-CN" sz="1600"/>
          </a:p>
        </p:txBody>
      </p:sp>
      <p:sp>
        <p:nvSpPr>
          <p:cNvPr id="8" name="Rectangle 7"/>
          <p:cNvSpPr>
            <a:spLocks noChangeArrowheads="1"/>
          </p:cNvSpPr>
          <p:nvPr/>
        </p:nvSpPr>
        <p:spPr bwMode="auto">
          <a:xfrm>
            <a:off x="976314" y="1390650"/>
            <a:ext cx="2376487" cy="431800"/>
          </a:xfrm>
          <a:prstGeom prst="rect">
            <a:avLst/>
          </a:prstGeom>
          <a:solidFill>
            <a:schemeClr val="hlink"/>
          </a:solidFill>
          <a:ln w="9525">
            <a:solidFill>
              <a:srgbClr val="969696"/>
            </a:solidFill>
            <a:miter lim="800000"/>
          </a:ln>
        </p:spPr>
        <p:txBody>
          <a:bodyPr wrap="none" anchor="ctr"/>
          <a:lstStyle/>
          <a:p>
            <a:pPr algn="ctr"/>
            <a:r>
              <a:rPr lang="zh-CN" altLang="en-US">
                <a:solidFill>
                  <a:schemeClr val="bg1"/>
                </a:solidFill>
              </a:rPr>
              <a:t>单击添加标题文字</a:t>
            </a:r>
          </a:p>
        </p:txBody>
      </p:sp>
      <p:sp>
        <p:nvSpPr>
          <p:cNvPr id="9" name="AutoShape 8"/>
          <p:cNvSpPr>
            <a:spLocks noChangeArrowheads="1"/>
          </p:cNvSpPr>
          <p:nvPr/>
        </p:nvSpPr>
        <p:spPr bwMode="auto">
          <a:xfrm>
            <a:off x="976314" y="3335338"/>
            <a:ext cx="2376487" cy="1655763"/>
          </a:xfrm>
          <a:prstGeom prst="roundRect">
            <a:avLst>
              <a:gd name="adj" fmla="val 0"/>
            </a:avLst>
          </a:prstGeom>
          <a:noFill/>
          <a:ln w="3175" algn="ctr">
            <a:solidFill>
              <a:srgbClr val="969696"/>
            </a:solidFill>
            <a:round/>
          </a:ln>
        </p:spPr>
        <p:txBody>
          <a:bodyPr/>
          <a:lstStyle/>
          <a:p>
            <a:pPr marL="357505" indent="-357505"/>
            <a:r>
              <a:rPr lang="zh-CN" altLang="en-US" sz="1600"/>
              <a:t>单击添加段落文字</a:t>
            </a:r>
            <a:endParaRPr lang="en-US" altLang="zh-CN" sz="1600"/>
          </a:p>
        </p:txBody>
      </p:sp>
      <p:sp>
        <p:nvSpPr>
          <p:cNvPr id="10" name="AutoShape 9"/>
          <p:cNvSpPr>
            <a:spLocks noChangeArrowheads="1"/>
          </p:cNvSpPr>
          <p:nvPr/>
        </p:nvSpPr>
        <p:spPr bwMode="auto">
          <a:xfrm>
            <a:off x="6807200" y="1822451"/>
            <a:ext cx="2376488" cy="1512887"/>
          </a:xfrm>
          <a:prstGeom prst="roundRect">
            <a:avLst>
              <a:gd name="adj" fmla="val 0"/>
            </a:avLst>
          </a:prstGeom>
          <a:blipFill dpi="0" rotWithShape="1">
            <a:blip r:embed="rId2" cstate="print"/>
            <a:srcRect/>
            <a:stretch>
              <a:fillRect/>
            </a:stretch>
          </a:blipFill>
          <a:ln w="3175">
            <a:solidFill>
              <a:srgbClr val="C0C0C0"/>
            </a:solidFill>
            <a:round/>
          </a:ln>
        </p:spPr>
        <p:txBody>
          <a:bodyPr/>
          <a:lstStyle/>
          <a:p>
            <a:pPr marL="357505" indent="-357505"/>
            <a:endParaRPr lang="en-US" altLang="zh-CN" sz="1400">
              <a:solidFill>
                <a:schemeClr val="tx2"/>
              </a:solidFill>
            </a:endParaRPr>
          </a:p>
        </p:txBody>
      </p:sp>
      <p:sp>
        <p:nvSpPr>
          <p:cNvPr id="11" name="AutoShape 10"/>
          <p:cNvSpPr>
            <a:spLocks noChangeArrowheads="1"/>
          </p:cNvSpPr>
          <p:nvPr/>
        </p:nvSpPr>
        <p:spPr bwMode="auto">
          <a:xfrm>
            <a:off x="3856039" y="1822451"/>
            <a:ext cx="2447925" cy="1512887"/>
          </a:xfrm>
          <a:prstGeom prst="roundRect">
            <a:avLst>
              <a:gd name="adj" fmla="val 0"/>
            </a:avLst>
          </a:prstGeom>
          <a:blipFill dpi="0" rotWithShape="1">
            <a:blip r:embed="rId3" cstate="print"/>
            <a:srcRect/>
            <a:stretch>
              <a:fillRect/>
            </a:stretch>
          </a:blipFill>
          <a:ln w="3175">
            <a:solidFill>
              <a:srgbClr val="C0C0C0"/>
            </a:solidFill>
            <a:round/>
          </a:ln>
        </p:spPr>
        <p:txBody>
          <a:bodyPr/>
          <a:lstStyle/>
          <a:p>
            <a:pPr marL="357505" indent="-357505"/>
            <a:endParaRPr lang="en-US" altLang="zh-CN" sz="1400">
              <a:solidFill>
                <a:schemeClr val="tx2"/>
              </a:solidFill>
            </a:endParaRPr>
          </a:p>
        </p:txBody>
      </p:sp>
      <p:sp>
        <p:nvSpPr>
          <p:cNvPr id="12" name="AutoShape 11"/>
          <p:cNvSpPr>
            <a:spLocks noChangeArrowheads="1"/>
          </p:cNvSpPr>
          <p:nvPr/>
        </p:nvSpPr>
        <p:spPr bwMode="auto">
          <a:xfrm>
            <a:off x="976314" y="1822451"/>
            <a:ext cx="2376487" cy="1512887"/>
          </a:xfrm>
          <a:prstGeom prst="roundRect">
            <a:avLst>
              <a:gd name="adj" fmla="val 0"/>
            </a:avLst>
          </a:prstGeom>
          <a:blipFill dpi="0" rotWithShape="1">
            <a:blip r:embed="rId4" cstate="print"/>
            <a:srcRect/>
            <a:stretch>
              <a:fillRect/>
            </a:stretch>
          </a:blipFill>
          <a:ln w="3175">
            <a:solidFill>
              <a:srgbClr val="C0C0C0"/>
            </a:solidFill>
            <a:round/>
          </a:ln>
        </p:spPr>
        <p:txBody>
          <a:bodyPr/>
          <a:lstStyle/>
          <a:p>
            <a:pPr marL="357505" indent="-357505"/>
            <a:endParaRPr lang="en-US" altLang="zh-CN" sz="1400">
              <a:solidFill>
                <a:schemeClr val="tx2"/>
              </a:solidFill>
            </a:endParaRPr>
          </a:p>
        </p:txBody>
      </p:sp>
      <p:sp>
        <p:nvSpPr>
          <p:cNvPr id="14"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11</a:t>
            </a:fld>
            <a:endParaRPr lang="en-US" altLang="zh-CN" dirty="0">
              <a:solidFill>
                <a:schemeClr val="tx1"/>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sp>
        <p:nvSpPr>
          <p:cNvPr id="4" name="Rectangle 4"/>
          <p:cNvSpPr>
            <a:spLocks noChangeArrowheads="1"/>
          </p:cNvSpPr>
          <p:nvPr/>
        </p:nvSpPr>
        <p:spPr bwMode="gray">
          <a:xfrm>
            <a:off x="984251" y="1524001"/>
            <a:ext cx="3990975" cy="2994025"/>
          </a:xfrm>
          <a:prstGeom prst="rect">
            <a:avLst/>
          </a:prstGeom>
          <a:blipFill dpi="0" rotWithShape="1">
            <a:blip r:embed="rId2" cstate="print"/>
            <a:srcRect/>
            <a:stretch>
              <a:fillRect/>
            </a:stretch>
          </a:blipFill>
          <a:ln w="3175" algn="ctr">
            <a:solidFill>
              <a:srgbClr val="C0C0C0"/>
            </a:solidFill>
            <a:miter lim="800000"/>
          </a:ln>
        </p:spPr>
        <p:txBody>
          <a:bodyPr wrap="none" anchor="ctr"/>
          <a:lstStyle/>
          <a:p>
            <a:endParaRPr lang="zh-CN" altLang="en-US"/>
          </a:p>
        </p:txBody>
      </p:sp>
      <p:sp>
        <p:nvSpPr>
          <p:cNvPr id="5" name="Rectangle 3"/>
          <p:cNvSpPr>
            <a:spLocks noChangeArrowheads="1"/>
          </p:cNvSpPr>
          <p:nvPr/>
        </p:nvSpPr>
        <p:spPr bwMode="auto">
          <a:xfrm>
            <a:off x="5226051" y="1466850"/>
            <a:ext cx="3889375" cy="1860550"/>
          </a:xfrm>
          <a:prstGeom prst="rect">
            <a:avLst/>
          </a:prstGeom>
          <a:noFill/>
          <a:ln w="9525">
            <a:noFill/>
            <a:miter lim="800000"/>
          </a:ln>
        </p:spPr>
        <p:txBody>
          <a:bodyPr lIns="0" rIns="0"/>
          <a:lstStyle/>
          <a:p>
            <a:pPr>
              <a:lnSpc>
                <a:spcPct val="120000"/>
              </a:lnSpc>
              <a:spcBef>
                <a:spcPct val="20000"/>
              </a:spcBef>
            </a:pPr>
            <a:r>
              <a:rPr lang="zh-CN" altLang="en-US" sz="2800" b="1" dirty="0"/>
              <a:t>图片配字</a:t>
            </a:r>
            <a:endParaRPr lang="en-US" altLang="zh-CN" sz="2800" b="1" dirty="0"/>
          </a:p>
          <a:p>
            <a:pPr>
              <a:lnSpc>
                <a:spcPct val="120000"/>
              </a:lnSpc>
              <a:spcBef>
                <a:spcPct val="20000"/>
              </a:spcBef>
            </a:pPr>
            <a:endParaRPr lang="zh-CN" altLang="en-US" sz="2800" b="1" dirty="0"/>
          </a:p>
          <a:p>
            <a:pPr>
              <a:lnSpc>
                <a:spcPct val="120000"/>
              </a:lnSpc>
              <a:spcBef>
                <a:spcPct val="20000"/>
              </a:spcBef>
            </a:pPr>
            <a:r>
              <a:rPr lang="zh-CN" altLang="en-US" sz="1600" dirty="0"/>
              <a:t>单击添加您的信息</a:t>
            </a:r>
          </a:p>
        </p:txBody>
      </p:sp>
      <p:sp>
        <p:nvSpPr>
          <p:cNvPr id="7" name="Rectangle 4"/>
          <p:cNvSpPr>
            <a:spLocks noChangeArrowheads="1"/>
          </p:cNvSpPr>
          <p:nvPr/>
        </p:nvSpPr>
        <p:spPr bwMode="gray">
          <a:xfrm>
            <a:off x="984251" y="1524001"/>
            <a:ext cx="3990975" cy="2994025"/>
          </a:xfrm>
          <a:prstGeom prst="rect">
            <a:avLst/>
          </a:prstGeom>
          <a:blipFill dpi="0" rotWithShape="1">
            <a:blip r:embed="rId3" cstate="print"/>
            <a:srcRect/>
            <a:stretch>
              <a:fillRect/>
            </a:stretch>
          </a:blipFill>
          <a:ln w="3175" algn="ctr">
            <a:solidFill>
              <a:srgbClr val="C0C0C0"/>
            </a:solidFill>
            <a:miter lim="800000"/>
          </a:ln>
        </p:spPr>
        <p:txBody>
          <a:bodyPr wrap="none" anchor="ctr"/>
          <a:lstStyle/>
          <a:p>
            <a:endParaRPr lang="zh-CN" altLang="en-US"/>
          </a:p>
        </p:txBody>
      </p:sp>
      <p:sp>
        <p:nvSpPr>
          <p:cNvPr id="8"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12</a:t>
            </a:fld>
            <a:endParaRPr lang="en-US" altLang="zh-CN" dirty="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3000"/>
                                        <p:tgtEl>
                                          <p:spTgt spid="7"/>
                                        </p:tgtEl>
                                      </p:cBhvr>
                                    </p:animEffect>
                                    <p:set>
                                      <p:cBhvr>
                                        <p:cTn id="7"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aphicFrame>
        <p:nvGraphicFramePr>
          <p:cNvPr id="14" name="Group 13"/>
          <p:cNvGraphicFramePr>
            <a:graphicFrameLocks noGrp="1"/>
          </p:cNvGraphicFramePr>
          <p:nvPr>
            <p:ph idx="4294967295"/>
          </p:nvPr>
        </p:nvGraphicFramePr>
        <p:xfrm>
          <a:off x="1216528" y="2227431"/>
          <a:ext cx="1973262" cy="1893889"/>
        </p:xfrm>
        <a:graphic>
          <a:graphicData uri="http://schemas.openxmlformats.org/drawingml/2006/table">
            <a:tbl>
              <a:tblPr/>
              <a:tblGrid>
                <a:gridCol w="1973262">
                  <a:extLst>
                    <a:ext uri="{9D8B030D-6E8A-4147-A177-3AD203B41FA5}">
                      <a16:colId xmlns:a16="http://schemas.microsoft.com/office/drawing/2014/main" val="20000"/>
                    </a:ext>
                  </a:extLst>
                </a:gridCol>
              </a:tblGrid>
              <a:tr h="347663">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pPr>
                      <a:r>
                        <a:rPr kumimoji="0" lang="en-US" altLang="zh-CN" sz="1000" b="1"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1</a:t>
                      </a:r>
                      <a:r>
                        <a:rPr kumimoji="0" lang="zh-CN" altLang="en-US" sz="1000" b="1"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a:t>
                      </a:r>
                      <a:endParaRPr kumimoji="0" lang="en-US" altLang="zh-CN" sz="1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endParaRPr>
                    </a:p>
                  </a:txBody>
                  <a:tcPr anchor="ctr" horzOverflow="overflow">
                    <a:lnL cap="flat">
                      <a:noFill/>
                    </a:lnL>
                    <a:lnR cap="flat">
                      <a:noFill/>
                    </a:lnR>
                    <a:lnT cap="flat">
                      <a:noFill/>
                    </a:lnT>
                    <a:lnB w="3175"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975">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pPr>
                      <a:r>
                        <a:rPr kumimoji="0" lang="en-US" altLang="zh-CN" sz="1000" b="1"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2</a:t>
                      </a:r>
                      <a:r>
                        <a:rPr kumimoji="0" lang="zh-CN" altLang="en-US" sz="1000" b="1"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a:t>
                      </a:r>
                      <a:endParaRPr kumimoji="0" lang="en-US" altLang="zh-CN" sz="1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cs typeface="Arial" panose="020B0604020202020204" pitchFamily="34" charset="0"/>
                      </a:endParaRPr>
                    </a:p>
                  </a:txBody>
                  <a:tcPr anchor="ctr" horzOverflow="overflow">
                    <a:lnL cap="flat">
                      <a:noFill/>
                    </a:lnL>
                    <a:lnR cap="flat">
                      <a:noFill/>
                    </a:lnR>
                    <a:lnT w="3175" cap="flat" cmpd="sng" algn="ctr">
                      <a:solidFill>
                        <a:srgbClr val="969696"/>
                      </a:solidFill>
                      <a:prstDash val="solid"/>
                      <a:round/>
                      <a:headEnd type="none" w="med" len="med"/>
                      <a:tailEnd type="none" w="med" len="med"/>
                    </a:lnT>
                    <a:lnB w="3175"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6388">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pPr>
                      <a:r>
                        <a:rPr kumimoji="0" lang="en-US" altLang="zh-CN" sz="1000" b="1" i="0" u="none" strike="noStrike" cap="none" normalizeH="0" baseline="0">
                          <a:ln>
                            <a:noFill/>
                          </a:ln>
                          <a:solidFill>
                            <a:schemeClr val="tx1"/>
                          </a:solidFill>
                          <a:effectLst/>
                          <a:latin typeface="Arial" panose="020B0604020202020204" pitchFamily="34" charset="0"/>
                          <a:ea typeface="华文细黑" panose="02010600040101010101" pitchFamily="2" charset="-122"/>
                        </a:rPr>
                        <a:t>3</a:t>
                      </a:r>
                      <a:r>
                        <a:rPr kumimoji="0" lang="zh-CN" altLang="en-US" sz="1000" b="1" i="0" u="none" strike="noStrike" cap="none" normalizeH="0" baseline="0">
                          <a:ln>
                            <a:noFill/>
                          </a:ln>
                          <a:solidFill>
                            <a:schemeClr val="tx1"/>
                          </a:solidFill>
                          <a:effectLst/>
                          <a:latin typeface="Arial" panose="020B0604020202020204" pitchFamily="34" charset="0"/>
                          <a:ea typeface="华文细黑" panose="02010600040101010101" pitchFamily="2" charset="-122"/>
                        </a:rPr>
                        <a:t>、</a:t>
                      </a:r>
                      <a:endParaRPr kumimoji="0" lang="en-US" altLang="zh-CN" sz="10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a:txBody>
                  <a:tcPr anchor="b" horzOverflow="overflow">
                    <a:lnL cap="flat">
                      <a:noFill/>
                    </a:lnL>
                    <a:lnR cap="flat">
                      <a:noFill/>
                    </a:lnR>
                    <a:lnT w="3175" cap="flat" cmpd="sng" algn="ctr">
                      <a:solidFill>
                        <a:srgbClr val="969696"/>
                      </a:solidFill>
                      <a:prstDash val="solid"/>
                      <a:round/>
                      <a:headEnd type="none" w="med" len="med"/>
                      <a:tailEnd type="none" w="med" len="med"/>
                    </a:lnT>
                    <a:lnB w="3175"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4325">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pPr>
                      <a:r>
                        <a:rPr kumimoji="0" lang="en-US" altLang="zh-CN" sz="1000" b="1" i="0" u="none" strike="noStrike" cap="none" normalizeH="0" baseline="0">
                          <a:ln>
                            <a:noFill/>
                          </a:ln>
                          <a:solidFill>
                            <a:schemeClr val="tx1"/>
                          </a:solidFill>
                          <a:effectLst/>
                          <a:latin typeface="Arial" panose="020B0604020202020204" pitchFamily="34" charset="0"/>
                          <a:ea typeface="华文细黑" panose="02010600040101010101" pitchFamily="2" charset="-122"/>
                        </a:rPr>
                        <a:t>4</a:t>
                      </a:r>
                      <a:r>
                        <a:rPr kumimoji="0" lang="zh-CN" altLang="en-US" sz="1000" b="1" i="0" u="none" strike="noStrike" cap="none" normalizeH="0" baseline="0">
                          <a:ln>
                            <a:noFill/>
                          </a:ln>
                          <a:solidFill>
                            <a:schemeClr val="tx1"/>
                          </a:solidFill>
                          <a:effectLst/>
                          <a:latin typeface="Arial" panose="020B0604020202020204" pitchFamily="34" charset="0"/>
                          <a:ea typeface="华文细黑" panose="02010600040101010101" pitchFamily="2" charset="-122"/>
                        </a:rPr>
                        <a:t>、</a:t>
                      </a:r>
                      <a:endParaRPr kumimoji="0" lang="en-US" altLang="zh-CN" sz="10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a:txBody>
                  <a:tcPr anchor="b" horzOverflow="overflow">
                    <a:lnL cap="flat">
                      <a:noFill/>
                    </a:lnL>
                    <a:lnR cap="flat">
                      <a:noFill/>
                    </a:lnR>
                    <a:lnT w="3175" cap="flat" cmpd="sng" algn="ctr">
                      <a:solidFill>
                        <a:srgbClr val="969696"/>
                      </a:solidFill>
                      <a:prstDash val="solid"/>
                      <a:round/>
                      <a:headEnd type="none" w="med" len="med"/>
                      <a:tailEnd type="none" w="med" len="med"/>
                    </a:lnT>
                    <a:lnB w="3175"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9563">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pPr>
                      <a:r>
                        <a:rPr kumimoji="0" lang="en-US" altLang="zh-CN" sz="1000" b="1" i="0" u="none" strike="noStrike" cap="none" normalizeH="0" baseline="0">
                          <a:ln>
                            <a:noFill/>
                          </a:ln>
                          <a:solidFill>
                            <a:schemeClr val="tx1"/>
                          </a:solidFill>
                          <a:effectLst/>
                          <a:latin typeface="Arial" panose="020B0604020202020204" pitchFamily="34" charset="0"/>
                          <a:ea typeface="华文细黑" panose="02010600040101010101" pitchFamily="2" charset="-122"/>
                        </a:rPr>
                        <a:t>5</a:t>
                      </a:r>
                      <a:r>
                        <a:rPr kumimoji="0" lang="zh-CN" altLang="en-US" sz="1000" b="1" i="0" u="none" strike="noStrike" cap="none" normalizeH="0" baseline="0">
                          <a:ln>
                            <a:noFill/>
                          </a:ln>
                          <a:solidFill>
                            <a:schemeClr val="tx1"/>
                          </a:solidFill>
                          <a:effectLst/>
                          <a:latin typeface="Arial" panose="020B0604020202020204" pitchFamily="34" charset="0"/>
                          <a:ea typeface="华文细黑" panose="02010600040101010101" pitchFamily="2" charset="-122"/>
                        </a:rPr>
                        <a:t>、</a:t>
                      </a:r>
                      <a:endParaRPr kumimoji="0" lang="en-US" altLang="zh-CN" sz="10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a:txBody>
                  <a:tcPr anchor="b" horzOverflow="overflow">
                    <a:lnL cap="flat">
                      <a:noFill/>
                    </a:lnL>
                    <a:lnR cap="flat">
                      <a:noFill/>
                    </a:lnR>
                    <a:lnT w="3175" cap="flat" cmpd="sng" algn="ctr">
                      <a:solidFill>
                        <a:srgbClr val="969696"/>
                      </a:solidFill>
                      <a:prstDash val="solid"/>
                      <a:round/>
                      <a:headEnd type="none" w="med" len="med"/>
                      <a:tailEnd type="none" w="med" len="med"/>
                    </a:lnT>
                    <a:lnB w="3175"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7975">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pPr>
                      <a:r>
                        <a:rPr kumimoji="0" lang="en-US" altLang="zh-CN" sz="1000" b="1"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6</a:t>
                      </a:r>
                      <a:r>
                        <a:rPr kumimoji="0" lang="zh-CN" altLang="en-US" sz="1000" b="1" i="0" u="none" strike="noStrike" cap="none" normalizeH="0" baseline="0" dirty="0">
                          <a:ln>
                            <a:noFill/>
                          </a:ln>
                          <a:solidFill>
                            <a:schemeClr val="tx1"/>
                          </a:solidFill>
                          <a:effectLst/>
                          <a:latin typeface="Arial" panose="020B0604020202020204" pitchFamily="34" charset="0"/>
                          <a:ea typeface="华文细黑" panose="02010600040101010101" pitchFamily="2" charset="-122"/>
                        </a:rPr>
                        <a:t>、</a:t>
                      </a:r>
                      <a:endParaRPr kumimoji="0" lang="en-US" altLang="zh-CN" sz="1000" b="0" i="0" u="none" strike="noStrike" cap="none" normalizeH="0" baseline="0" dirty="0">
                        <a:ln>
                          <a:noFill/>
                        </a:ln>
                        <a:solidFill>
                          <a:schemeClr val="tx1"/>
                        </a:solidFill>
                        <a:effectLst/>
                        <a:latin typeface="Arial" panose="020B0604020202020204" pitchFamily="34" charset="0"/>
                        <a:ea typeface="华文细黑" panose="02010600040101010101" pitchFamily="2" charset="-122"/>
                      </a:endParaRPr>
                    </a:p>
                  </a:txBody>
                  <a:tcPr anchor="b" horzOverflow="overflow">
                    <a:lnL cap="flat">
                      <a:noFill/>
                    </a:lnL>
                    <a:lnR cap="flat">
                      <a:noFill/>
                    </a:lnR>
                    <a:lnT w="3175" cap="flat" cmpd="sng" algn="ctr">
                      <a:solidFill>
                        <a:srgbClr val="969696"/>
                      </a:solidFill>
                      <a:prstDash val="solid"/>
                      <a:round/>
                      <a:headEnd type="none" w="med" len="med"/>
                      <a:tailEnd type="none" w="med" len="med"/>
                    </a:lnT>
                    <a:lnB w="3175"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 name="AutoShape 6"/>
          <p:cNvSpPr>
            <a:spLocks noChangeArrowheads="1"/>
          </p:cNvSpPr>
          <p:nvPr/>
        </p:nvSpPr>
        <p:spPr bwMode="auto">
          <a:xfrm>
            <a:off x="6481763" y="1398588"/>
            <a:ext cx="2328862" cy="3867150"/>
          </a:xfrm>
          <a:prstGeom prst="roundRect">
            <a:avLst>
              <a:gd name="adj" fmla="val 2375"/>
            </a:avLst>
          </a:prstGeom>
          <a:noFill/>
          <a:ln w="9525">
            <a:noFill/>
            <a:round/>
          </a:ln>
          <a:effectLst>
            <a:prstShdw prst="shdw17" dist="17961" dir="2700000">
              <a:schemeClr val="bg1">
                <a:gamma/>
                <a:shade val="60000"/>
                <a:invGamma/>
              </a:schemeClr>
            </a:prstShdw>
          </a:effectLst>
        </p:spPr>
        <p:txBody>
          <a:bodyPr anchor="ctr"/>
          <a:lstStyle/>
          <a:p>
            <a:pPr>
              <a:lnSpc>
                <a:spcPct val="120000"/>
              </a:lnSpc>
              <a:defRPr/>
            </a:pPr>
            <a:r>
              <a:rPr lang="zh-CN" altLang="en-US" sz="1600">
                <a:latin typeface="Arial" panose="020B0604020202020204" pitchFamily="34" charset="0"/>
              </a:rPr>
              <a:t>单击添加段落文字单击添加段落文字单击添加段落文字单击添加段落文字。</a:t>
            </a:r>
          </a:p>
          <a:p>
            <a:pPr>
              <a:lnSpc>
                <a:spcPct val="120000"/>
              </a:lnSpc>
              <a:defRPr/>
            </a:pPr>
            <a:endParaRPr lang="zh-CN" altLang="en-US" sz="1600">
              <a:latin typeface="Arial" panose="020B0604020202020204" pitchFamily="34" charset="0"/>
            </a:endParaRPr>
          </a:p>
        </p:txBody>
      </p:sp>
      <p:sp>
        <p:nvSpPr>
          <p:cNvPr id="9" name="AutoShape 7"/>
          <p:cNvSpPr>
            <a:spLocks noChangeArrowheads="1"/>
          </p:cNvSpPr>
          <p:nvPr/>
        </p:nvSpPr>
        <p:spPr bwMode="auto">
          <a:xfrm>
            <a:off x="6537326" y="1270000"/>
            <a:ext cx="2646363" cy="725488"/>
          </a:xfrm>
          <a:prstGeom prst="chevron">
            <a:avLst>
              <a:gd name="adj" fmla="val 54091"/>
            </a:avLst>
          </a:prstGeom>
          <a:gradFill flip="none" rotWithShape="1">
            <a:gsLst>
              <a:gs pos="0">
                <a:srgbClr val="FFC000"/>
              </a:gs>
              <a:gs pos="66000">
                <a:srgbClr val="FF9933"/>
              </a:gs>
            </a:gsLst>
            <a:lin ang="16200000" scaled="1"/>
            <a:tileRect/>
          </a:gradFill>
          <a:ln w="9525">
            <a:noFill/>
            <a:miter lim="800000"/>
          </a:ln>
        </p:spPr>
        <p:txBody>
          <a:bodyPr wrap="none" anchor="ctr"/>
          <a:lstStyle/>
          <a:p>
            <a:pPr algn="ctr"/>
            <a:r>
              <a:rPr lang="zh-CN" altLang="en-US" b="1" dirty="0">
                <a:solidFill>
                  <a:schemeClr val="bg1"/>
                </a:solidFill>
                <a:effectLst>
                  <a:outerShdw blurRad="38100" dist="38100" dir="2700000" algn="tl">
                    <a:srgbClr val="000000">
                      <a:alpha val="43137"/>
                    </a:srgbClr>
                  </a:outerShdw>
                </a:effectLst>
              </a:rPr>
              <a:t>单击添加内容</a:t>
            </a:r>
            <a:endParaRPr lang="en-US" altLang="zh-CN" b="1" dirty="0">
              <a:solidFill>
                <a:schemeClr val="bg1"/>
              </a:solidFill>
              <a:effectLst>
                <a:outerShdw blurRad="38100" dist="38100" dir="2700000" algn="tl">
                  <a:srgbClr val="000000">
                    <a:alpha val="43137"/>
                  </a:srgbClr>
                </a:outerShdw>
              </a:effectLst>
            </a:endParaRPr>
          </a:p>
        </p:txBody>
      </p:sp>
      <p:sp>
        <p:nvSpPr>
          <p:cNvPr id="10" name="AutoShape 9"/>
          <p:cNvSpPr>
            <a:spLocks noChangeArrowheads="1"/>
          </p:cNvSpPr>
          <p:nvPr/>
        </p:nvSpPr>
        <p:spPr bwMode="auto">
          <a:xfrm>
            <a:off x="976314" y="1398589"/>
            <a:ext cx="2193925" cy="3895725"/>
          </a:xfrm>
          <a:prstGeom prst="roundRect">
            <a:avLst>
              <a:gd name="adj" fmla="val 2375"/>
            </a:avLst>
          </a:prstGeom>
          <a:noFill/>
          <a:ln w="9525">
            <a:noFill/>
            <a:round/>
          </a:ln>
          <a:effectLst>
            <a:prstShdw prst="shdw17" dist="17961" dir="2700000">
              <a:schemeClr val="bg1">
                <a:gamma/>
                <a:shade val="60000"/>
                <a:invGamma/>
              </a:schemeClr>
            </a:prstShdw>
          </a:effectLst>
        </p:spPr>
        <p:txBody>
          <a:bodyPr wrap="none" anchor="ctr"/>
          <a:lstStyle/>
          <a:p>
            <a:pPr>
              <a:defRPr/>
            </a:pPr>
            <a:endParaRPr lang="zh-CN" altLang="en-US">
              <a:latin typeface="Arial" panose="020B0604020202020204" pitchFamily="34" charset="0"/>
            </a:endParaRPr>
          </a:p>
        </p:txBody>
      </p:sp>
      <p:sp>
        <p:nvSpPr>
          <p:cNvPr id="11" name="AutoShape 10"/>
          <p:cNvSpPr>
            <a:spLocks noChangeArrowheads="1"/>
          </p:cNvSpPr>
          <p:nvPr/>
        </p:nvSpPr>
        <p:spPr bwMode="auto">
          <a:xfrm>
            <a:off x="3675063" y="1398588"/>
            <a:ext cx="2309812" cy="3867150"/>
          </a:xfrm>
          <a:prstGeom prst="roundRect">
            <a:avLst>
              <a:gd name="adj" fmla="val 2375"/>
            </a:avLst>
          </a:prstGeom>
          <a:noFill/>
          <a:ln w="9525">
            <a:noFill/>
            <a:round/>
          </a:ln>
          <a:effectLst>
            <a:prstShdw prst="shdw17" dist="17961" dir="2700000">
              <a:schemeClr val="bg1">
                <a:gamma/>
                <a:shade val="60000"/>
                <a:invGamma/>
              </a:schemeClr>
            </a:prstShdw>
          </a:effectLst>
        </p:spPr>
        <p:txBody>
          <a:bodyPr anchor="ctr"/>
          <a:lstStyle/>
          <a:p>
            <a:pPr>
              <a:lnSpc>
                <a:spcPct val="120000"/>
              </a:lnSpc>
              <a:defRPr/>
            </a:pPr>
            <a:r>
              <a:rPr lang="zh-CN" altLang="en-US" sz="1600">
                <a:latin typeface="Arial" panose="020B0604020202020204" pitchFamily="34" charset="0"/>
              </a:rPr>
              <a:t>单击添加段落文字单击添加段落文字单击添加段落文字单击添加段落文字。</a:t>
            </a:r>
          </a:p>
          <a:p>
            <a:pPr>
              <a:defRPr/>
            </a:pPr>
            <a:endParaRPr lang="zh-CN" altLang="en-US" sz="1600" b="1">
              <a:latin typeface="Arial" panose="020B0604020202020204" pitchFamily="34" charset="0"/>
            </a:endParaRPr>
          </a:p>
        </p:txBody>
      </p:sp>
      <p:sp>
        <p:nvSpPr>
          <p:cNvPr id="12" name="AutoShape 11"/>
          <p:cNvSpPr>
            <a:spLocks noChangeArrowheads="1"/>
          </p:cNvSpPr>
          <p:nvPr/>
        </p:nvSpPr>
        <p:spPr bwMode="auto">
          <a:xfrm>
            <a:off x="3627439" y="1282700"/>
            <a:ext cx="2757487" cy="725488"/>
          </a:xfrm>
          <a:prstGeom prst="chevron">
            <a:avLst>
              <a:gd name="adj" fmla="val 563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w="9525">
            <a:noFill/>
            <a:miter lim="800000"/>
          </a:ln>
        </p:spPr>
        <p:txBody>
          <a:bodyPr wrap="none" anchor="ctr"/>
          <a:lstStyle/>
          <a:p>
            <a:pPr algn="ctr"/>
            <a:r>
              <a:rPr lang="zh-CN" altLang="en-US" b="1" dirty="0">
                <a:solidFill>
                  <a:schemeClr val="bg1"/>
                </a:solidFill>
                <a:effectLst>
                  <a:outerShdw blurRad="38100" dist="38100" dir="2700000" algn="tl">
                    <a:srgbClr val="000000">
                      <a:alpha val="43137"/>
                    </a:srgbClr>
                  </a:outerShdw>
                </a:effectLst>
              </a:rPr>
              <a:t>单击添加内容</a:t>
            </a:r>
            <a:endParaRPr lang="en-US" altLang="zh-CN" b="1" dirty="0">
              <a:solidFill>
                <a:schemeClr val="bg1"/>
              </a:solidFill>
              <a:effectLst>
                <a:outerShdw blurRad="38100" dist="38100" dir="2700000" algn="tl">
                  <a:srgbClr val="000000">
                    <a:alpha val="43137"/>
                  </a:srgbClr>
                </a:outerShdw>
              </a:effectLst>
            </a:endParaRPr>
          </a:p>
        </p:txBody>
      </p:sp>
      <p:sp>
        <p:nvSpPr>
          <p:cNvPr id="13" name="AutoShape 12"/>
          <p:cNvSpPr>
            <a:spLocks noChangeArrowheads="1"/>
          </p:cNvSpPr>
          <p:nvPr/>
        </p:nvSpPr>
        <p:spPr bwMode="auto">
          <a:xfrm>
            <a:off x="976313" y="1282700"/>
            <a:ext cx="2641600" cy="725488"/>
          </a:xfrm>
          <a:prstGeom prst="homePlate">
            <a:avLst>
              <a:gd name="adj" fmla="val 63872"/>
            </a:avLst>
          </a:prstGeom>
          <a:solidFill>
            <a:srgbClr val="C00000"/>
          </a:solidFill>
          <a:ln w="9525">
            <a:noFill/>
            <a:miter lim="800000"/>
          </a:ln>
        </p:spPr>
        <p:txBody>
          <a:bodyPr wrap="none" anchor="ctr"/>
          <a:lstStyle/>
          <a:p>
            <a:pPr algn="ctr"/>
            <a:r>
              <a:rPr lang="zh-CN" altLang="en-US" b="1" dirty="0">
                <a:solidFill>
                  <a:schemeClr val="bg1"/>
                </a:solidFill>
                <a:effectLst>
                  <a:outerShdw blurRad="38100" dist="38100" dir="2700000" algn="tl">
                    <a:srgbClr val="000000">
                      <a:alpha val="43137"/>
                    </a:srgbClr>
                  </a:outerShdw>
                </a:effectLst>
              </a:rPr>
              <a:t>单击添加内容</a:t>
            </a:r>
          </a:p>
        </p:txBody>
      </p:sp>
      <p:grpSp>
        <p:nvGrpSpPr>
          <p:cNvPr id="31" name="组合 30"/>
          <p:cNvGrpSpPr/>
          <p:nvPr/>
        </p:nvGrpSpPr>
        <p:grpSpPr>
          <a:xfrm>
            <a:off x="933450" y="4324350"/>
            <a:ext cx="8293100" cy="869950"/>
            <a:chOff x="382588" y="5414963"/>
            <a:chExt cx="8293100" cy="869950"/>
          </a:xfrm>
        </p:grpSpPr>
        <p:grpSp>
          <p:nvGrpSpPr>
            <p:cNvPr id="4" name="Group 2"/>
            <p:cNvGrpSpPr/>
            <p:nvPr/>
          </p:nvGrpSpPr>
          <p:grpSpPr bwMode="auto">
            <a:xfrm>
              <a:off x="468313" y="5414963"/>
              <a:ext cx="8207375" cy="825500"/>
              <a:chOff x="295" y="3411"/>
              <a:chExt cx="5170" cy="520"/>
            </a:xfrm>
          </p:grpSpPr>
          <p:sp>
            <p:nvSpPr>
              <p:cNvPr id="5" name="Rectangle 3" descr="浅色下对角线"/>
              <p:cNvSpPr>
                <a:spLocks noChangeArrowheads="1"/>
              </p:cNvSpPr>
              <p:nvPr/>
            </p:nvSpPr>
            <p:spPr bwMode="auto">
              <a:xfrm>
                <a:off x="295" y="3411"/>
                <a:ext cx="5170" cy="520"/>
              </a:xfrm>
              <a:prstGeom prst="rect">
                <a:avLst/>
              </a:prstGeom>
              <a:pattFill prst="ltDnDiag">
                <a:fgClr>
                  <a:srgbClr val="C0C0C0"/>
                </a:fgClr>
                <a:bgClr>
                  <a:schemeClr val="bg1"/>
                </a:bgClr>
              </a:pattFill>
              <a:ln w="9525">
                <a:solidFill>
                  <a:srgbClr val="808080"/>
                </a:solidFill>
                <a:miter lim="800000"/>
              </a:ln>
            </p:spPr>
            <p:txBody>
              <a:bodyPr wrap="none" anchor="ctr"/>
              <a:lstStyle/>
              <a:p>
                <a:endParaRPr lang="zh-CN" altLang="en-US" b="1">
                  <a:solidFill>
                    <a:srgbClr val="FF6600"/>
                  </a:solidFill>
                </a:endParaRPr>
              </a:p>
            </p:txBody>
          </p:sp>
          <p:sp>
            <p:nvSpPr>
              <p:cNvPr id="6" name="Rectangle 4"/>
              <p:cNvSpPr>
                <a:spLocks noChangeArrowheads="1"/>
              </p:cNvSpPr>
              <p:nvPr/>
            </p:nvSpPr>
            <p:spPr bwMode="auto">
              <a:xfrm>
                <a:off x="1674" y="3493"/>
                <a:ext cx="3791" cy="191"/>
              </a:xfrm>
              <a:prstGeom prst="rect">
                <a:avLst/>
              </a:prstGeom>
              <a:noFill/>
              <a:ln w="9525">
                <a:noFill/>
                <a:miter lim="800000"/>
              </a:ln>
            </p:spPr>
            <p:txBody>
              <a:bodyPr/>
              <a:lstStyle/>
              <a:p>
                <a:pPr>
                  <a:spcBef>
                    <a:spcPct val="20000"/>
                  </a:spcBef>
                  <a:buClr>
                    <a:schemeClr val="accent1"/>
                  </a:buClr>
                  <a:buFont typeface="Wingdings" panose="05000000000000000000" pitchFamily="2" charset="2"/>
                  <a:buNone/>
                </a:pPr>
                <a:endParaRPr lang="zh-CN" altLang="en-US" sz="900" b="1">
                  <a:solidFill>
                    <a:srgbClr val="043B72"/>
                  </a:solidFill>
                  <a:cs typeface="Arial" panose="020B0604020202020204" pitchFamily="34" charset="0"/>
                </a:endParaRPr>
              </a:p>
            </p:txBody>
          </p:sp>
          <p:sp>
            <p:nvSpPr>
              <p:cNvPr id="7" name="Line 5"/>
              <p:cNvSpPr>
                <a:spLocks noChangeShapeType="1"/>
              </p:cNvSpPr>
              <p:nvPr/>
            </p:nvSpPr>
            <p:spPr bwMode="auto">
              <a:xfrm>
                <a:off x="295" y="3684"/>
                <a:ext cx="5170" cy="0"/>
              </a:xfrm>
              <a:prstGeom prst="line">
                <a:avLst/>
              </a:prstGeom>
              <a:noFill/>
              <a:ln w="12700">
                <a:solidFill>
                  <a:schemeClr val="bg2"/>
                </a:solidFill>
                <a:round/>
              </a:ln>
            </p:spPr>
            <p:txBody>
              <a:bodyPr/>
              <a:lstStyle/>
              <a:p>
                <a:endParaRPr lang="zh-CN" altLang="en-US"/>
              </a:p>
            </p:txBody>
          </p:sp>
        </p:grpSp>
        <p:sp>
          <p:nvSpPr>
            <p:cNvPr id="15" name="Line 53"/>
            <p:cNvSpPr>
              <a:spLocks noChangeShapeType="1"/>
            </p:cNvSpPr>
            <p:nvPr/>
          </p:nvSpPr>
          <p:spPr bwMode="auto">
            <a:xfrm>
              <a:off x="382588" y="6284913"/>
              <a:ext cx="2189162" cy="0"/>
            </a:xfrm>
            <a:prstGeom prst="line">
              <a:avLst/>
            </a:prstGeom>
            <a:noFill/>
            <a:ln w="28575" cap="sq">
              <a:noFill/>
              <a:round/>
            </a:ln>
          </p:spPr>
          <p:txBody>
            <a:bodyPr/>
            <a:lstStyle/>
            <a:p>
              <a:endParaRPr lang="zh-CN" altLang="en-US"/>
            </a:p>
          </p:txBody>
        </p:sp>
        <p:sp>
          <p:nvSpPr>
            <p:cNvPr id="16" name="Line 54"/>
            <p:cNvSpPr>
              <a:spLocks noChangeShapeType="1"/>
            </p:cNvSpPr>
            <p:nvPr/>
          </p:nvSpPr>
          <p:spPr bwMode="auto">
            <a:xfrm>
              <a:off x="468313" y="5638800"/>
              <a:ext cx="0" cy="334963"/>
            </a:xfrm>
            <a:prstGeom prst="line">
              <a:avLst/>
            </a:prstGeom>
            <a:noFill/>
            <a:ln w="28575" cap="sq">
              <a:noFill/>
              <a:round/>
            </a:ln>
          </p:spPr>
          <p:txBody>
            <a:bodyPr/>
            <a:lstStyle/>
            <a:p>
              <a:endParaRPr lang="zh-CN" altLang="en-US"/>
            </a:p>
          </p:txBody>
        </p:sp>
        <p:sp>
          <p:nvSpPr>
            <p:cNvPr id="17" name="Line 55"/>
            <p:cNvSpPr>
              <a:spLocks noChangeShapeType="1"/>
            </p:cNvSpPr>
            <p:nvPr/>
          </p:nvSpPr>
          <p:spPr bwMode="auto">
            <a:xfrm>
              <a:off x="8675688" y="5505450"/>
              <a:ext cx="0" cy="334963"/>
            </a:xfrm>
            <a:prstGeom prst="line">
              <a:avLst/>
            </a:prstGeom>
            <a:noFill/>
            <a:ln w="28575" cap="sq">
              <a:noFill/>
              <a:round/>
            </a:ln>
          </p:spPr>
          <p:txBody>
            <a:bodyPr/>
            <a:lstStyle/>
            <a:p>
              <a:endParaRPr lang="zh-CN" altLang="en-US"/>
            </a:p>
          </p:txBody>
        </p:sp>
        <p:sp>
          <p:nvSpPr>
            <p:cNvPr id="18" name="Line 56"/>
            <p:cNvSpPr>
              <a:spLocks noChangeShapeType="1"/>
            </p:cNvSpPr>
            <p:nvPr/>
          </p:nvSpPr>
          <p:spPr bwMode="auto">
            <a:xfrm>
              <a:off x="468313" y="5981700"/>
              <a:ext cx="0" cy="303213"/>
            </a:xfrm>
            <a:prstGeom prst="line">
              <a:avLst/>
            </a:prstGeom>
            <a:noFill/>
            <a:ln w="28575" cap="sq">
              <a:noFill/>
              <a:round/>
            </a:ln>
          </p:spPr>
          <p:txBody>
            <a:bodyPr/>
            <a:lstStyle/>
            <a:p>
              <a:endParaRPr lang="zh-CN" altLang="en-US"/>
            </a:p>
          </p:txBody>
        </p:sp>
        <p:sp>
          <p:nvSpPr>
            <p:cNvPr id="19" name="Line 57"/>
            <p:cNvSpPr>
              <a:spLocks noChangeShapeType="1"/>
            </p:cNvSpPr>
            <p:nvPr/>
          </p:nvSpPr>
          <p:spPr bwMode="auto">
            <a:xfrm>
              <a:off x="468313" y="5678488"/>
              <a:ext cx="0" cy="303212"/>
            </a:xfrm>
            <a:prstGeom prst="line">
              <a:avLst/>
            </a:prstGeom>
            <a:noFill/>
            <a:ln w="28575" cap="sq">
              <a:noFill/>
              <a:round/>
            </a:ln>
          </p:spPr>
          <p:txBody>
            <a:bodyPr/>
            <a:lstStyle/>
            <a:p>
              <a:endParaRPr lang="zh-CN" altLang="en-US"/>
            </a:p>
          </p:txBody>
        </p:sp>
        <p:sp>
          <p:nvSpPr>
            <p:cNvPr id="20" name="Line 58"/>
            <p:cNvSpPr>
              <a:spLocks noChangeShapeType="1"/>
            </p:cNvSpPr>
            <p:nvPr/>
          </p:nvSpPr>
          <p:spPr bwMode="auto">
            <a:xfrm>
              <a:off x="2657475" y="5975350"/>
              <a:ext cx="6018213" cy="0"/>
            </a:xfrm>
            <a:prstGeom prst="line">
              <a:avLst/>
            </a:prstGeom>
            <a:noFill/>
            <a:ln w="28575" cap="sq">
              <a:noFill/>
              <a:round/>
            </a:ln>
          </p:spPr>
          <p:txBody>
            <a:bodyPr/>
            <a:lstStyle/>
            <a:p>
              <a:endParaRPr lang="zh-CN" altLang="en-US"/>
            </a:p>
          </p:txBody>
        </p:sp>
        <p:sp>
          <p:nvSpPr>
            <p:cNvPr id="21" name="Line 59"/>
            <p:cNvSpPr>
              <a:spLocks noChangeShapeType="1"/>
            </p:cNvSpPr>
            <p:nvPr/>
          </p:nvSpPr>
          <p:spPr bwMode="auto">
            <a:xfrm>
              <a:off x="8675688" y="5545138"/>
              <a:ext cx="0" cy="303212"/>
            </a:xfrm>
            <a:prstGeom prst="line">
              <a:avLst/>
            </a:prstGeom>
            <a:noFill/>
            <a:ln w="28575" cap="sq">
              <a:noFill/>
              <a:round/>
            </a:ln>
          </p:spPr>
          <p:txBody>
            <a:bodyPr/>
            <a:lstStyle/>
            <a:p>
              <a:endParaRPr lang="zh-CN" altLang="en-US"/>
            </a:p>
          </p:txBody>
        </p:sp>
        <p:sp>
          <p:nvSpPr>
            <p:cNvPr id="22" name="Line 60"/>
            <p:cNvSpPr>
              <a:spLocks noChangeShapeType="1"/>
            </p:cNvSpPr>
            <p:nvPr/>
          </p:nvSpPr>
          <p:spPr bwMode="auto">
            <a:xfrm>
              <a:off x="8675688" y="5848350"/>
              <a:ext cx="0" cy="303213"/>
            </a:xfrm>
            <a:prstGeom prst="line">
              <a:avLst/>
            </a:prstGeom>
            <a:noFill/>
            <a:ln w="28575" cap="sq">
              <a:noFill/>
              <a:round/>
            </a:ln>
          </p:spPr>
          <p:txBody>
            <a:bodyPr/>
            <a:lstStyle/>
            <a:p>
              <a:endParaRPr lang="zh-CN" altLang="en-US"/>
            </a:p>
          </p:txBody>
        </p:sp>
        <p:sp>
          <p:nvSpPr>
            <p:cNvPr id="23" name="Rectangle 61"/>
            <p:cNvSpPr>
              <a:spLocks noChangeArrowheads="1"/>
            </p:cNvSpPr>
            <p:nvPr/>
          </p:nvSpPr>
          <p:spPr bwMode="auto">
            <a:xfrm>
              <a:off x="549275" y="5937965"/>
              <a:ext cx="362600" cy="246221"/>
            </a:xfrm>
            <a:prstGeom prst="rect">
              <a:avLst/>
            </a:prstGeom>
            <a:noFill/>
            <a:ln w="9525">
              <a:noFill/>
              <a:miter lim="800000"/>
            </a:ln>
          </p:spPr>
          <p:txBody>
            <a:bodyPr wrap="none" anchor="ctr">
              <a:spAutoFit/>
            </a:bodyPr>
            <a:lstStyle/>
            <a:p>
              <a:r>
                <a:rPr lang="en-US" altLang="zh-CN" sz="1000" b="1"/>
                <a:t>… </a:t>
              </a:r>
            </a:p>
          </p:txBody>
        </p:sp>
        <p:sp>
          <p:nvSpPr>
            <p:cNvPr id="24" name="Rectangle 62"/>
            <p:cNvSpPr>
              <a:spLocks noChangeArrowheads="1"/>
            </p:cNvSpPr>
            <p:nvPr/>
          </p:nvSpPr>
          <p:spPr bwMode="auto">
            <a:xfrm>
              <a:off x="544513" y="5503863"/>
              <a:ext cx="539750" cy="304800"/>
            </a:xfrm>
            <a:prstGeom prst="rect">
              <a:avLst/>
            </a:prstGeom>
            <a:noFill/>
            <a:ln w="9525">
              <a:noFill/>
              <a:miter lim="800000"/>
            </a:ln>
          </p:spPr>
          <p:txBody>
            <a:bodyPr wrap="none">
              <a:spAutoFit/>
            </a:bodyPr>
            <a:lstStyle/>
            <a:p>
              <a:r>
                <a:rPr lang="zh-CN" altLang="en-US" sz="1400" b="1">
                  <a:solidFill>
                    <a:srgbClr val="FE7000"/>
                  </a:solidFill>
                </a:rPr>
                <a:t>内容</a:t>
              </a:r>
            </a:p>
          </p:txBody>
        </p:sp>
        <p:sp>
          <p:nvSpPr>
            <p:cNvPr id="25" name="Rectangle 63"/>
            <p:cNvSpPr>
              <a:spLocks noChangeArrowheads="1"/>
            </p:cNvSpPr>
            <p:nvPr/>
          </p:nvSpPr>
          <p:spPr bwMode="auto">
            <a:xfrm>
              <a:off x="3154363" y="5551488"/>
              <a:ext cx="2309812" cy="195262"/>
            </a:xfrm>
            <a:prstGeom prst="rect">
              <a:avLst/>
            </a:prstGeom>
            <a:noFill/>
            <a:ln w="9525" algn="ctr">
              <a:noFill/>
              <a:miter lim="800000"/>
            </a:ln>
          </p:spPr>
          <p:txBody>
            <a:bodyPr wrap="none" anchor="ctr"/>
            <a:lstStyle/>
            <a:p>
              <a:r>
                <a:rPr lang="en-US" altLang="zh-CN" sz="1000" b="1"/>
                <a:t>…</a:t>
              </a:r>
            </a:p>
          </p:txBody>
        </p:sp>
        <p:sp>
          <p:nvSpPr>
            <p:cNvPr id="26" name="Rectangle 64"/>
            <p:cNvSpPr>
              <a:spLocks noChangeArrowheads="1"/>
            </p:cNvSpPr>
            <p:nvPr/>
          </p:nvSpPr>
          <p:spPr bwMode="auto">
            <a:xfrm>
              <a:off x="3152775" y="5945188"/>
              <a:ext cx="319318" cy="246221"/>
            </a:xfrm>
            <a:prstGeom prst="rect">
              <a:avLst/>
            </a:prstGeom>
            <a:noFill/>
            <a:ln w="9525">
              <a:noFill/>
              <a:miter lim="800000"/>
            </a:ln>
          </p:spPr>
          <p:txBody>
            <a:bodyPr wrap="none">
              <a:spAutoFit/>
            </a:bodyPr>
            <a:lstStyle/>
            <a:p>
              <a:r>
                <a:rPr lang="en-US" altLang="zh-CN" sz="1000" b="1"/>
                <a:t>…</a:t>
              </a:r>
            </a:p>
          </p:txBody>
        </p:sp>
        <p:sp>
          <p:nvSpPr>
            <p:cNvPr id="27" name="Rectangle 65"/>
            <p:cNvSpPr>
              <a:spLocks noChangeArrowheads="1"/>
            </p:cNvSpPr>
            <p:nvPr/>
          </p:nvSpPr>
          <p:spPr bwMode="auto">
            <a:xfrm>
              <a:off x="6016625" y="5945188"/>
              <a:ext cx="319318" cy="246221"/>
            </a:xfrm>
            <a:prstGeom prst="rect">
              <a:avLst/>
            </a:prstGeom>
            <a:noFill/>
            <a:ln w="9525">
              <a:noFill/>
              <a:miter lim="800000"/>
            </a:ln>
          </p:spPr>
          <p:txBody>
            <a:bodyPr wrap="none">
              <a:spAutoFit/>
            </a:bodyPr>
            <a:lstStyle/>
            <a:p>
              <a:r>
                <a:rPr lang="en-US" altLang="zh-CN" sz="1000" b="1"/>
                <a:t>…</a:t>
              </a:r>
            </a:p>
          </p:txBody>
        </p:sp>
        <p:sp>
          <p:nvSpPr>
            <p:cNvPr id="28" name="Rectangle 66"/>
            <p:cNvSpPr>
              <a:spLocks noChangeArrowheads="1"/>
            </p:cNvSpPr>
            <p:nvPr/>
          </p:nvSpPr>
          <p:spPr bwMode="auto">
            <a:xfrm>
              <a:off x="5992813" y="5551488"/>
              <a:ext cx="2309812" cy="195262"/>
            </a:xfrm>
            <a:prstGeom prst="rect">
              <a:avLst/>
            </a:prstGeom>
            <a:noFill/>
            <a:ln w="9525" algn="ctr">
              <a:noFill/>
              <a:miter lim="800000"/>
            </a:ln>
          </p:spPr>
          <p:txBody>
            <a:bodyPr wrap="none" anchor="ctr"/>
            <a:lstStyle/>
            <a:p>
              <a:r>
                <a:rPr lang="en-US" altLang="zh-CN" sz="1000" b="1"/>
                <a:t>…</a:t>
              </a:r>
            </a:p>
          </p:txBody>
        </p:sp>
      </p:grpSp>
      <p:sp>
        <p:nvSpPr>
          <p:cNvPr id="29" name="Line 67"/>
          <p:cNvSpPr>
            <a:spLocks noChangeShapeType="1"/>
          </p:cNvSpPr>
          <p:nvPr/>
        </p:nvSpPr>
        <p:spPr bwMode="auto">
          <a:xfrm>
            <a:off x="3489325" y="2124075"/>
            <a:ext cx="0" cy="3143250"/>
          </a:xfrm>
          <a:prstGeom prst="line">
            <a:avLst/>
          </a:prstGeom>
          <a:noFill/>
          <a:ln w="3175">
            <a:solidFill>
              <a:srgbClr val="969696"/>
            </a:solidFill>
            <a:round/>
          </a:ln>
        </p:spPr>
        <p:txBody>
          <a:bodyPr wrap="none" anchor="ctr"/>
          <a:lstStyle/>
          <a:p>
            <a:endParaRPr lang="zh-CN" altLang="en-US"/>
          </a:p>
        </p:txBody>
      </p:sp>
      <p:sp>
        <p:nvSpPr>
          <p:cNvPr id="30" name="Line 68"/>
          <p:cNvSpPr>
            <a:spLocks noChangeShapeType="1"/>
          </p:cNvSpPr>
          <p:nvPr/>
        </p:nvSpPr>
        <p:spPr bwMode="auto">
          <a:xfrm>
            <a:off x="6346825" y="2124075"/>
            <a:ext cx="0" cy="3143250"/>
          </a:xfrm>
          <a:prstGeom prst="line">
            <a:avLst/>
          </a:prstGeom>
          <a:noFill/>
          <a:ln w="3175">
            <a:solidFill>
              <a:srgbClr val="969696"/>
            </a:solidFill>
            <a:round/>
          </a:ln>
        </p:spPr>
        <p:txBody>
          <a:bodyPr wrap="none" anchor="ctr"/>
          <a:lstStyle/>
          <a:p>
            <a:endParaRPr lang="zh-CN" altLang="en-US"/>
          </a:p>
        </p:txBody>
      </p:sp>
      <p:sp>
        <p:nvSpPr>
          <p:cNvPr id="33"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13</a:t>
            </a:fld>
            <a:endParaRPr lang="en-US" altLang="zh-CN" dirty="0">
              <a:solidFill>
                <a:schemeClr val="tx1"/>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aphicFrame>
        <p:nvGraphicFramePr>
          <p:cNvPr id="5" name="Object 3"/>
          <p:cNvGraphicFramePr>
            <a:graphicFrameLocks noChangeAspect="1"/>
          </p:cNvGraphicFramePr>
          <p:nvPr/>
        </p:nvGraphicFramePr>
        <p:xfrm>
          <a:off x="1028700" y="1155701"/>
          <a:ext cx="8102600" cy="396874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14</a:t>
            </a:fld>
            <a:endParaRPr lang="en-US" altLang="zh-CN" dirty="0">
              <a:solidFill>
                <a:schemeClr val="tx1"/>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 name="组合 3"/>
          <p:cNvGrpSpPr/>
          <p:nvPr/>
        </p:nvGrpSpPr>
        <p:grpSpPr>
          <a:xfrm>
            <a:off x="2815400" y="3517909"/>
            <a:ext cx="455723" cy="949338"/>
            <a:chOff x="1214414" y="2661856"/>
            <a:chExt cx="1500198" cy="1341221"/>
          </a:xfrm>
          <a:effectLst>
            <a:reflection blurRad="6350" stA="52000" endA="300" endPos="35000" dir="5400000" sy="-100000" algn="bl" rotWithShape="0"/>
          </a:effectLst>
        </p:grpSpPr>
        <p:sp>
          <p:nvSpPr>
            <p:cNvPr id="5" name="圆角矩形 2"/>
            <p:cNvSpPr/>
            <p:nvPr/>
          </p:nvSpPr>
          <p:spPr>
            <a:xfrm>
              <a:off x="1214414" y="2714620"/>
              <a:ext cx="1500198" cy="1288457"/>
            </a:xfrm>
            <a:prstGeom prst="roundRect">
              <a:avLst/>
            </a:prstGeom>
            <a:solidFill>
              <a:srgbClr val="C00000"/>
            </a:soli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任意多边形 3"/>
            <p:cNvSpPr/>
            <p:nvPr/>
          </p:nvSpPr>
          <p:spPr>
            <a:xfrm>
              <a:off x="1214414" y="2661856"/>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7" name="组合 1"/>
          <p:cNvGrpSpPr/>
          <p:nvPr/>
        </p:nvGrpSpPr>
        <p:grpSpPr>
          <a:xfrm>
            <a:off x="2364887" y="3846525"/>
            <a:ext cx="455723" cy="620722"/>
            <a:chOff x="1214414" y="2661856"/>
            <a:chExt cx="1500198" cy="876953"/>
          </a:xfrm>
          <a:effectLst>
            <a:reflection blurRad="6350" stA="52000" endA="300" endPos="35000" dir="5400000" sy="-100000" algn="bl" rotWithShape="0"/>
          </a:effectLst>
        </p:grpSpPr>
        <p:sp>
          <p:nvSpPr>
            <p:cNvPr id="8" name="圆角矩形 2"/>
            <p:cNvSpPr/>
            <p:nvPr/>
          </p:nvSpPr>
          <p:spPr>
            <a:xfrm>
              <a:off x="1214414" y="2714621"/>
              <a:ext cx="1500198" cy="824188"/>
            </a:xfrm>
            <a:prstGeom prst="roundRect">
              <a:avLst/>
            </a:prstGeom>
            <a:solidFill>
              <a:schemeClr val="bg1">
                <a:lumMod val="50000"/>
              </a:schemeClr>
            </a:soli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9" name="任意多边形 3"/>
            <p:cNvSpPr/>
            <p:nvPr/>
          </p:nvSpPr>
          <p:spPr>
            <a:xfrm>
              <a:off x="1214414" y="2661856"/>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10" name="组合 1"/>
          <p:cNvGrpSpPr/>
          <p:nvPr/>
        </p:nvGrpSpPr>
        <p:grpSpPr>
          <a:xfrm>
            <a:off x="4275920" y="3627449"/>
            <a:ext cx="455723" cy="839799"/>
            <a:chOff x="1214414" y="2661856"/>
            <a:chExt cx="1500198" cy="1341221"/>
          </a:xfrm>
          <a:effectLst>
            <a:reflection blurRad="6350" stA="52000" endA="300" endPos="35000" dir="5400000" sy="-100000" algn="bl" rotWithShape="0"/>
          </a:effectLst>
        </p:grpSpPr>
        <p:sp>
          <p:nvSpPr>
            <p:cNvPr id="11" name="圆角矩形 2"/>
            <p:cNvSpPr/>
            <p:nvPr/>
          </p:nvSpPr>
          <p:spPr>
            <a:xfrm>
              <a:off x="1214414" y="2714620"/>
              <a:ext cx="1500198" cy="1288457"/>
            </a:xfrm>
            <a:prstGeom prst="roundRect">
              <a:avLst/>
            </a:prstGeom>
            <a:solidFill>
              <a:srgbClr val="C00000"/>
            </a:soli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2" name="任意多边形 3"/>
            <p:cNvSpPr/>
            <p:nvPr/>
          </p:nvSpPr>
          <p:spPr>
            <a:xfrm>
              <a:off x="1214414" y="2661856"/>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13" name="组合 1"/>
          <p:cNvGrpSpPr/>
          <p:nvPr/>
        </p:nvGrpSpPr>
        <p:grpSpPr>
          <a:xfrm>
            <a:off x="3814166" y="4065603"/>
            <a:ext cx="455723" cy="401644"/>
            <a:chOff x="1214414" y="2661856"/>
            <a:chExt cx="1500198" cy="876953"/>
          </a:xfrm>
          <a:effectLst>
            <a:reflection blurRad="6350" stA="52000" endA="300" endPos="35000" dir="5400000" sy="-100000" algn="bl" rotWithShape="0"/>
          </a:effectLst>
        </p:grpSpPr>
        <p:sp>
          <p:nvSpPr>
            <p:cNvPr id="14" name="圆角矩形 2"/>
            <p:cNvSpPr/>
            <p:nvPr/>
          </p:nvSpPr>
          <p:spPr>
            <a:xfrm>
              <a:off x="1214414" y="2714621"/>
              <a:ext cx="1500198" cy="824188"/>
            </a:xfrm>
            <a:prstGeom prst="roundRect">
              <a:avLst/>
            </a:prstGeom>
            <a:solidFill>
              <a:schemeClr val="bg1">
                <a:lumMod val="50000"/>
              </a:schemeClr>
            </a:soli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5" name="任意多边形 3"/>
            <p:cNvSpPr/>
            <p:nvPr/>
          </p:nvSpPr>
          <p:spPr>
            <a:xfrm>
              <a:off x="1214414" y="2661856"/>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16" name="组合 1"/>
          <p:cNvGrpSpPr/>
          <p:nvPr/>
        </p:nvGrpSpPr>
        <p:grpSpPr>
          <a:xfrm>
            <a:off x="5378457" y="3676319"/>
            <a:ext cx="455723" cy="790929"/>
            <a:chOff x="1214414" y="2661856"/>
            <a:chExt cx="1500198" cy="1212917"/>
          </a:xfrm>
          <a:effectLst>
            <a:reflection blurRad="6350" stA="52000" endA="300" endPos="35000" dir="5400000" sy="-100000" algn="bl" rotWithShape="0"/>
          </a:effectLst>
        </p:grpSpPr>
        <p:sp>
          <p:nvSpPr>
            <p:cNvPr id="17" name="圆角矩形 2"/>
            <p:cNvSpPr/>
            <p:nvPr/>
          </p:nvSpPr>
          <p:spPr>
            <a:xfrm>
              <a:off x="1214414" y="2714619"/>
              <a:ext cx="1500198" cy="1160154"/>
            </a:xfrm>
            <a:prstGeom prst="roundRect">
              <a:avLst/>
            </a:prstGeom>
            <a:solidFill>
              <a:schemeClr val="bg1">
                <a:lumMod val="50000"/>
              </a:schemeClr>
            </a:soli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8" name="任意多边形 3"/>
            <p:cNvSpPr/>
            <p:nvPr/>
          </p:nvSpPr>
          <p:spPr>
            <a:xfrm>
              <a:off x="1214414" y="2661856"/>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19" name="组合 1"/>
          <p:cNvGrpSpPr/>
          <p:nvPr/>
        </p:nvGrpSpPr>
        <p:grpSpPr>
          <a:xfrm>
            <a:off x="5845979" y="3189293"/>
            <a:ext cx="455723" cy="1277955"/>
            <a:chOff x="1214414" y="2661856"/>
            <a:chExt cx="1500198" cy="1805490"/>
          </a:xfrm>
          <a:effectLst>
            <a:reflection blurRad="6350" stA="52000" endA="300" endPos="35000" dir="5400000" sy="-100000" algn="bl" rotWithShape="0"/>
          </a:effectLst>
        </p:grpSpPr>
        <p:sp>
          <p:nvSpPr>
            <p:cNvPr id="20" name="圆角矩形 2"/>
            <p:cNvSpPr/>
            <p:nvPr/>
          </p:nvSpPr>
          <p:spPr>
            <a:xfrm>
              <a:off x="1214414" y="2714620"/>
              <a:ext cx="1500198" cy="1752726"/>
            </a:xfrm>
            <a:prstGeom prst="roundRect">
              <a:avLst/>
            </a:prstGeom>
            <a:solidFill>
              <a:srgbClr val="C00000"/>
            </a:soli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1" name="任意多边形 3"/>
            <p:cNvSpPr/>
            <p:nvPr/>
          </p:nvSpPr>
          <p:spPr>
            <a:xfrm>
              <a:off x="1214414" y="2661856"/>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22" name="组合 1"/>
          <p:cNvGrpSpPr/>
          <p:nvPr/>
        </p:nvGrpSpPr>
        <p:grpSpPr>
          <a:xfrm>
            <a:off x="6925206" y="3532575"/>
            <a:ext cx="455723" cy="973494"/>
            <a:chOff x="1214414" y="2661856"/>
            <a:chExt cx="1500198" cy="1212917"/>
          </a:xfrm>
          <a:effectLst>
            <a:reflection blurRad="6350" stA="52000" endA="300" endPos="35000" dir="5400000" sy="-100000" algn="bl" rotWithShape="0"/>
          </a:effectLst>
        </p:grpSpPr>
        <p:sp>
          <p:nvSpPr>
            <p:cNvPr id="23" name="圆角矩形 2"/>
            <p:cNvSpPr/>
            <p:nvPr/>
          </p:nvSpPr>
          <p:spPr>
            <a:xfrm>
              <a:off x="1214414" y="2714619"/>
              <a:ext cx="1500198" cy="1160154"/>
            </a:xfrm>
            <a:prstGeom prst="roundRect">
              <a:avLst/>
            </a:prstGeom>
            <a:solidFill>
              <a:schemeClr val="bg1">
                <a:lumMod val="50000"/>
              </a:schemeClr>
            </a:soli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4" name="任意多边形 3"/>
            <p:cNvSpPr/>
            <p:nvPr/>
          </p:nvSpPr>
          <p:spPr>
            <a:xfrm>
              <a:off x="1214414" y="2661856"/>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25" name="组合 1"/>
          <p:cNvGrpSpPr/>
          <p:nvPr/>
        </p:nvGrpSpPr>
        <p:grpSpPr>
          <a:xfrm>
            <a:off x="7355369" y="3445715"/>
            <a:ext cx="455723" cy="1021529"/>
            <a:chOff x="1214414" y="3074541"/>
            <a:chExt cx="1500198" cy="1443214"/>
          </a:xfrm>
          <a:effectLst>
            <a:reflection blurRad="6350" stA="52000" endA="300" endPos="35000" dir="5400000" sy="-100000" algn="bl" rotWithShape="0"/>
          </a:effectLst>
        </p:grpSpPr>
        <p:sp>
          <p:nvSpPr>
            <p:cNvPr id="26" name="圆角矩形 2"/>
            <p:cNvSpPr/>
            <p:nvPr/>
          </p:nvSpPr>
          <p:spPr>
            <a:xfrm>
              <a:off x="1214414" y="3074541"/>
              <a:ext cx="1500198" cy="1443214"/>
            </a:xfrm>
            <a:prstGeom prst="roundRect">
              <a:avLst/>
            </a:prstGeom>
            <a:solidFill>
              <a:srgbClr val="C00000"/>
            </a:soli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7" name="任意多边形 3"/>
            <p:cNvSpPr/>
            <p:nvPr/>
          </p:nvSpPr>
          <p:spPr>
            <a:xfrm>
              <a:off x="1214414" y="3091554"/>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28" name="组合 35"/>
          <p:cNvGrpSpPr/>
          <p:nvPr/>
        </p:nvGrpSpPr>
        <p:grpSpPr bwMode="auto">
          <a:xfrm>
            <a:off x="1686719" y="1612901"/>
            <a:ext cx="6786563" cy="3451225"/>
            <a:chOff x="649288" y="1274762"/>
            <a:chExt cx="7826375" cy="3749675"/>
          </a:xfrm>
        </p:grpSpPr>
        <p:sp>
          <p:nvSpPr>
            <p:cNvPr id="29" name="AutoShape 5"/>
            <p:cNvSpPr>
              <a:spLocks noChangeArrowheads="1"/>
            </p:cNvSpPr>
            <p:nvPr/>
          </p:nvSpPr>
          <p:spPr bwMode="auto">
            <a:xfrm>
              <a:off x="649288" y="1274762"/>
              <a:ext cx="7826375" cy="3749675"/>
            </a:xfrm>
            <a:prstGeom prst="roundRect">
              <a:avLst>
                <a:gd name="adj" fmla="val 3231"/>
              </a:avLst>
            </a:prstGeom>
            <a:noFill/>
            <a:ln w="25400">
              <a:solidFill>
                <a:schemeClr val="accent5">
                  <a:lumMod val="40000"/>
                  <a:lumOff val="60000"/>
                </a:schemeClr>
              </a:solidFill>
              <a:prstDash val="sysDot"/>
              <a:round/>
            </a:ln>
          </p:spPr>
          <p:txBody>
            <a:bodyPr wrap="none" lIns="91425" tIns="45713" rIns="91425" bIns="45713" anchor="ctr"/>
            <a:lstStyle/>
            <a:p>
              <a:pPr algn="ctr">
                <a:defRPr/>
              </a:pPr>
              <a:endParaRPr lang="zh-CN" altLang="zh-CN"/>
            </a:p>
          </p:txBody>
        </p:sp>
        <p:sp>
          <p:nvSpPr>
            <p:cNvPr id="30" name="Rectangle 9"/>
            <p:cNvSpPr>
              <a:spLocks noChangeArrowheads="1"/>
            </p:cNvSpPr>
            <p:nvPr/>
          </p:nvSpPr>
          <p:spPr bwMode="auto">
            <a:xfrm>
              <a:off x="777876" y="1371350"/>
              <a:ext cx="7569200" cy="3524250"/>
            </a:xfrm>
            <a:prstGeom prst="roundRect">
              <a:avLst>
                <a:gd name="adj" fmla="val 3486"/>
              </a:avLst>
            </a:prstGeom>
            <a:solidFill>
              <a:schemeClr val="bg1">
                <a:alpha val="65881"/>
              </a:schemeClr>
            </a:solidFill>
            <a:ln w="9525">
              <a:noFill/>
              <a:miter lim="800000"/>
            </a:ln>
            <a:effectLst/>
            <a:scene3d>
              <a:camera prst="orthographicFront">
                <a:rot lat="0" lon="0" rev="0"/>
              </a:camera>
              <a:lightRig rig="chilly" dir="t">
                <a:rot lat="0" lon="0" rev="18480000"/>
              </a:lightRig>
            </a:scene3d>
            <a:sp3d prstMaterial="clear">
              <a:bevelT h="63500"/>
            </a:sp3d>
          </p:spPr>
          <p:txBody>
            <a:bodyPr/>
            <a:lstStyle/>
            <a:p>
              <a:pPr>
                <a:defRPr/>
              </a:pPr>
              <a:endParaRPr lang="zh-CN" altLang="zh-CN">
                <a:latin typeface="Calibri" panose="020F0502020204030204" charset="0"/>
              </a:endParaRPr>
            </a:p>
          </p:txBody>
        </p:sp>
      </p:grpSp>
      <p:sp>
        <p:nvSpPr>
          <p:cNvPr id="31" name="Line 11"/>
          <p:cNvSpPr>
            <a:spLocks noChangeShapeType="1"/>
          </p:cNvSpPr>
          <p:nvPr/>
        </p:nvSpPr>
        <p:spPr bwMode="auto">
          <a:xfrm>
            <a:off x="3550443" y="2574926"/>
            <a:ext cx="1588" cy="1876425"/>
          </a:xfrm>
          <a:prstGeom prst="line">
            <a:avLst/>
          </a:prstGeom>
          <a:noFill/>
          <a:ln w="15875">
            <a:solidFill>
              <a:schemeClr val="tx1">
                <a:lumMod val="50000"/>
                <a:lumOff val="50000"/>
              </a:schemeClr>
            </a:solidFill>
            <a:prstDash val="dash"/>
            <a:round/>
          </a:ln>
        </p:spPr>
        <p:txBody>
          <a:bodyPr/>
          <a:lstStyle/>
          <a:p>
            <a:endParaRPr lang="zh-CN" altLang="en-US"/>
          </a:p>
        </p:txBody>
      </p:sp>
      <p:sp>
        <p:nvSpPr>
          <p:cNvPr id="32" name="Line 12"/>
          <p:cNvSpPr>
            <a:spLocks noChangeShapeType="1"/>
          </p:cNvSpPr>
          <p:nvPr/>
        </p:nvSpPr>
        <p:spPr bwMode="auto">
          <a:xfrm>
            <a:off x="5071268" y="2574926"/>
            <a:ext cx="1588" cy="1876425"/>
          </a:xfrm>
          <a:prstGeom prst="line">
            <a:avLst/>
          </a:prstGeom>
          <a:noFill/>
          <a:ln w="15875">
            <a:solidFill>
              <a:srgbClr val="0070C0"/>
            </a:solidFill>
            <a:prstDash val="dash"/>
            <a:round/>
          </a:ln>
        </p:spPr>
        <p:txBody>
          <a:bodyPr/>
          <a:lstStyle/>
          <a:p>
            <a:endParaRPr lang="zh-CN" altLang="en-US"/>
          </a:p>
        </p:txBody>
      </p:sp>
      <p:sp>
        <p:nvSpPr>
          <p:cNvPr id="33" name="Line 13"/>
          <p:cNvSpPr>
            <a:spLocks noChangeShapeType="1"/>
          </p:cNvSpPr>
          <p:nvPr/>
        </p:nvSpPr>
        <p:spPr bwMode="auto">
          <a:xfrm>
            <a:off x="6582569" y="2574926"/>
            <a:ext cx="3175" cy="1876425"/>
          </a:xfrm>
          <a:prstGeom prst="line">
            <a:avLst/>
          </a:prstGeom>
          <a:noFill/>
          <a:ln w="15875">
            <a:solidFill>
              <a:schemeClr val="tx1">
                <a:lumMod val="50000"/>
                <a:lumOff val="50000"/>
              </a:schemeClr>
            </a:solidFill>
            <a:prstDash val="dash"/>
            <a:round/>
          </a:ln>
        </p:spPr>
        <p:txBody>
          <a:bodyPr/>
          <a:lstStyle/>
          <a:p>
            <a:endParaRPr lang="zh-CN" altLang="en-US"/>
          </a:p>
        </p:txBody>
      </p:sp>
      <p:sp>
        <p:nvSpPr>
          <p:cNvPr id="34" name="Text Box 56"/>
          <p:cNvSpPr txBox="1">
            <a:spLocks noChangeArrowheads="1"/>
          </p:cNvSpPr>
          <p:nvPr/>
        </p:nvSpPr>
        <p:spPr bwMode="auto">
          <a:xfrm>
            <a:off x="2393157" y="4495800"/>
            <a:ext cx="903287" cy="306388"/>
          </a:xfrm>
          <a:prstGeom prst="rect">
            <a:avLst/>
          </a:prstGeom>
          <a:noFill/>
          <a:ln w="9525">
            <a:noFill/>
            <a:miter lim="800000"/>
          </a:ln>
          <a:effectLst>
            <a:prstShdw prst="shdw18" dist="17961" dir="13500000">
              <a:schemeClr val="accent1">
                <a:gamma/>
                <a:shade val="60000"/>
                <a:invGamma/>
              </a:schemeClr>
            </a:prstShdw>
          </a:effectLst>
        </p:spPr>
        <p:txBody>
          <a:bodyPr wrap="none">
            <a:spAutoFit/>
          </a:bodyPr>
          <a:lstStyle/>
          <a:p>
            <a:pPr algn="ctr">
              <a:defRPr/>
            </a:pPr>
            <a:r>
              <a:rPr lang="zh-CN" altLang="en-US" sz="1400" dirty="0">
                <a:latin typeface="Calibri" panose="020F0502020204030204" charset="0"/>
                <a:ea typeface="微软雅黑" panose="020B0503020204020204" pitchFamily="34" charset="-122"/>
              </a:rPr>
              <a:t>添加文本</a:t>
            </a:r>
            <a:endParaRPr lang="zh-CN" altLang="en-US" dirty="0"/>
          </a:p>
        </p:txBody>
      </p:sp>
      <p:sp>
        <p:nvSpPr>
          <p:cNvPr id="35" name="Text Box 57"/>
          <p:cNvSpPr txBox="1">
            <a:spLocks noChangeArrowheads="1"/>
          </p:cNvSpPr>
          <p:nvPr/>
        </p:nvSpPr>
        <p:spPr bwMode="auto">
          <a:xfrm>
            <a:off x="3912393" y="4495800"/>
            <a:ext cx="903288" cy="306388"/>
          </a:xfrm>
          <a:prstGeom prst="rect">
            <a:avLst/>
          </a:prstGeom>
          <a:noFill/>
          <a:ln w="9525">
            <a:noFill/>
            <a:miter lim="800000"/>
          </a:ln>
          <a:effectLst>
            <a:prstShdw prst="shdw18" dist="17961" dir="13500000">
              <a:schemeClr val="accent1">
                <a:gamma/>
                <a:shade val="60000"/>
                <a:invGamma/>
              </a:schemeClr>
            </a:prstShdw>
          </a:effectLst>
        </p:spPr>
        <p:txBody>
          <a:bodyPr wrap="none">
            <a:spAutoFit/>
          </a:bodyPr>
          <a:lstStyle/>
          <a:p>
            <a:pPr algn="ctr">
              <a:defRPr/>
            </a:pPr>
            <a:r>
              <a:rPr lang="zh-CN" altLang="en-US" sz="1400">
                <a:latin typeface="Calibri" panose="020F0502020204030204" charset="0"/>
                <a:ea typeface="微软雅黑" panose="020B0503020204020204" pitchFamily="34" charset="-122"/>
              </a:rPr>
              <a:t>添加文本</a:t>
            </a:r>
            <a:endParaRPr lang="zh-CN" altLang="en-US"/>
          </a:p>
        </p:txBody>
      </p:sp>
      <p:sp>
        <p:nvSpPr>
          <p:cNvPr id="36" name="Text Box 58"/>
          <p:cNvSpPr txBox="1">
            <a:spLocks noChangeArrowheads="1"/>
          </p:cNvSpPr>
          <p:nvPr/>
        </p:nvSpPr>
        <p:spPr bwMode="auto">
          <a:xfrm>
            <a:off x="5434807" y="4495800"/>
            <a:ext cx="903287" cy="306388"/>
          </a:xfrm>
          <a:prstGeom prst="rect">
            <a:avLst/>
          </a:prstGeom>
          <a:noFill/>
          <a:ln w="9525">
            <a:noFill/>
            <a:miter lim="800000"/>
          </a:ln>
          <a:effectLst>
            <a:prstShdw prst="shdw18" dist="17961" dir="13500000">
              <a:schemeClr val="accent1">
                <a:gamma/>
                <a:shade val="60000"/>
                <a:invGamma/>
              </a:schemeClr>
            </a:prstShdw>
          </a:effectLst>
        </p:spPr>
        <p:txBody>
          <a:bodyPr wrap="none">
            <a:spAutoFit/>
          </a:bodyPr>
          <a:lstStyle/>
          <a:p>
            <a:pPr algn="ctr">
              <a:defRPr/>
            </a:pPr>
            <a:r>
              <a:rPr lang="zh-CN" altLang="en-US" sz="1400">
                <a:latin typeface="Calibri" panose="020F0502020204030204" charset="0"/>
                <a:ea typeface="微软雅黑" panose="020B0503020204020204" pitchFamily="34" charset="-122"/>
              </a:rPr>
              <a:t>添加文本</a:t>
            </a:r>
            <a:endParaRPr lang="zh-CN" altLang="en-US"/>
          </a:p>
        </p:txBody>
      </p:sp>
      <p:sp>
        <p:nvSpPr>
          <p:cNvPr id="37" name="Text Box 59"/>
          <p:cNvSpPr txBox="1">
            <a:spLocks noChangeArrowheads="1"/>
          </p:cNvSpPr>
          <p:nvPr/>
        </p:nvSpPr>
        <p:spPr bwMode="auto">
          <a:xfrm>
            <a:off x="6963568" y="4495800"/>
            <a:ext cx="903288" cy="306388"/>
          </a:xfrm>
          <a:prstGeom prst="rect">
            <a:avLst/>
          </a:prstGeom>
          <a:noFill/>
          <a:ln w="9525">
            <a:noFill/>
            <a:miter lim="800000"/>
          </a:ln>
          <a:effectLst>
            <a:prstShdw prst="shdw18" dist="17961" dir="13500000">
              <a:schemeClr val="accent1">
                <a:gamma/>
                <a:shade val="60000"/>
                <a:invGamma/>
              </a:schemeClr>
            </a:prstShdw>
          </a:effectLst>
        </p:spPr>
        <p:txBody>
          <a:bodyPr wrap="none">
            <a:spAutoFit/>
          </a:bodyPr>
          <a:lstStyle/>
          <a:p>
            <a:pPr algn="ctr">
              <a:defRPr/>
            </a:pPr>
            <a:r>
              <a:rPr lang="zh-CN" altLang="en-US" sz="1400">
                <a:latin typeface="Calibri" panose="020F0502020204030204" charset="0"/>
                <a:ea typeface="微软雅黑" panose="020B0503020204020204" pitchFamily="34" charset="-122"/>
              </a:rPr>
              <a:t>添加文本</a:t>
            </a:r>
            <a:endParaRPr lang="zh-CN" altLang="en-US"/>
          </a:p>
        </p:txBody>
      </p:sp>
      <p:sp>
        <p:nvSpPr>
          <p:cNvPr id="38" name="Text Box 56"/>
          <p:cNvSpPr txBox="1">
            <a:spLocks noChangeArrowheads="1"/>
          </p:cNvSpPr>
          <p:nvPr/>
        </p:nvSpPr>
        <p:spPr bwMode="auto">
          <a:xfrm>
            <a:off x="2764631" y="3236914"/>
            <a:ext cx="544512" cy="306387"/>
          </a:xfrm>
          <a:prstGeom prst="rect">
            <a:avLst/>
          </a:prstGeom>
          <a:noFill/>
          <a:ln w="9525">
            <a:noFill/>
            <a:miter lim="800000"/>
          </a:ln>
          <a:effectLst>
            <a:prstShdw prst="shdw18" dist="17961" dir="13500000">
              <a:schemeClr val="accent1">
                <a:gamma/>
                <a:shade val="60000"/>
                <a:invGamma/>
              </a:schemeClr>
            </a:prstShdw>
          </a:effectLst>
        </p:spPr>
        <p:txBody>
          <a:bodyPr wrap="none">
            <a:spAutoFit/>
          </a:bodyPr>
          <a:lstStyle/>
          <a:p>
            <a:pPr algn="ctr">
              <a:defRPr/>
            </a:pPr>
            <a:r>
              <a:rPr lang="zh-CN" altLang="en-US" sz="1400" dirty="0">
                <a:latin typeface="Calibri" panose="020F0502020204030204" charset="0"/>
                <a:ea typeface="微软雅黑" panose="020B0503020204020204" pitchFamily="34" charset="-122"/>
              </a:rPr>
              <a:t>文本</a:t>
            </a:r>
            <a:endParaRPr lang="zh-CN" altLang="en-US" dirty="0"/>
          </a:p>
        </p:txBody>
      </p:sp>
      <p:sp>
        <p:nvSpPr>
          <p:cNvPr id="39" name="Text Box 56"/>
          <p:cNvSpPr txBox="1">
            <a:spLocks noChangeArrowheads="1"/>
          </p:cNvSpPr>
          <p:nvPr/>
        </p:nvSpPr>
        <p:spPr bwMode="auto">
          <a:xfrm>
            <a:off x="4153694" y="3360739"/>
            <a:ext cx="733425" cy="306387"/>
          </a:xfrm>
          <a:prstGeom prst="rect">
            <a:avLst/>
          </a:prstGeom>
          <a:noFill/>
          <a:ln w="9525">
            <a:noFill/>
            <a:miter lim="800000"/>
          </a:ln>
          <a:effectLst>
            <a:prstShdw prst="shdw18" dist="17961" dir="13500000">
              <a:schemeClr val="accent1">
                <a:gamma/>
                <a:shade val="60000"/>
                <a:invGamma/>
              </a:schemeClr>
            </a:prstShdw>
          </a:effectLst>
        </p:spPr>
        <p:txBody>
          <a:bodyPr>
            <a:spAutoFit/>
          </a:bodyPr>
          <a:lstStyle/>
          <a:p>
            <a:pPr algn="ctr">
              <a:defRPr/>
            </a:pPr>
            <a:r>
              <a:rPr lang="zh-CN" altLang="en-US" sz="1400" dirty="0">
                <a:latin typeface="Calibri" panose="020F0502020204030204" charset="0"/>
                <a:ea typeface="微软雅黑" panose="020B0503020204020204" pitchFamily="34" charset="-122"/>
              </a:rPr>
              <a:t>文本</a:t>
            </a:r>
            <a:endParaRPr lang="zh-CN" altLang="en-US" dirty="0"/>
          </a:p>
        </p:txBody>
      </p:sp>
      <p:sp>
        <p:nvSpPr>
          <p:cNvPr id="40" name="Text Box 56"/>
          <p:cNvSpPr txBox="1">
            <a:spLocks noChangeArrowheads="1"/>
          </p:cNvSpPr>
          <p:nvPr/>
        </p:nvSpPr>
        <p:spPr bwMode="auto">
          <a:xfrm>
            <a:off x="3801269" y="3794126"/>
            <a:ext cx="544513" cy="307975"/>
          </a:xfrm>
          <a:prstGeom prst="rect">
            <a:avLst/>
          </a:prstGeom>
          <a:noFill/>
          <a:ln w="9525">
            <a:noFill/>
            <a:miter lim="800000"/>
          </a:ln>
          <a:effectLst>
            <a:prstShdw prst="shdw18" dist="17961" dir="13500000">
              <a:schemeClr val="accent1">
                <a:gamma/>
                <a:shade val="60000"/>
                <a:invGamma/>
              </a:schemeClr>
            </a:prstShdw>
          </a:effectLst>
        </p:spPr>
        <p:txBody>
          <a:bodyPr wrap="none">
            <a:spAutoFit/>
          </a:bodyPr>
          <a:lstStyle/>
          <a:p>
            <a:pPr algn="ctr">
              <a:defRPr/>
            </a:pPr>
            <a:r>
              <a:rPr lang="zh-CN" altLang="en-US" sz="1400" dirty="0">
                <a:latin typeface="Calibri" panose="020F0502020204030204" charset="0"/>
                <a:ea typeface="微软雅黑" panose="020B0503020204020204" pitchFamily="34" charset="-122"/>
              </a:rPr>
              <a:t>文本</a:t>
            </a:r>
            <a:endParaRPr lang="zh-CN" altLang="en-US" dirty="0"/>
          </a:p>
        </p:txBody>
      </p:sp>
      <p:sp>
        <p:nvSpPr>
          <p:cNvPr id="41" name="Text Box 56"/>
          <p:cNvSpPr txBox="1">
            <a:spLocks noChangeArrowheads="1"/>
          </p:cNvSpPr>
          <p:nvPr/>
        </p:nvSpPr>
        <p:spPr bwMode="auto">
          <a:xfrm>
            <a:off x="5725319" y="2887664"/>
            <a:ext cx="663575" cy="306387"/>
          </a:xfrm>
          <a:prstGeom prst="rect">
            <a:avLst/>
          </a:prstGeom>
          <a:noFill/>
          <a:ln w="9525">
            <a:noFill/>
            <a:miter lim="800000"/>
          </a:ln>
          <a:effectLst>
            <a:prstShdw prst="shdw18" dist="17961" dir="13500000">
              <a:schemeClr val="accent1">
                <a:gamma/>
                <a:shade val="60000"/>
                <a:invGamma/>
              </a:schemeClr>
            </a:prstShdw>
          </a:effectLst>
        </p:spPr>
        <p:txBody>
          <a:bodyPr>
            <a:spAutoFit/>
          </a:bodyPr>
          <a:lstStyle/>
          <a:p>
            <a:pPr algn="ctr">
              <a:defRPr/>
            </a:pPr>
            <a:r>
              <a:rPr lang="zh-CN" altLang="en-US" sz="1400" dirty="0">
                <a:latin typeface="Calibri" panose="020F0502020204030204" charset="0"/>
                <a:ea typeface="微软雅黑" panose="020B0503020204020204" pitchFamily="34" charset="-122"/>
              </a:rPr>
              <a:t>文本</a:t>
            </a:r>
            <a:endParaRPr lang="zh-CN" altLang="en-US" dirty="0"/>
          </a:p>
        </p:txBody>
      </p:sp>
      <p:sp>
        <p:nvSpPr>
          <p:cNvPr id="42" name="Text Box 56"/>
          <p:cNvSpPr txBox="1">
            <a:spLocks noChangeArrowheads="1"/>
          </p:cNvSpPr>
          <p:nvPr/>
        </p:nvSpPr>
        <p:spPr bwMode="auto">
          <a:xfrm>
            <a:off x="5352256" y="3425825"/>
            <a:ext cx="544512" cy="306388"/>
          </a:xfrm>
          <a:prstGeom prst="rect">
            <a:avLst/>
          </a:prstGeom>
          <a:noFill/>
          <a:ln w="9525">
            <a:noFill/>
            <a:miter lim="800000"/>
          </a:ln>
          <a:effectLst>
            <a:prstShdw prst="shdw18" dist="17961" dir="13500000">
              <a:schemeClr val="accent1">
                <a:gamma/>
                <a:shade val="60000"/>
                <a:invGamma/>
              </a:schemeClr>
            </a:prstShdw>
          </a:effectLst>
        </p:spPr>
        <p:txBody>
          <a:bodyPr wrap="none">
            <a:spAutoFit/>
          </a:bodyPr>
          <a:lstStyle/>
          <a:p>
            <a:pPr algn="ctr">
              <a:defRPr/>
            </a:pPr>
            <a:r>
              <a:rPr lang="zh-CN" altLang="en-US" sz="1400">
                <a:latin typeface="Calibri" panose="020F0502020204030204" charset="0"/>
                <a:ea typeface="微软雅黑" panose="020B0503020204020204" pitchFamily="34" charset="-122"/>
              </a:rPr>
              <a:t>文本</a:t>
            </a:r>
            <a:endParaRPr lang="zh-CN" altLang="en-US"/>
          </a:p>
        </p:txBody>
      </p:sp>
      <p:sp>
        <p:nvSpPr>
          <p:cNvPr id="43" name="Text Box 56"/>
          <p:cNvSpPr txBox="1">
            <a:spLocks noChangeArrowheads="1"/>
          </p:cNvSpPr>
          <p:nvPr/>
        </p:nvSpPr>
        <p:spPr bwMode="auto">
          <a:xfrm>
            <a:off x="7312818" y="3167064"/>
            <a:ext cx="571500" cy="306387"/>
          </a:xfrm>
          <a:prstGeom prst="rect">
            <a:avLst/>
          </a:prstGeom>
          <a:noFill/>
          <a:ln w="9525">
            <a:noFill/>
            <a:miter lim="800000"/>
          </a:ln>
          <a:effectLst>
            <a:prstShdw prst="shdw18" dist="17961" dir="13500000">
              <a:schemeClr val="accent1">
                <a:gamma/>
                <a:shade val="60000"/>
                <a:invGamma/>
              </a:schemeClr>
            </a:prstShdw>
          </a:effectLst>
        </p:spPr>
        <p:txBody>
          <a:bodyPr>
            <a:spAutoFit/>
          </a:bodyPr>
          <a:lstStyle/>
          <a:p>
            <a:pPr algn="ctr">
              <a:defRPr/>
            </a:pPr>
            <a:r>
              <a:rPr lang="zh-CN" altLang="en-US" sz="1400">
                <a:latin typeface="Calibri" panose="020F0502020204030204" charset="0"/>
                <a:ea typeface="微软雅黑" panose="020B0503020204020204" pitchFamily="34" charset="-122"/>
              </a:rPr>
              <a:t>文本</a:t>
            </a:r>
            <a:endParaRPr lang="zh-CN" altLang="en-US"/>
          </a:p>
        </p:txBody>
      </p:sp>
      <p:sp>
        <p:nvSpPr>
          <p:cNvPr id="44" name="Text Box 56"/>
          <p:cNvSpPr txBox="1">
            <a:spLocks noChangeArrowheads="1"/>
          </p:cNvSpPr>
          <p:nvPr/>
        </p:nvSpPr>
        <p:spPr bwMode="auto">
          <a:xfrm>
            <a:off x="6873081" y="3251200"/>
            <a:ext cx="544512" cy="306388"/>
          </a:xfrm>
          <a:prstGeom prst="rect">
            <a:avLst/>
          </a:prstGeom>
          <a:noFill/>
          <a:ln w="9525">
            <a:noFill/>
            <a:miter lim="800000"/>
          </a:ln>
          <a:effectLst>
            <a:prstShdw prst="shdw18" dist="17961" dir="13500000">
              <a:schemeClr val="accent1">
                <a:gamma/>
                <a:shade val="60000"/>
                <a:invGamma/>
              </a:schemeClr>
            </a:prstShdw>
          </a:effectLst>
        </p:spPr>
        <p:txBody>
          <a:bodyPr wrap="none">
            <a:spAutoFit/>
          </a:bodyPr>
          <a:lstStyle/>
          <a:p>
            <a:pPr algn="ctr">
              <a:defRPr/>
            </a:pPr>
            <a:r>
              <a:rPr lang="zh-CN" altLang="en-US" sz="1400">
                <a:latin typeface="Calibri" panose="020F0502020204030204" charset="0"/>
                <a:ea typeface="微软雅黑" panose="020B0503020204020204" pitchFamily="34" charset="-122"/>
              </a:rPr>
              <a:t>文本</a:t>
            </a:r>
            <a:endParaRPr lang="zh-CN" altLang="en-US"/>
          </a:p>
        </p:txBody>
      </p:sp>
      <p:sp>
        <p:nvSpPr>
          <p:cNvPr id="45" name="Line 8"/>
          <p:cNvSpPr>
            <a:spLocks noChangeShapeType="1"/>
          </p:cNvSpPr>
          <p:nvPr/>
        </p:nvSpPr>
        <p:spPr bwMode="auto">
          <a:xfrm>
            <a:off x="2085181" y="2190751"/>
            <a:ext cx="0" cy="2263775"/>
          </a:xfrm>
          <a:prstGeom prst="line">
            <a:avLst/>
          </a:prstGeom>
          <a:noFill/>
          <a:ln w="25400">
            <a:solidFill>
              <a:schemeClr val="tx1">
                <a:lumMod val="50000"/>
                <a:lumOff val="50000"/>
              </a:schemeClr>
            </a:solidFill>
            <a:round/>
            <a:headEnd type="triangle" w="med" len="med"/>
          </a:ln>
        </p:spPr>
        <p:txBody>
          <a:bodyPr/>
          <a:lstStyle/>
          <a:p>
            <a:endParaRPr lang="zh-CN" altLang="en-US"/>
          </a:p>
        </p:txBody>
      </p:sp>
      <p:sp>
        <p:nvSpPr>
          <p:cNvPr id="46" name="Line 8"/>
          <p:cNvSpPr>
            <a:spLocks noChangeShapeType="1"/>
          </p:cNvSpPr>
          <p:nvPr/>
        </p:nvSpPr>
        <p:spPr bwMode="auto">
          <a:xfrm rot="16200000">
            <a:off x="5043487" y="1497806"/>
            <a:ext cx="0" cy="5932488"/>
          </a:xfrm>
          <a:prstGeom prst="line">
            <a:avLst/>
          </a:prstGeom>
          <a:noFill/>
          <a:ln w="25400">
            <a:solidFill>
              <a:schemeClr val="tx1">
                <a:lumMod val="50000"/>
                <a:lumOff val="50000"/>
              </a:schemeClr>
            </a:solidFill>
            <a:round/>
            <a:tailEnd type="triangle" w="med" len="med"/>
          </a:ln>
        </p:spPr>
        <p:txBody>
          <a:bodyPr/>
          <a:lstStyle/>
          <a:p>
            <a:endParaRPr lang="zh-CN" altLang="en-US"/>
          </a:p>
        </p:txBody>
      </p:sp>
      <p:grpSp>
        <p:nvGrpSpPr>
          <p:cNvPr id="47" name="组合 69"/>
          <p:cNvGrpSpPr/>
          <p:nvPr/>
        </p:nvGrpSpPr>
        <p:grpSpPr bwMode="auto">
          <a:xfrm>
            <a:off x="3490118" y="1327150"/>
            <a:ext cx="3251200" cy="584200"/>
            <a:chOff x="2947172" y="1895454"/>
            <a:chExt cx="3249657" cy="584766"/>
          </a:xfrm>
        </p:grpSpPr>
        <p:grpSp>
          <p:nvGrpSpPr>
            <p:cNvPr id="48" name="组合 1"/>
            <p:cNvGrpSpPr/>
            <p:nvPr/>
          </p:nvGrpSpPr>
          <p:grpSpPr bwMode="auto">
            <a:xfrm>
              <a:off x="3039144" y="1895454"/>
              <a:ext cx="3065714" cy="584766"/>
              <a:chOff x="1214414" y="2661856"/>
              <a:chExt cx="1500198" cy="767144"/>
            </a:xfrm>
          </p:grpSpPr>
          <p:sp>
            <p:nvSpPr>
              <p:cNvPr id="50" name="圆角矩形 2"/>
              <p:cNvSpPr/>
              <p:nvPr/>
            </p:nvSpPr>
            <p:spPr>
              <a:xfrm>
                <a:off x="1214414" y="2714620"/>
                <a:ext cx="1500198" cy="714380"/>
              </a:xfrm>
              <a:prstGeom prst="roundRect">
                <a:avLst/>
              </a:prstGeom>
              <a:solidFill>
                <a:srgbClr val="C00000"/>
              </a:solidFill>
              <a:ln>
                <a:gradFill>
                  <a:gsLst>
                    <a:gs pos="0">
                      <a:schemeClr val="bg1"/>
                    </a:gs>
                    <a:gs pos="70000">
                      <a:schemeClr val="bg1">
                        <a:alpha val="62000"/>
                      </a:schemeClr>
                    </a:gs>
                    <a:gs pos="100000">
                      <a:srgbClr val="FFEBFA">
                        <a:alpha val="27000"/>
                      </a:srgb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1" name="任意多边形 3"/>
              <p:cNvSpPr/>
              <p:nvPr/>
            </p:nvSpPr>
            <p:spPr>
              <a:xfrm>
                <a:off x="1214443" y="2661856"/>
                <a:ext cx="1500139" cy="583697"/>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49" name="TextBox 39"/>
            <p:cNvSpPr txBox="1">
              <a:spLocks noChangeArrowheads="1"/>
            </p:cNvSpPr>
            <p:nvPr/>
          </p:nvSpPr>
          <p:spPr bwMode="auto">
            <a:xfrm>
              <a:off x="2947172" y="1969685"/>
              <a:ext cx="3249657" cy="461665"/>
            </a:xfrm>
            <a:prstGeom prst="rect">
              <a:avLst/>
            </a:prstGeom>
            <a:noFill/>
            <a:ln w="9525">
              <a:noFill/>
              <a:miter lim="800000"/>
            </a:ln>
          </p:spPr>
          <p:txBody>
            <a:bodyPr>
              <a:spAutoFit/>
            </a:bodyPr>
            <a:lstStyle/>
            <a:p>
              <a:pPr algn="ctr"/>
              <a:r>
                <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点击添加文本</a:t>
              </a:r>
            </a:p>
          </p:txBody>
        </p:sp>
      </p:grpSp>
      <p:sp>
        <p:nvSpPr>
          <p:cNvPr id="52" name="Text Box 56"/>
          <p:cNvSpPr txBox="1">
            <a:spLocks noChangeArrowheads="1"/>
          </p:cNvSpPr>
          <p:nvPr/>
        </p:nvSpPr>
        <p:spPr bwMode="auto">
          <a:xfrm>
            <a:off x="2328069" y="3567114"/>
            <a:ext cx="544513" cy="307975"/>
          </a:xfrm>
          <a:prstGeom prst="rect">
            <a:avLst/>
          </a:prstGeom>
          <a:noFill/>
          <a:ln w="9525">
            <a:noFill/>
            <a:miter lim="800000"/>
          </a:ln>
          <a:effectLst>
            <a:prstShdw prst="shdw18" dist="17961" dir="13500000">
              <a:schemeClr val="accent1">
                <a:gamma/>
                <a:shade val="60000"/>
                <a:invGamma/>
              </a:schemeClr>
            </a:prstShdw>
          </a:effectLst>
        </p:spPr>
        <p:txBody>
          <a:bodyPr wrap="none">
            <a:spAutoFit/>
          </a:bodyPr>
          <a:lstStyle/>
          <a:p>
            <a:pPr algn="ctr">
              <a:defRPr/>
            </a:pPr>
            <a:r>
              <a:rPr lang="zh-CN" altLang="en-US" sz="1400" dirty="0">
                <a:latin typeface="Calibri" panose="020F0502020204030204" charset="0"/>
                <a:ea typeface="微软雅黑" panose="020B0503020204020204" pitchFamily="34" charset="-122"/>
              </a:rPr>
              <a:t>文本</a:t>
            </a:r>
            <a:endParaRPr lang="zh-CN" altLang="en-US" dirty="0"/>
          </a:p>
        </p:txBody>
      </p:sp>
      <p:sp>
        <p:nvSpPr>
          <p:cNvPr id="54"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15</a:t>
            </a:fld>
            <a:endParaRPr lang="en-US" altLang="zh-CN" dirty="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12" presetClass="entr" presetSubtype="1" fill="hold" nodeType="withEffect">
                                  <p:stCondLst>
                                    <p:cond delay="800"/>
                                  </p:stCondLst>
                                  <p:childTnLst>
                                    <p:set>
                                      <p:cBhvr>
                                        <p:cTn id="9" dur="1" fill="hold">
                                          <p:stCondLst>
                                            <p:cond delay="0"/>
                                          </p:stCondLst>
                                        </p:cTn>
                                        <p:tgtEl>
                                          <p:spTgt spid="47"/>
                                        </p:tgtEl>
                                        <p:attrNameLst>
                                          <p:attrName>style.visibility</p:attrName>
                                        </p:attrNameLst>
                                      </p:cBhvr>
                                      <p:to>
                                        <p:strVal val="visible"/>
                                      </p:to>
                                    </p:set>
                                    <p:animEffect transition="in" filter="slide(fromTop)">
                                      <p:cBhvr>
                                        <p:cTn id="10" dur="500"/>
                                        <p:tgtEl>
                                          <p:spTgt spid="47"/>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par>
                                <p:cTn id="14" presetID="22" presetClass="entr" presetSubtype="4" fill="hold" grpId="0" nodeType="withEffect">
                                  <p:stCondLst>
                                    <p:cond delay="120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par>
                                <p:cTn id="17" presetID="22" presetClass="entr" presetSubtype="4" fill="hold" grpId="0" nodeType="withEffect">
                                  <p:stCondLst>
                                    <p:cond delay="120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grpId="0" nodeType="withEffect">
                                  <p:stCondLst>
                                    <p:cond delay="120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par>
                                <p:cTn id="23" presetID="22" presetClass="entr" presetSubtype="4" fill="hold" grpId="0" nodeType="withEffect">
                                  <p:stCondLst>
                                    <p:cond delay="120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par>
                                <p:cTn id="48" presetID="22" presetClass="entr" presetSubtype="4"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1000"/>
                                        <p:tgtEl>
                                          <p:spTgt spid="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000"/>
                                        <p:tgtEl>
                                          <p:spTgt spid="4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1000"/>
                                        <p:tgtEl>
                                          <p:spTgt spid="4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P spid="37" grpId="0"/>
      <p:bldP spid="38" grpId="0"/>
      <p:bldP spid="39" grpId="0"/>
      <p:bldP spid="40" grpId="0"/>
      <p:bldP spid="41" grpId="0"/>
      <p:bldP spid="42" grpId="0"/>
      <p:bldP spid="43" grpId="0"/>
      <p:bldP spid="44" grpId="0"/>
      <p:bldP spid="45" grpId="0" animBg="1"/>
      <p:bldP spid="46"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sp>
        <p:nvSpPr>
          <p:cNvPr id="181" name="矩形 180"/>
          <p:cNvSpPr/>
          <p:nvPr/>
        </p:nvSpPr>
        <p:spPr>
          <a:xfrm>
            <a:off x="5361857" y="2595087"/>
            <a:ext cx="459323" cy="2451835"/>
          </a:xfrm>
          <a:prstGeom prst="rect">
            <a:avLst/>
          </a:prstGeom>
          <a:solidFill>
            <a:srgbClr val="C00000">
              <a:alpha val="0"/>
            </a:srgbClr>
          </a:solidFill>
          <a:ln w="25400" cap="flat" cmpd="sng" algn="ctr">
            <a:solidFill>
              <a:srgbClr val="C0C0C0">
                <a:lumMod val="75000"/>
              </a:srgbClr>
            </a:solidFill>
            <a:prstDash val="solid"/>
          </a:ln>
          <a:effectLst/>
        </p:spPr>
        <p:txBody>
          <a:bodyPr rtlCol="0" anchor="ctr"/>
          <a:lstStyle/>
          <a:p>
            <a:pPr algn="ct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cxnSp>
        <p:nvCxnSpPr>
          <p:cNvPr id="148" name="直接连接符 147"/>
          <p:cNvCxnSpPr/>
          <p:nvPr/>
        </p:nvCxnSpPr>
        <p:spPr>
          <a:xfrm>
            <a:off x="1621806" y="4851641"/>
            <a:ext cx="7328864" cy="0"/>
          </a:xfrm>
          <a:prstGeom prst="line">
            <a:avLst/>
          </a:prstGeom>
          <a:noFill/>
          <a:ln w="9525" cap="flat" cmpd="sng" algn="ctr">
            <a:solidFill>
              <a:srgbClr val="C0C0C0"/>
            </a:solidFill>
            <a:prstDash val="solid"/>
          </a:ln>
          <a:effectLst/>
        </p:spPr>
      </p:cxnSp>
      <p:cxnSp>
        <p:nvCxnSpPr>
          <p:cNvPr id="149" name="直接连接符 148"/>
          <p:cNvCxnSpPr/>
          <p:nvPr/>
        </p:nvCxnSpPr>
        <p:spPr>
          <a:xfrm>
            <a:off x="1621806" y="4563255"/>
            <a:ext cx="7328864" cy="0"/>
          </a:xfrm>
          <a:prstGeom prst="line">
            <a:avLst/>
          </a:prstGeom>
          <a:noFill/>
          <a:ln w="9525" cap="flat" cmpd="sng" algn="ctr">
            <a:solidFill>
              <a:srgbClr val="C0C0C0"/>
            </a:solidFill>
            <a:prstDash val="solid"/>
          </a:ln>
          <a:effectLst/>
        </p:spPr>
      </p:cxnSp>
      <p:cxnSp>
        <p:nvCxnSpPr>
          <p:cNvPr id="150" name="直接连接符 149"/>
          <p:cNvCxnSpPr/>
          <p:nvPr/>
        </p:nvCxnSpPr>
        <p:spPr>
          <a:xfrm>
            <a:off x="1621806" y="4274868"/>
            <a:ext cx="7328864" cy="0"/>
          </a:xfrm>
          <a:prstGeom prst="line">
            <a:avLst/>
          </a:prstGeom>
          <a:noFill/>
          <a:ln w="9525" cap="flat" cmpd="sng" algn="ctr">
            <a:solidFill>
              <a:srgbClr val="C0C0C0"/>
            </a:solidFill>
            <a:prstDash val="solid"/>
          </a:ln>
          <a:effectLst/>
        </p:spPr>
      </p:cxnSp>
      <p:cxnSp>
        <p:nvCxnSpPr>
          <p:cNvPr id="151" name="直接连接符 150"/>
          <p:cNvCxnSpPr/>
          <p:nvPr/>
        </p:nvCxnSpPr>
        <p:spPr>
          <a:xfrm>
            <a:off x="1621806" y="3698093"/>
            <a:ext cx="7328864" cy="0"/>
          </a:xfrm>
          <a:prstGeom prst="line">
            <a:avLst/>
          </a:prstGeom>
          <a:noFill/>
          <a:ln w="9525" cap="flat" cmpd="sng" algn="ctr">
            <a:solidFill>
              <a:srgbClr val="C0C0C0"/>
            </a:solidFill>
            <a:prstDash val="solid"/>
          </a:ln>
          <a:effectLst/>
        </p:spPr>
      </p:cxnSp>
      <p:cxnSp>
        <p:nvCxnSpPr>
          <p:cNvPr id="152" name="直接连接符 151"/>
          <p:cNvCxnSpPr/>
          <p:nvPr/>
        </p:nvCxnSpPr>
        <p:spPr>
          <a:xfrm>
            <a:off x="1621806" y="3986481"/>
            <a:ext cx="7328864" cy="0"/>
          </a:xfrm>
          <a:prstGeom prst="line">
            <a:avLst/>
          </a:prstGeom>
          <a:noFill/>
          <a:ln w="9525" cap="flat" cmpd="sng" algn="ctr">
            <a:solidFill>
              <a:srgbClr val="C0C0C0"/>
            </a:solidFill>
            <a:prstDash val="solid"/>
          </a:ln>
          <a:effectLst/>
        </p:spPr>
      </p:cxnSp>
      <p:cxnSp>
        <p:nvCxnSpPr>
          <p:cNvPr id="153" name="直接连接符 152"/>
          <p:cNvCxnSpPr/>
          <p:nvPr/>
        </p:nvCxnSpPr>
        <p:spPr>
          <a:xfrm>
            <a:off x="1621806" y="3409706"/>
            <a:ext cx="7328864" cy="0"/>
          </a:xfrm>
          <a:prstGeom prst="line">
            <a:avLst/>
          </a:prstGeom>
          <a:noFill/>
          <a:ln w="9525" cap="flat" cmpd="sng" algn="ctr">
            <a:solidFill>
              <a:srgbClr val="C0C0C0"/>
            </a:solidFill>
            <a:prstDash val="solid"/>
          </a:ln>
          <a:effectLst/>
        </p:spPr>
      </p:cxnSp>
      <p:cxnSp>
        <p:nvCxnSpPr>
          <p:cNvPr id="154" name="直接连接符 153"/>
          <p:cNvCxnSpPr/>
          <p:nvPr/>
        </p:nvCxnSpPr>
        <p:spPr>
          <a:xfrm>
            <a:off x="1621806" y="3121319"/>
            <a:ext cx="7328864" cy="0"/>
          </a:xfrm>
          <a:prstGeom prst="line">
            <a:avLst/>
          </a:prstGeom>
          <a:noFill/>
          <a:ln w="9525" cap="flat" cmpd="sng" algn="ctr">
            <a:solidFill>
              <a:srgbClr val="C0C0C0"/>
            </a:solidFill>
            <a:prstDash val="solid"/>
          </a:ln>
          <a:effectLst/>
        </p:spPr>
      </p:cxnSp>
      <p:cxnSp>
        <p:nvCxnSpPr>
          <p:cNvPr id="155" name="直接连接符 154"/>
          <p:cNvCxnSpPr/>
          <p:nvPr/>
        </p:nvCxnSpPr>
        <p:spPr>
          <a:xfrm>
            <a:off x="1621806" y="2832932"/>
            <a:ext cx="7328864" cy="0"/>
          </a:xfrm>
          <a:prstGeom prst="line">
            <a:avLst/>
          </a:prstGeom>
          <a:noFill/>
          <a:ln w="9525" cap="flat" cmpd="sng" algn="ctr">
            <a:solidFill>
              <a:srgbClr val="C0C0C0"/>
            </a:solidFill>
            <a:prstDash val="solid"/>
          </a:ln>
          <a:effectLst/>
        </p:spPr>
      </p:cxnSp>
      <p:cxnSp>
        <p:nvCxnSpPr>
          <p:cNvPr id="156" name="直接连接符 155"/>
          <p:cNvCxnSpPr/>
          <p:nvPr/>
        </p:nvCxnSpPr>
        <p:spPr>
          <a:xfrm>
            <a:off x="1621806" y="2544544"/>
            <a:ext cx="7328864" cy="0"/>
          </a:xfrm>
          <a:prstGeom prst="line">
            <a:avLst/>
          </a:prstGeom>
          <a:noFill/>
          <a:ln w="9525" cap="flat" cmpd="sng" algn="ctr">
            <a:solidFill>
              <a:srgbClr val="C0C0C0"/>
            </a:solidFill>
            <a:prstDash val="solid"/>
          </a:ln>
          <a:effectLst/>
        </p:spPr>
      </p:cxnSp>
      <p:cxnSp>
        <p:nvCxnSpPr>
          <p:cNvPr id="157" name="直接连接符 156"/>
          <p:cNvCxnSpPr/>
          <p:nvPr/>
        </p:nvCxnSpPr>
        <p:spPr>
          <a:xfrm>
            <a:off x="1621806" y="2256157"/>
            <a:ext cx="7328864" cy="0"/>
          </a:xfrm>
          <a:prstGeom prst="line">
            <a:avLst/>
          </a:prstGeom>
          <a:noFill/>
          <a:ln w="9525" cap="flat" cmpd="sng" algn="ctr">
            <a:solidFill>
              <a:srgbClr val="C0C0C0"/>
            </a:solidFill>
            <a:prstDash val="solid"/>
          </a:ln>
          <a:effectLst/>
        </p:spPr>
      </p:cxnSp>
      <p:cxnSp>
        <p:nvCxnSpPr>
          <p:cNvPr id="158" name="直接连接符 157"/>
          <p:cNvCxnSpPr/>
          <p:nvPr/>
        </p:nvCxnSpPr>
        <p:spPr>
          <a:xfrm>
            <a:off x="1621806" y="1967770"/>
            <a:ext cx="7328864" cy="0"/>
          </a:xfrm>
          <a:prstGeom prst="line">
            <a:avLst/>
          </a:prstGeom>
          <a:noFill/>
          <a:ln w="9525" cap="flat" cmpd="sng" algn="ctr">
            <a:solidFill>
              <a:srgbClr val="C0C0C0"/>
            </a:solidFill>
            <a:prstDash val="solid"/>
          </a:ln>
          <a:effectLst/>
        </p:spPr>
      </p:cxnSp>
      <p:cxnSp>
        <p:nvCxnSpPr>
          <p:cNvPr id="159" name="直接连接符 158"/>
          <p:cNvCxnSpPr/>
          <p:nvPr/>
        </p:nvCxnSpPr>
        <p:spPr>
          <a:xfrm>
            <a:off x="1621806" y="1679382"/>
            <a:ext cx="7328864" cy="0"/>
          </a:xfrm>
          <a:prstGeom prst="line">
            <a:avLst/>
          </a:prstGeom>
          <a:noFill/>
          <a:ln w="9525" cap="flat" cmpd="sng" algn="ctr">
            <a:solidFill>
              <a:srgbClr val="014075"/>
            </a:solidFill>
            <a:prstDash val="solid"/>
          </a:ln>
          <a:effectLst>
            <a:outerShdw blurRad="50800" dist="38100" dir="2700000" algn="tl" rotWithShape="0">
              <a:prstClr val="black">
                <a:alpha val="40000"/>
              </a:prstClr>
            </a:outerShdw>
          </a:effectLst>
        </p:spPr>
      </p:cxnSp>
      <p:sp>
        <p:nvSpPr>
          <p:cNvPr id="160" name="TextBox 159"/>
          <p:cNvSpPr txBox="1"/>
          <p:nvPr/>
        </p:nvSpPr>
        <p:spPr>
          <a:xfrm>
            <a:off x="1035051" y="4425159"/>
            <a:ext cx="575941" cy="307777"/>
          </a:xfrm>
          <a:prstGeom prst="rect">
            <a:avLst/>
          </a:prstGeom>
          <a:noFill/>
        </p:spPr>
        <p:txBody>
          <a:bodyPr wrap="square" rtlCol="0">
            <a:spAutoFit/>
          </a:bodyPr>
          <a:lstStyle/>
          <a:p>
            <a:pPr algn="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10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1" name="TextBox 160"/>
          <p:cNvSpPr txBox="1"/>
          <p:nvPr/>
        </p:nvSpPr>
        <p:spPr>
          <a:xfrm>
            <a:off x="1035051" y="4715286"/>
            <a:ext cx="575941" cy="307777"/>
          </a:xfrm>
          <a:prstGeom prst="rect">
            <a:avLst/>
          </a:prstGeom>
          <a:noFill/>
        </p:spPr>
        <p:txBody>
          <a:bodyPr wrap="square" rtlCol="0">
            <a:spAutoFit/>
          </a:bodyPr>
          <a:lstStyle/>
          <a:p>
            <a:pPr algn="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2" name="TextBox 161"/>
          <p:cNvSpPr txBox="1"/>
          <p:nvPr/>
        </p:nvSpPr>
        <p:spPr>
          <a:xfrm>
            <a:off x="1035051" y="4135032"/>
            <a:ext cx="575941" cy="307777"/>
          </a:xfrm>
          <a:prstGeom prst="rect">
            <a:avLst/>
          </a:prstGeom>
          <a:noFill/>
        </p:spPr>
        <p:txBody>
          <a:bodyPr wrap="square" rtlCol="0">
            <a:spAutoFit/>
          </a:bodyPr>
          <a:lstStyle/>
          <a:p>
            <a:pPr algn="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20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3" name="TextBox 162"/>
          <p:cNvSpPr txBox="1"/>
          <p:nvPr/>
        </p:nvSpPr>
        <p:spPr>
          <a:xfrm>
            <a:off x="1035051" y="3844904"/>
            <a:ext cx="575941" cy="307777"/>
          </a:xfrm>
          <a:prstGeom prst="rect">
            <a:avLst/>
          </a:prstGeom>
          <a:noFill/>
        </p:spPr>
        <p:txBody>
          <a:bodyPr wrap="square" rtlCol="0">
            <a:spAutoFit/>
          </a:bodyPr>
          <a:lstStyle/>
          <a:p>
            <a:pPr algn="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30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4" name="TextBox 163"/>
          <p:cNvSpPr txBox="1"/>
          <p:nvPr/>
        </p:nvSpPr>
        <p:spPr>
          <a:xfrm>
            <a:off x="1045866" y="3554776"/>
            <a:ext cx="575941" cy="307777"/>
          </a:xfrm>
          <a:prstGeom prst="rect">
            <a:avLst/>
          </a:prstGeom>
          <a:noFill/>
        </p:spPr>
        <p:txBody>
          <a:bodyPr wrap="square" rtlCol="0">
            <a:spAutoFit/>
          </a:bodyPr>
          <a:lstStyle/>
          <a:p>
            <a:pPr algn="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40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5" name="TextBox 164"/>
          <p:cNvSpPr txBox="1"/>
          <p:nvPr/>
        </p:nvSpPr>
        <p:spPr>
          <a:xfrm>
            <a:off x="1035051" y="3264649"/>
            <a:ext cx="575941" cy="307777"/>
          </a:xfrm>
          <a:prstGeom prst="rect">
            <a:avLst/>
          </a:prstGeom>
          <a:noFill/>
        </p:spPr>
        <p:txBody>
          <a:bodyPr wrap="square" rtlCol="0">
            <a:spAutoFit/>
          </a:bodyPr>
          <a:lstStyle/>
          <a:p>
            <a:pPr algn="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50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6" name="TextBox 165"/>
          <p:cNvSpPr txBox="1"/>
          <p:nvPr/>
        </p:nvSpPr>
        <p:spPr>
          <a:xfrm>
            <a:off x="1045866" y="2974521"/>
            <a:ext cx="575941" cy="307777"/>
          </a:xfrm>
          <a:prstGeom prst="rect">
            <a:avLst/>
          </a:prstGeom>
          <a:noFill/>
        </p:spPr>
        <p:txBody>
          <a:bodyPr wrap="square" rtlCol="0">
            <a:spAutoFit/>
          </a:bodyPr>
          <a:lstStyle/>
          <a:p>
            <a:pPr algn="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60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7" name="TextBox 166"/>
          <p:cNvSpPr txBox="1"/>
          <p:nvPr/>
        </p:nvSpPr>
        <p:spPr>
          <a:xfrm>
            <a:off x="1045866" y="2684393"/>
            <a:ext cx="575941" cy="307777"/>
          </a:xfrm>
          <a:prstGeom prst="rect">
            <a:avLst/>
          </a:prstGeom>
          <a:noFill/>
        </p:spPr>
        <p:txBody>
          <a:bodyPr wrap="square" rtlCol="0">
            <a:spAutoFit/>
          </a:bodyPr>
          <a:lstStyle/>
          <a:p>
            <a:pPr algn="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70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8" name="TextBox 167"/>
          <p:cNvSpPr txBox="1"/>
          <p:nvPr/>
        </p:nvSpPr>
        <p:spPr>
          <a:xfrm>
            <a:off x="1035051" y="2394266"/>
            <a:ext cx="575941" cy="307777"/>
          </a:xfrm>
          <a:prstGeom prst="rect">
            <a:avLst/>
          </a:prstGeom>
          <a:noFill/>
        </p:spPr>
        <p:txBody>
          <a:bodyPr wrap="square" rtlCol="0">
            <a:spAutoFit/>
          </a:bodyPr>
          <a:lstStyle/>
          <a:p>
            <a:pPr algn="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80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9" name="TextBox 168"/>
          <p:cNvSpPr txBox="1"/>
          <p:nvPr/>
        </p:nvSpPr>
        <p:spPr>
          <a:xfrm>
            <a:off x="1045866" y="2104138"/>
            <a:ext cx="575941" cy="307777"/>
          </a:xfrm>
          <a:prstGeom prst="rect">
            <a:avLst/>
          </a:prstGeom>
          <a:noFill/>
        </p:spPr>
        <p:txBody>
          <a:bodyPr wrap="square" rtlCol="0">
            <a:spAutoFit/>
          </a:bodyPr>
          <a:lstStyle/>
          <a:p>
            <a:pPr algn="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90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0" name="TextBox 169"/>
          <p:cNvSpPr txBox="1"/>
          <p:nvPr/>
        </p:nvSpPr>
        <p:spPr>
          <a:xfrm>
            <a:off x="1045866" y="1814010"/>
            <a:ext cx="575941" cy="307777"/>
          </a:xfrm>
          <a:prstGeom prst="rect">
            <a:avLst/>
          </a:prstGeom>
          <a:noFill/>
        </p:spPr>
        <p:txBody>
          <a:bodyPr wrap="square" rtlCol="0">
            <a:spAutoFit/>
          </a:bodyPr>
          <a:lstStyle/>
          <a:p>
            <a:pPr algn="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100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71" name="组合 53"/>
          <p:cNvGrpSpPr/>
          <p:nvPr/>
        </p:nvGrpSpPr>
        <p:grpSpPr>
          <a:xfrm>
            <a:off x="1718955" y="3086518"/>
            <a:ext cx="1680572" cy="1757534"/>
            <a:chOff x="1116000" y="3582336"/>
            <a:chExt cx="1512128" cy="1817952"/>
          </a:xfrm>
        </p:grpSpPr>
        <p:sp>
          <p:nvSpPr>
            <p:cNvPr id="215" name="矩形 214"/>
            <p:cNvSpPr/>
            <p:nvPr/>
          </p:nvSpPr>
          <p:spPr>
            <a:xfrm>
              <a:off x="1500043" y="3821772"/>
              <a:ext cx="360000" cy="1578516"/>
            </a:xfrm>
            <a:prstGeom prst="rect">
              <a:avLst/>
            </a:prstGeom>
            <a:solidFill>
              <a:srgbClr val="2979D0"/>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51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16" name="矩形 215"/>
            <p:cNvSpPr/>
            <p:nvPr/>
          </p:nvSpPr>
          <p:spPr>
            <a:xfrm>
              <a:off x="1884086" y="3582336"/>
              <a:ext cx="360000" cy="1817952"/>
            </a:xfrm>
            <a:prstGeom prst="rect">
              <a:avLst/>
            </a:prstGeom>
            <a:solidFill>
              <a:srgbClr val="68A2E1"/>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61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17" name="矩形 216"/>
            <p:cNvSpPr/>
            <p:nvPr/>
          </p:nvSpPr>
          <p:spPr>
            <a:xfrm>
              <a:off x="2268128" y="4370300"/>
              <a:ext cx="360000" cy="1029987"/>
            </a:xfrm>
            <a:prstGeom prst="rect">
              <a:avLst/>
            </a:prstGeom>
            <a:solidFill>
              <a:srgbClr val="9DC2EC"/>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35</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18" name="矩形 217"/>
            <p:cNvSpPr/>
            <p:nvPr/>
          </p:nvSpPr>
          <p:spPr>
            <a:xfrm>
              <a:off x="1116000" y="4086392"/>
              <a:ext cx="360000" cy="1313896"/>
            </a:xfrm>
            <a:prstGeom prst="rect">
              <a:avLst/>
            </a:prstGeom>
            <a:solidFill>
              <a:srgbClr val="C00000"/>
            </a:solidFill>
            <a:ln w="25400" cap="flat" cmpd="sng" algn="ctr">
              <a:noFill/>
              <a:prstDash val="solid"/>
            </a:ln>
            <a:effectLst/>
          </p:spPr>
          <p:txBody>
            <a:bodyPr rtlCol="0" anchor="t"/>
            <a:lstStyle/>
            <a:p>
              <a:pP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41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172" name="组合 71"/>
          <p:cNvGrpSpPr/>
          <p:nvPr/>
        </p:nvGrpSpPr>
        <p:grpSpPr>
          <a:xfrm>
            <a:off x="3556655" y="2946859"/>
            <a:ext cx="1680572" cy="1897190"/>
            <a:chOff x="1116000" y="3437878"/>
            <a:chExt cx="1512128" cy="1962410"/>
          </a:xfrm>
        </p:grpSpPr>
        <p:sp>
          <p:nvSpPr>
            <p:cNvPr id="211" name="矩形 210"/>
            <p:cNvSpPr/>
            <p:nvPr/>
          </p:nvSpPr>
          <p:spPr>
            <a:xfrm>
              <a:off x="1500043" y="3821772"/>
              <a:ext cx="360000" cy="1578516"/>
            </a:xfrm>
            <a:prstGeom prst="rect">
              <a:avLst/>
            </a:prstGeom>
            <a:solidFill>
              <a:srgbClr val="2979D0"/>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51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12" name="矩形 211"/>
            <p:cNvSpPr/>
            <p:nvPr/>
          </p:nvSpPr>
          <p:spPr>
            <a:xfrm>
              <a:off x="1884086" y="3582336"/>
              <a:ext cx="360000" cy="1817952"/>
            </a:xfrm>
            <a:prstGeom prst="rect">
              <a:avLst/>
            </a:prstGeom>
            <a:solidFill>
              <a:srgbClr val="68A2E1"/>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61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13" name="矩形 212"/>
            <p:cNvSpPr/>
            <p:nvPr/>
          </p:nvSpPr>
          <p:spPr>
            <a:xfrm>
              <a:off x="2268128" y="3437878"/>
              <a:ext cx="360000" cy="1962410"/>
            </a:xfrm>
            <a:prstGeom prst="rect">
              <a:avLst/>
            </a:prstGeom>
            <a:solidFill>
              <a:srgbClr val="9DC2EC"/>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58</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14" name="矩形 213"/>
            <p:cNvSpPr/>
            <p:nvPr/>
          </p:nvSpPr>
          <p:spPr>
            <a:xfrm>
              <a:off x="1116000" y="4086392"/>
              <a:ext cx="360000" cy="1313896"/>
            </a:xfrm>
            <a:prstGeom prst="rect">
              <a:avLst/>
            </a:prstGeom>
            <a:solidFill>
              <a:srgbClr val="C00000"/>
            </a:solidFill>
            <a:ln w="25400" cap="flat" cmpd="sng" algn="ctr">
              <a:noFill/>
              <a:prstDash val="solid"/>
            </a:ln>
            <a:effectLst/>
          </p:spPr>
          <p:txBody>
            <a:bodyPr rtlCol="0" anchor="t"/>
            <a:lstStyle/>
            <a:p>
              <a:pP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41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173" name="组合 76"/>
          <p:cNvGrpSpPr/>
          <p:nvPr/>
        </p:nvGrpSpPr>
        <p:grpSpPr>
          <a:xfrm>
            <a:off x="5394355" y="2780257"/>
            <a:ext cx="1680572" cy="2063795"/>
            <a:chOff x="1116000" y="3265547"/>
            <a:chExt cx="1512128" cy="2134742"/>
          </a:xfrm>
        </p:grpSpPr>
        <p:sp>
          <p:nvSpPr>
            <p:cNvPr id="207" name="矩形 206"/>
            <p:cNvSpPr/>
            <p:nvPr/>
          </p:nvSpPr>
          <p:spPr>
            <a:xfrm>
              <a:off x="1500043" y="3821772"/>
              <a:ext cx="360000" cy="1578516"/>
            </a:xfrm>
            <a:prstGeom prst="rect">
              <a:avLst/>
            </a:prstGeom>
            <a:solidFill>
              <a:srgbClr val="2979D0"/>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51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08" name="矩形 207"/>
            <p:cNvSpPr/>
            <p:nvPr/>
          </p:nvSpPr>
          <p:spPr>
            <a:xfrm>
              <a:off x="1884086" y="3582336"/>
              <a:ext cx="360000" cy="1817952"/>
            </a:xfrm>
            <a:prstGeom prst="rect">
              <a:avLst/>
            </a:prstGeom>
            <a:solidFill>
              <a:srgbClr val="68A2E1"/>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61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09" name="矩形 208"/>
            <p:cNvSpPr/>
            <p:nvPr/>
          </p:nvSpPr>
          <p:spPr>
            <a:xfrm>
              <a:off x="2268128" y="4370300"/>
              <a:ext cx="360000" cy="1029987"/>
            </a:xfrm>
            <a:prstGeom prst="rect">
              <a:avLst/>
            </a:prstGeom>
            <a:solidFill>
              <a:srgbClr val="9DC2EC"/>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35</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10" name="矩形 209"/>
            <p:cNvSpPr/>
            <p:nvPr/>
          </p:nvSpPr>
          <p:spPr>
            <a:xfrm>
              <a:off x="1116000" y="3265547"/>
              <a:ext cx="360000" cy="2134742"/>
            </a:xfrm>
            <a:prstGeom prst="rect">
              <a:avLst/>
            </a:prstGeom>
            <a:solidFill>
              <a:srgbClr val="C00000"/>
            </a:solidFill>
            <a:ln w="25400" cap="flat" cmpd="sng" algn="ctr">
              <a:noFill/>
              <a:prstDash val="solid"/>
            </a:ln>
            <a:effectLst/>
          </p:spPr>
          <p:txBody>
            <a:bodyPr rtlCol="0" anchor="t"/>
            <a:lstStyle/>
            <a:p>
              <a:pP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72</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174" name="组合 81"/>
          <p:cNvGrpSpPr/>
          <p:nvPr/>
        </p:nvGrpSpPr>
        <p:grpSpPr>
          <a:xfrm>
            <a:off x="7232054" y="3086518"/>
            <a:ext cx="1680572" cy="1757534"/>
            <a:chOff x="1116000" y="3582336"/>
            <a:chExt cx="1512128" cy="1817952"/>
          </a:xfrm>
        </p:grpSpPr>
        <p:sp>
          <p:nvSpPr>
            <p:cNvPr id="203" name="矩形 202"/>
            <p:cNvSpPr/>
            <p:nvPr/>
          </p:nvSpPr>
          <p:spPr>
            <a:xfrm>
              <a:off x="1500043" y="3821772"/>
              <a:ext cx="360000" cy="1578516"/>
            </a:xfrm>
            <a:prstGeom prst="rect">
              <a:avLst/>
            </a:prstGeom>
            <a:solidFill>
              <a:srgbClr val="2979D0"/>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51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04" name="矩形 203"/>
            <p:cNvSpPr/>
            <p:nvPr/>
          </p:nvSpPr>
          <p:spPr>
            <a:xfrm>
              <a:off x="1884086" y="3582336"/>
              <a:ext cx="360000" cy="1817952"/>
            </a:xfrm>
            <a:prstGeom prst="rect">
              <a:avLst/>
            </a:prstGeom>
            <a:solidFill>
              <a:srgbClr val="68A2E1"/>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61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05" name="矩形 204"/>
            <p:cNvSpPr/>
            <p:nvPr/>
          </p:nvSpPr>
          <p:spPr>
            <a:xfrm>
              <a:off x="2268128" y="4370300"/>
              <a:ext cx="360000" cy="1029987"/>
            </a:xfrm>
            <a:prstGeom prst="rect">
              <a:avLst/>
            </a:prstGeom>
            <a:solidFill>
              <a:srgbClr val="9DC2EC"/>
            </a:solidFill>
            <a:ln w="25400" cap="flat" cmpd="sng" algn="ctr">
              <a:noFill/>
              <a:prstDash val="solid"/>
            </a:ln>
            <a:effectLst/>
          </p:spPr>
          <p:txBody>
            <a:bodyPr rtlCol="0" anchor="t"/>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35</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206" name="矩形 205"/>
            <p:cNvSpPr/>
            <p:nvPr/>
          </p:nvSpPr>
          <p:spPr>
            <a:xfrm>
              <a:off x="1116000" y="4086392"/>
              <a:ext cx="360000" cy="1313896"/>
            </a:xfrm>
            <a:prstGeom prst="rect">
              <a:avLst/>
            </a:prstGeom>
            <a:solidFill>
              <a:srgbClr val="C00000"/>
            </a:solidFill>
            <a:ln w="25400" cap="flat" cmpd="sng" algn="ctr">
              <a:noFill/>
              <a:prstDash val="solid"/>
            </a:ln>
            <a:effectLst/>
          </p:spPr>
          <p:txBody>
            <a:bodyPr rtlCol="0" anchor="t"/>
            <a:lstStyle/>
            <a:p>
              <a:pP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41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175" name="组合 91"/>
          <p:cNvGrpSpPr/>
          <p:nvPr/>
        </p:nvGrpSpPr>
        <p:grpSpPr>
          <a:xfrm>
            <a:off x="3115016" y="1147684"/>
            <a:ext cx="1431849" cy="307777"/>
            <a:chOff x="3646051" y="1256965"/>
            <a:chExt cx="1533443" cy="338836"/>
          </a:xfrm>
        </p:grpSpPr>
        <p:sp>
          <p:nvSpPr>
            <p:cNvPr id="201" name="矩形 200"/>
            <p:cNvSpPr/>
            <p:nvPr/>
          </p:nvSpPr>
          <p:spPr>
            <a:xfrm>
              <a:off x="3646051" y="1394768"/>
              <a:ext cx="108000" cy="108000"/>
            </a:xfrm>
            <a:prstGeom prst="rect">
              <a:avLst/>
            </a:prstGeom>
            <a:solidFill>
              <a:srgbClr val="C00000"/>
            </a:solidFill>
            <a:ln w="25400" cap="flat" cmpd="sng" algn="ctr">
              <a:noFill/>
              <a:prstDash val="solid"/>
            </a:ln>
            <a:effectLst/>
          </p:spPr>
          <p:txBody>
            <a:bodyPr rtlCol="0" anchor="ctr"/>
            <a:lstStyle/>
            <a:p>
              <a:pPr algn="ct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202" name="TextBox 201"/>
            <p:cNvSpPr txBox="1"/>
            <p:nvPr/>
          </p:nvSpPr>
          <p:spPr>
            <a:xfrm>
              <a:off x="3707904" y="1256965"/>
              <a:ext cx="1471590" cy="338836"/>
            </a:xfrm>
            <a:prstGeom prst="rect">
              <a:avLst/>
            </a:prstGeom>
            <a:noFill/>
          </p:spPr>
          <p:txBody>
            <a:bodyPr wrap="none" rtlCol="0">
              <a:spAutoFit/>
            </a:bodyPr>
            <a:lstStyle/>
            <a:p>
              <a:pP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Descripation1</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76" name="组合 95"/>
          <p:cNvGrpSpPr/>
          <p:nvPr/>
        </p:nvGrpSpPr>
        <p:grpSpPr>
          <a:xfrm>
            <a:off x="4611175" y="1147684"/>
            <a:ext cx="1431849" cy="307777"/>
            <a:chOff x="3646051" y="1256965"/>
            <a:chExt cx="1533443" cy="338836"/>
          </a:xfrm>
        </p:grpSpPr>
        <p:sp>
          <p:nvSpPr>
            <p:cNvPr id="199" name="矩形 198"/>
            <p:cNvSpPr/>
            <p:nvPr/>
          </p:nvSpPr>
          <p:spPr>
            <a:xfrm>
              <a:off x="3646051" y="1394768"/>
              <a:ext cx="108000" cy="108000"/>
            </a:xfrm>
            <a:prstGeom prst="rect">
              <a:avLst/>
            </a:prstGeom>
            <a:solidFill>
              <a:srgbClr val="2979D0"/>
            </a:solidFill>
            <a:ln w="25400" cap="flat" cmpd="sng" algn="ctr">
              <a:noFill/>
              <a:prstDash val="solid"/>
            </a:ln>
            <a:effectLst/>
          </p:spPr>
          <p:txBody>
            <a:bodyPr rtlCol="0" anchor="ctr"/>
            <a:lstStyle/>
            <a:p>
              <a:pPr algn="ct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200" name="TextBox 199"/>
            <p:cNvSpPr txBox="1"/>
            <p:nvPr/>
          </p:nvSpPr>
          <p:spPr>
            <a:xfrm>
              <a:off x="3707904" y="1256965"/>
              <a:ext cx="1471590" cy="338836"/>
            </a:xfrm>
            <a:prstGeom prst="rect">
              <a:avLst/>
            </a:prstGeom>
            <a:noFill/>
          </p:spPr>
          <p:txBody>
            <a:bodyPr wrap="none" rtlCol="0">
              <a:spAutoFit/>
            </a:bodyPr>
            <a:lstStyle/>
            <a:p>
              <a:pP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Descripation2</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77" name="组合 98"/>
          <p:cNvGrpSpPr/>
          <p:nvPr/>
        </p:nvGrpSpPr>
        <p:grpSpPr>
          <a:xfrm>
            <a:off x="6107333" y="1147684"/>
            <a:ext cx="1431849" cy="307777"/>
            <a:chOff x="3646051" y="1256965"/>
            <a:chExt cx="1533443" cy="338836"/>
          </a:xfrm>
        </p:grpSpPr>
        <p:sp>
          <p:nvSpPr>
            <p:cNvPr id="197" name="矩形 196"/>
            <p:cNvSpPr/>
            <p:nvPr/>
          </p:nvSpPr>
          <p:spPr>
            <a:xfrm>
              <a:off x="3646051" y="1394768"/>
              <a:ext cx="108000" cy="108000"/>
            </a:xfrm>
            <a:prstGeom prst="rect">
              <a:avLst/>
            </a:prstGeom>
            <a:solidFill>
              <a:srgbClr val="68A2E1"/>
            </a:solidFill>
            <a:ln w="25400" cap="flat" cmpd="sng" algn="ctr">
              <a:noFill/>
              <a:prstDash val="solid"/>
            </a:ln>
            <a:effectLst/>
          </p:spPr>
          <p:txBody>
            <a:bodyPr rtlCol="0" anchor="ctr"/>
            <a:lstStyle/>
            <a:p>
              <a:pPr algn="ct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98" name="TextBox 197"/>
            <p:cNvSpPr txBox="1"/>
            <p:nvPr/>
          </p:nvSpPr>
          <p:spPr>
            <a:xfrm>
              <a:off x="3707904" y="1256965"/>
              <a:ext cx="1471590" cy="338836"/>
            </a:xfrm>
            <a:prstGeom prst="rect">
              <a:avLst/>
            </a:prstGeom>
            <a:noFill/>
          </p:spPr>
          <p:txBody>
            <a:bodyPr wrap="none" rtlCol="0">
              <a:spAutoFit/>
            </a:bodyPr>
            <a:lstStyle/>
            <a:p>
              <a:pP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Descripation3</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78" name="组合 101"/>
          <p:cNvGrpSpPr/>
          <p:nvPr/>
        </p:nvGrpSpPr>
        <p:grpSpPr>
          <a:xfrm>
            <a:off x="7603491" y="1147684"/>
            <a:ext cx="1431849" cy="307777"/>
            <a:chOff x="3646051" y="1256965"/>
            <a:chExt cx="1533443" cy="338836"/>
          </a:xfrm>
        </p:grpSpPr>
        <p:sp>
          <p:nvSpPr>
            <p:cNvPr id="195" name="矩形 194"/>
            <p:cNvSpPr/>
            <p:nvPr/>
          </p:nvSpPr>
          <p:spPr>
            <a:xfrm>
              <a:off x="3646051" y="1394768"/>
              <a:ext cx="108000" cy="108000"/>
            </a:xfrm>
            <a:prstGeom prst="rect">
              <a:avLst/>
            </a:prstGeom>
            <a:solidFill>
              <a:srgbClr val="9DC2EC"/>
            </a:solidFill>
            <a:ln w="25400" cap="flat" cmpd="sng" algn="ctr">
              <a:noFill/>
              <a:prstDash val="solid"/>
            </a:ln>
            <a:effectLst/>
          </p:spPr>
          <p:txBody>
            <a:bodyPr rtlCol="0" anchor="ctr"/>
            <a:lstStyle/>
            <a:p>
              <a:pPr algn="ct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96" name="TextBox 195"/>
            <p:cNvSpPr txBox="1"/>
            <p:nvPr/>
          </p:nvSpPr>
          <p:spPr>
            <a:xfrm>
              <a:off x="3707904" y="1256965"/>
              <a:ext cx="1471590" cy="338836"/>
            </a:xfrm>
            <a:prstGeom prst="rect">
              <a:avLst/>
            </a:prstGeom>
            <a:noFill/>
          </p:spPr>
          <p:txBody>
            <a:bodyPr wrap="none" rtlCol="0">
              <a:spAutoFit/>
            </a:bodyPr>
            <a:lstStyle/>
            <a:p>
              <a:pP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Descripation4</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79" name="圆角矩形 178"/>
          <p:cNvSpPr/>
          <p:nvPr/>
        </p:nvSpPr>
        <p:spPr>
          <a:xfrm>
            <a:off x="3372923" y="2312555"/>
            <a:ext cx="583951" cy="320364"/>
          </a:xfrm>
          <a:prstGeom prst="roundRect">
            <a:avLst/>
          </a:prstGeom>
          <a:solidFill>
            <a:srgbClr val="FEA501"/>
          </a:solidFill>
          <a:ln w="25400" cap="flat" cmpd="sng" algn="ctr">
            <a:noFill/>
            <a:prstDash val="solid"/>
          </a:ln>
          <a:effectLst/>
        </p:spPr>
        <p:txBody>
          <a:bodyPr rtlCol="0" anchor="ctr"/>
          <a:lstStyle/>
          <a:p>
            <a:pPr algn="ctr">
              <a:defRPr/>
            </a:pPr>
            <a:r>
              <a:rPr lang="en-US" altLang="zh-CN" sz="1400" kern="0" dirty="0">
                <a:solidFill>
                  <a:sysClr val="window" lastClr="FFFFFF"/>
                </a:solidFill>
                <a:latin typeface="微软雅黑" panose="020B0503020204020204" pitchFamily="34" charset="-122"/>
                <a:ea typeface="微软雅黑" panose="020B0503020204020204" pitchFamily="34" charset="-122"/>
              </a:rPr>
              <a:t>+31</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80" name="组合 114"/>
          <p:cNvGrpSpPr/>
          <p:nvPr/>
        </p:nvGrpSpPr>
        <p:grpSpPr>
          <a:xfrm>
            <a:off x="1919006" y="2472737"/>
            <a:ext cx="3675401" cy="1101086"/>
            <a:chOff x="1114605" y="2790248"/>
            <a:chExt cx="3936183" cy="1212202"/>
          </a:xfrm>
        </p:grpSpPr>
        <p:grpSp>
          <p:nvGrpSpPr>
            <p:cNvPr id="190" name="组合 113"/>
            <p:cNvGrpSpPr/>
            <p:nvPr/>
          </p:nvGrpSpPr>
          <p:grpSpPr>
            <a:xfrm>
              <a:off x="1114605" y="2790248"/>
              <a:ext cx="1557077" cy="1212202"/>
              <a:chOff x="1114605" y="2790248"/>
              <a:chExt cx="1557077" cy="1212202"/>
            </a:xfrm>
          </p:grpSpPr>
          <p:cxnSp>
            <p:nvCxnSpPr>
              <p:cNvPr id="193" name="直接连接符 192"/>
              <p:cNvCxnSpPr>
                <a:stCxn id="218" idx="0"/>
              </p:cNvCxnSpPr>
              <p:nvPr/>
            </p:nvCxnSpPr>
            <p:spPr>
              <a:xfrm flipH="1" flipV="1">
                <a:off x="1114605" y="2790248"/>
                <a:ext cx="1" cy="1212202"/>
              </a:xfrm>
              <a:prstGeom prst="line">
                <a:avLst/>
              </a:prstGeom>
              <a:noFill/>
              <a:ln w="25400" cap="flat" cmpd="sng" algn="ctr">
                <a:solidFill>
                  <a:srgbClr val="FEA501"/>
                </a:solidFill>
                <a:prstDash val="solid"/>
              </a:ln>
              <a:effectLst/>
            </p:spPr>
          </p:cxnSp>
          <p:cxnSp>
            <p:nvCxnSpPr>
              <p:cNvPr id="194" name="直接连接符 193"/>
              <p:cNvCxnSpPr>
                <a:endCxn id="179" idx="1"/>
              </p:cNvCxnSpPr>
              <p:nvPr/>
            </p:nvCxnSpPr>
            <p:spPr>
              <a:xfrm>
                <a:off x="1114606" y="2790248"/>
                <a:ext cx="1557076" cy="0"/>
              </a:xfrm>
              <a:prstGeom prst="line">
                <a:avLst/>
              </a:prstGeom>
              <a:noFill/>
              <a:ln w="25400" cap="flat" cmpd="sng" algn="ctr">
                <a:solidFill>
                  <a:srgbClr val="FEA501"/>
                </a:solidFill>
                <a:prstDash val="solid"/>
              </a:ln>
              <a:effectLst/>
            </p:spPr>
          </p:cxnSp>
        </p:grpSp>
        <p:cxnSp>
          <p:nvCxnSpPr>
            <p:cNvPr id="191" name="直接连接符 190"/>
            <p:cNvCxnSpPr>
              <a:stCxn id="179" idx="3"/>
            </p:cNvCxnSpPr>
            <p:nvPr/>
          </p:nvCxnSpPr>
          <p:spPr>
            <a:xfrm>
              <a:off x="3297066" y="2790248"/>
              <a:ext cx="1753721" cy="0"/>
            </a:xfrm>
            <a:prstGeom prst="line">
              <a:avLst/>
            </a:prstGeom>
            <a:noFill/>
            <a:ln w="25400" cap="flat" cmpd="sng" algn="ctr">
              <a:solidFill>
                <a:srgbClr val="FEA501"/>
              </a:solidFill>
              <a:prstDash val="solid"/>
            </a:ln>
            <a:effectLst/>
          </p:spPr>
        </p:cxnSp>
        <p:cxnSp>
          <p:nvCxnSpPr>
            <p:cNvPr id="192" name="直接箭头连接符 191"/>
            <p:cNvCxnSpPr>
              <a:endCxn id="210" idx="0"/>
            </p:cNvCxnSpPr>
            <p:nvPr/>
          </p:nvCxnSpPr>
          <p:spPr>
            <a:xfrm>
              <a:off x="5050787" y="2790248"/>
              <a:ext cx="1" cy="338553"/>
            </a:xfrm>
            <a:prstGeom prst="straightConnector1">
              <a:avLst/>
            </a:prstGeom>
            <a:noFill/>
            <a:ln w="25400" cap="flat" cmpd="sng" algn="ctr">
              <a:solidFill>
                <a:srgbClr val="FEA501"/>
              </a:solidFill>
              <a:prstDash val="solid"/>
              <a:tailEnd type="triangle"/>
            </a:ln>
            <a:effectLst/>
          </p:spPr>
        </p:cxnSp>
      </p:grpSp>
      <p:sp>
        <p:nvSpPr>
          <p:cNvPr id="182" name="TextBox 181"/>
          <p:cNvSpPr txBox="1"/>
          <p:nvPr/>
        </p:nvSpPr>
        <p:spPr>
          <a:xfrm>
            <a:off x="2109272" y="4978236"/>
            <a:ext cx="607859" cy="307777"/>
          </a:xfrm>
          <a:prstGeom prst="rect">
            <a:avLst/>
          </a:prstGeom>
          <a:noFill/>
        </p:spPr>
        <p:txBody>
          <a:bodyPr wrap="none" rtlCol="0">
            <a:spAutoFit/>
          </a:bodyPr>
          <a:lstStyle/>
          <a:p>
            <a:pP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2009</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83" name="TextBox 182"/>
          <p:cNvSpPr txBox="1"/>
          <p:nvPr/>
        </p:nvSpPr>
        <p:spPr>
          <a:xfrm>
            <a:off x="3980955" y="4978236"/>
            <a:ext cx="607859" cy="307777"/>
          </a:xfrm>
          <a:prstGeom prst="rect">
            <a:avLst/>
          </a:prstGeom>
          <a:noFill/>
        </p:spPr>
        <p:txBody>
          <a:bodyPr wrap="none" rtlCol="0">
            <a:spAutoFit/>
          </a:bodyPr>
          <a:lstStyle/>
          <a:p>
            <a:pP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2010</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84" name="TextBox 183"/>
          <p:cNvSpPr txBox="1"/>
          <p:nvPr/>
        </p:nvSpPr>
        <p:spPr>
          <a:xfrm>
            <a:off x="5852638" y="4978236"/>
            <a:ext cx="607859" cy="307777"/>
          </a:xfrm>
          <a:prstGeom prst="rect">
            <a:avLst/>
          </a:prstGeom>
          <a:noFill/>
        </p:spPr>
        <p:txBody>
          <a:bodyPr wrap="none" rtlCol="0">
            <a:spAutoFit/>
          </a:bodyPr>
          <a:lstStyle/>
          <a:p>
            <a:pP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2011</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85" name="TextBox 184"/>
          <p:cNvSpPr txBox="1"/>
          <p:nvPr/>
        </p:nvSpPr>
        <p:spPr>
          <a:xfrm>
            <a:off x="7724321" y="4978236"/>
            <a:ext cx="607859" cy="307777"/>
          </a:xfrm>
          <a:prstGeom prst="rect">
            <a:avLst/>
          </a:prstGeom>
          <a:noFill/>
        </p:spPr>
        <p:txBody>
          <a:bodyPr wrap="none" rtlCol="0">
            <a:spAutoFit/>
          </a:bodyPr>
          <a:lstStyle/>
          <a:p>
            <a:pP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2012</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86" name="组合 105"/>
          <p:cNvGrpSpPr/>
          <p:nvPr/>
        </p:nvGrpSpPr>
        <p:grpSpPr>
          <a:xfrm>
            <a:off x="7386943" y="3573823"/>
            <a:ext cx="1210271" cy="1177333"/>
            <a:chOff x="5292080" y="4005064"/>
            <a:chExt cx="1296144" cy="1296144"/>
          </a:xfrm>
        </p:grpSpPr>
        <p:sp>
          <p:nvSpPr>
            <p:cNvPr id="187" name="椭圆 186"/>
            <p:cNvSpPr/>
            <p:nvPr/>
          </p:nvSpPr>
          <p:spPr>
            <a:xfrm>
              <a:off x="5292080" y="4005064"/>
              <a:ext cx="1296144" cy="1296144"/>
            </a:xfrm>
            <a:prstGeom prst="ellipse">
              <a:avLst/>
            </a:prstGeom>
            <a:solidFill>
              <a:srgbClr val="FFFF00">
                <a:alpha val="8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88" name="Freeform 15"/>
            <p:cNvSpPr/>
            <p:nvPr/>
          </p:nvSpPr>
          <p:spPr bwMode="gray">
            <a:xfrm>
              <a:off x="5400208" y="4005064"/>
              <a:ext cx="1044000" cy="576000"/>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00">
                    <a:alpha val="0"/>
                  </a:srgbClr>
                </a:gs>
                <a:gs pos="100000">
                  <a:sysClr val="window" lastClr="FFFFFF">
                    <a:alpha val="41000"/>
                  </a:sysClr>
                </a:gs>
              </a:gsLst>
              <a:lin ang="5400000" scaled="1"/>
            </a:gradFill>
            <a:ln w="28575">
              <a:noFill/>
              <a:round/>
            </a:ln>
            <a:scene3d>
              <a:camera prst="orthographicFront"/>
              <a:lightRig rig="soft" dir="t"/>
            </a:scene3d>
            <a:sp3d prstMaterial="plastic"/>
          </p:spPr>
          <p:txBody>
            <a:bodyPr/>
            <a:lstStyle/>
            <a:p>
              <a:pPr>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sp>
          <p:nvSpPr>
            <p:cNvPr id="189" name="TextBox 188"/>
            <p:cNvSpPr txBox="1"/>
            <p:nvPr/>
          </p:nvSpPr>
          <p:spPr>
            <a:xfrm rot="21178558">
              <a:off x="5346145" y="4516686"/>
              <a:ext cx="1188016" cy="338836"/>
            </a:xfrm>
            <a:prstGeom prst="rect">
              <a:avLst/>
            </a:prstGeom>
            <a:noFill/>
          </p:spPr>
          <p:txBody>
            <a:bodyPr wrap="square" rtlCol="0">
              <a:spAutoFit/>
            </a:bodyPr>
            <a:lstStyle/>
            <a:p>
              <a:pPr 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Text here</a:t>
              </a:r>
            </a:p>
          </p:txBody>
        </p:sp>
      </p:grpSp>
      <p:sp>
        <p:nvSpPr>
          <p:cNvPr id="75" name="Rectangle 10"/>
          <p:cNvSpPr txBox="1">
            <a:spLocks noChangeArrowheads="1"/>
          </p:cNvSpPr>
          <p:nvPr/>
        </p:nvSpPr>
        <p:spPr>
          <a:xfrm>
            <a:off x="921175" y="5296960"/>
            <a:ext cx="2133600" cy="304271"/>
          </a:xfrm>
          <a:prstGeom prst="rect">
            <a:avLst/>
          </a:prstGeom>
          <a:noFill/>
        </p:spPr>
        <p:txBody>
          <a:bodyPr vert="horz" lIns="91440" tIns="45720" rIns="91440" bIns="45720" rtlCol="0" anchor="ctr"/>
          <a:lstStyle/>
          <a:p>
            <a:pPr>
              <a:defRPr/>
            </a:pPr>
            <a:r>
              <a:rPr lang="de-DE" altLang="zh-CN" sz="1200" b="1">
                <a:latin typeface="Arial" panose="020B0604020202020204" pitchFamily="34" charset="0"/>
              </a:rPr>
              <a:t>Page </a:t>
            </a:r>
            <a:r>
              <a:rPr lang="de-DE" altLang="zh-CN" sz="1200" b="1">
                <a:latin typeface="Arial" panose="020B0604020202020204" pitchFamily="34" charset="0"/>
                <a:sym typeface="MS UI Gothic" panose="020B0600070205080204" pitchFamily="34" charset="-128"/>
              </a:rPr>
              <a:t></a:t>
            </a:r>
            <a:r>
              <a:rPr lang="de-DE" altLang="zh-CN" sz="1200" b="1">
                <a:latin typeface="Arial" panose="020B0604020202020204" pitchFamily="34" charset="0"/>
              </a:rPr>
              <a:t> </a:t>
            </a:r>
            <a:fld id="{F528E655-0910-458B-B422-866D9DD75A45}" type="slidenum">
              <a:rPr lang="zh-CN" altLang="en-US" sz="1200" b="1">
                <a:latin typeface="Arial" panose="020B0604020202020204" pitchFamily="34" charset="0"/>
              </a:rPr>
              <a:t>16</a:t>
            </a:fld>
            <a:endParaRPr lang="en-US" altLang="zh-CN" sz="1200" b="1" dirty="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24" name="组合 23"/>
          <p:cNvGrpSpPr/>
          <p:nvPr/>
        </p:nvGrpSpPr>
        <p:grpSpPr>
          <a:xfrm>
            <a:off x="3749933" y="1853776"/>
            <a:ext cx="2622683" cy="2622547"/>
            <a:chOff x="3041909" y="2043035"/>
            <a:chExt cx="2622683" cy="2622547"/>
          </a:xfrm>
        </p:grpSpPr>
        <p:sp>
          <p:nvSpPr>
            <p:cNvPr id="25" name="椭圆 2"/>
            <p:cNvSpPr/>
            <p:nvPr/>
          </p:nvSpPr>
          <p:spPr>
            <a:xfrm>
              <a:off x="4407251" y="2043035"/>
              <a:ext cx="1257341" cy="1257272"/>
            </a:xfrm>
            <a:custGeom>
              <a:avLst/>
              <a:gdLst/>
              <a:ahLst/>
              <a:cxnLst/>
              <a:rect l="l" t="t" r="r" b="b"/>
              <a:pathLst>
                <a:path w="1257341" h="1257272">
                  <a:moveTo>
                    <a:pt x="0" y="0"/>
                  </a:moveTo>
                  <a:cubicBezTo>
                    <a:pt x="682765" y="26037"/>
                    <a:pt x="1231279" y="574509"/>
                    <a:pt x="1257341" y="1257272"/>
                  </a:cubicBezTo>
                  <a:lnTo>
                    <a:pt x="0" y="1257272"/>
                  </a:lnTo>
                  <a:close/>
                </a:path>
              </a:pathLst>
            </a:cu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w="381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椭圆 2"/>
            <p:cNvSpPr/>
            <p:nvPr/>
          </p:nvSpPr>
          <p:spPr>
            <a:xfrm>
              <a:off x="3041909" y="2043035"/>
              <a:ext cx="1257341" cy="1257272"/>
            </a:xfrm>
            <a:custGeom>
              <a:avLst/>
              <a:gdLst/>
              <a:ahLst/>
              <a:cxnLst/>
              <a:rect l="l" t="t" r="r" b="b"/>
              <a:pathLst>
                <a:path w="1257341" h="1257272">
                  <a:moveTo>
                    <a:pt x="1257341" y="0"/>
                  </a:moveTo>
                  <a:lnTo>
                    <a:pt x="1257341" y="1257272"/>
                  </a:lnTo>
                  <a:lnTo>
                    <a:pt x="0" y="1257272"/>
                  </a:lnTo>
                  <a:cubicBezTo>
                    <a:pt x="26062" y="574509"/>
                    <a:pt x="574576" y="26037"/>
                    <a:pt x="1257341" y="0"/>
                  </a:cubicBezTo>
                  <a:close/>
                </a:path>
              </a:pathLst>
            </a:custGeom>
            <a:gradFill>
              <a:gsLst>
                <a:gs pos="0">
                  <a:srgbClr val="C3C3C3"/>
                </a:gs>
                <a:gs pos="100000">
                  <a:srgbClr val="EFEFEF"/>
                </a:gs>
              </a:gsLst>
              <a:lin ang="3600000" scaled="0"/>
            </a:gradFill>
            <a:ln w="381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7" name="椭圆 2"/>
            <p:cNvSpPr/>
            <p:nvPr/>
          </p:nvSpPr>
          <p:spPr>
            <a:xfrm>
              <a:off x="3041910" y="3408307"/>
              <a:ext cx="1257341" cy="1257275"/>
            </a:xfrm>
            <a:custGeom>
              <a:avLst/>
              <a:gdLst/>
              <a:ahLst/>
              <a:cxnLst/>
              <a:rect l="l" t="t" r="r" b="b"/>
              <a:pathLst>
                <a:path w="1257341" h="1257275">
                  <a:moveTo>
                    <a:pt x="0" y="0"/>
                  </a:moveTo>
                  <a:lnTo>
                    <a:pt x="1257341" y="0"/>
                  </a:lnTo>
                  <a:lnTo>
                    <a:pt x="1257341" y="1257275"/>
                  </a:lnTo>
                  <a:cubicBezTo>
                    <a:pt x="574575" y="1231238"/>
                    <a:pt x="26061" y="682764"/>
                    <a:pt x="0" y="0"/>
                  </a:cubicBezTo>
                  <a:close/>
                </a:path>
              </a:pathLst>
            </a:custGeom>
            <a:gradFill flip="none" rotWithShape="1">
              <a:gsLst>
                <a:gs pos="0">
                  <a:srgbClr val="C3C3C3"/>
                </a:gs>
                <a:gs pos="100000">
                  <a:srgbClr val="EFEFEF"/>
                </a:gs>
              </a:gsLst>
              <a:lin ang="18900000" scaled="1"/>
              <a:tileRect/>
            </a:gradFill>
            <a:ln w="381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8" name="椭圆 2"/>
            <p:cNvSpPr/>
            <p:nvPr/>
          </p:nvSpPr>
          <p:spPr>
            <a:xfrm>
              <a:off x="4407251" y="3408307"/>
              <a:ext cx="1257341" cy="1257275"/>
            </a:xfrm>
            <a:custGeom>
              <a:avLst/>
              <a:gdLst/>
              <a:ahLst/>
              <a:cxnLst/>
              <a:rect l="l" t="t" r="r" b="b"/>
              <a:pathLst>
                <a:path w="1257341" h="1257275">
                  <a:moveTo>
                    <a:pt x="0" y="0"/>
                  </a:moveTo>
                  <a:lnTo>
                    <a:pt x="1257341" y="0"/>
                  </a:lnTo>
                  <a:cubicBezTo>
                    <a:pt x="1231280" y="682764"/>
                    <a:pt x="682766" y="1231238"/>
                    <a:pt x="0" y="1257275"/>
                  </a:cubicBezTo>
                  <a:close/>
                </a:path>
              </a:pathLst>
            </a:custGeom>
            <a:gradFill flip="none" rotWithShape="1">
              <a:gsLst>
                <a:gs pos="0">
                  <a:srgbClr val="C3C3C3"/>
                </a:gs>
                <a:gs pos="100000">
                  <a:srgbClr val="EFEFEF"/>
                </a:gs>
              </a:gsLst>
              <a:lin ang="13500000" scaled="1"/>
              <a:tileRect/>
            </a:gradFill>
            <a:ln w="381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29" name="组合 28"/>
          <p:cNvGrpSpPr/>
          <p:nvPr/>
        </p:nvGrpSpPr>
        <p:grpSpPr>
          <a:xfrm>
            <a:off x="2975768" y="1079500"/>
            <a:ext cx="4171010" cy="4171096"/>
            <a:chOff x="2486496" y="1268760"/>
            <a:chExt cx="4171010" cy="4171096"/>
          </a:xfrm>
        </p:grpSpPr>
        <p:sp>
          <p:nvSpPr>
            <p:cNvPr id="30" name="椭圆 4"/>
            <p:cNvSpPr/>
            <p:nvPr/>
          </p:nvSpPr>
          <p:spPr>
            <a:xfrm>
              <a:off x="2486496" y="1268760"/>
              <a:ext cx="2031505" cy="2031548"/>
            </a:xfrm>
            <a:custGeom>
              <a:avLst/>
              <a:gdLst/>
              <a:ahLst/>
              <a:cxnLst/>
              <a:rect l="l" t="t" r="r" b="b"/>
              <a:pathLst>
                <a:path w="2031505" h="2031548">
                  <a:moveTo>
                    <a:pt x="2031505" y="0"/>
                  </a:moveTo>
                  <a:lnTo>
                    <a:pt x="2031505" y="666212"/>
                  </a:lnTo>
                  <a:cubicBezTo>
                    <a:pt x="1289086" y="692305"/>
                    <a:pt x="692304" y="1289127"/>
                    <a:pt x="666232" y="2031548"/>
                  </a:cubicBezTo>
                  <a:lnTo>
                    <a:pt x="0" y="2031548"/>
                  </a:lnTo>
                  <a:cubicBezTo>
                    <a:pt x="26203" y="921140"/>
                    <a:pt x="921099" y="26213"/>
                    <a:pt x="2031505" y="0"/>
                  </a:cubicBezTo>
                  <a:close/>
                </a:path>
              </a:pathLst>
            </a:custGeom>
            <a:solidFill>
              <a:srgbClr val="68A2E1"/>
            </a:solidFill>
            <a:ln w="254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31" name="椭圆 4"/>
            <p:cNvSpPr/>
            <p:nvPr/>
          </p:nvSpPr>
          <p:spPr>
            <a:xfrm>
              <a:off x="4626001" y="1268760"/>
              <a:ext cx="2031505" cy="2031548"/>
            </a:xfrm>
            <a:custGeom>
              <a:avLst/>
              <a:gdLst/>
              <a:ahLst/>
              <a:cxnLst/>
              <a:rect l="l" t="t" r="r" b="b"/>
              <a:pathLst>
                <a:path w="2031505" h="2031548">
                  <a:moveTo>
                    <a:pt x="0" y="0"/>
                  </a:moveTo>
                  <a:cubicBezTo>
                    <a:pt x="1110407" y="26213"/>
                    <a:pt x="2005302" y="921140"/>
                    <a:pt x="2031505" y="2031548"/>
                  </a:cubicBezTo>
                  <a:lnTo>
                    <a:pt x="1365273" y="2031548"/>
                  </a:lnTo>
                  <a:cubicBezTo>
                    <a:pt x="1339201" y="1289127"/>
                    <a:pt x="742421" y="692305"/>
                    <a:pt x="0" y="666212"/>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254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2" name="椭圆 4"/>
            <p:cNvSpPr/>
            <p:nvPr/>
          </p:nvSpPr>
          <p:spPr>
            <a:xfrm>
              <a:off x="2486496" y="3408308"/>
              <a:ext cx="2031505" cy="2031548"/>
            </a:xfrm>
            <a:custGeom>
              <a:avLst/>
              <a:gdLst/>
              <a:ahLst/>
              <a:cxnLst/>
              <a:rect l="l" t="t" r="r" b="b"/>
              <a:pathLst>
                <a:path w="2031505" h="2031548">
                  <a:moveTo>
                    <a:pt x="0" y="0"/>
                  </a:moveTo>
                  <a:lnTo>
                    <a:pt x="666232" y="0"/>
                  </a:lnTo>
                  <a:cubicBezTo>
                    <a:pt x="692304" y="742422"/>
                    <a:pt x="1289086" y="1339243"/>
                    <a:pt x="2031505" y="1365336"/>
                  </a:cubicBezTo>
                  <a:lnTo>
                    <a:pt x="2031505" y="2031548"/>
                  </a:lnTo>
                  <a:cubicBezTo>
                    <a:pt x="921099" y="2005335"/>
                    <a:pt x="26203" y="1110408"/>
                    <a:pt x="0" y="0"/>
                  </a:cubicBezTo>
                  <a:close/>
                </a:path>
              </a:pathLst>
            </a:custGeom>
            <a:solidFill>
              <a:srgbClr val="2979D0"/>
            </a:solidFill>
            <a:ln w="254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3" name="椭圆 4"/>
            <p:cNvSpPr/>
            <p:nvPr/>
          </p:nvSpPr>
          <p:spPr>
            <a:xfrm>
              <a:off x="4626001" y="3408308"/>
              <a:ext cx="2031505" cy="2031548"/>
            </a:xfrm>
            <a:custGeom>
              <a:avLst/>
              <a:gdLst/>
              <a:ahLst/>
              <a:cxnLst/>
              <a:rect l="l" t="t" r="r" b="b"/>
              <a:pathLst>
                <a:path w="2031505" h="2031548">
                  <a:moveTo>
                    <a:pt x="1365273" y="0"/>
                  </a:moveTo>
                  <a:lnTo>
                    <a:pt x="2031505" y="0"/>
                  </a:lnTo>
                  <a:cubicBezTo>
                    <a:pt x="2005302" y="1110408"/>
                    <a:pt x="1110407" y="2005335"/>
                    <a:pt x="0" y="2031548"/>
                  </a:cubicBezTo>
                  <a:lnTo>
                    <a:pt x="0" y="1365336"/>
                  </a:lnTo>
                  <a:cubicBezTo>
                    <a:pt x="742421" y="1339243"/>
                    <a:pt x="1339201" y="742422"/>
                    <a:pt x="1365273" y="0"/>
                  </a:cubicBezTo>
                  <a:close/>
                </a:path>
              </a:pathLst>
            </a:custGeom>
            <a:solidFill>
              <a:srgbClr val="0061B2"/>
            </a:solidFill>
            <a:ln w="254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4" name="TextBox 33"/>
            <p:cNvSpPr txBox="1"/>
            <p:nvPr/>
          </p:nvSpPr>
          <p:spPr>
            <a:xfrm rot="18436381">
              <a:off x="2706663" y="2069410"/>
              <a:ext cx="1107996" cy="369332"/>
            </a:xfrm>
            <a:prstGeom prst="rect">
              <a:avLst/>
            </a:prstGeom>
            <a:noFill/>
          </p:spPr>
          <p:txBody>
            <a:bodyPr wrap="none" rtlCol="0">
              <a:spAutoFit/>
            </a:bodyPr>
            <a:lstStyle/>
            <a:p>
              <a:pPr>
                <a:defRPr/>
              </a:pPr>
              <a:r>
                <a:rPr lang="zh-CN" altLang="en-US" kern="0" dirty="0">
                  <a:solidFill>
                    <a:sysClr val="window" lastClr="FFFFFF"/>
                  </a:solidFill>
                  <a:latin typeface="Adobe Gothic Std B" pitchFamily="34" charset="-128"/>
                </a:rPr>
                <a:t>文本替换</a:t>
              </a:r>
            </a:p>
          </p:txBody>
        </p:sp>
        <p:sp>
          <p:nvSpPr>
            <p:cNvPr id="35" name="TextBox 34"/>
            <p:cNvSpPr txBox="1"/>
            <p:nvPr/>
          </p:nvSpPr>
          <p:spPr>
            <a:xfrm rot="2914233">
              <a:off x="5318144" y="2069410"/>
              <a:ext cx="1107996" cy="369332"/>
            </a:xfrm>
            <a:prstGeom prst="rect">
              <a:avLst/>
            </a:prstGeom>
            <a:noFill/>
          </p:spPr>
          <p:txBody>
            <a:bodyPr wrap="none" rtlCol="0">
              <a:spAutoFit/>
            </a:bodyPr>
            <a:lstStyle/>
            <a:p>
              <a:pPr>
                <a:defRPr/>
              </a:pPr>
              <a:r>
                <a:rPr lang="zh-CN" altLang="en-US" kern="0" dirty="0">
                  <a:solidFill>
                    <a:sysClr val="window" lastClr="FFFFFF"/>
                  </a:solidFill>
                  <a:latin typeface="Adobe Gothic Std B" pitchFamily="34" charset="-128"/>
                </a:rPr>
                <a:t>文本替换</a:t>
              </a:r>
            </a:p>
          </p:txBody>
        </p:sp>
        <p:sp>
          <p:nvSpPr>
            <p:cNvPr id="36" name="TextBox 35"/>
            <p:cNvSpPr txBox="1"/>
            <p:nvPr/>
          </p:nvSpPr>
          <p:spPr>
            <a:xfrm rot="18436381">
              <a:off x="5304846" y="4292273"/>
              <a:ext cx="1107996" cy="369332"/>
            </a:xfrm>
            <a:prstGeom prst="rect">
              <a:avLst/>
            </a:prstGeom>
            <a:noFill/>
          </p:spPr>
          <p:txBody>
            <a:bodyPr wrap="none" rtlCol="0">
              <a:spAutoFit/>
            </a:bodyPr>
            <a:lstStyle/>
            <a:p>
              <a:pPr>
                <a:defRPr/>
              </a:pPr>
              <a:r>
                <a:rPr lang="zh-CN" altLang="en-US" kern="0" dirty="0">
                  <a:solidFill>
                    <a:sysClr val="window" lastClr="FFFFFF"/>
                  </a:solidFill>
                  <a:latin typeface="Adobe Gothic Std B" pitchFamily="34" charset="-128"/>
                </a:rPr>
                <a:t>文本替换</a:t>
              </a:r>
            </a:p>
          </p:txBody>
        </p:sp>
        <p:sp>
          <p:nvSpPr>
            <p:cNvPr id="37" name="TextBox 36"/>
            <p:cNvSpPr txBox="1"/>
            <p:nvPr/>
          </p:nvSpPr>
          <p:spPr>
            <a:xfrm rot="2914233">
              <a:off x="2835272" y="4360014"/>
              <a:ext cx="1107996" cy="369332"/>
            </a:xfrm>
            <a:prstGeom prst="rect">
              <a:avLst/>
            </a:prstGeom>
            <a:noFill/>
          </p:spPr>
          <p:txBody>
            <a:bodyPr wrap="none" rtlCol="0">
              <a:spAutoFit/>
            </a:bodyPr>
            <a:lstStyle/>
            <a:p>
              <a:pPr>
                <a:defRPr/>
              </a:pPr>
              <a:r>
                <a:rPr lang="zh-CN" altLang="en-US" kern="0" dirty="0">
                  <a:solidFill>
                    <a:sysClr val="window" lastClr="FFFFFF"/>
                  </a:solidFill>
                  <a:latin typeface="Adobe Gothic Std B" pitchFamily="34" charset="-128"/>
                </a:rPr>
                <a:t>文本替换</a:t>
              </a:r>
            </a:p>
          </p:txBody>
        </p:sp>
      </p:grpSp>
      <p:cxnSp>
        <p:nvCxnSpPr>
          <p:cNvPr id="38" name="直接连接符 37"/>
          <p:cNvCxnSpPr/>
          <p:nvPr/>
        </p:nvCxnSpPr>
        <p:spPr>
          <a:xfrm>
            <a:off x="812800" y="3167732"/>
            <a:ext cx="2088000" cy="0"/>
          </a:xfrm>
          <a:prstGeom prst="line">
            <a:avLst/>
          </a:prstGeom>
          <a:noFill/>
          <a:ln w="38100" cap="flat" cmpd="sng" algn="ctr">
            <a:solidFill>
              <a:srgbClr val="C0C0C0">
                <a:lumMod val="75000"/>
              </a:srgbClr>
            </a:solidFill>
            <a:prstDash val="sysDot"/>
          </a:ln>
          <a:effectLst/>
        </p:spPr>
      </p:cxnSp>
      <p:cxnSp>
        <p:nvCxnSpPr>
          <p:cNvPr id="39" name="直接连接符 38"/>
          <p:cNvCxnSpPr/>
          <p:nvPr/>
        </p:nvCxnSpPr>
        <p:spPr>
          <a:xfrm>
            <a:off x="7221512" y="3167732"/>
            <a:ext cx="2088000" cy="0"/>
          </a:xfrm>
          <a:prstGeom prst="line">
            <a:avLst/>
          </a:prstGeom>
          <a:noFill/>
          <a:ln w="38100" cap="flat" cmpd="sng" algn="ctr">
            <a:solidFill>
              <a:srgbClr val="C0C0C0">
                <a:lumMod val="75000"/>
              </a:srgbClr>
            </a:solidFill>
            <a:prstDash val="sysDot"/>
          </a:ln>
          <a:effectLst/>
        </p:spPr>
      </p:cxnSp>
      <p:sp>
        <p:nvSpPr>
          <p:cNvPr id="40" name="TextBox 39"/>
          <p:cNvSpPr txBox="1"/>
          <p:nvPr/>
        </p:nvSpPr>
        <p:spPr>
          <a:xfrm>
            <a:off x="965522" y="1290290"/>
            <a:ext cx="2392322" cy="369332"/>
          </a:xfrm>
          <a:prstGeom prst="rect">
            <a:avLst/>
          </a:prstGeom>
          <a:noFill/>
        </p:spPr>
        <p:txBody>
          <a:bodyPr wrap="none" rtlCol="0">
            <a:spAutoFit/>
          </a:bodyPr>
          <a:lstStyle/>
          <a:p>
            <a:pPr marL="357505" indent="-357505">
              <a:buClr>
                <a:srgbClr val="B2B2B2"/>
              </a:buClr>
              <a:buSzPct val="80000"/>
              <a:buFont typeface="Wingdings" panose="05000000000000000000" pitchFamily="2" charset="2"/>
              <a:buChar char="n"/>
            </a:pPr>
            <a:r>
              <a:rPr lang="zh-CN" altLang="en-US" dirty="0">
                <a:solidFill>
                  <a:prstClr val="black"/>
                </a:solidFill>
              </a:rPr>
              <a:t>单击添加段落文字</a:t>
            </a:r>
            <a:endParaRPr lang="en-US" altLang="zh-CN" dirty="0">
              <a:solidFill>
                <a:prstClr val="black"/>
              </a:solidFill>
            </a:endParaRPr>
          </a:p>
        </p:txBody>
      </p:sp>
      <p:sp>
        <p:nvSpPr>
          <p:cNvPr id="41" name="TextBox 40"/>
          <p:cNvSpPr txBox="1"/>
          <p:nvPr/>
        </p:nvSpPr>
        <p:spPr>
          <a:xfrm>
            <a:off x="6822057" y="1277380"/>
            <a:ext cx="2379416" cy="369332"/>
          </a:xfrm>
          <a:prstGeom prst="rect">
            <a:avLst/>
          </a:prstGeom>
          <a:noFill/>
        </p:spPr>
        <p:txBody>
          <a:bodyPr wrap="square" rtlCol="0">
            <a:spAutoFit/>
          </a:bodyPr>
          <a:lstStyle/>
          <a:p>
            <a:pPr marL="357505" indent="-357505">
              <a:buClr>
                <a:srgbClr val="B2B2B2"/>
              </a:buClr>
              <a:buSzPct val="80000"/>
              <a:buFont typeface="Wingdings" panose="05000000000000000000" pitchFamily="2" charset="2"/>
              <a:buChar char="n"/>
            </a:pPr>
            <a:r>
              <a:rPr lang="zh-CN" altLang="en-US" dirty="0">
                <a:solidFill>
                  <a:prstClr val="black"/>
                </a:solidFill>
              </a:rPr>
              <a:t>单击添加段落文字</a:t>
            </a:r>
            <a:endParaRPr lang="en-US" altLang="zh-CN" dirty="0">
              <a:solidFill>
                <a:prstClr val="black"/>
              </a:solidFill>
            </a:endParaRPr>
          </a:p>
        </p:txBody>
      </p:sp>
      <p:sp>
        <p:nvSpPr>
          <p:cNvPr id="42" name="TextBox 41"/>
          <p:cNvSpPr txBox="1"/>
          <p:nvPr/>
        </p:nvSpPr>
        <p:spPr>
          <a:xfrm>
            <a:off x="965522" y="4401790"/>
            <a:ext cx="2392322" cy="369332"/>
          </a:xfrm>
          <a:prstGeom prst="rect">
            <a:avLst/>
          </a:prstGeom>
          <a:noFill/>
        </p:spPr>
        <p:txBody>
          <a:bodyPr wrap="none" rtlCol="0">
            <a:spAutoFit/>
          </a:bodyPr>
          <a:lstStyle/>
          <a:p>
            <a:pPr marL="357505" indent="-357505">
              <a:buClr>
                <a:srgbClr val="B2B2B2"/>
              </a:buClr>
              <a:buSzPct val="80000"/>
              <a:buFont typeface="Wingdings" panose="05000000000000000000" pitchFamily="2" charset="2"/>
              <a:buChar char="n"/>
            </a:pPr>
            <a:r>
              <a:rPr lang="zh-CN" altLang="en-US" dirty="0">
                <a:solidFill>
                  <a:prstClr val="black"/>
                </a:solidFill>
              </a:rPr>
              <a:t>单击添加段落文字</a:t>
            </a:r>
            <a:endParaRPr lang="en-US" altLang="zh-CN" dirty="0">
              <a:solidFill>
                <a:prstClr val="black"/>
              </a:solidFill>
            </a:endParaRPr>
          </a:p>
        </p:txBody>
      </p:sp>
      <p:sp>
        <p:nvSpPr>
          <p:cNvPr id="43" name="TextBox 42"/>
          <p:cNvSpPr txBox="1"/>
          <p:nvPr/>
        </p:nvSpPr>
        <p:spPr>
          <a:xfrm>
            <a:off x="6572572" y="4490690"/>
            <a:ext cx="2628901" cy="369332"/>
          </a:xfrm>
          <a:prstGeom prst="rect">
            <a:avLst/>
          </a:prstGeom>
          <a:noFill/>
        </p:spPr>
        <p:txBody>
          <a:bodyPr wrap="square" rtlCol="0">
            <a:spAutoFit/>
          </a:bodyPr>
          <a:lstStyle/>
          <a:p>
            <a:pPr marL="357505" indent="-357505" algn="r">
              <a:buClr>
                <a:srgbClr val="B2B2B2"/>
              </a:buClr>
              <a:buSzPct val="80000"/>
              <a:buFont typeface="Wingdings" panose="05000000000000000000" pitchFamily="2" charset="2"/>
              <a:buChar char="n"/>
            </a:pPr>
            <a:r>
              <a:rPr lang="zh-CN" altLang="en-US" dirty="0">
                <a:solidFill>
                  <a:prstClr val="black"/>
                </a:solidFill>
              </a:rPr>
              <a:t>单击添加段落文字</a:t>
            </a:r>
            <a:endParaRPr lang="en-US" altLang="zh-CN" dirty="0">
              <a:solidFill>
                <a:prstClr val="black"/>
              </a:solidFill>
            </a:endParaRPr>
          </a:p>
        </p:txBody>
      </p:sp>
      <p:sp>
        <p:nvSpPr>
          <p:cNvPr id="44" name="Rectangle 10"/>
          <p:cNvSpPr txBox="1">
            <a:spLocks noChangeArrowheads="1"/>
          </p:cNvSpPr>
          <p:nvPr/>
        </p:nvSpPr>
        <p:spPr>
          <a:xfrm>
            <a:off x="921175" y="5296960"/>
            <a:ext cx="2133600" cy="304271"/>
          </a:xfrm>
          <a:prstGeom prst="rect">
            <a:avLst/>
          </a:prstGeom>
          <a:noFill/>
        </p:spPr>
        <p:txBody>
          <a:bodyPr vert="horz" lIns="91440" tIns="45720" rIns="91440" bIns="45720" rtlCol="0" anchor="ctr"/>
          <a:lstStyle/>
          <a:p>
            <a:pPr>
              <a:defRPr/>
            </a:pPr>
            <a:r>
              <a:rPr lang="de-DE" altLang="zh-CN" sz="1200" b="1">
                <a:latin typeface="Arial" panose="020B0604020202020204" pitchFamily="34" charset="0"/>
              </a:rPr>
              <a:t>Page </a:t>
            </a:r>
            <a:r>
              <a:rPr lang="de-DE" altLang="zh-CN" sz="1200" b="1">
                <a:latin typeface="Arial" panose="020B0604020202020204" pitchFamily="34" charset="0"/>
                <a:sym typeface="MS UI Gothic" panose="020B0600070205080204" pitchFamily="34" charset="-128"/>
              </a:rPr>
              <a:t></a:t>
            </a:r>
            <a:r>
              <a:rPr lang="de-DE" altLang="zh-CN" sz="1200" b="1">
                <a:latin typeface="Arial" panose="020B0604020202020204" pitchFamily="34" charset="0"/>
              </a:rPr>
              <a:t> </a:t>
            </a:r>
            <a:fld id="{F528E655-0910-458B-B422-866D9DD75A45}" type="slidenum">
              <a:rPr lang="zh-CN" altLang="en-US" sz="1200" b="1">
                <a:latin typeface="Arial" panose="020B0604020202020204" pitchFamily="34" charset="0"/>
              </a:rPr>
              <a:t>17</a:t>
            </a:fld>
            <a:endParaRPr lang="en-US" altLang="zh-CN" sz="1200" b="1"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 name="组合 3"/>
          <p:cNvGrpSpPr/>
          <p:nvPr/>
        </p:nvGrpSpPr>
        <p:grpSpPr>
          <a:xfrm>
            <a:off x="1467256" y="1340768"/>
            <a:ext cx="2628000" cy="2628000"/>
            <a:chOff x="3258000" y="2115000"/>
            <a:chExt cx="2628000" cy="2628000"/>
          </a:xfrm>
        </p:grpSpPr>
        <p:grpSp>
          <p:nvGrpSpPr>
            <p:cNvPr id="5" name="组合 13"/>
            <p:cNvGrpSpPr/>
            <p:nvPr/>
          </p:nvGrpSpPr>
          <p:grpSpPr>
            <a:xfrm>
              <a:off x="3348000" y="2205000"/>
              <a:ext cx="2448000" cy="2448000"/>
              <a:chOff x="3348000" y="2205000"/>
              <a:chExt cx="2448000" cy="2448000"/>
            </a:xfrm>
          </p:grpSpPr>
          <p:sp>
            <p:nvSpPr>
              <p:cNvPr id="14" name="饼形 13"/>
              <p:cNvSpPr/>
              <p:nvPr/>
            </p:nvSpPr>
            <p:spPr>
              <a:xfrm>
                <a:off x="3348000" y="2205000"/>
                <a:ext cx="2448000" cy="2448000"/>
              </a:xfrm>
              <a:prstGeom prst="pie">
                <a:avLst>
                  <a:gd name="adj1" fmla="val 2628706"/>
                  <a:gd name="adj2" fmla="val 8646554"/>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dirty="0">
                  <a:solidFill>
                    <a:schemeClr val="bg1"/>
                  </a:solidFill>
                </a:endParaRPr>
              </a:p>
            </p:txBody>
          </p:sp>
          <p:sp>
            <p:nvSpPr>
              <p:cNvPr id="15" name="饼形 14"/>
              <p:cNvSpPr>
                <a:spLocks noChangeAspect="1"/>
              </p:cNvSpPr>
              <p:nvPr/>
            </p:nvSpPr>
            <p:spPr>
              <a:xfrm>
                <a:off x="3348000" y="2205000"/>
                <a:ext cx="2448000" cy="2448000"/>
              </a:xfrm>
              <a:prstGeom prst="pie">
                <a:avLst>
                  <a:gd name="adj1" fmla="val 16281755"/>
                  <a:gd name="adj2" fmla="val 25731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6" name="饼形 15"/>
              <p:cNvSpPr/>
              <p:nvPr/>
            </p:nvSpPr>
            <p:spPr>
              <a:xfrm>
                <a:off x="3348000" y="2205000"/>
                <a:ext cx="2448000" cy="2448000"/>
              </a:xfrm>
              <a:prstGeom prst="pie">
                <a:avLst>
                  <a:gd name="adj1" fmla="val 8694158"/>
                  <a:gd name="adj2" fmla="val 12314886"/>
                </a:avLst>
              </a:prstGeom>
              <a:solidFill>
                <a:srgbClr val="AF273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饼形 16"/>
              <p:cNvSpPr/>
              <p:nvPr/>
            </p:nvSpPr>
            <p:spPr>
              <a:xfrm>
                <a:off x="3348000" y="2205000"/>
                <a:ext cx="2448000" cy="2448000"/>
              </a:xfrm>
              <a:prstGeom prst="pie">
                <a:avLst>
                  <a:gd name="adj1" fmla="val 12366463"/>
                  <a:gd name="adj2" fmla="val 14544381"/>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饼形 17"/>
              <p:cNvSpPr/>
              <p:nvPr/>
            </p:nvSpPr>
            <p:spPr>
              <a:xfrm>
                <a:off x="3348000" y="2205000"/>
                <a:ext cx="2448000" cy="2448000"/>
              </a:xfrm>
              <a:prstGeom prst="pie">
                <a:avLst>
                  <a:gd name="adj1" fmla="val 14597829"/>
                  <a:gd name="adj2" fmla="val 1620967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同心圆 5"/>
            <p:cNvSpPr/>
            <p:nvPr/>
          </p:nvSpPr>
          <p:spPr>
            <a:xfrm>
              <a:off x="3294000" y="2151000"/>
              <a:ext cx="2556000" cy="2556000"/>
            </a:xfrm>
            <a:prstGeom prst="donut">
              <a:avLst>
                <a:gd name="adj" fmla="val 1980"/>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同心圆 6"/>
            <p:cNvSpPr/>
            <p:nvPr/>
          </p:nvSpPr>
          <p:spPr>
            <a:xfrm>
              <a:off x="3258000" y="2115000"/>
              <a:ext cx="2628000" cy="2628000"/>
            </a:xfrm>
            <a:prstGeom prst="donut">
              <a:avLst>
                <a:gd name="adj" fmla="val 2012"/>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Freeform 15"/>
            <p:cNvSpPr/>
            <p:nvPr/>
          </p:nvSpPr>
          <p:spPr bwMode="gray">
            <a:xfrm>
              <a:off x="3827985" y="2232000"/>
              <a:ext cx="1488031" cy="718950"/>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60000"/>
                  </a:srgbClr>
                </a:gs>
                <a:gs pos="100000">
                  <a:schemeClr val="bg1">
                    <a:alpha val="13000"/>
                  </a:schemeClr>
                </a:gs>
              </a:gsLst>
              <a:lin ang="5400000" scaled="1"/>
            </a:gradFill>
            <a:ln w="0">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319972" y="4293096"/>
              <a:ext cx="504056" cy="338554"/>
            </a:xfrm>
            <a:prstGeom prst="rect">
              <a:avLst/>
            </a:prstGeom>
            <a:noFill/>
          </p:spPr>
          <p:txBody>
            <a:bodyPr wrap="square" rtlCol="0">
              <a:spAutoFit/>
            </a:bodyPr>
            <a:lstStyle/>
            <a:p>
              <a:r>
                <a:rPr lang="en-US" altLang="zh-CN" sz="1600" dirty="0">
                  <a:solidFill>
                    <a:schemeClr val="bg1"/>
                  </a:solidFill>
                  <a:latin typeface="Adobe 黑体 Std R" pitchFamily="34" charset="-122"/>
                  <a:ea typeface="Adobe 黑体 Std R" pitchFamily="34" charset="-122"/>
                </a:rPr>
                <a:t>45</a:t>
              </a:r>
              <a:endParaRPr lang="zh-CN" altLang="en-US" sz="1600" dirty="0">
                <a:solidFill>
                  <a:schemeClr val="bg1"/>
                </a:solidFill>
                <a:latin typeface="Adobe 黑体 Std R" pitchFamily="34" charset="-122"/>
                <a:ea typeface="Adobe 黑体 Std R" pitchFamily="34" charset="-122"/>
              </a:endParaRPr>
            </a:p>
          </p:txBody>
        </p:sp>
        <p:sp>
          <p:nvSpPr>
            <p:cNvPr id="10" name="TextBox 9"/>
            <p:cNvSpPr txBox="1"/>
            <p:nvPr/>
          </p:nvSpPr>
          <p:spPr>
            <a:xfrm>
              <a:off x="5220072" y="2935238"/>
              <a:ext cx="504056" cy="338554"/>
            </a:xfrm>
            <a:prstGeom prst="rect">
              <a:avLst/>
            </a:prstGeom>
            <a:noFill/>
          </p:spPr>
          <p:txBody>
            <a:bodyPr wrap="square" rtlCol="0">
              <a:spAutoFit/>
            </a:bodyPr>
            <a:lstStyle/>
            <a:p>
              <a:r>
                <a:rPr lang="en-US" altLang="zh-CN" sz="1600" dirty="0">
                  <a:solidFill>
                    <a:schemeClr val="bg1"/>
                  </a:solidFill>
                  <a:latin typeface="Adobe 黑体 Std R" pitchFamily="34" charset="-122"/>
                  <a:ea typeface="Adobe 黑体 Std R" pitchFamily="34" charset="-122"/>
                </a:rPr>
                <a:t>60</a:t>
              </a:r>
              <a:endParaRPr lang="zh-CN" altLang="en-US" sz="1600" dirty="0">
                <a:solidFill>
                  <a:schemeClr val="bg1"/>
                </a:solidFill>
                <a:latin typeface="Adobe 黑体 Std R" pitchFamily="34" charset="-122"/>
                <a:ea typeface="Adobe 黑体 Std R" pitchFamily="34" charset="-122"/>
              </a:endParaRPr>
            </a:p>
          </p:txBody>
        </p:sp>
        <p:sp>
          <p:nvSpPr>
            <p:cNvPr id="11" name="TextBox 10"/>
            <p:cNvSpPr txBox="1"/>
            <p:nvPr/>
          </p:nvSpPr>
          <p:spPr>
            <a:xfrm>
              <a:off x="4139952" y="2298358"/>
              <a:ext cx="504056" cy="338554"/>
            </a:xfrm>
            <a:prstGeom prst="rect">
              <a:avLst/>
            </a:prstGeom>
            <a:noFill/>
          </p:spPr>
          <p:txBody>
            <a:bodyPr wrap="square" rtlCol="0">
              <a:spAutoFit/>
            </a:bodyPr>
            <a:lstStyle/>
            <a:p>
              <a:r>
                <a:rPr lang="en-US" altLang="zh-CN" sz="1600" dirty="0">
                  <a:solidFill>
                    <a:schemeClr val="bg1"/>
                  </a:solidFill>
                  <a:latin typeface="Adobe 黑体 Std R" pitchFamily="34" charset="-122"/>
                  <a:ea typeface="Adobe 黑体 Std R" pitchFamily="34" charset="-122"/>
                </a:rPr>
                <a:t>10</a:t>
              </a:r>
              <a:endParaRPr lang="zh-CN" altLang="en-US" sz="1600" dirty="0">
                <a:solidFill>
                  <a:schemeClr val="bg1"/>
                </a:solidFill>
                <a:latin typeface="Adobe 黑体 Std R" pitchFamily="34" charset="-122"/>
                <a:ea typeface="Adobe 黑体 Std R" pitchFamily="34" charset="-122"/>
              </a:endParaRPr>
            </a:p>
          </p:txBody>
        </p:sp>
        <p:sp>
          <p:nvSpPr>
            <p:cNvPr id="12" name="TextBox 11"/>
            <p:cNvSpPr txBox="1"/>
            <p:nvPr/>
          </p:nvSpPr>
          <p:spPr>
            <a:xfrm>
              <a:off x="3605165" y="2657267"/>
              <a:ext cx="504056" cy="338554"/>
            </a:xfrm>
            <a:prstGeom prst="rect">
              <a:avLst/>
            </a:prstGeom>
            <a:noFill/>
          </p:spPr>
          <p:txBody>
            <a:bodyPr wrap="square" rtlCol="0">
              <a:spAutoFit/>
            </a:bodyPr>
            <a:lstStyle/>
            <a:p>
              <a:r>
                <a:rPr lang="en-US" altLang="zh-CN" sz="1600" dirty="0">
                  <a:solidFill>
                    <a:schemeClr val="bg1"/>
                  </a:solidFill>
                  <a:latin typeface="Adobe 黑体 Std R" pitchFamily="34" charset="-122"/>
                  <a:ea typeface="Adobe 黑体 Std R" pitchFamily="34" charset="-122"/>
                </a:rPr>
                <a:t>27</a:t>
              </a:r>
              <a:endParaRPr lang="zh-CN" altLang="en-US" sz="1600" dirty="0">
                <a:solidFill>
                  <a:schemeClr val="bg1"/>
                </a:solidFill>
                <a:latin typeface="Adobe 黑体 Std R" pitchFamily="34" charset="-122"/>
                <a:ea typeface="Adobe 黑体 Std R" pitchFamily="34" charset="-122"/>
              </a:endParaRPr>
            </a:p>
          </p:txBody>
        </p:sp>
        <p:sp>
          <p:nvSpPr>
            <p:cNvPr id="13" name="TextBox 12"/>
            <p:cNvSpPr txBox="1"/>
            <p:nvPr/>
          </p:nvSpPr>
          <p:spPr>
            <a:xfrm>
              <a:off x="3353137" y="3305339"/>
              <a:ext cx="504056" cy="338554"/>
            </a:xfrm>
            <a:prstGeom prst="rect">
              <a:avLst/>
            </a:prstGeom>
            <a:noFill/>
          </p:spPr>
          <p:txBody>
            <a:bodyPr wrap="square" rtlCol="0">
              <a:spAutoFit/>
            </a:bodyPr>
            <a:lstStyle/>
            <a:p>
              <a:r>
                <a:rPr lang="en-US" altLang="zh-CN" sz="1600" dirty="0">
                  <a:solidFill>
                    <a:schemeClr val="bg1"/>
                  </a:solidFill>
                  <a:latin typeface="Adobe 黑体 Std R" pitchFamily="34" charset="-122"/>
                  <a:ea typeface="Adobe 黑体 Std R" pitchFamily="34" charset="-122"/>
                </a:rPr>
                <a:t>33</a:t>
              </a:r>
              <a:endParaRPr lang="zh-CN" altLang="en-US" sz="1600" dirty="0">
                <a:solidFill>
                  <a:schemeClr val="bg1"/>
                </a:solidFill>
                <a:latin typeface="Adobe 黑体 Std R" pitchFamily="34" charset="-122"/>
                <a:ea typeface="Adobe 黑体 Std R" pitchFamily="34" charset="-122"/>
              </a:endParaRPr>
            </a:p>
          </p:txBody>
        </p:sp>
      </p:grpSp>
      <p:grpSp>
        <p:nvGrpSpPr>
          <p:cNvPr id="19" name="组合 18"/>
          <p:cNvGrpSpPr/>
          <p:nvPr/>
        </p:nvGrpSpPr>
        <p:grpSpPr>
          <a:xfrm>
            <a:off x="1152183" y="4250137"/>
            <a:ext cx="1480831" cy="307777"/>
            <a:chOff x="3646051" y="1256965"/>
            <a:chExt cx="1480831" cy="307777"/>
          </a:xfrm>
        </p:grpSpPr>
        <p:sp>
          <p:nvSpPr>
            <p:cNvPr id="20" name="矩形 19"/>
            <p:cNvSpPr/>
            <p:nvPr/>
          </p:nvSpPr>
          <p:spPr>
            <a:xfrm>
              <a:off x="3646051" y="1394768"/>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 name="TextBox 20"/>
            <p:cNvSpPr txBox="1"/>
            <p:nvPr/>
          </p:nvSpPr>
          <p:spPr>
            <a:xfrm>
              <a:off x="3707904" y="1256965"/>
              <a:ext cx="1418978" cy="307777"/>
            </a:xfrm>
            <a:prstGeom prst="rect">
              <a:avLst/>
            </a:prstGeom>
            <a:noFill/>
          </p:spPr>
          <p:txBody>
            <a:bodyPr wrap="none" rtlCol="0">
              <a:spAutoFit/>
            </a:bodyPr>
            <a:lstStyle/>
            <a:p>
              <a:r>
                <a:rPr lang="en-US" altLang="zh-CN" sz="1400" dirty="0"/>
                <a:t>Descripation1</a:t>
              </a:r>
              <a:endParaRPr lang="zh-CN" altLang="en-US" sz="1400" dirty="0"/>
            </a:p>
          </p:txBody>
        </p:sp>
      </p:grpSp>
      <p:grpSp>
        <p:nvGrpSpPr>
          <p:cNvPr id="22" name="组合 21"/>
          <p:cNvGrpSpPr/>
          <p:nvPr/>
        </p:nvGrpSpPr>
        <p:grpSpPr>
          <a:xfrm>
            <a:off x="2885887" y="4250137"/>
            <a:ext cx="1480831" cy="307777"/>
            <a:chOff x="3646051" y="1256965"/>
            <a:chExt cx="1480831" cy="307777"/>
          </a:xfrm>
        </p:grpSpPr>
        <p:sp>
          <p:nvSpPr>
            <p:cNvPr id="23" name="矩形 22"/>
            <p:cNvSpPr/>
            <p:nvPr/>
          </p:nvSpPr>
          <p:spPr>
            <a:xfrm>
              <a:off x="3646051" y="1394768"/>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4" name="TextBox 23"/>
            <p:cNvSpPr txBox="1"/>
            <p:nvPr/>
          </p:nvSpPr>
          <p:spPr>
            <a:xfrm>
              <a:off x="3707904" y="1256965"/>
              <a:ext cx="1418978" cy="307777"/>
            </a:xfrm>
            <a:prstGeom prst="rect">
              <a:avLst/>
            </a:prstGeom>
            <a:noFill/>
          </p:spPr>
          <p:txBody>
            <a:bodyPr wrap="none" rtlCol="0">
              <a:spAutoFit/>
            </a:bodyPr>
            <a:lstStyle/>
            <a:p>
              <a:r>
                <a:rPr lang="en-US" altLang="zh-CN" sz="1400" dirty="0"/>
                <a:t>Descripation2</a:t>
              </a:r>
              <a:endParaRPr lang="zh-CN" altLang="en-US" sz="1400" dirty="0"/>
            </a:p>
          </p:txBody>
        </p:sp>
      </p:grpSp>
      <p:grpSp>
        <p:nvGrpSpPr>
          <p:cNvPr id="25" name="组合 24"/>
          <p:cNvGrpSpPr/>
          <p:nvPr/>
        </p:nvGrpSpPr>
        <p:grpSpPr>
          <a:xfrm>
            <a:off x="1152183" y="4538169"/>
            <a:ext cx="1480831" cy="307777"/>
            <a:chOff x="3646051" y="1256965"/>
            <a:chExt cx="1480831" cy="307777"/>
          </a:xfrm>
        </p:grpSpPr>
        <p:sp>
          <p:nvSpPr>
            <p:cNvPr id="26" name="矩形 25"/>
            <p:cNvSpPr/>
            <p:nvPr/>
          </p:nvSpPr>
          <p:spPr>
            <a:xfrm>
              <a:off x="3646051" y="1394768"/>
              <a:ext cx="108000" cy="108000"/>
            </a:xfrm>
            <a:prstGeom prst="rect">
              <a:avLst/>
            </a:prstGeom>
            <a:solidFill>
              <a:srgbClr val="99003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7" name="TextBox 26"/>
            <p:cNvSpPr txBox="1"/>
            <p:nvPr/>
          </p:nvSpPr>
          <p:spPr>
            <a:xfrm>
              <a:off x="3707904" y="1256965"/>
              <a:ext cx="1418978" cy="307777"/>
            </a:xfrm>
            <a:prstGeom prst="rect">
              <a:avLst/>
            </a:prstGeom>
            <a:noFill/>
          </p:spPr>
          <p:txBody>
            <a:bodyPr wrap="none" rtlCol="0">
              <a:spAutoFit/>
            </a:bodyPr>
            <a:lstStyle/>
            <a:p>
              <a:r>
                <a:rPr lang="en-US" altLang="zh-CN" sz="1400" dirty="0"/>
                <a:t>Descripation3</a:t>
              </a:r>
              <a:endParaRPr lang="zh-CN" altLang="en-US" sz="1400" dirty="0"/>
            </a:p>
          </p:txBody>
        </p:sp>
      </p:grpSp>
      <p:grpSp>
        <p:nvGrpSpPr>
          <p:cNvPr id="28" name="组合 27"/>
          <p:cNvGrpSpPr/>
          <p:nvPr/>
        </p:nvGrpSpPr>
        <p:grpSpPr>
          <a:xfrm>
            <a:off x="2885887" y="4538169"/>
            <a:ext cx="1480831" cy="307777"/>
            <a:chOff x="3646051" y="1256965"/>
            <a:chExt cx="1480831" cy="307777"/>
          </a:xfrm>
        </p:grpSpPr>
        <p:sp>
          <p:nvSpPr>
            <p:cNvPr id="29" name="矩形 28"/>
            <p:cNvSpPr/>
            <p:nvPr/>
          </p:nvSpPr>
          <p:spPr>
            <a:xfrm>
              <a:off x="3646051" y="1394768"/>
              <a:ext cx="108000" cy="10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0" name="TextBox 29"/>
            <p:cNvSpPr txBox="1"/>
            <p:nvPr/>
          </p:nvSpPr>
          <p:spPr>
            <a:xfrm>
              <a:off x="3707904" y="1256965"/>
              <a:ext cx="1418978" cy="307777"/>
            </a:xfrm>
            <a:prstGeom prst="rect">
              <a:avLst/>
            </a:prstGeom>
            <a:noFill/>
          </p:spPr>
          <p:txBody>
            <a:bodyPr wrap="none" rtlCol="0">
              <a:spAutoFit/>
            </a:bodyPr>
            <a:lstStyle/>
            <a:p>
              <a:r>
                <a:rPr lang="en-US" altLang="zh-CN" sz="1400" dirty="0"/>
                <a:t>Descripation4</a:t>
              </a:r>
              <a:endParaRPr lang="zh-CN" altLang="en-US" sz="1400" dirty="0"/>
            </a:p>
          </p:txBody>
        </p:sp>
      </p:grpSp>
      <p:grpSp>
        <p:nvGrpSpPr>
          <p:cNvPr id="31" name="组合 30"/>
          <p:cNvGrpSpPr/>
          <p:nvPr/>
        </p:nvGrpSpPr>
        <p:grpSpPr>
          <a:xfrm>
            <a:off x="1157695" y="4797153"/>
            <a:ext cx="1480831" cy="307777"/>
            <a:chOff x="3646051" y="1256965"/>
            <a:chExt cx="1480831" cy="307777"/>
          </a:xfrm>
        </p:grpSpPr>
        <p:sp>
          <p:nvSpPr>
            <p:cNvPr id="32" name="矩形 31"/>
            <p:cNvSpPr/>
            <p:nvPr/>
          </p:nvSpPr>
          <p:spPr>
            <a:xfrm>
              <a:off x="3646051" y="1394768"/>
              <a:ext cx="108000" cy="10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TextBox 32"/>
            <p:cNvSpPr txBox="1"/>
            <p:nvPr/>
          </p:nvSpPr>
          <p:spPr>
            <a:xfrm>
              <a:off x="3707904" y="1256965"/>
              <a:ext cx="1418978" cy="307777"/>
            </a:xfrm>
            <a:prstGeom prst="rect">
              <a:avLst/>
            </a:prstGeom>
            <a:noFill/>
          </p:spPr>
          <p:txBody>
            <a:bodyPr wrap="none" rtlCol="0">
              <a:spAutoFit/>
            </a:bodyPr>
            <a:lstStyle/>
            <a:p>
              <a:r>
                <a:rPr lang="en-US" altLang="zh-CN" sz="1400" dirty="0"/>
                <a:t>Descripation5</a:t>
              </a:r>
              <a:endParaRPr lang="zh-CN" altLang="en-US" sz="1400" dirty="0"/>
            </a:p>
          </p:txBody>
        </p:sp>
      </p:grpSp>
      <p:grpSp>
        <p:nvGrpSpPr>
          <p:cNvPr id="34" name="组合 33"/>
          <p:cNvGrpSpPr/>
          <p:nvPr/>
        </p:nvGrpSpPr>
        <p:grpSpPr>
          <a:xfrm>
            <a:off x="5097462" y="1281486"/>
            <a:ext cx="3960000" cy="3842965"/>
            <a:chOff x="323528" y="1196754"/>
            <a:chExt cx="2700000" cy="3613082"/>
          </a:xfrm>
        </p:grpSpPr>
        <p:sp>
          <p:nvSpPr>
            <p:cNvPr id="35" name="矩形 34"/>
            <p:cNvSpPr/>
            <p:nvPr/>
          </p:nvSpPr>
          <p:spPr>
            <a:xfrm>
              <a:off x="323528" y="1511422"/>
              <a:ext cx="2682000" cy="3298414"/>
            </a:xfrm>
            <a:prstGeom prst="rect">
              <a:avLst/>
            </a:prstGeom>
            <a:noFill/>
            <a:ln w="25400" cap="flat" cmpd="sng" algn="ctr">
              <a:solidFill>
                <a:schemeClr val="bg1">
                  <a:lumMod val="85000"/>
                </a:schemeClr>
              </a:solid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6" name="矩形 35"/>
            <p:cNvSpPr/>
            <p:nvPr/>
          </p:nvSpPr>
          <p:spPr>
            <a:xfrm>
              <a:off x="323528" y="1196754"/>
              <a:ext cx="2700000" cy="338465"/>
            </a:xfrm>
            <a:prstGeom prst="rect">
              <a:avLst/>
            </a:prstGeom>
            <a:solidFill>
              <a:srgbClr val="C00000"/>
            </a:solidFill>
            <a:ln w="25400" cap="flat" cmpd="sng" algn="ctr">
              <a:noFill/>
              <a:prstDash val="solid"/>
            </a:ln>
            <a:effectLst/>
          </p:spPr>
          <p:txBody>
            <a:bodyPr rtlCol="0" anchor="ctr"/>
            <a:lstStyle/>
            <a:p>
              <a:pPr lvl="0" algn="ctr"/>
              <a:r>
                <a:rPr lang="en-US" altLang="zh-CN" sz="1600" kern="0" dirty="0">
                  <a:solidFill>
                    <a:sysClr val="window" lastClr="FFFFFF"/>
                  </a:solidFill>
                  <a:latin typeface="Adobe 黑体 Std R" pitchFamily="34" charset="-122"/>
                  <a:ea typeface="Adobe 黑体 Std R" pitchFamily="34" charset="-122"/>
                </a:rPr>
                <a:t>Insert your owner text here</a:t>
              </a:r>
              <a:endParaRPr lang="zh-CN" altLang="en-US" sz="1600" kern="0" dirty="0">
                <a:solidFill>
                  <a:sysClr val="window" lastClr="FFFFFF"/>
                </a:solidFill>
                <a:latin typeface="Adobe 黑体 Std R" pitchFamily="34" charset="-122"/>
                <a:ea typeface="Adobe 黑体 Std R" pitchFamily="34" charset="-122"/>
              </a:endParaRPr>
            </a:p>
          </p:txBody>
        </p:sp>
      </p:grpSp>
      <p:grpSp>
        <p:nvGrpSpPr>
          <p:cNvPr id="37" name="组合 36"/>
          <p:cNvGrpSpPr/>
          <p:nvPr/>
        </p:nvGrpSpPr>
        <p:grpSpPr>
          <a:xfrm>
            <a:off x="5224016" y="1803704"/>
            <a:ext cx="3744416" cy="923330"/>
            <a:chOff x="4716016" y="1713582"/>
            <a:chExt cx="3744416" cy="923330"/>
          </a:xfrm>
        </p:grpSpPr>
        <p:sp>
          <p:nvSpPr>
            <p:cNvPr id="38" name="矩形 37"/>
            <p:cNvSpPr/>
            <p:nvPr/>
          </p:nvSpPr>
          <p:spPr>
            <a:xfrm>
              <a:off x="4716016" y="1873723"/>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4788024" y="1713582"/>
              <a:ext cx="3672408" cy="923330"/>
            </a:xfrm>
            <a:prstGeom prst="rect">
              <a:avLst/>
            </a:prstGeom>
            <a:noFill/>
          </p:spPr>
          <p:txBody>
            <a:bodyPr wrap="square" rtlCol="0">
              <a:spAutoFit/>
            </a:bodyPr>
            <a:lstStyle/>
            <a:p>
              <a:r>
                <a:rPr lang="en-US" altLang="zh-CN" dirty="0"/>
                <a:t>This is a placeholder text.   All phrases can be replaced with your own text.</a:t>
              </a:r>
              <a:endParaRPr lang="zh-CN" altLang="en-US" dirty="0"/>
            </a:p>
          </p:txBody>
        </p:sp>
      </p:grpSp>
      <p:grpSp>
        <p:nvGrpSpPr>
          <p:cNvPr id="40" name="组合 39"/>
          <p:cNvGrpSpPr/>
          <p:nvPr/>
        </p:nvGrpSpPr>
        <p:grpSpPr>
          <a:xfrm>
            <a:off x="5192054" y="2838763"/>
            <a:ext cx="3744416" cy="923330"/>
            <a:chOff x="4716016" y="1713582"/>
            <a:chExt cx="3744416" cy="923330"/>
          </a:xfrm>
        </p:grpSpPr>
        <p:sp>
          <p:nvSpPr>
            <p:cNvPr id="41" name="矩形 40"/>
            <p:cNvSpPr/>
            <p:nvPr/>
          </p:nvSpPr>
          <p:spPr>
            <a:xfrm>
              <a:off x="4716016" y="1873723"/>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4788024" y="1713582"/>
              <a:ext cx="3672408" cy="923330"/>
            </a:xfrm>
            <a:prstGeom prst="rect">
              <a:avLst/>
            </a:prstGeom>
            <a:noFill/>
          </p:spPr>
          <p:txBody>
            <a:bodyPr wrap="square" rtlCol="0">
              <a:spAutoFit/>
            </a:bodyPr>
            <a:lstStyle/>
            <a:p>
              <a:r>
                <a:rPr lang="en-US" altLang="zh-CN" dirty="0"/>
                <a:t>This is a placeholder text.   All phrases can be replaced with your own text.</a:t>
              </a:r>
              <a:endParaRPr lang="zh-CN" altLang="en-US" dirty="0"/>
            </a:p>
          </p:txBody>
        </p:sp>
      </p:grpSp>
      <p:grpSp>
        <p:nvGrpSpPr>
          <p:cNvPr id="43" name="组合 42"/>
          <p:cNvGrpSpPr/>
          <p:nvPr/>
        </p:nvGrpSpPr>
        <p:grpSpPr>
          <a:xfrm>
            <a:off x="5205254" y="3873822"/>
            <a:ext cx="3744416" cy="923330"/>
            <a:chOff x="4716016" y="1713582"/>
            <a:chExt cx="3744416" cy="923330"/>
          </a:xfrm>
        </p:grpSpPr>
        <p:sp>
          <p:nvSpPr>
            <p:cNvPr id="44" name="矩形 43"/>
            <p:cNvSpPr/>
            <p:nvPr/>
          </p:nvSpPr>
          <p:spPr>
            <a:xfrm>
              <a:off x="4716016" y="1873723"/>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4788024" y="1713582"/>
              <a:ext cx="3672408" cy="923330"/>
            </a:xfrm>
            <a:prstGeom prst="rect">
              <a:avLst/>
            </a:prstGeom>
            <a:noFill/>
          </p:spPr>
          <p:txBody>
            <a:bodyPr wrap="square" rtlCol="0">
              <a:spAutoFit/>
            </a:bodyPr>
            <a:lstStyle/>
            <a:p>
              <a:r>
                <a:rPr lang="en-US" altLang="zh-CN" dirty="0"/>
                <a:t>This is a placeholder text.   All phrases can be replaced with your own text.</a:t>
              </a:r>
              <a:endParaRPr lang="zh-CN" altLang="en-US" dirty="0"/>
            </a:p>
          </p:txBody>
        </p:sp>
      </p:grpSp>
      <p:sp>
        <p:nvSpPr>
          <p:cNvPr id="47"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18</a:t>
            </a:fld>
            <a:endParaRPr lang="en-US" altLang="zh-CN" dirty="0">
              <a:solidFill>
                <a:schemeClr val="tx1"/>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aphicFrame>
        <p:nvGraphicFramePr>
          <p:cNvPr id="4" name="Group 3"/>
          <p:cNvGraphicFramePr>
            <a:graphicFrameLocks noGrp="1"/>
          </p:cNvGraphicFramePr>
          <p:nvPr>
            <p:ph idx="4294967295"/>
          </p:nvPr>
        </p:nvGraphicFramePr>
        <p:xfrm>
          <a:off x="894536" y="1301750"/>
          <a:ext cx="8207375" cy="2697164"/>
        </p:xfrm>
        <a:graphic>
          <a:graphicData uri="http://schemas.openxmlformats.org/drawingml/2006/table">
            <a:tbl>
              <a:tblPr/>
              <a:tblGrid>
                <a:gridCol w="1801812">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8388">
                  <a:extLst>
                    <a:ext uri="{9D8B030D-6E8A-4147-A177-3AD203B41FA5}">
                      <a16:colId xmlns:a16="http://schemas.microsoft.com/office/drawing/2014/main" val="20002"/>
                    </a:ext>
                  </a:extLst>
                </a:gridCol>
                <a:gridCol w="1068387">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8388">
                  <a:extLst>
                    <a:ext uri="{9D8B030D-6E8A-4147-A177-3AD203B41FA5}">
                      <a16:colId xmlns:a16="http://schemas.microsoft.com/office/drawing/2014/main" val="20006"/>
                    </a:ext>
                  </a:extLst>
                </a:gridCol>
              </a:tblGrid>
              <a:tr h="433388">
                <a:tc>
                  <a:txBody>
                    <a:bodyPr/>
                    <a:lstStyle/>
                    <a:p>
                      <a:pPr marL="0" marR="0" lvl="0" indent="0" algn="l"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GB"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内容</a:t>
                      </a:r>
                    </a:p>
                  </a:txBody>
                  <a:tcPr marL="73129" marR="73129" marT="36565" marB="36565" anchor="ctr" anchorCtr="1" horzOverflow="overflow">
                    <a:lnL>
                      <a:noFill/>
                    </a:lnL>
                    <a:lnR w="1905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项目</a:t>
                      </a:r>
                      <a:r>
                        <a:rPr kumimoji="0" lang="en-US" altLang="zh-CN"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1</a:t>
                      </a:r>
                    </a:p>
                  </a:txBody>
                  <a:tcPr marL="73129" marR="73129" marT="36565" marB="36565"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项目</a:t>
                      </a:r>
                      <a:r>
                        <a:rPr kumimoji="0" lang="en-US" altLang="zh-CN"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2</a:t>
                      </a:r>
                    </a:p>
                  </a:txBody>
                  <a:tcPr marL="73129" marR="73129" marT="36565" marB="36565"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项目</a:t>
                      </a:r>
                      <a:r>
                        <a:rPr kumimoji="0" lang="en-US" altLang="zh-CN"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3</a:t>
                      </a:r>
                    </a:p>
                  </a:txBody>
                  <a:tcPr marL="73129" marR="73129" marT="36565" marB="36565"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项目</a:t>
                      </a:r>
                      <a:r>
                        <a:rPr kumimoji="0" lang="en-US" altLang="zh-CN"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4</a:t>
                      </a:r>
                    </a:p>
                  </a:txBody>
                  <a:tcPr marL="73129" marR="73129" marT="36565" marB="36565"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项目</a:t>
                      </a:r>
                      <a:r>
                        <a:rPr kumimoji="0" lang="en-US" altLang="zh-CN"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5</a:t>
                      </a:r>
                    </a:p>
                  </a:txBody>
                  <a:tcPr marL="73129" marR="73129" marT="36565" marB="36565"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项目</a:t>
                      </a:r>
                      <a:r>
                        <a:rPr kumimoji="0" lang="en-US" altLang="zh-CN" sz="1600" b="1" i="0" u="none" strike="noStrike" cap="none" normalizeH="0" baseline="0" dirty="0">
                          <a:ln>
                            <a:noFill/>
                          </a:ln>
                          <a:solidFill>
                            <a:schemeClr val="bg1"/>
                          </a:solidFill>
                          <a:effectLst>
                            <a:outerShdw blurRad="38100" dist="38100" dir="2700000" algn="tl">
                              <a:srgbClr val="000000">
                                <a:alpha val="43137"/>
                              </a:srgbClr>
                            </a:outerShdw>
                          </a:effectLst>
                          <a:latin typeface="+mj-ea"/>
                          <a:ea typeface="+mj-ea"/>
                        </a:rPr>
                        <a:t>6</a:t>
                      </a:r>
                    </a:p>
                  </a:txBody>
                  <a:tcPr marL="73129" marR="73129" marT="36565" marB="36565"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57200">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600" b="0" i="0" u="none" strike="noStrike" cap="none" normalizeH="0" baseline="0">
                          <a:ln>
                            <a:noFill/>
                          </a:ln>
                          <a:solidFill>
                            <a:schemeClr val="tx1"/>
                          </a:solidFill>
                          <a:effectLst/>
                          <a:latin typeface="+mj-ea"/>
                          <a:ea typeface="+mj-ea"/>
                        </a:rPr>
                        <a:t>标题</a:t>
                      </a:r>
                      <a:r>
                        <a:rPr kumimoji="0" lang="en-US" altLang="zh-CN" sz="1600" b="0" i="0" u="none" strike="noStrike" cap="none" normalizeH="0" baseline="0">
                          <a:ln>
                            <a:noFill/>
                          </a:ln>
                          <a:solidFill>
                            <a:schemeClr val="tx1"/>
                          </a:solidFill>
                          <a:effectLst/>
                          <a:latin typeface="+mj-ea"/>
                          <a:ea typeface="+mj-ea"/>
                        </a:rPr>
                        <a:t>1</a:t>
                      </a:r>
                    </a:p>
                  </a:txBody>
                  <a:tcPr marL="182880" marR="182880" marT="0" marB="0" anchor="ctr" anchorCtr="1" horzOverflow="overflow">
                    <a:lnL>
                      <a:noFill/>
                    </a:lnL>
                    <a:lnR>
                      <a:noFill/>
                    </a:lnR>
                    <a:lnT w="1270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no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extLst>
                  <a:ext uri="{0D108BD9-81ED-4DB2-BD59-A6C34878D82A}">
                    <a16:rowId xmlns:a16="http://schemas.microsoft.com/office/drawing/2014/main" val="10001"/>
                  </a:ext>
                </a:extLst>
              </a:tr>
              <a:tr h="452438">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600" b="0" i="0" u="none" strike="noStrike" cap="none" normalizeH="0" baseline="0">
                          <a:ln>
                            <a:noFill/>
                          </a:ln>
                          <a:solidFill>
                            <a:schemeClr val="tx1"/>
                          </a:solidFill>
                          <a:effectLst/>
                          <a:latin typeface="+mj-ea"/>
                          <a:ea typeface="+mj-ea"/>
                        </a:rPr>
                        <a:t>标题</a:t>
                      </a:r>
                      <a:r>
                        <a:rPr kumimoji="0" lang="en-US" altLang="zh-CN" sz="1600" b="0" i="0" u="none" strike="noStrike" cap="none" normalizeH="0" baseline="0">
                          <a:ln>
                            <a:noFill/>
                          </a:ln>
                          <a:solidFill>
                            <a:schemeClr val="tx1"/>
                          </a:solidFill>
                          <a:effectLst/>
                          <a:latin typeface="+mj-ea"/>
                          <a:ea typeface="+mj-ea"/>
                        </a:rPr>
                        <a:t>2</a:t>
                      </a:r>
                    </a:p>
                  </a:txBody>
                  <a:tcPr marL="182880" marR="182880" marT="0" marB="0" anchor="ctr"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no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dirty="0">
                          <a:ln>
                            <a:noFill/>
                          </a:ln>
                          <a:solidFill>
                            <a:schemeClr val="tx2"/>
                          </a:solidFill>
                          <a:effectLst/>
                          <a:latin typeface="+mj-ea"/>
                          <a:ea typeface="+mj-ea"/>
                        </a:rPr>
                        <a:t>□</a:t>
                      </a:r>
                      <a:endParaRPr kumimoji="0" lang="en-US" altLang="zh-CN" sz="1800" b="0" i="0" u="none" strike="noStrike" cap="none" normalizeH="0" baseline="0" dirty="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rgbClr val="D2D2D4"/>
                    </a:solidFill>
                  </a:tcPr>
                </a:tc>
                <a:extLst>
                  <a:ext uri="{0D108BD9-81ED-4DB2-BD59-A6C34878D82A}">
                    <a16:rowId xmlns:a16="http://schemas.microsoft.com/office/drawing/2014/main" val="10002"/>
                  </a:ext>
                </a:extLst>
              </a:tr>
              <a:tr h="449263">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600" b="0" i="0" u="none" strike="noStrike" cap="none" normalizeH="0" baseline="0">
                          <a:ln>
                            <a:noFill/>
                          </a:ln>
                          <a:solidFill>
                            <a:schemeClr val="tx1"/>
                          </a:solidFill>
                          <a:effectLst/>
                          <a:latin typeface="+mj-ea"/>
                          <a:ea typeface="+mj-ea"/>
                        </a:rPr>
                        <a:t>标题</a:t>
                      </a:r>
                      <a:r>
                        <a:rPr kumimoji="0" lang="en-US" altLang="zh-CN" sz="1600" b="0" i="0" u="none" strike="noStrike" cap="none" normalizeH="0" baseline="0">
                          <a:ln>
                            <a:noFill/>
                          </a:ln>
                          <a:solidFill>
                            <a:schemeClr val="tx1"/>
                          </a:solidFill>
                          <a:effectLst/>
                          <a:latin typeface="+mj-ea"/>
                          <a:ea typeface="+mj-ea"/>
                        </a:rPr>
                        <a:t>3</a:t>
                      </a:r>
                    </a:p>
                  </a:txBody>
                  <a:tcPr marL="182880" marR="182880" marT="0" marB="0" anchor="ctr" horzOverflow="overflow">
                    <a:lnL>
                      <a:noFill/>
                    </a:lnL>
                    <a:lnR>
                      <a:noFill/>
                    </a:lnR>
                    <a:lnT w="12700" cap="flat" cmpd="sng" algn="ctr">
                      <a:solidFill>
                        <a:srgbClr val="8E8E95"/>
                      </a:solidFill>
                      <a:prstDash val="solid"/>
                      <a:round/>
                      <a:headEnd type="none" w="med" len="med"/>
                      <a:tailEnd type="none" w="med" len="med"/>
                    </a:lnT>
                    <a:lnB>
                      <a:noFill/>
                    </a:lnB>
                    <a:lnTlToBr>
                      <a:noFill/>
                    </a:lnTlToBr>
                    <a:lnBlToTr>
                      <a:noFill/>
                    </a:lnBlToTr>
                    <a:no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a:noFill/>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a:noFill/>
                    </a:lnB>
                    <a:lnTlToBr>
                      <a:noFill/>
                    </a:lnTlToBr>
                    <a:lnBlToTr>
                      <a:noFill/>
                    </a:lnBlToTr>
                    <a:solidFill>
                      <a:srgbClr val="D2D2D4"/>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a:noFill/>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dirty="0">
                          <a:ln>
                            <a:noFill/>
                          </a:ln>
                          <a:solidFill>
                            <a:schemeClr val="tx2"/>
                          </a:solidFill>
                          <a:effectLst/>
                          <a:latin typeface="+mj-ea"/>
                          <a:ea typeface="+mj-ea"/>
                        </a:rPr>
                        <a:t>□</a:t>
                      </a:r>
                      <a:endParaRPr kumimoji="0" lang="en-US" altLang="zh-CN" sz="1800" b="0" i="0" u="none" strike="noStrike" cap="none" normalizeH="0" baseline="0" dirty="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a:noFill/>
                    </a:lnB>
                    <a:lnTlToBr>
                      <a:noFill/>
                    </a:lnTlToBr>
                    <a:lnBlToTr>
                      <a:noFill/>
                    </a:lnBlToTr>
                    <a:solidFill>
                      <a:srgbClr val="D2D2D4"/>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a:noFill/>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a:ln>
                            <a:noFill/>
                          </a:ln>
                          <a:solidFill>
                            <a:schemeClr val="tx2"/>
                          </a:solidFill>
                          <a:effectLst/>
                          <a:latin typeface="+mj-ea"/>
                          <a:ea typeface="+mj-ea"/>
                        </a:rPr>
                        <a:t>□</a:t>
                      </a:r>
                      <a:endParaRPr kumimoji="0" lang="en-US" altLang="zh-CN" sz="1800" b="0" i="0" u="none" strike="noStrike" cap="none" normalizeH="0" baseline="0">
                        <a:ln>
                          <a:noFill/>
                        </a:ln>
                        <a:solidFill>
                          <a:schemeClr val="tx2"/>
                        </a:solidFill>
                        <a:effectLst/>
                        <a:latin typeface="+mj-ea"/>
                        <a:ea typeface="+mj-ea"/>
                      </a:endParaRPr>
                    </a:p>
                  </a:txBody>
                  <a:tcPr marL="73129" marR="73129" marT="36565" marB="36565" anchor="ctr" anchorCtr="1" horzOverflow="overflow">
                    <a:lnL>
                      <a:noFill/>
                    </a:lnL>
                    <a:lnR>
                      <a:noFill/>
                    </a:lnR>
                    <a:lnT w="12700" cap="flat" cmpd="sng" algn="ctr">
                      <a:solidFill>
                        <a:srgbClr val="8E8E95"/>
                      </a:solidFill>
                      <a:prstDash val="solid"/>
                      <a:round/>
                      <a:headEnd type="none" w="med" len="med"/>
                      <a:tailEnd type="none" w="med" len="med"/>
                    </a:lnT>
                    <a:lnB>
                      <a:noFill/>
                    </a:lnB>
                    <a:lnTlToBr>
                      <a:noFill/>
                    </a:lnTlToBr>
                    <a:lnBlToTr>
                      <a:noFill/>
                    </a:lnBlToTr>
                    <a:solidFill>
                      <a:srgbClr val="D2D2D4"/>
                    </a:solidFill>
                  </a:tcPr>
                </a:tc>
                <a:extLst>
                  <a:ext uri="{0D108BD9-81ED-4DB2-BD59-A6C34878D82A}">
                    <a16:rowId xmlns:a16="http://schemas.microsoft.com/office/drawing/2014/main" val="10003"/>
                  </a:ext>
                </a:extLst>
              </a:tr>
              <a:tr h="454025">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600" b="1" i="0" u="none" strike="noStrike" cap="none" normalizeH="0" baseline="0" dirty="0">
                          <a:ln>
                            <a:noFill/>
                          </a:ln>
                          <a:solidFill>
                            <a:schemeClr val="bg1"/>
                          </a:solidFill>
                          <a:effectLst/>
                          <a:latin typeface="+mj-ea"/>
                          <a:ea typeface="+mj-ea"/>
                        </a:rPr>
                        <a:t>标题</a:t>
                      </a:r>
                      <a:r>
                        <a:rPr kumimoji="0" lang="en-US" altLang="zh-CN" sz="1600" b="1" i="0" u="none" strike="noStrike" cap="none" normalizeH="0" baseline="0" dirty="0">
                          <a:ln>
                            <a:noFill/>
                          </a:ln>
                          <a:solidFill>
                            <a:schemeClr val="bg1"/>
                          </a:solidFill>
                          <a:effectLst/>
                          <a:latin typeface="+mj-ea"/>
                          <a:ea typeface="+mj-ea"/>
                        </a:rPr>
                        <a:t>4</a:t>
                      </a:r>
                    </a:p>
                  </a:txBody>
                  <a:tcPr marL="182880" marR="182880" marT="0" marB="0" anchor="ctr"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1" i="0" u="none" strike="noStrike" cap="none" normalizeH="0" baseline="0" dirty="0">
                          <a:ln>
                            <a:noFill/>
                          </a:ln>
                          <a:solidFill>
                            <a:schemeClr val="bg1"/>
                          </a:solidFill>
                          <a:effectLst/>
                          <a:latin typeface="+mj-ea"/>
                          <a:ea typeface="+mj-ea"/>
                        </a:rPr>
                        <a:t>□</a:t>
                      </a:r>
                      <a:endParaRPr kumimoji="0" lang="en-US" altLang="zh-CN" sz="1800" b="1" i="0" u="none" strike="noStrike" cap="none" normalizeH="0" baseline="0" dirty="0">
                        <a:ln>
                          <a:noFill/>
                        </a:ln>
                        <a:solidFill>
                          <a:schemeClr val="bg1"/>
                        </a:solidFill>
                        <a:effectLst/>
                        <a:latin typeface="+mj-ea"/>
                        <a:ea typeface="+mj-ea"/>
                      </a:endParaRPr>
                    </a:p>
                  </a:txBody>
                  <a:tcPr marL="73129" marR="73129" marT="36565" marB="36565" anchor="ctr" anchorCtr="1"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1" i="0" u="none" strike="noStrike" cap="none" normalizeH="0" baseline="0" dirty="0">
                          <a:ln>
                            <a:noFill/>
                          </a:ln>
                          <a:solidFill>
                            <a:schemeClr val="bg1"/>
                          </a:solidFill>
                          <a:effectLst/>
                          <a:latin typeface="+mj-ea"/>
                          <a:ea typeface="+mj-ea"/>
                        </a:rPr>
                        <a:t>□</a:t>
                      </a:r>
                      <a:endParaRPr kumimoji="0" lang="en-US" altLang="zh-CN" sz="1800" b="1" i="0" u="none" strike="noStrike" cap="none" normalizeH="0" baseline="0" dirty="0">
                        <a:ln>
                          <a:noFill/>
                        </a:ln>
                        <a:solidFill>
                          <a:schemeClr val="bg1"/>
                        </a:solidFill>
                        <a:effectLst/>
                        <a:latin typeface="+mj-ea"/>
                        <a:ea typeface="+mj-ea"/>
                      </a:endParaRPr>
                    </a:p>
                  </a:txBody>
                  <a:tcPr marL="73129" marR="73129" marT="36565" marB="36565" anchor="ctr" anchorCtr="1"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1" i="0" u="none" strike="noStrike" cap="none" normalizeH="0" baseline="0" dirty="0">
                          <a:ln>
                            <a:noFill/>
                          </a:ln>
                          <a:solidFill>
                            <a:schemeClr val="bg1"/>
                          </a:solidFill>
                          <a:effectLst/>
                          <a:latin typeface="+mj-ea"/>
                          <a:ea typeface="+mj-ea"/>
                        </a:rPr>
                        <a:t>□</a:t>
                      </a:r>
                      <a:endParaRPr kumimoji="0" lang="en-US" altLang="zh-CN" sz="1800" b="1" i="0" u="none" strike="noStrike" cap="none" normalizeH="0" baseline="0" dirty="0">
                        <a:ln>
                          <a:noFill/>
                        </a:ln>
                        <a:solidFill>
                          <a:schemeClr val="bg1"/>
                        </a:solidFill>
                        <a:effectLst/>
                        <a:latin typeface="+mj-ea"/>
                        <a:ea typeface="+mj-ea"/>
                      </a:endParaRPr>
                    </a:p>
                  </a:txBody>
                  <a:tcPr marL="73129" marR="73129" marT="36565" marB="36565" anchor="ctr" anchorCtr="1"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1" i="0" u="none" strike="noStrike" cap="none" normalizeH="0" baseline="0" dirty="0">
                          <a:ln>
                            <a:noFill/>
                          </a:ln>
                          <a:solidFill>
                            <a:schemeClr val="bg1"/>
                          </a:solidFill>
                          <a:effectLst/>
                          <a:latin typeface="+mj-ea"/>
                          <a:ea typeface="+mj-ea"/>
                        </a:rPr>
                        <a:t>□</a:t>
                      </a:r>
                      <a:endParaRPr kumimoji="0" lang="en-US" altLang="zh-CN" sz="1800" b="1" i="0" u="none" strike="noStrike" cap="none" normalizeH="0" baseline="0" dirty="0">
                        <a:ln>
                          <a:noFill/>
                        </a:ln>
                        <a:solidFill>
                          <a:schemeClr val="bg1"/>
                        </a:solidFill>
                        <a:effectLst/>
                        <a:latin typeface="+mj-ea"/>
                        <a:ea typeface="+mj-ea"/>
                      </a:endParaRPr>
                    </a:p>
                  </a:txBody>
                  <a:tcPr marL="73129" marR="73129" marT="36565" marB="36565" anchor="ctr" anchorCtr="1"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1" i="0" u="none" strike="noStrike" cap="none" normalizeH="0" baseline="0" dirty="0">
                          <a:ln>
                            <a:noFill/>
                          </a:ln>
                          <a:solidFill>
                            <a:schemeClr val="bg1"/>
                          </a:solidFill>
                          <a:effectLst/>
                          <a:latin typeface="+mj-ea"/>
                          <a:ea typeface="+mj-ea"/>
                        </a:rPr>
                        <a:t>□</a:t>
                      </a:r>
                      <a:endParaRPr kumimoji="0" lang="en-US" altLang="zh-CN" sz="1800" b="1" i="0" u="none" strike="noStrike" cap="none" normalizeH="0" baseline="0" dirty="0">
                        <a:ln>
                          <a:noFill/>
                        </a:ln>
                        <a:solidFill>
                          <a:schemeClr val="bg1"/>
                        </a:solidFill>
                        <a:effectLst/>
                        <a:latin typeface="+mj-ea"/>
                        <a:ea typeface="+mj-ea"/>
                      </a:endParaRPr>
                    </a:p>
                  </a:txBody>
                  <a:tcPr marL="73129" marR="73129" marT="36565" marB="36565" anchor="ctr" anchorCtr="1" horzOverflow="overflow">
                    <a:lnL>
                      <a:noFill/>
                    </a:lnL>
                    <a:lnR>
                      <a:noFill/>
                    </a:lnR>
                    <a:lnT>
                      <a:noFill/>
                    </a:lnT>
                    <a:lnB>
                      <a:noFill/>
                    </a:lnB>
                    <a:lnTlToBr>
                      <a:noFill/>
                    </a:lnTlToBr>
                    <a:lnBlToTr>
                      <a:noFill/>
                    </a:lnBlToTr>
                    <a:solidFill>
                      <a:srgbClr val="C00000"/>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1" i="0" u="none" strike="noStrike" cap="none" normalizeH="0" baseline="0" dirty="0">
                          <a:ln>
                            <a:noFill/>
                          </a:ln>
                          <a:solidFill>
                            <a:schemeClr val="bg1"/>
                          </a:solidFill>
                          <a:effectLst/>
                          <a:latin typeface="+mj-ea"/>
                          <a:ea typeface="+mj-ea"/>
                        </a:rPr>
                        <a:t>□</a:t>
                      </a:r>
                      <a:endParaRPr kumimoji="0" lang="en-US" altLang="zh-CN" sz="1800" b="1" i="0" u="none" strike="noStrike" cap="none" normalizeH="0" baseline="0" dirty="0">
                        <a:ln>
                          <a:noFill/>
                        </a:ln>
                        <a:solidFill>
                          <a:schemeClr val="bg1"/>
                        </a:solidFill>
                        <a:effectLst/>
                        <a:latin typeface="+mj-ea"/>
                        <a:ea typeface="+mj-ea"/>
                      </a:endParaRPr>
                    </a:p>
                  </a:txBody>
                  <a:tcPr marL="73129" marR="73129" marT="36565" marB="36565" anchor="ctr" anchorCtr="1" horzOverflow="overflow">
                    <a:lnL>
                      <a:noFill/>
                    </a:lnL>
                    <a:lnR>
                      <a:noFill/>
                    </a:lnR>
                    <a:lnT>
                      <a:noFill/>
                    </a:lnT>
                    <a:lnB>
                      <a:noFill/>
                    </a:lnB>
                    <a:lnTlToBr>
                      <a:noFill/>
                    </a:lnTlToBr>
                    <a:lnBlToTr>
                      <a:noFill/>
                    </a:lnBlToTr>
                    <a:solidFill>
                      <a:srgbClr val="C00000"/>
                    </a:solidFill>
                  </a:tcPr>
                </a:tc>
                <a:extLst>
                  <a:ext uri="{0D108BD9-81ED-4DB2-BD59-A6C34878D82A}">
                    <a16:rowId xmlns:a16="http://schemas.microsoft.com/office/drawing/2014/main" val="10004"/>
                  </a:ext>
                </a:extLst>
              </a:tr>
              <a:tr h="450850">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600" b="0" i="0" u="none" strike="noStrike" cap="none" normalizeH="0" baseline="0" dirty="0">
                          <a:ln>
                            <a:noFill/>
                          </a:ln>
                          <a:solidFill>
                            <a:schemeClr val="tx2"/>
                          </a:solidFill>
                          <a:effectLst/>
                          <a:latin typeface="+mj-ea"/>
                          <a:ea typeface="+mj-ea"/>
                        </a:rPr>
                        <a:t>标题</a:t>
                      </a:r>
                      <a:r>
                        <a:rPr kumimoji="0" lang="en-US" altLang="zh-CN" sz="1600" b="0" i="0" u="none" strike="noStrike" cap="none" normalizeH="0" baseline="0" dirty="0">
                          <a:ln>
                            <a:noFill/>
                          </a:ln>
                          <a:solidFill>
                            <a:schemeClr val="tx2"/>
                          </a:solidFill>
                          <a:effectLst/>
                          <a:latin typeface="+mj-ea"/>
                          <a:ea typeface="+mj-ea"/>
                        </a:rPr>
                        <a:t>5</a:t>
                      </a:r>
                    </a:p>
                  </a:txBody>
                  <a:tcPr marL="182880" marR="182880" marT="0" marB="0" anchor="ctr" horzOverflow="overflow">
                    <a:lnL>
                      <a:noFill/>
                    </a:lnL>
                    <a:lnR>
                      <a:noFill/>
                    </a:lnR>
                    <a:lnT>
                      <a:noFill/>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dirty="0">
                          <a:ln>
                            <a:noFill/>
                          </a:ln>
                          <a:solidFill>
                            <a:schemeClr val="tx2"/>
                          </a:solidFill>
                          <a:effectLst/>
                          <a:latin typeface="+mj-ea"/>
                          <a:ea typeface="+mj-ea"/>
                        </a:rPr>
                        <a:t>□</a:t>
                      </a:r>
                      <a:endParaRPr kumimoji="0" lang="en-US" altLang="zh-CN" sz="1800" b="0" i="0" u="none" strike="noStrike" cap="none" normalizeH="0" baseline="0" dirty="0">
                        <a:ln>
                          <a:noFill/>
                        </a:ln>
                        <a:solidFill>
                          <a:schemeClr val="tx2"/>
                        </a:solidFill>
                        <a:effectLst/>
                        <a:latin typeface="+mj-ea"/>
                        <a:ea typeface="+mj-ea"/>
                      </a:endParaRPr>
                    </a:p>
                  </a:txBody>
                  <a:tcPr marL="73129" marR="73129" marT="36565" marB="36565" anchor="ctr" anchorCtr="1" horzOverflow="overflow">
                    <a:lnL>
                      <a:noFill/>
                    </a:lnL>
                    <a:lnR>
                      <a:noFill/>
                    </a:lnR>
                    <a:lnT>
                      <a:noFill/>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dirty="0">
                          <a:ln>
                            <a:noFill/>
                          </a:ln>
                          <a:solidFill>
                            <a:schemeClr val="tx2"/>
                          </a:solidFill>
                          <a:effectLst/>
                          <a:latin typeface="+mj-ea"/>
                          <a:ea typeface="+mj-ea"/>
                        </a:rPr>
                        <a:t>□</a:t>
                      </a:r>
                      <a:endParaRPr kumimoji="0" lang="en-US" altLang="zh-CN" sz="1800" b="0" i="0" u="none" strike="noStrike" cap="none" normalizeH="0" baseline="0" dirty="0">
                        <a:ln>
                          <a:noFill/>
                        </a:ln>
                        <a:solidFill>
                          <a:schemeClr val="tx2"/>
                        </a:solidFill>
                        <a:effectLst/>
                        <a:latin typeface="+mj-ea"/>
                        <a:ea typeface="+mj-ea"/>
                      </a:endParaRPr>
                    </a:p>
                  </a:txBody>
                  <a:tcPr marL="73129" marR="73129" marT="36565" marB="36565" anchor="ctr" anchorCtr="1" horzOverflow="overflow">
                    <a:lnL>
                      <a:noFill/>
                    </a:lnL>
                    <a:lnR>
                      <a:noFill/>
                    </a:lnR>
                    <a:lnT>
                      <a:noFill/>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D2D2D4"/>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dirty="0">
                          <a:ln>
                            <a:noFill/>
                          </a:ln>
                          <a:solidFill>
                            <a:schemeClr val="tx2"/>
                          </a:solidFill>
                          <a:effectLst/>
                          <a:latin typeface="+mj-ea"/>
                          <a:ea typeface="+mj-ea"/>
                        </a:rPr>
                        <a:t>□</a:t>
                      </a:r>
                      <a:endParaRPr kumimoji="0" lang="en-US" altLang="zh-CN" sz="1800" b="0" i="0" u="none" strike="noStrike" cap="none" normalizeH="0" baseline="0" dirty="0">
                        <a:ln>
                          <a:noFill/>
                        </a:ln>
                        <a:solidFill>
                          <a:schemeClr val="tx2"/>
                        </a:solidFill>
                        <a:effectLst/>
                        <a:latin typeface="+mj-ea"/>
                        <a:ea typeface="+mj-ea"/>
                      </a:endParaRPr>
                    </a:p>
                  </a:txBody>
                  <a:tcPr marL="73129" marR="73129" marT="36565" marB="36565" anchor="ctr" anchorCtr="1" horzOverflow="overflow">
                    <a:lnL>
                      <a:noFill/>
                    </a:lnL>
                    <a:lnR>
                      <a:noFill/>
                    </a:lnR>
                    <a:lnT>
                      <a:noFill/>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dirty="0">
                          <a:ln>
                            <a:noFill/>
                          </a:ln>
                          <a:solidFill>
                            <a:schemeClr val="tx2"/>
                          </a:solidFill>
                          <a:effectLst/>
                          <a:latin typeface="+mj-ea"/>
                          <a:ea typeface="+mj-ea"/>
                        </a:rPr>
                        <a:t>□</a:t>
                      </a:r>
                      <a:endParaRPr kumimoji="0" lang="en-US" altLang="zh-CN" sz="1800" b="0" i="0" u="none" strike="noStrike" cap="none" normalizeH="0" baseline="0" dirty="0">
                        <a:ln>
                          <a:noFill/>
                        </a:ln>
                        <a:solidFill>
                          <a:schemeClr val="tx2"/>
                        </a:solidFill>
                        <a:effectLst/>
                        <a:latin typeface="+mj-ea"/>
                        <a:ea typeface="+mj-ea"/>
                      </a:endParaRPr>
                    </a:p>
                  </a:txBody>
                  <a:tcPr marL="73129" marR="73129" marT="36565" marB="36565" anchor="ctr" anchorCtr="1" horzOverflow="overflow">
                    <a:lnL>
                      <a:noFill/>
                    </a:lnL>
                    <a:lnR>
                      <a:noFill/>
                    </a:lnR>
                    <a:lnT>
                      <a:noFill/>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D2D2D4"/>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dirty="0">
                          <a:ln>
                            <a:noFill/>
                          </a:ln>
                          <a:solidFill>
                            <a:schemeClr val="tx2"/>
                          </a:solidFill>
                          <a:effectLst/>
                          <a:latin typeface="+mj-ea"/>
                          <a:ea typeface="+mj-ea"/>
                        </a:rPr>
                        <a:t>□</a:t>
                      </a:r>
                      <a:endParaRPr kumimoji="0" lang="en-US" altLang="zh-CN" sz="1800" b="0" i="0" u="none" strike="noStrike" cap="none" normalizeH="0" baseline="0" dirty="0">
                        <a:ln>
                          <a:noFill/>
                        </a:ln>
                        <a:solidFill>
                          <a:schemeClr val="tx2"/>
                        </a:solidFill>
                        <a:effectLst/>
                        <a:latin typeface="+mj-ea"/>
                        <a:ea typeface="+mj-ea"/>
                      </a:endParaRPr>
                    </a:p>
                  </a:txBody>
                  <a:tcPr marL="73129" marR="73129" marT="36565" marB="36565" anchor="ctr" anchorCtr="1" horzOverflow="overflow">
                    <a:lnL>
                      <a:noFill/>
                    </a:lnL>
                    <a:lnR>
                      <a:noFill/>
                    </a:lnR>
                    <a:lnT>
                      <a:noFill/>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705" rtl="0" eaLnBrk="1" fontAlgn="base" latinLnBrk="0" hangingPunct="1">
                        <a:lnSpc>
                          <a:spcPct val="100000"/>
                        </a:lnSpc>
                        <a:spcBef>
                          <a:spcPct val="20000"/>
                        </a:spcBef>
                        <a:spcAft>
                          <a:spcPct val="0"/>
                        </a:spcAft>
                        <a:buClr>
                          <a:schemeClr val="accent1"/>
                        </a:buClr>
                        <a:buSzTx/>
                        <a:buFont typeface="MS UI Gothic" panose="020B0600070205080204" pitchFamily="34" charset="-128"/>
                        <a:buNone/>
                      </a:pPr>
                      <a:r>
                        <a:rPr kumimoji="0" lang="zh-CN" altLang="en-US" sz="1800" b="0" i="0" u="none" strike="noStrike" cap="none" normalizeH="0" baseline="0" dirty="0">
                          <a:ln>
                            <a:noFill/>
                          </a:ln>
                          <a:solidFill>
                            <a:schemeClr val="tx2"/>
                          </a:solidFill>
                          <a:effectLst/>
                          <a:latin typeface="+mj-ea"/>
                          <a:ea typeface="+mj-ea"/>
                        </a:rPr>
                        <a:t>□</a:t>
                      </a:r>
                      <a:endParaRPr kumimoji="0" lang="en-US" altLang="zh-CN" sz="1800" b="0" i="0" u="none" strike="noStrike" cap="none" normalizeH="0" baseline="0" dirty="0">
                        <a:ln>
                          <a:noFill/>
                        </a:ln>
                        <a:solidFill>
                          <a:schemeClr val="tx2"/>
                        </a:solidFill>
                        <a:effectLst/>
                        <a:latin typeface="+mj-ea"/>
                        <a:ea typeface="+mj-ea"/>
                      </a:endParaRPr>
                    </a:p>
                  </a:txBody>
                  <a:tcPr marL="73129" marR="73129" marT="36565" marB="36565" anchor="ctr" anchorCtr="1" horzOverflow="overflow">
                    <a:lnL>
                      <a:noFill/>
                    </a:lnL>
                    <a:lnR>
                      <a:noFill/>
                    </a:lnR>
                    <a:lnT>
                      <a:noFill/>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D2D2D4"/>
                    </a:solidFill>
                  </a:tcPr>
                </a:tc>
                <a:extLst>
                  <a:ext uri="{0D108BD9-81ED-4DB2-BD59-A6C34878D82A}">
                    <a16:rowId xmlns:a16="http://schemas.microsoft.com/office/drawing/2014/main" val="10005"/>
                  </a:ext>
                </a:extLst>
              </a:tr>
            </a:tbl>
          </a:graphicData>
        </a:graphic>
      </p:graphicFrame>
      <p:sp>
        <p:nvSpPr>
          <p:cNvPr id="6" name="AutoShape 58"/>
          <p:cNvSpPr>
            <a:spLocks noChangeArrowheads="1"/>
          </p:cNvSpPr>
          <p:nvPr/>
        </p:nvSpPr>
        <p:spPr bwMode="auto">
          <a:xfrm>
            <a:off x="984251" y="4146550"/>
            <a:ext cx="8207375" cy="1066800"/>
          </a:xfrm>
          <a:prstGeom prst="roundRect">
            <a:avLst>
              <a:gd name="adj" fmla="val 0"/>
            </a:avLst>
          </a:prstGeom>
          <a:solidFill>
            <a:schemeClr val="bg1"/>
          </a:solidFill>
          <a:ln w="9525">
            <a:noFill/>
            <a:round/>
          </a:ln>
        </p:spPr>
        <p:txBody>
          <a:bodyPr anchor="t"/>
          <a:lstStyle/>
          <a:p>
            <a:pPr>
              <a:lnSpc>
                <a:spcPct val="120000"/>
              </a:lnSpc>
            </a:pPr>
            <a:r>
              <a:rPr lang="zh-CN" altLang="en-US" sz="1400" dirty="0"/>
              <a:t>单击添加段落文字单击添加段落文字单击添加段落文字单击添加段落文字。单击添加段落文字单击添加段落文字。单击添加段落文字。</a:t>
            </a:r>
          </a:p>
          <a:p>
            <a:pPr marL="271780" indent="-271780">
              <a:lnSpc>
                <a:spcPct val="120000"/>
              </a:lnSpc>
            </a:pPr>
            <a:endParaRPr lang="zh-CN" altLang="en-US" sz="1400" dirty="0">
              <a:solidFill>
                <a:schemeClr val="tx2"/>
              </a:solidFill>
            </a:endParaRPr>
          </a:p>
        </p:txBody>
      </p:sp>
      <p:sp>
        <p:nvSpPr>
          <p:cNvPr id="7"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19</a:t>
            </a:fld>
            <a:endParaRPr lang="en-US" altLang="zh-CN" dirty="0">
              <a:solidFill>
                <a:schemeClr val="tx1"/>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3"/>
          <p:cNvSpPr>
            <a:spLocks noGrp="1"/>
          </p:cNvSpPr>
          <p:nvPr>
            <p:ph type="ctrTitle"/>
          </p:nvPr>
        </p:nvSpPr>
        <p:spPr>
          <a:xfrm>
            <a:off x="508000" y="4062750"/>
            <a:ext cx="6687235" cy="1225021"/>
          </a:xfrm>
        </p:spPr>
        <p:txBody>
          <a:bodyPr>
            <a:normAutofit/>
          </a:bodyPr>
          <a:lstStyle/>
          <a:p>
            <a:pPr algn="ctr"/>
            <a:r>
              <a:rPr lang="zh-CN" altLang="en-US" sz="3600" dirty="0"/>
              <a:t>幻灯片主标题替换</a:t>
            </a:r>
          </a:p>
        </p:txBody>
      </p:sp>
      <p:sp>
        <p:nvSpPr>
          <p:cNvPr id="9" name="副标题 4"/>
          <p:cNvSpPr>
            <a:spLocks noGrp="1"/>
          </p:cNvSpPr>
          <p:nvPr>
            <p:ph type="subTitle" idx="1"/>
          </p:nvPr>
        </p:nvSpPr>
        <p:spPr>
          <a:xfrm>
            <a:off x="508000" y="4984750"/>
            <a:ext cx="6687235" cy="730250"/>
          </a:xfrm>
        </p:spPr>
        <p:txBody>
          <a:bodyPr>
            <a:normAutofit/>
          </a:bodyPr>
          <a:lstStyle/>
          <a:p>
            <a:pPr marL="1516380"/>
            <a:r>
              <a:rPr lang="zh-CN" altLang="en-US" dirty="0"/>
              <a:t>作者信息或副标题</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 name="组合 3"/>
          <p:cNvGrpSpPr/>
          <p:nvPr/>
        </p:nvGrpSpPr>
        <p:grpSpPr>
          <a:xfrm>
            <a:off x="736600" y="1237321"/>
            <a:ext cx="8763000" cy="4541836"/>
            <a:chOff x="228600" y="1484314"/>
            <a:chExt cx="8763000" cy="4541836"/>
          </a:xfrm>
        </p:grpSpPr>
        <p:grpSp>
          <p:nvGrpSpPr>
            <p:cNvPr id="5" name="Group 4"/>
            <p:cNvGrpSpPr/>
            <p:nvPr/>
          </p:nvGrpSpPr>
          <p:grpSpPr bwMode="auto">
            <a:xfrm>
              <a:off x="1295400" y="3903663"/>
              <a:ext cx="898525" cy="895350"/>
              <a:chOff x="2335" y="1139"/>
              <a:chExt cx="1089" cy="1089"/>
            </a:xfrm>
          </p:grpSpPr>
          <p:sp>
            <p:nvSpPr>
              <p:cNvPr id="70" name="Oval 5"/>
              <p:cNvSpPr>
                <a:spLocks noChangeArrowheads="1"/>
              </p:cNvSpPr>
              <p:nvPr/>
            </p:nvSpPr>
            <p:spPr bwMode="auto">
              <a:xfrm>
                <a:off x="2335" y="1139"/>
                <a:ext cx="1089" cy="1089"/>
              </a:xfrm>
              <a:prstGeom prst="ellipse">
                <a:avLst/>
              </a:prstGeom>
              <a:gradFill rotWithShape="1">
                <a:gsLst>
                  <a:gs pos="0">
                    <a:srgbClr val="FFFFFF"/>
                  </a:gs>
                  <a:gs pos="100000">
                    <a:srgbClr val="EAEAEA"/>
                  </a:gs>
                </a:gsLst>
                <a:lin ang="2700000" scaled="1"/>
              </a:gradFill>
              <a:ln w="9525" algn="ctr">
                <a:solidFill>
                  <a:srgbClr val="C0C0C0"/>
                </a:solidFill>
                <a:round/>
              </a:ln>
            </p:spPr>
            <p:txBody>
              <a:bodyPr wrap="none" anchor="ctr"/>
              <a:lstStyle/>
              <a:p>
                <a:pPr algn="ctr"/>
                <a:r>
                  <a:rPr lang="en-US" altLang="zh-CN" sz="4000" dirty="0">
                    <a:solidFill>
                      <a:srgbClr val="1C1C1C"/>
                    </a:solidFill>
                    <a:effectLst>
                      <a:outerShdw blurRad="38100" dist="38100" dir="2700000" algn="tl">
                        <a:srgbClr val="000000">
                          <a:alpha val="43137"/>
                        </a:srgbClr>
                      </a:outerShdw>
                    </a:effectLst>
                    <a:ea typeface="华文细黑" panose="02010600040101010101" pitchFamily="2" charset="-122"/>
                  </a:rPr>
                  <a:t>1</a:t>
                </a:r>
              </a:p>
            </p:txBody>
          </p:sp>
          <p:grpSp>
            <p:nvGrpSpPr>
              <p:cNvPr id="71" name="Group 6"/>
              <p:cNvGrpSpPr/>
              <p:nvPr/>
            </p:nvGrpSpPr>
            <p:grpSpPr bwMode="auto">
              <a:xfrm>
                <a:off x="2426" y="1169"/>
                <a:ext cx="908" cy="296"/>
                <a:chOff x="1431" y="1843"/>
                <a:chExt cx="907" cy="295"/>
              </a:xfrm>
            </p:grpSpPr>
            <p:sp>
              <p:nvSpPr>
                <p:cNvPr id="72" name="Freeform 7"/>
                <p:cNvSpPr/>
                <p:nvPr/>
              </p:nvSpPr>
              <p:spPr bwMode="auto">
                <a:xfrm>
                  <a:off x="1431" y="1843"/>
                  <a:ext cx="907" cy="295"/>
                </a:xfrm>
                <a:custGeom>
                  <a:avLst/>
                  <a:gdLst>
                    <a:gd name="T0" fmla="*/ 0 w 4756"/>
                    <a:gd name="T1" fmla="*/ 295 h 1576"/>
                    <a:gd name="T2" fmla="*/ 10 w 4756"/>
                    <a:gd name="T3" fmla="*/ 274 h 1576"/>
                    <a:gd name="T4" fmla="*/ 21 w 4756"/>
                    <a:gd name="T5" fmla="*/ 253 h 1576"/>
                    <a:gd name="T6" fmla="*/ 32 w 4756"/>
                    <a:gd name="T7" fmla="*/ 232 h 1576"/>
                    <a:gd name="T8" fmla="*/ 45 w 4756"/>
                    <a:gd name="T9" fmla="*/ 213 h 1576"/>
                    <a:gd name="T10" fmla="*/ 59 w 4756"/>
                    <a:gd name="T11" fmla="*/ 194 h 1576"/>
                    <a:gd name="T12" fmla="*/ 74 w 4756"/>
                    <a:gd name="T13" fmla="*/ 176 h 1576"/>
                    <a:gd name="T14" fmla="*/ 89 w 4756"/>
                    <a:gd name="T15" fmla="*/ 158 h 1576"/>
                    <a:gd name="T16" fmla="*/ 105 w 4756"/>
                    <a:gd name="T17" fmla="*/ 142 h 1576"/>
                    <a:gd name="T18" fmla="*/ 114 w 4756"/>
                    <a:gd name="T19" fmla="*/ 133 h 1576"/>
                    <a:gd name="T20" fmla="*/ 131 w 4756"/>
                    <a:gd name="T21" fmla="*/ 118 h 1576"/>
                    <a:gd name="T22" fmla="*/ 150 w 4756"/>
                    <a:gd name="T23" fmla="*/ 103 h 1576"/>
                    <a:gd name="T24" fmla="*/ 169 w 4756"/>
                    <a:gd name="T25" fmla="*/ 89 h 1576"/>
                    <a:gd name="T26" fmla="*/ 188 w 4756"/>
                    <a:gd name="T27" fmla="*/ 76 h 1576"/>
                    <a:gd name="T28" fmla="*/ 208 w 4756"/>
                    <a:gd name="T29" fmla="*/ 64 h 1576"/>
                    <a:gd name="T30" fmla="*/ 229 w 4756"/>
                    <a:gd name="T31" fmla="*/ 53 h 1576"/>
                    <a:gd name="T32" fmla="*/ 251 w 4756"/>
                    <a:gd name="T33" fmla="*/ 43 h 1576"/>
                    <a:gd name="T34" fmla="*/ 262 w 4756"/>
                    <a:gd name="T35" fmla="*/ 38 h 1576"/>
                    <a:gd name="T36" fmla="*/ 284 w 4756"/>
                    <a:gd name="T37" fmla="*/ 29 h 1576"/>
                    <a:gd name="T38" fmla="*/ 307 w 4756"/>
                    <a:gd name="T39" fmla="*/ 22 h 1576"/>
                    <a:gd name="T40" fmla="*/ 330 w 4756"/>
                    <a:gd name="T41" fmla="*/ 15 h 1576"/>
                    <a:gd name="T42" fmla="*/ 354 w 4756"/>
                    <a:gd name="T43" fmla="*/ 10 h 1576"/>
                    <a:gd name="T44" fmla="*/ 378 w 4756"/>
                    <a:gd name="T45" fmla="*/ 6 h 1576"/>
                    <a:gd name="T46" fmla="*/ 403 w 4756"/>
                    <a:gd name="T47" fmla="*/ 2 h 1576"/>
                    <a:gd name="T48" fmla="*/ 428 w 4756"/>
                    <a:gd name="T49" fmla="*/ 0 h 1576"/>
                    <a:gd name="T50" fmla="*/ 454 w 4756"/>
                    <a:gd name="T51" fmla="*/ 0 h 1576"/>
                    <a:gd name="T52" fmla="*/ 466 w 4756"/>
                    <a:gd name="T53" fmla="*/ 0 h 1576"/>
                    <a:gd name="T54" fmla="*/ 491 w 4756"/>
                    <a:gd name="T55" fmla="*/ 1 h 1576"/>
                    <a:gd name="T56" fmla="*/ 516 w 4756"/>
                    <a:gd name="T57" fmla="*/ 4 h 1576"/>
                    <a:gd name="T58" fmla="*/ 540 w 4756"/>
                    <a:gd name="T59" fmla="*/ 7 h 1576"/>
                    <a:gd name="T60" fmla="*/ 565 w 4756"/>
                    <a:gd name="T61" fmla="*/ 12 h 1576"/>
                    <a:gd name="T62" fmla="*/ 588 w 4756"/>
                    <a:gd name="T63" fmla="*/ 18 h 1576"/>
                    <a:gd name="T64" fmla="*/ 611 w 4756"/>
                    <a:gd name="T65" fmla="*/ 25 h 1576"/>
                    <a:gd name="T66" fmla="*/ 634 w 4756"/>
                    <a:gd name="T67" fmla="*/ 33 h 1576"/>
                    <a:gd name="T68" fmla="*/ 645 w 4756"/>
                    <a:gd name="T69" fmla="*/ 38 h 1576"/>
                    <a:gd name="T70" fmla="*/ 667 w 4756"/>
                    <a:gd name="T71" fmla="*/ 48 h 1576"/>
                    <a:gd name="T72" fmla="*/ 688 w 4756"/>
                    <a:gd name="T73" fmla="*/ 58 h 1576"/>
                    <a:gd name="T74" fmla="*/ 709 w 4756"/>
                    <a:gd name="T75" fmla="*/ 70 h 1576"/>
                    <a:gd name="T76" fmla="*/ 729 w 4756"/>
                    <a:gd name="T77" fmla="*/ 82 h 1576"/>
                    <a:gd name="T78" fmla="*/ 748 w 4756"/>
                    <a:gd name="T79" fmla="*/ 96 h 1576"/>
                    <a:gd name="T80" fmla="*/ 767 w 4756"/>
                    <a:gd name="T81" fmla="*/ 110 h 1576"/>
                    <a:gd name="T82" fmla="*/ 785 w 4756"/>
                    <a:gd name="T83" fmla="*/ 125 h 1576"/>
                    <a:gd name="T84" fmla="*/ 802 w 4756"/>
                    <a:gd name="T85" fmla="*/ 142 h 1576"/>
                    <a:gd name="T86" fmla="*/ 810 w 4756"/>
                    <a:gd name="T87" fmla="*/ 150 h 1576"/>
                    <a:gd name="T88" fmla="*/ 826 w 4756"/>
                    <a:gd name="T89" fmla="*/ 167 h 1576"/>
                    <a:gd name="T90" fmla="*/ 841 w 4756"/>
                    <a:gd name="T91" fmla="*/ 185 h 1576"/>
                    <a:gd name="T92" fmla="*/ 855 w 4756"/>
                    <a:gd name="T93" fmla="*/ 203 h 1576"/>
                    <a:gd name="T94" fmla="*/ 868 w 4756"/>
                    <a:gd name="T95" fmla="*/ 223 h 1576"/>
                    <a:gd name="T96" fmla="*/ 881 w 4756"/>
                    <a:gd name="T97" fmla="*/ 243 h 1576"/>
                    <a:gd name="T98" fmla="*/ 892 w 4756"/>
                    <a:gd name="T99" fmla="*/ 263 h 1576"/>
                    <a:gd name="T100" fmla="*/ 902 w 4756"/>
                    <a:gd name="T101" fmla="*/ 284 h 1576"/>
                    <a:gd name="T102" fmla="*/ 0 w 4756"/>
                    <a:gd name="T103" fmla="*/ 29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w="9525">
                  <a:noFill/>
                  <a:round/>
                </a:ln>
              </p:spPr>
              <p:txBody>
                <a:bodyPr wrap="none" anchor="ctr"/>
                <a:lstStyle/>
                <a:p>
                  <a:endParaRPr lang="zh-CN" altLang="en-US"/>
                </a:p>
              </p:txBody>
            </p:sp>
            <p:sp>
              <p:nvSpPr>
                <p:cNvPr id="73" name="Oval 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endParaRPr lang="zh-CN" altLang="en-US">
                    <a:ea typeface="华文细黑" panose="02010600040101010101" pitchFamily="2" charset="-122"/>
                  </a:endParaRPr>
                </a:p>
              </p:txBody>
            </p:sp>
          </p:grpSp>
        </p:grpSp>
        <p:grpSp>
          <p:nvGrpSpPr>
            <p:cNvPr id="6" name="Group 9"/>
            <p:cNvGrpSpPr/>
            <p:nvPr/>
          </p:nvGrpSpPr>
          <p:grpSpPr bwMode="auto">
            <a:xfrm>
              <a:off x="2228850" y="3008313"/>
              <a:ext cx="898525" cy="895350"/>
              <a:chOff x="2335" y="1139"/>
              <a:chExt cx="1089" cy="1089"/>
            </a:xfrm>
          </p:grpSpPr>
          <p:sp>
            <p:nvSpPr>
              <p:cNvPr id="66" name="Oval 10"/>
              <p:cNvSpPr>
                <a:spLocks noChangeArrowheads="1"/>
              </p:cNvSpPr>
              <p:nvPr/>
            </p:nvSpPr>
            <p:spPr bwMode="auto">
              <a:xfrm>
                <a:off x="2335" y="1139"/>
                <a:ext cx="1089" cy="1089"/>
              </a:xfrm>
              <a:prstGeom prst="ellipse">
                <a:avLst/>
              </a:prstGeom>
              <a:gradFill rotWithShape="1">
                <a:gsLst>
                  <a:gs pos="0">
                    <a:srgbClr val="F7F7F7"/>
                  </a:gs>
                  <a:gs pos="100000">
                    <a:srgbClr val="DDDDDD"/>
                  </a:gs>
                </a:gsLst>
                <a:lin ang="2700000" scaled="1"/>
              </a:gradFill>
              <a:ln w="9525" algn="ctr">
                <a:solidFill>
                  <a:srgbClr val="C0C0C0"/>
                </a:solidFill>
                <a:round/>
              </a:ln>
            </p:spPr>
            <p:txBody>
              <a:bodyPr wrap="none" anchor="ctr"/>
              <a:lstStyle/>
              <a:p>
                <a:pPr algn="ctr"/>
                <a:r>
                  <a:rPr lang="en-US" altLang="zh-CN" sz="4000" dirty="0">
                    <a:solidFill>
                      <a:srgbClr val="1C1C1C"/>
                    </a:solidFill>
                    <a:effectLst>
                      <a:outerShdw blurRad="38100" dist="38100" dir="2700000" algn="tl">
                        <a:srgbClr val="000000">
                          <a:alpha val="43137"/>
                        </a:srgbClr>
                      </a:outerShdw>
                    </a:effectLst>
                    <a:ea typeface="华文细黑" panose="02010600040101010101" pitchFamily="2" charset="-122"/>
                  </a:rPr>
                  <a:t>2</a:t>
                </a:r>
              </a:p>
            </p:txBody>
          </p:sp>
          <p:grpSp>
            <p:nvGrpSpPr>
              <p:cNvPr id="67" name="Group 11"/>
              <p:cNvGrpSpPr/>
              <p:nvPr/>
            </p:nvGrpSpPr>
            <p:grpSpPr bwMode="auto">
              <a:xfrm>
                <a:off x="2426" y="1169"/>
                <a:ext cx="908" cy="296"/>
                <a:chOff x="1431" y="1843"/>
                <a:chExt cx="907" cy="295"/>
              </a:xfrm>
            </p:grpSpPr>
            <p:sp>
              <p:nvSpPr>
                <p:cNvPr id="68" name="Freeform 12"/>
                <p:cNvSpPr/>
                <p:nvPr/>
              </p:nvSpPr>
              <p:spPr bwMode="auto">
                <a:xfrm>
                  <a:off x="1431" y="1843"/>
                  <a:ext cx="907" cy="295"/>
                </a:xfrm>
                <a:custGeom>
                  <a:avLst/>
                  <a:gdLst>
                    <a:gd name="T0" fmla="*/ 0 w 4756"/>
                    <a:gd name="T1" fmla="*/ 295 h 1576"/>
                    <a:gd name="T2" fmla="*/ 10 w 4756"/>
                    <a:gd name="T3" fmla="*/ 274 h 1576"/>
                    <a:gd name="T4" fmla="*/ 21 w 4756"/>
                    <a:gd name="T5" fmla="*/ 253 h 1576"/>
                    <a:gd name="T6" fmla="*/ 32 w 4756"/>
                    <a:gd name="T7" fmla="*/ 232 h 1576"/>
                    <a:gd name="T8" fmla="*/ 45 w 4756"/>
                    <a:gd name="T9" fmla="*/ 213 h 1576"/>
                    <a:gd name="T10" fmla="*/ 59 w 4756"/>
                    <a:gd name="T11" fmla="*/ 194 h 1576"/>
                    <a:gd name="T12" fmla="*/ 74 w 4756"/>
                    <a:gd name="T13" fmla="*/ 176 h 1576"/>
                    <a:gd name="T14" fmla="*/ 89 w 4756"/>
                    <a:gd name="T15" fmla="*/ 158 h 1576"/>
                    <a:gd name="T16" fmla="*/ 105 w 4756"/>
                    <a:gd name="T17" fmla="*/ 142 h 1576"/>
                    <a:gd name="T18" fmla="*/ 114 w 4756"/>
                    <a:gd name="T19" fmla="*/ 133 h 1576"/>
                    <a:gd name="T20" fmla="*/ 131 w 4756"/>
                    <a:gd name="T21" fmla="*/ 118 h 1576"/>
                    <a:gd name="T22" fmla="*/ 150 w 4756"/>
                    <a:gd name="T23" fmla="*/ 103 h 1576"/>
                    <a:gd name="T24" fmla="*/ 169 w 4756"/>
                    <a:gd name="T25" fmla="*/ 89 h 1576"/>
                    <a:gd name="T26" fmla="*/ 188 w 4756"/>
                    <a:gd name="T27" fmla="*/ 76 h 1576"/>
                    <a:gd name="T28" fmla="*/ 208 w 4756"/>
                    <a:gd name="T29" fmla="*/ 64 h 1576"/>
                    <a:gd name="T30" fmla="*/ 229 w 4756"/>
                    <a:gd name="T31" fmla="*/ 53 h 1576"/>
                    <a:gd name="T32" fmla="*/ 251 w 4756"/>
                    <a:gd name="T33" fmla="*/ 43 h 1576"/>
                    <a:gd name="T34" fmla="*/ 262 w 4756"/>
                    <a:gd name="T35" fmla="*/ 38 h 1576"/>
                    <a:gd name="T36" fmla="*/ 284 w 4756"/>
                    <a:gd name="T37" fmla="*/ 29 h 1576"/>
                    <a:gd name="T38" fmla="*/ 307 w 4756"/>
                    <a:gd name="T39" fmla="*/ 22 h 1576"/>
                    <a:gd name="T40" fmla="*/ 330 w 4756"/>
                    <a:gd name="T41" fmla="*/ 15 h 1576"/>
                    <a:gd name="T42" fmla="*/ 354 w 4756"/>
                    <a:gd name="T43" fmla="*/ 10 h 1576"/>
                    <a:gd name="T44" fmla="*/ 378 w 4756"/>
                    <a:gd name="T45" fmla="*/ 6 h 1576"/>
                    <a:gd name="T46" fmla="*/ 403 w 4756"/>
                    <a:gd name="T47" fmla="*/ 2 h 1576"/>
                    <a:gd name="T48" fmla="*/ 428 w 4756"/>
                    <a:gd name="T49" fmla="*/ 0 h 1576"/>
                    <a:gd name="T50" fmla="*/ 454 w 4756"/>
                    <a:gd name="T51" fmla="*/ 0 h 1576"/>
                    <a:gd name="T52" fmla="*/ 466 w 4756"/>
                    <a:gd name="T53" fmla="*/ 0 h 1576"/>
                    <a:gd name="T54" fmla="*/ 491 w 4756"/>
                    <a:gd name="T55" fmla="*/ 1 h 1576"/>
                    <a:gd name="T56" fmla="*/ 516 w 4756"/>
                    <a:gd name="T57" fmla="*/ 4 h 1576"/>
                    <a:gd name="T58" fmla="*/ 540 w 4756"/>
                    <a:gd name="T59" fmla="*/ 7 h 1576"/>
                    <a:gd name="T60" fmla="*/ 565 w 4756"/>
                    <a:gd name="T61" fmla="*/ 12 h 1576"/>
                    <a:gd name="T62" fmla="*/ 588 w 4756"/>
                    <a:gd name="T63" fmla="*/ 18 h 1576"/>
                    <a:gd name="T64" fmla="*/ 611 w 4756"/>
                    <a:gd name="T65" fmla="*/ 25 h 1576"/>
                    <a:gd name="T66" fmla="*/ 634 w 4756"/>
                    <a:gd name="T67" fmla="*/ 33 h 1576"/>
                    <a:gd name="T68" fmla="*/ 645 w 4756"/>
                    <a:gd name="T69" fmla="*/ 38 h 1576"/>
                    <a:gd name="T70" fmla="*/ 667 w 4756"/>
                    <a:gd name="T71" fmla="*/ 48 h 1576"/>
                    <a:gd name="T72" fmla="*/ 688 w 4756"/>
                    <a:gd name="T73" fmla="*/ 58 h 1576"/>
                    <a:gd name="T74" fmla="*/ 709 w 4756"/>
                    <a:gd name="T75" fmla="*/ 70 h 1576"/>
                    <a:gd name="T76" fmla="*/ 729 w 4756"/>
                    <a:gd name="T77" fmla="*/ 82 h 1576"/>
                    <a:gd name="T78" fmla="*/ 748 w 4756"/>
                    <a:gd name="T79" fmla="*/ 96 h 1576"/>
                    <a:gd name="T80" fmla="*/ 767 w 4756"/>
                    <a:gd name="T81" fmla="*/ 110 h 1576"/>
                    <a:gd name="T82" fmla="*/ 785 w 4756"/>
                    <a:gd name="T83" fmla="*/ 125 h 1576"/>
                    <a:gd name="T84" fmla="*/ 802 w 4756"/>
                    <a:gd name="T85" fmla="*/ 142 h 1576"/>
                    <a:gd name="T86" fmla="*/ 810 w 4756"/>
                    <a:gd name="T87" fmla="*/ 150 h 1576"/>
                    <a:gd name="T88" fmla="*/ 826 w 4756"/>
                    <a:gd name="T89" fmla="*/ 167 h 1576"/>
                    <a:gd name="T90" fmla="*/ 841 w 4756"/>
                    <a:gd name="T91" fmla="*/ 185 h 1576"/>
                    <a:gd name="T92" fmla="*/ 855 w 4756"/>
                    <a:gd name="T93" fmla="*/ 203 h 1576"/>
                    <a:gd name="T94" fmla="*/ 868 w 4756"/>
                    <a:gd name="T95" fmla="*/ 223 h 1576"/>
                    <a:gd name="T96" fmla="*/ 881 w 4756"/>
                    <a:gd name="T97" fmla="*/ 243 h 1576"/>
                    <a:gd name="T98" fmla="*/ 892 w 4756"/>
                    <a:gd name="T99" fmla="*/ 263 h 1576"/>
                    <a:gd name="T100" fmla="*/ 902 w 4756"/>
                    <a:gd name="T101" fmla="*/ 284 h 1576"/>
                    <a:gd name="T102" fmla="*/ 0 w 4756"/>
                    <a:gd name="T103" fmla="*/ 29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w="9525">
                  <a:noFill/>
                  <a:round/>
                </a:ln>
              </p:spPr>
              <p:txBody>
                <a:bodyPr wrap="none" anchor="ctr"/>
                <a:lstStyle/>
                <a:p>
                  <a:endParaRPr lang="zh-CN" altLang="en-US"/>
                </a:p>
              </p:txBody>
            </p:sp>
            <p:sp>
              <p:nvSpPr>
                <p:cNvPr id="69" name="Oval 13"/>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endParaRPr lang="zh-CN" altLang="en-US">
                    <a:ea typeface="华文细黑" panose="02010600040101010101" pitchFamily="2" charset="-122"/>
                  </a:endParaRPr>
                </a:p>
              </p:txBody>
            </p:sp>
          </p:grpSp>
        </p:grpSp>
        <p:grpSp>
          <p:nvGrpSpPr>
            <p:cNvPr id="7" name="Group 14"/>
            <p:cNvGrpSpPr/>
            <p:nvPr/>
          </p:nvGrpSpPr>
          <p:grpSpPr bwMode="auto">
            <a:xfrm>
              <a:off x="5940425" y="2977214"/>
              <a:ext cx="898525" cy="899461"/>
              <a:chOff x="2335" y="1134"/>
              <a:chExt cx="1089" cy="1094"/>
            </a:xfrm>
          </p:grpSpPr>
          <p:sp>
            <p:nvSpPr>
              <p:cNvPr id="62" name="Oval 15"/>
              <p:cNvSpPr>
                <a:spLocks noChangeArrowheads="1"/>
              </p:cNvSpPr>
              <p:nvPr/>
            </p:nvSpPr>
            <p:spPr bwMode="auto">
              <a:xfrm>
                <a:off x="2335" y="1139"/>
                <a:ext cx="1089" cy="1089"/>
              </a:xfrm>
              <a:prstGeom prst="ellipse">
                <a:avLst/>
              </a:prstGeom>
              <a:gradFill flip="none" rotWithShape="1">
                <a:gsLst>
                  <a:gs pos="0">
                    <a:srgbClr val="0070C0"/>
                  </a:gs>
                  <a:gs pos="100000">
                    <a:srgbClr val="00B0F0"/>
                  </a:gs>
                </a:gsLst>
                <a:lin ang="16200000" scaled="1"/>
                <a:tileRect/>
              </a:gradFill>
              <a:ln w="9525" algn="ctr">
                <a:noFill/>
                <a:round/>
              </a:ln>
              <a:effectLst/>
            </p:spPr>
            <p:txBody>
              <a:bodyPr wrap="none" anchor="ctr"/>
              <a:lstStyle/>
              <a:p>
                <a:pPr algn="ctr"/>
                <a:r>
                  <a:rPr lang="en-US" altLang="zh-CN" sz="4000" dirty="0">
                    <a:solidFill>
                      <a:schemeClr val="bg1"/>
                    </a:solidFill>
                    <a:effectLst>
                      <a:outerShdw blurRad="38100" dist="38100" dir="2700000" algn="tl">
                        <a:srgbClr val="000000">
                          <a:alpha val="43137"/>
                        </a:srgbClr>
                      </a:outerShdw>
                    </a:effectLst>
                  </a:rPr>
                  <a:t>5</a:t>
                </a:r>
              </a:p>
            </p:txBody>
          </p:sp>
          <p:grpSp>
            <p:nvGrpSpPr>
              <p:cNvPr id="63" name="Group 16"/>
              <p:cNvGrpSpPr/>
              <p:nvPr/>
            </p:nvGrpSpPr>
            <p:grpSpPr bwMode="auto">
              <a:xfrm>
                <a:off x="2426" y="1134"/>
                <a:ext cx="908" cy="296"/>
                <a:chOff x="1431" y="1808"/>
                <a:chExt cx="907" cy="295"/>
              </a:xfrm>
            </p:grpSpPr>
            <p:sp>
              <p:nvSpPr>
                <p:cNvPr id="64" name="Freeform 17"/>
                <p:cNvSpPr/>
                <p:nvPr/>
              </p:nvSpPr>
              <p:spPr bwMode="auto">
                <a:xfrm>
                  <a:off x="1431" y="1808"/>
                  <a:ext cx="907" cy="295"/>
                </a:xfrm>
                <a:custGeom>
                  <a:avLst/>
                  <a:gdLst>
                    <a:gd name="T0" fmla="*/ 0 w 4756"/>
                    <a:gd name="T1" fmla="*/ 295 h 1576"/>
                    <a:gd name="T2" fmla="*/ 10 w 4756"/>
                    <a:gd name="T3" fmla="*/ 274 h 1576"/>
                    <a:gd name="T4" fmla="*/ 21 w 4756"/>
                    <a:gd name="T5" fmla="*/ 253 h 1576"/>
                    <a:gd name="T6" fmla="*/ 32 w 4756"/>
                    <a:gd name="T7" fmla="*/ 232 h 1576"/>
                    <a:gd name="T8" fmla="*/ 45 w 4756"/>
                    <a:gd name="T9" fmla="*/ 213 h 1576"/>
                    <a:gd name="T10" fmla="*/ 59 w 4756"/>
                    <a:gd name="T11" fmla="*/ 194 h 1576"/>
                    <a:gd name="T12" fmla="*/ 74 w 4756"/>
                    <a:gd name="T13" fmla="*/ 176 h 1576"/>
                    <a:gd name="T14" fmla="*/ 89 w 4756"/>
                    <a:gd name="T15" fmla="*/ 158 h 1576"/>
                    <a:gd name="T16" fmla="*/ 105 w 4756"/>
                    <a:gd name="T17" fmla="*/ 142 h 1576"/>
                    <a:gd name="T18" fmla="*/ 114 w 4756"/>
                    <a:gd name="T19" fmla="*/ 133 h 1576"/>
                    <a:gd name="T20" fmla="*/ 131 w 4756"/>
                    <a:gd name="T21" fmla="*/ 118 h 1576"/>
                    <a:gd name="T22" fmla="*/ 150 w 4756"/>
                    <a:gd name="T23" fmla="*/ 103 h 1576"/>
                    <a:gd name="T24" fmla="*/ 169 w 4756"/>
                    <a:gd name="T25" fmla="*/ 89 h 1576"/>
                    <a:gd name="T26" fmla="*/ 188 w 4756"/>
                    <a:gd name="T27" fmla="*/ 76 h 1576"/>
                    <a:gd name="T28" fmla="*/ 208 w 4756"/>
                    <a:gd name="T29" fmla="*/ 64 h 1576"/>
                    <a:gd name="T30" fmla="*/ 229 w 4756"/>
                    <a:gd name="T31" fmla="*/ 53 h 1576"/>
                    <a:gd name="T32" fmla="*/ 251 w 4756"/>
                    <a:gd name="T33" fmla="*/ 43 h 1576"/>
                    <a:gd name="T34" fmla="*/ 262 w 4756"/>
                    <a:gd name="T35" fmla="*/ 38 h 1576"/>
                    <a:gd name="T36" fmla="*/ 284 w 4756"/>
                    <a:gd name="T37" fmla="*/ 29 h 1576"/>
                    <a:gd name="T38" fmla="*/ 307 w 4756"/>
                    <a:gd name="T39" fmla="*/ 22 h 1576"/>
                    <a:gd name="T40" fmla="*/ 330 w 4756"/>
                    <a:gd name="T41" fmla="*/ 15 h 1576"/>
                    <a:gd name="T42" fmla="*/ 354 w 4756"/>
                    <a:gd name="T43" fmla="*/ 10 h 1576"/>
                    <a:gd name="T44" fmla="*/ 378 w 4756"/>
                    <a:gd name="T45" fmla="*/ 6 h 1576"/>
                    <a:gd name="T46" fmla="*/ 403 w 4756"/>
                    <a:gd name="T47" fmla="*/ 2 h 1576"/>
                    <a:gd name="T48" fmla="*/ 428 w 4756"/>
                    <a:gd name="T49" fmla="*/ 0 h 1576"/>
                    <a:gd name="T50" fmla="*/ 454 w 4756"/>
                    <a:gd name="T51" fmla="*/ 0 h 1576"/>
                    <a:gd name="T52" fmla="*/ 466 w 4756"/>
                    <a:gd name="T53" fmla="*/ 0 h 1576"/>
                    <a:gd name="T54" fmla="*/ 491 w 4756"/>
                    <a:gd name="T55" fmla="*/ 1 h 1576"/>
                    <a:gd name="T56" fmla="*/ 516 w 4756"/>
                    <a:gd name="T57" fmla="*/ 4 h 1576"/>
                    <a:gd name="T58" fmla="*/ 540 w 4756"/>
                    <a:gd name="T59" fmla="*/ 7 h 1576"/>
                    <a:gd name="T60" fmla="*/ 565 w 4756"/>
                    <a:gd name="T61" fmla="*/ 12 h 1576"/>
                    <a:gd name="T62" fmla="*/ 588 w 4756"/>
                    <a:gd name="T63" fmla="*/ 18 h 1576"/>
                    <a:gd name="T64" fmla="*/ 611 w 4756"/>
                    <a:gd name="T65" fmla="*/ 25 h 1576"/>
                    <a:gd name="T66" fmla="*/ 634 w 4756"/>
                    <a:gd name="T67" fmla="*/ 33 h 1576"/>
                    <a:gd name="T68" fmla="*/ 645 w 4756"/>
                    <a:gd name="T69" fmla="*/ 38 h 1576"/>
                    <a:gd name="T70" fmla="*/ 667 w 4756"/>
                    <a:gd name="T71" fmla="*/ 48 h 1576"/>
                    <a:gd name="T72" fmla="*/ 688 w 4756"/>
                    <a:gd name="T73" fmla="*/ 58 h 1576"/>
                    <a:gd name="T74" fmla="*/ 709 w 4756"/>
                    <a:gd name="T75" fmla="*/ 70 h 1576"/>
                    <a:gd name="T76" fmla="*/ 729 w 4756"/>
                    <a:gd name="T77" fmla="*/ 82 h 1576"/>
                    <a:gd name="T78" fmla="*/ 748 w 4756"/>
                    <a:gd name="T79" fmla="*/ 96 h 1576"/>
                    <a:gd name="T80" fmla="*/ 767 w 4756"/>
                    <a:gd name="T81" fmla="*/ 110 h 1576"/>
                    <a:gd name="T82" fmla="*/ 785 w 4756"/>
                    <a:gd name="T83" fmla="*/ 125 h 1576"/>
                    <a:gd name="T84" fmla="*/ 802 w 4756"/>
                    <a:gd name="T85" fmla="*/ 142 h 1576"/>
                    <a:gd name="T86" fmla="*/ 810 w 4756"/>
                    <a:gd name="T87" fmla="*/ 150 h 1576"/>
                    <a:gd name="T88" fmla="*/ 826 w 4756"/>
                    <a:gd name="T89" fmla="*/ 167 h 1576"/>
                    <a:gd name="T90" fmla="*/ 841 w 4756"/>
                    <a:gd name="T91" fmla="*/ 185 h 1576"/>
                    <a:gd name="T92" fmla="*/ 855 w 4756"/>
                    <a:gd name="T93" fmla="*/ 203 h 1576"/>
                    <a:gd name="T94" fmla="*/ 868 w 4756"/>
                    <a:gd name="T95" fmla="*/ 223 h 1576"/>
                    <a:gd name="T96" fmla="*/ 881 w 4756"/>
                    <a:gd name="T97" fmla="*/ 243 h 1576"/>
                    <a:gd name="T98" fmla="*/ 892 w 4756"/>
                    <a:gd name="T99" fmla="*/ 263 h 1576"/>
                    <a:gd name="T100" fmla="*/ 902 w 4756"/>
                    <a:gd name="T101" fmla="*/ 284 h 1576"/>
                    <a:gd name="T102" fmla="*/ 0 w 4756"/>
                    <a:gd name="T103" fmla="*/ 29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w="9525">
                  <a:noFill/>
                  <a:round/>
                </a:ln>
              </p:spPr>
              <p:txBody>
                <a:bodyPr wrap="none" anchor="ctr"/>
                <a:lstStyle/>
                <a:p>
                  <a:endParaRPr lang="zh-CN" altLang="en-US"/>
                </a:p>
              </p:txBody>
            </p:sp>
            <p:sp>
              <p:nvSpPr>
                <p:cNvPr id="65" name="Oval 1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endParaRPr lang="zh-CN" altLang="en-US">
                    <a:ea typeface="华文细黑" panose="02010600040101010101" pitchFamily="2" charset="-122"/>
                  </a:endParaRPr>
                </a:p>
              </p:txBody>
            </p:sp>
          </p:grpSp>
        </p:grpSp>
        <p:grpSp>
          <p:nvGrpSpPr>
            <p:cNvPr id="8" name="Group 19"/>
            <p:cNvGrpSpPr/>
            <p:nvPr/>
          </p:nvGrpSpPr>
          <p:grpSpPr bwMode="auto">
            <a:xfrm>
              <a:off x="3581400" y="2379663"/>
              <a:ext cx="898525" cy="895350"/>
              <a:chOff x="2335" y="1139"/>
              <a:chExt cx="1089" cy="1089"/>
            </a:xfrm>
          </p:grpSpPr>
          <p:sp>
            <p:nvSpPr>
              <p:cNvPr id="58" name="Oval 20"/>
              <p:cNvSpPr>
                <a:spLocks noChangeArrowheads="1"/>
              </p:cNvSpPr>
              <p:nvPr/>
            </p:nvSpPr>
            <p:spPr bwMode="auto">
              <a:xfrm>
                <a:off x="2335" y="1139"/>
                <a:ext cx="1089" cy="1089"/>
              </a:xfrm>
              <a:prstGeom prst="ellipse">
                <a:avLst/>
              </a:prstGeom>
              <a:gradFill rotWithShape="1">
                <a:gsLst>
                  <a:gs pos="0">
                    <a:srgbClr val="DDDDDD"/>
                  </a:gs>
                  <a:gs pos="100000">
                    <a:srgbClr val="B2B2B2"/>
                  </a:gs>
                </a:gsLst>
                <a:lin ang="2700000" scaled="1"/>
              </a:gradFill>
              <a:ln w="9525" algn="ctr">
                <a:solidFill>
                  <a:srgbClr val="C0C0C0"/>
                </a:solidFill>
                <a:round/>
              </a:ln>
            </p:spPr>
            <p:txBody>
              <a:bodyPr wrap="none" anchor="ctr"/>
              <a:lstStyle/>
              <a:p>
                <a:pPr algn="ctr"/>
                <a:r>
                  <a:rPr lang="en-US" altLang="zh-CN" sz="4000" dirty="0">
                    <a:solidFill>
                      <a:srgbClr val="1C1C1C"/>
                    </a:solidFill>
                    <a:effectLst>
                      <a:outerShdw blurRad="38100" dist="38100" dir="2700000" algn="tl">
                        <a:srgbClr val="000000">
                          <a:alpha val="43137"/>
                        </a:srgbClr>
                      </a:outerShdw>
                    </a:effectLst>
                    <a:ea typeface="华文细黑" panose="02010600040101010101" pitchFamily="2" charset="-122"/>
                  </a:rPr>
                  <a:t>3</a:t>
                </a:r>
              </a:p>
            </p:txBody>
          </p:sp>
          <p:grpSp>
            <p:nvGrpSpPr>
              <p:cNvPr id="59" name="Group 21"/>
              <p:cNvGrpSpPr/>
              <p:nvPr/>
            </p:nvGrpSpPr>
            <p:grpSpPr bwMode="auto">
              <a:xfrm>
                <a:off x="2426" y="1169"/>
                <a:ext cx="908" cy="296"/>
                <a:chOff x="1431" y="1843"/>
                <a:chExt cx="907" cy="295"/>
              </a:xfrm>
            </p:grpSpPr>
            <p:sp>
              <p:nvSpPr>
                <p:cNvPr id="60" name="Freeform 22"/>
                <p:cNvSpPr/>
                <p:nvPr/>
              </p:nvSpPr>
              <p:spPr bwMode="auto">
                <a:xfrm>
                  <a:off x="1431" y="1843"/>
                  <a:ext cx="907" cy="295"/>
                </a:xfrm>
                <a:custGeom>
                  <a:avLst/>
                  <a:gdLst>
                    <a:gd name="T0" fmla="*/ 0 w 4756"/>
                    <a:gd name="T1" fmla="*/ 295 h 1576"/>
                    <a:gd name="T2" fmla="*/ 10 w 4756"/>
                    <a:gd name="T3" fmla="*/ 274 h 1576"/>
                    <a:gd name="T4" fmla="*/ 21 w 4756"/>
                    <a:gd name="T5" fmla="*/ 253 h 1576"/>
                    <a:gd name="T6" fmla="*/ 32 w 4756"/>
                    <a:gd name="T7" fmla="*/ 232 h 1576"/>
                    <a:gd name="T8" fmla="*/ 45 w 4756"/>
                    <a:gd name="T9" fmla="*/ 213 h 1576"/>
                    <a:gd name="T10" fmla="*/ 59 w 4756"/>
                    <a:gd name="T11" fmla="*/ 194 h 1576"/>
                    <a:gd name="T12" fmla="*/ 74 w 4756"/>
                    <a:gd name="T13" fmla="*/ 176 h 1576"/>
                    <a:gd name="T14" fmla="*/ 89 w 4756"/>
                    <a:gd name="T15" fmla="*/ 158 h 1576"/>
                    <a:gd name="T16" fmla="*/ 105 w 4756"/>
                    <a:gd name="T17" fmla="*/ 142 h 1576"/>
                    <a:gd name="T18" fmla="*/ 114 w 4756"/>
                    <a:gd name="T19" fmla="*/ 133 h 1576"/>
                    <a:gd name="T20" fmla="*/ 131 w 4756"/>
                    <a:gd name="T21" fmla="*/ 118 h 1576"/>
                    <a:gd name="T22" fmla="*/ 150 w 4756"/>
                    <a:gd name="T23" fmla="*/ 103 h 1576"/>
                    <a:gd name="T24" fmla="*/ 169 w 4756"/>
                    <a:gd name="T25" fmla="*/ 89 h 1576"/>
                    <a:gd name="T26" fmla="*/ 188 w 4756"/>
                    <a:gd name="T27" fmla="*/ 76 h 1576"/>
                    <a:gd name="T28" fmla="*/ 208 w 4756"/>
                    <a:gd name="T29" fmla="*/ 64 h 1576"/>
                    <a:gd name="T30" fmla="*/ 229 w 4756"/>
                    <a:gd name="T31" fmla="*/ 53 h 1576"/>
                    <a:gd name="T32" fmla="*/ 251 w 4756"/>
                    <a:gd name="T33" fmla="*/ 43 h 1576"/>
                    <a:gd name="T34" fmla="*/ 262 w 4756"/>
                    <a:gd name="T35" fmla="*/ 38 h 1576"/>
                    <a:gd name="T36" fmla="*/ 284 w 4756"/>
                    <a:gd name="T37" fmla="*/ 29 h 1576"/>
                    <a:gd name="T38" fmla="*/ 307 w 4756"/>
                    <a:gd name="T39" fmla="*/ 22 h 1576"/>
                    <a:gd name="T40" fmla="*/ 330 w 4756"/>
                    <a:gd name="T41" fmla="*/ 15 h 1576"/>
                    <a:gd name="T42" fmla="*/ 354 w 4756"/>
                    <a:gd name="T43" fmla="*/ 10 h 1576"/>
                    <a:gd name="T44" fmla="*/ 378 w 4756"/>
                    <a:gd name="T45" fmla="*/ 6 h 1576"/>
                    <a:gd name="T46" fmla="*/ 403 w 4756"/>
                    <a:gd name="T47" fmla="*/ 2 h 1576"/>
                    <a:gd name="T48" fmla="*/ 428 w 4756"/>
                    <a:gd name="T49" fmla="*/ 0 h 1576"/>
                    <a:gd name="T50" fmla="*/ 454 w 4756"/>
                    <a:gd name="T51" fmla="*/ 0 h 1576"/>
                    <a:gd name="T52" fmla="*/ 466 w 4756"/>
                    <a:gd name="T53" fmla="*/ 0 h 1576"/>
                    <a:gd name="T54" fmla="*/ 491 w 4756"/>
                    <a:gd name="T55" fmla="*/ 1 h 1576"/>
                    <a:gd name="T56" fmla="*/ 516 w 4756"/>
                    <a:gd name="T57" fmla="*/ 4 h 1576"/>
                    <a:gd name="T58" fmla="*/ 540 w 4756"/>
                    <a:gd name="T59" fmla="*/ 7 h 1576"/>
                    <a:gd name="T60" fmla="*/ 565 w 4756"/>
                    <a:gd name="T61" fmla="*/ 12 h 1576"/>
                    <a:gd name="T62" fmla="*/ 588 w 4756"/>
                    <a:gd name="T63" fmla="*/ 18 h 1576"/>
                    <a:gd name="T64" fmla="*/ 611 w 4756"/>
                    <a:gd name="T65" fmla="*/ 25 h 1576"/>
                    <a:gd name="T66" fmla="*/ 634 w 4756"/>
                    <a:gd name="T67" fmla="*/ 33 h 1576"/>
                    <a:gd name="T68" fmla="*/ 645 w 4756"/>
                    <a:gd name="T69" fmla="*/ 38 h 1576"/>
                    <a:gd name="T70" fmla="*/ 667 w 4756"/>
                    <a:gd name="T71" fmla="*/ 48 h 1576"/>
                    <a:gd name="T72" fmla="*/ 688 w 4756"/>
                    <a:gd name="T73" fmla="*/ 58 h 1576"/>
                    <a:gd name="T74" fmla="*/ 709 w 4756"/>
                    <a:gd name="T75" fmla="*/ 70 h 1576"/>
                    <a:gd name="T76" fmla="*/ 729 w 4756"/>
                    <a:gd name="T77" fmla="*/ 82 h 1576"/>
                    <a:gd name="T78" fmla="*/ 748 w 4756"/>
                    <a:gd name="T79" fmla="*/ 96 h 1576"/>
                    <a:gd name="T80" fmla="*/ 767 w 4756"/>
                    <a:gd name="T81" fmla="*/ 110 h 1576"/>
                    <a:gd name="T82" fmla="*/ 785 w 4756"/>
                    <a:gd name="T83" fmla="*/ 125 h 1576"/>
                    <a:gd name="T84" fmla="*/ 802 w 4756"/>
                    <a:gd name="T85" fmla="*/ 142 h 1576"/>
                    <a:gd name="T86" fmla="*/ 810 w 4756"/>
                    <a:gd name="T87" fmla="*/ 150 h 1576"/>
                    <a:gd name="T88" fmla="*/ 826 w 4756"/>
                    <a:gd name="T89" fmla="*/ 167 h 1576"/>
                    <a:gd name="T90" fmla="*/ 841 w 4756"/>
                    <a:gd name="T91" fmla="*/ 185 h 1576"/>
                    <a:gd name="T92" fmla="*/ 855 w 4756"/>
                    <a:gd name="T93" fmla="*/ 203 h 1576"/>
                    <a:gd name="T94" fmla="*/ 868 w 4756"/>
                    <a:gd name="T95" fmla="*/ 223 h 1576"/>
                    <a:gd name="T96" fmla="*/ 881 w 4756"/>
                    <a:gd name="T97" fmla="*/ 243 h 1576"/>
                    <a:gd name="T98" fmla="*/ 892 w 4756"/>
                    <a:gd name="T99" fmla="*/ 263 h 1576"/>
                    <a:gd name="T100" fmla="*/ 902 w 4756"/>
                    <a:gd name="T101" fmla="*/ 284 h 1576"/>
                    <a:gd name="T102" fmla="*/ 0 w 4756"/>
                    <a:gd name="T103" fmla="*/ 29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w="9525">
                  <a:noFill/>
                  <a:round/>
                </a:ln>
              </p:spPr>
              <p:txBody>
                <a:bodyPr wrap="none" anchor="ctr"/>
                <a:lstStyle/>
                <a:p>
                  <a:endParaRPr lang="zh-CN" altLang="en-US"/>
                </a:p>
              </p:txBody>
            </p:sp>
            <p:sp>
              <p:nvSpPr>
                <p:cNvPr id="61" name="Oval 23"/>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endParaRPr lang="zh-CN" altLang="en-US">
                    <a:ea typeface="华文细黑" panose="02010600040101010101" pitchFamily="2" charset="-122"/>
                  </a:endParaRPr>
                </a:p>
              </p:txBody>
            </p:sp>
          </p:grpSp>
        </p:grpSp>
        <p:grpSp>
          <p:nvGrpSpPr>
            <p:cNvPr id="9" name="Group 24"/>
            <p:cNvGrpSpPr/>
            <p:nvPr/>
          </p:nvGrpSpPr>
          <p:grpSpPr bwMode="auto">
            <a:xfrm>
              <a:off x="4857750" y="2417763"/>
              <a:ext cx="898525" cy="895350"/>
              <a:chOff x="2335" y="1139"/>
              <a:chExt cx="1089" cy="1089"/>
            </a:xfrm>
          </p:grpSpPr>
          <p:sp>
            <p:nvSpPr>
              <p:cNvPr id="54" name="Oval 25"/>
              <p:cNvSpPr>
                <a:spLocks noChangeArrowheads="1"/>
              </p:cNvSpPr>
              <p:nvPr/>
            </p:nvSpPr>
            <p:spPr bwMode="auto">
              <a:xfrm>
                <a:off x="2335" y="1139"/>
                <a:ext cx="1089" cy="1089"/>
              </a:xfrm>
              <a:prstGeom prst="ellipse">
                <a:avLst/>
              </a:prstGeom>
              <a:gradFill rotWithShape="1">
                <a:gsLst>
                  <a:gs pos="0">
                    <a:srgbClr val="DDDDDD"/>
                  </a:gs>
                  <a:gs pos="100000">
                    <a:srgbClr val="808080"/>
                  </a:gs>
                </a:gsLst>
                <a:lin ang="2700000" scaled="1"/>
              </a:gradFill>
              <a:ln w="9525" algn="ctr">
                <a:solidFill>
                  <a:srgbClr val="969696"/>
                </a:solidFill>
                <a:round/>
              </a:ln>
            </p:spPr>
            <p:txBody>
              <a:bodyPr wrap="none" anchor="ctr"/>
              <a:lstStyle/>
              <a:p>
                <a:pPr algn="ctr"/>
                <a:r>
                  <a:rPr lang="en-US" altLang="zh-CN" sz="4000" dirty="0">
                    <a:solidFill>
                      <a:srgbClr val="1C1C1C"/>
                    </a:solidFill>
                    <a:effectLst>
                      <a:outerShdw blurRad="38100" dist="38100" dir="2700000" algn="tl">
                        <a:srgbClr val="000000">
                          <a:alpha val="43137"/>
                        </a:srgbClr>
                      </a:outerShdw>
                    </a:effectLst>
                    <a:ea typeface="华文细黑" panose="02010600040101010101" pitchFamily="2" charset="-122"/>
                  </a:rPr>
                  <a:t>4</a:t>
                </a:r>
              </a:p>
            </p:txBody>
          </p:sp>
          <p:grpSp>
            <p:nvGrpSpPr>
              <p:cNvPr id="55" name="Group 26"/>
              <p:cNvGrpSpPr/>
              <p:nvPr/>
            </p:nvGrpSpPr>
            <p:grpSpPr bwMode="auto">
              <a:xfrm>
                <a:off x="2426" y="1169"/>
                <a:ext cx="908" cy="296"/>
                <a:chOff x="1431" y="1843"/>
                <a:chExt cx="907" cy="295"/>
              </a:xfrm>
            </p:grpSpPr>
            <p:sp>
              <p:nvSpPr>
                <p:cNvPr id="56" name="Freeform 27"/>
                <p:cNvSpPr/>
                <p:nvPr/>
              </p:nvSpPr>
              <p:spPr bwMode="auto">
                <a:xfrm>
                  <a:off x="1431" y="1843"/>
                  <a:ext cx="907" cy="295"/>
                </a:xfrm>
                <a:custGeom>
                  <a:avLst/>
                  <a:gdLst>
                    <a:gd name="T0" fmla="*/ 0 w 4756"/>
                    <a:gd name="T1" fmla="*/ 295 h 1576"/>
                    <a:gd name="T2" fmla="*/ 10 w 4756"/>
                    <a:gd name="T3" fmla="*/ 274 h 1576"/>
                    <a:gd name="T4" fmla="*/ 21 w 4756"/>
                    <a:gd name="T5" fmla="*/ 253 h 1576"/>
                    <a:gd name="T6" fmla="*/ 32 w 4756"/>
                    <a:gd name="T7" fmla="*/ 232 h 1576"/>
                    <a:gd name="T8" fmla="*/ 45 w 4756"/>
                    <a:gd name="T9" fmla="*/ 213 h 1576"/>
                    <a:gd name="T10" fmla="*/ 59 w 4756"/>
                    <a:gd name="T11" fmla="*/ 194 h 1576"/>
                    <a:gd name="T12" fmla="*/ 74 w 4756"/>
                    <a:gd name="T13" fmla="*/ 176 h 1576"/>
                    <a:gd name="T14" fmla="*/ 89 w 4756"/>
                    <a:gd name="T15" fmla="*/ 158 h 1576"/>
                    <a:gd name="T16" fmla="*/ 105 w 4756"/>
                    <a:gd name="T17" fmla="*/ 142 h 1576"/>
                    <a:gd name="T18" fmla="*/ 114 w 4756"/>
                    <a:gd name="T19" fmla="*/ 133 h 1576"/>
                    <a:gd name="T20" fmla="*/ 131 w 4756"/>
                    <a:gd name="T21" fmla="*/ 118 h 1576"/>
                    <a:gd name="T22" fmla="*/ 150 w 4756"/>
                    <a:gd name="T23" fmla="*/ 103 h 1576"/>
                    <a:gd name="T24" fmla="*/ 169 w 4756"/>
                    <a:gd name="T25" fmla="*/ 89 h 1576"/>
                    <a:gd name="T26" fmla="*/ 188 w 4756"/>
                    <a:gd name="T27" fmla="*/ 76 h 1576"/>
                    <a:gd name="T28" fmla="*/ 208 w 4756"/>
                    <a:gd name="T29" fmla="*/ 64 h 1576"/>
                    <a:gd name="T30" fmla="*/ 229 w 4756"/>
                    <a:gd name="T31" fmla="*/ 53 h 1576"/>
                    <a:gd name="T32" fmla="*/ 251 w 4756"/>
                    <a:gd name="T33" fmla="*/ 43 h 1576"/>
                    <a:gd name="T34" fmla="*/ 262 w 4756"/>
                    <a:gd name="T35" fmla="*/ 38 h 1576"/>
                    <a:gd name="T36" fmla="*/ 284 w 4756"/>
                    <a:gd name="T37" fmla="*/ 29 h 1576"/>
                    <a:gd name="T38" fmla="*/ 307 w 4756"/>
                    <a:gd name="T39" fmla="*/ 22 h 1576"/>
                    <a:gd name="T40" fmla="*/ 330 w 4756"/>
                    <a:gd name="T41" fmla="*/ 15 h 1576"/>
                    <a:gd name="T42" fmla="*/ 354 w 4756"/>
                    <a:gd name="T43" fmla="*/ 10 h 1576"/>
                    <a:gd name="T44" fmla="*/ 378 w 4756"/>
                    <a:gd name="T45" fmla="*/ 6 h 1576"/>
                    <a:gd name="T46" fmla="*/ 403 w 4756"/>
                    <a:gd name="T47" fmla="*/ 2 h 1576"/>
                    <a:gd name="T48" fmla="*/ 428 w 4756"/>
                    <a:gd name="T49" fmla="*/ 0 h 1576"/>
                    <a:gd name="T50" fmla="*/ 454 w 4756"/>
                    <a:gd name="T51" fmla="*/ 0 h 1576"/>
                    <a:gd name="T52" fmla="*/ 466 w 4756"/>
                    <a:gd name="T53" fmla="*/ 0 h 1576"/>
                    <a:gd name="T54" fmla="*/ 491 w 4756"/>
                    <a:gd name="T55" fmla="*/ 1 h 1576"/>
                    <a:gd name="T56" fmla="*/ 516 w 4756"/>
                    <a:gd name="T57" fmla="*/ 4 h 1576"/>
                    <a:gd name="T58" fmla="*/ 540 w 4756"/>
                    <a:gd name="T59" fmla="*/ 7 h 1576"/>
                    <a:gd name="T60" fmla="*/ 565 w 4756"/>
                    <a:gd name="T61" fmla="*/ 12 h 1576"/>
                    <a:gd name="T62" fmla="*/ 588 w 4756"/>
                    <a:gd name="T63" fmla="*/ 18 h 1576"/>
                    <a:gd name="T64" fmla="*/ 611 w 4756"/>
                    <a:gd name="T65" fmla="*/ 25 h 1576"/>
                    <a:gd name="T66" fmla="*/ 634 w 4756"/>
                    <a:gd name="T67" fmla="*/ 33 h 1576"/>
                    <a:gd name="T68" fmla="*/ 645 w 4756"/>
                    <a:gd name="T69" fmla="*/ 38 h 1576"/>
                    <a:gd name="T70" fmla="*/ 667 w 4756"/>
                    <a:gd name="T71" fmla="*/ 48 h 1576"/>
                    <a:gd name="T72" fmla="*/ 688 w 4756"/>
                    <a:gd name="T73" fmla="*/ 58 h 1576"/>
                    <a:gd name="T74" fmla="*/ 709 w 4756"/>
                    <a:gd name="T75" fmla="*/ 70 h 1576"/>
                    <a:gd name="T76" fmla="*/ 729 w 4756"/>
                    <a:gd name="T77" fmla="*/ 82 h 1576"/>
                    <a:gd name="T78" fmla="*/ 748 w 4756"/>
                    <a:gd name="T79" fmla="*/ 96 h 1576"/>
                    <a:gd name="T80" fmla="*/ 767 w 4756"/>
                    <a:gd name="T81" fmla="*/ 110 h 1576"/>
                    <a:gd name="T82" fmla="*/ 785 w 4756"/>
                    <a:gd name="T83" fmla="*/ 125 h 1576"/>
                    <a:gd name="T84" fmla="*/ 802 w 4756"/>
                    <a:gd name="T85" fmla="*/ 142 h 1576"/>
                    <a:gd name="T86" fmla="*/ 810 w 4756"/>
                    <a:gd name="T87" fmla="*/ 150 h 1576"/>
                    <a:gd name="T88" fmla="*/ 826 w 4756"/>
                    <a:gd name="T89" fmla="*/ 167 h 1576"/>
                    <a:gd name="T90" fmla="*/ 841 w 4756"/>
                    <a:gd name="T91" fmla="*/ 185 h 1576"/>
                    <a:gd name="T92" fmla="*/ 855 w 4756"/>
                    <a:gd name="T93" fmla="*/ 203 h 1576"/>
                    <a:gd name="T94" fmla="*/ 868 w 4756"/>
                    <a:gd name="T95" fmla="*/ 223 h 1576"/>
                    <a:gd name="T96" fmla="*/ 881 w 4756"/>
                    <a:gd name="T97" fmla="*/ 243 h 1576"/>
                    <a:gd name="T98" fmla="*/ 892 w 4756"/>
                    <a:gd name="T99" fmla="*/ 263 h 1576"/>
                    <a:gd name="T100" fmla="*/ 902 w 4756"/>
                    <a:gd name="T101" fmla="*/ 284 h 1576"/>
                    <a:gd name="T102" fmla="*/ 0 w 4756"/>
                    <a:gd name="T103" fmla="*/ 29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w="9525">
                  <a:noFill/>
                  <a:round/>
                </a:ln>
              </p:spPr>
              <p:txBody>
                <a:bodyPr wrap="none" anchor="ctr"/>
                <a:lstStyle/>
                <a:p>
                  <a:endParaRPr lang="zh-CN" altLang="en-US"/>
                </a:p>
              </p:txBody>
            </p:sp>
            <p:sp>
              <p:nvSpPr>
                <p:cNvPr id="57" name="Oval 2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endParaRPr lang="zh-CN" altLang="en-US">
                    <a:ea typeface="华文细黑" panose="02010600040101010101" pitchFamily="2" charset="-122"/>
                  </a:endParaRPr>
                </a:p>
              </p:txBody>
            </p:sp>
          </p:grpSp>
        </p:grpSp>
        <p:grpSp>
          <p:nvGrpSpPr>
            <p:cNvPr id="10" name="Group 29"/>
            <p:cNvGrpSpPr/>
            <p:nvPr/>
          </p:nvGrpSpPr>
          <p:grpSpPr bwMode="auto">
            <a:xfrm>
              <a:off x="6877050" y="3941763"/>
              <a:ext cx="898525" cy="895350"/>
              <a:chOff x="2335" y="1139"/>
              <a:chExt cx="1089" cy="1089"/>
            </a:xfrm>
          </p:grpSpPr>
          <p:sp>
            <p:nvSpPr>
              <p:cNvPr id="50" name="Oval 30"/>
              <p:cNvSpPr>
                <a:spLocks noChangeArrowheads="1"/>
              </p:cNvSpPr>
              <p:nvPr/>
            </p:nvSpPr>
            <p:spPr bwMode="auto">
              <a:xfrm>
                <a:off x="2335" y="1139"/>
                <a:ext cx="1089" cy="1089"/>
              </a:xfrm>
              <a:prstGeom prst="ellipse">
                <a:avLst/>
              </a:prstGeom>
              <a:gradFill rotWithShape="1">
                <a:gsLst>
                  <a:gs pos="0">
                    <a:srgbClr val="B2B2B2"/>
                  </a:gs>
                  <a:gs pos="100000">
                    <a:srgbClr val="4D4D4D"/>
                  </a:gs>
                </a:gsLst>
                <a:lin ang="2700000" scaled="1"/>
              </a:gradFill>
              <a:ln w="9525" algn="ctr">
                <a:solidFill>
                  <a:srgbClr val="969696"/>
                </a:solidFill>
                <a:round/>
              </a:ln>
            </p:spPr>
            <p:txBody>
              <a:bodyPr wrap="none" anchor="ctr"/>
              <a:lstStyle/>
              <a:p>
                <a:pPr algn="ctr"/>
                <a:r>
                  <a:rPr lang="en-US" altLang="zh-CN" sz="4000" dirty="0">
                    <a:solidFill>
                      <a:srgbClr val="1C1C1C"/>
                    </a:solidFill>
                    <a:effectLst>
                      <a:outerShdw blurRad="38100" dist="38100" dir="2700000" algn="tl">
                        <a:srgbClr val="000000">
                          <a:alpha val="43137"/>
                        </a:srgbClr>
                      </a:outerShdw>
                    </a:effectLst>
                    <a:ea typeface="华文细黑" panose="02010600040101010101" pitchFamily="2" charset="-122"/>
                  </a:rPr>
                  <a:t>6</a:t>
                </a:r>
              </a:p>
            </p:txBody>
          </p:sp>
          <p:grpSp>
            <p:nvGrpSpPr>
              <p:cNvPr id="51" name="Group 31"/>
              <p:cNvGrpSpPr/>
              <p:nvPr/>
            </p:nvGrpSpPr>
            <p:grpSpPr bwMode="auto">
              <a:xfrm>
                <a:off x="2426" y="1169"/>
                <a:ext cx="908" cy="296"/>
                <a:chOff x="1431" y="1843"/>
                <a:chExt cx="907" cy="295"/>
              </a:xfrm>
            </p:grpSpPr>
            <p:sp>
              <p:nvSpPr>
                <p:cNvPr id="52" name="Freeform 32"/>
                <p:cNvSpPr/>
                <p:nvPr/>
              </p:nvSpPr>
              <p:spPr bwMode="auto">
                <a:xfrm>
                  <a:off x="1431" y="1843"/>
                  <a:ext cx="907" cy="295"/>
                </a:xfrm>
                <a:custGeom>
                  <a:avLst/>
                  <a:gdLst>
                    <a:gd name="T0" fmla="*/ 0 w 4756"/>
                    <a:gd name="T1" fmla="*/ 295 h 1576"/>
                    <a:gd name="T2" fmla="*/ 10 w 4756"/>
                    <a:gd name="T3" fmla="*/ 274 h 1576"/>
                    <a:gd name="T4" fmla="*/ 21 w 4756"/>
                    <a:gd name="T5" fmla="*/ 253 h 1576"/>
                    <a:gd name="T6" fmla="*/ 32 w 4756"/>
                    <a:gd name="T7" fmla="*/ 232 h 1576"/>
                    <a:gd name="T8" fmla="*/ 45 w 4756"/>
                    <a:gd name="T9" fmla="*/ 213 h 1576"/>
                    <a:gd name="T10" fmla="*/ 59 w 4756"/>
                    <a:gd name="T11" fmla="*/ 194 h 1576"/>
                    <a:gd name="T12" fmla="*/ 74 w 4756"/>
                    <a:gd name="T13" fmla="*/ 176 h 1576"/>
                    <a:gd name="T14" fmla="*/ 89 w 4756"/>
                    <a:gd name="T15" fmla="*/ 158 h 1576"/>
                    <a:gd name="T16" fmla="*/ 105 w 4756"/>
                    <a:gd name="T17" fmla="*/ 142 h 1576"/>
                    <a:gd name="T18" fmla="*/ 114 w 4756"/>
                    <a:gd name="T19" fmla="*/ 133 h 1576"/>
                    <a:gd name="T20" fmla="*/ 131 w 4756"/>
                    <a:gd name="T21" fmla="*/ 118 h 1576"/>
                    <a:gd name="T22" fmla="*/ 150 w 4756"/>
                    <a:gd name="T23" fmla="*/ 103 h 1576"/>
                    <a:gd name="T24" fmla="*/ 169 w 4756"/>
                    <a:gd name="T25" fmla="*/ 89 h 1576"/>
                    <a:gd name="T26" fmla="*/ 188 w 4756"/>
                    <a:gd name="T27" fmla="*/ 76 h 1576"/>
                    <a:gd name="T28" fmla="*/ 208 w 4756"/>
                    <a:gd name="T29" fmla="*/ 64 h 1576"/>
                    <a:gd name="T30" fmla="*/ 229 w 4756"/>
                    <a:gd name="T31" fmla="*/ 53 h 1576"/>
                    <a:gd name="T32" fmla="*/ 251 w 4756"/>
                    <a:gd name="T33" fmla="*/ 43 h 1576"/>
                    <a:gd name="T34" fmla="*/ 262 w 4756"/>
                    <a:gd name="T35" fmla="*/ 38 h 1576"/>
                    <a:gd name="T36" fmla="*/ 284 w 4756"/>
                    <a:gd name="T37" fmla="*/ 29 h 1576"/>
                    <a:gd name="T38" fmla="*/ 307 w 4756"/>
                    <a:gd name="T39" fmla="*/ 22 h 1576"/>
                    <a:gd name="T40" fmla="*/ 330 w 4756"/>
                    <a:gd name="T41" fmla="*/ 15 h 1576"/>
                    <a:gd name="T42" fmla="*/ 354 w 4756"/>
                    <a:gd name="T43" fmla="*/ 10 h 1576"/>
                    <a:gd name="T44" fmla="*/ 378 w 4756"/>
                    <a:gd name="T45" fmla="*/ 6 h 1576"/>
                    <a:gd name="T46" fmla="*/ 403 w 4756"/>
                    <a:gd name="T47" fmla="*/ 2 h 1576"/>
                    <a:gd name="T48" fmla="*/ 428 w 4756"/>
                    <a:gd name="T49" fmla="*/ 0 h 1576"/>
                    <a:gd name="T50" fmla="*/ 454 w 4756"/>
                    <a:gd name="T51" fmla="*/ 0 h 1576"/>
                    <a:gd name="T52" fmla="*/ 466 w 4756"/>
                    <a:gd name="T53" fmla="*/ 0 h 1576"/>
                    <a:gd name="T54" fmla="*/ 491 w 4756"/>
                    <a:gd name="T55" fmla="*/ 1 h 1576"/>
                    <a:gd name="T56" fmla="*/ 516 w 4756"/>
                    <a:gd name="T57" fmla="*/ 4 h 1576"/>
                    <a:gd name="T58" fmla="*/ 540 w 4756"/>
                    <a:gd name="T59" fmla="*/ 7 h 1576"/>
                    <a:gd name="T60" fmla="*/ 565 w 4756"/>
                    <a:gd name="T61" fmla="*/ 12 h 1576"/>
                    <a:gd name="T62" fmla="*/ 588 w 4756"/>
                    <a:gd name="T63" fmla="*/ 18 h 1576"/>
                    <a:gd name="T64" fmla="*/ 611 w 4756"/>
                    <a:gd name="T65" fmla="*/ 25 h 1576"/>
                    <a:gd name="T66" fmla="*/ 634 w 4756"/>
                    <a:gd name="T67" fmla="*/ 33 h 1576"/>
                    <a:gd name="T68" fmla="*/ 645 w 4756"/>
                    <a:gd name="T69" fmla="*/ 38 h 1576"/>
                    <a:gd name="T70" fmla="*/ 667 w 4756"/>
                    <a:gd name="T71" fmla="*/ 48 h 1576"/>
                    <a:gd name="T72" fmla="*/ 688 w 4756"/>
                    <a:gd name="T73" fmla="*/ 58 h 1576"/>
                    <a:gd name="T74" fmla="*/ 709 w 4756"/>
                    <a:gd name="T75" fmla="*/ 70 h 1576"/>
                    <a:gd name="T76" fmla="*/ 729 w 4756"/>
                    <a:gd name="T77" fmla="*/ 82 h 1576"/>
                    <a:gd name="T78" fmla="*/ 748 w 4756"/>
                    <a:gd name="T79" fmla="*/ 96 h 1576"/>
                    <a:gd name="T80" fmla="*/ 767 w 4756"/>
                    <a:gd name="T81" fmla="*/ 110 h 1576"/>
                    <a:gd name="T82" fmla="*/ 785 w 4756"/>
                    <a:gd name="T83" fmla="*/ 125 h 1576"/>
                    <a:gd name="T84" fmla="*/ 802 w 4756"/>
                    <a:gd name="T85" fmla="*/ 142 h 1576"/>
                    <a:gd name="T86" fmla="*/ 810 w 4756"/>
                    <a:gd name="T87" fmla="*/ 150 h 1576"/>
                    <a:gd name="T88" fmla="*/ 826 w 4756"/>
                    <a:gd name="T89" fmla="*/ 167 h 1576"/>
                    <a:gd name="T90" fmla="*/ 841 w 4756"/>
                    <a:gd name="T91" fmla="*/ 185 h 1576"/>
                    <a:gd name="T92" fmla="*/ 855 w 4756"/>
                    <a:gd name="T93" fmla="*/ 203 h 1576"/>
                    <a:gd name="T94" fmla="*/ 868 w 4756"/>
                    <a:gd name="T95" fmla="*/ 223 h 1576"/>
                    <a:gd name="T96" fmla="*/ 881 w 4756"/>
                    <a:gd name="T97" fmla="*/ 243 h 1576"/>
                    <a:gd name="T98" fmla="*/ 892 w 4756"/>
                    <a:gd name="T99" fmla="*/ 263 h 1576"/>
                    <a:gd name="T100" fmla="*/ 902 w 4756"/>
                    <a:gd name="T101" fmla="*/ 284 h 1576"/>
                    <a:gd name="T102" fmla="*/ 0 w 4756"/>
                    <a:gd name="T103" fmla="*/ 29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w="9525">
                  <a:noFill/>
                  <a:round/>
                </a:ln>
              </p:spPr>
              <p:txBody>
                <a:bodyPr wrap="none" anchor="ctr"/>
                <a:lstStyle/>
                <a:p>
                  <a:endParaRPr lang="zh-CN" altLang="en-US"/>
                </a:p>
              </p:txBody>
            </p:sp>
            <p:sp>
              <p:nvSpPr>
                <p:cNvPr id="53" name="Oval 33"/>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endParaRPr lang="zh-CN" altLang="en-US">
                    <a:ea typeface="华文细黑" panose="02010600040101010101" pitchFamily="2" charset="-122"/>
                  </a:endParaRPr>
                </a:p>
              </p:txBody>
            </p:sp>
          </p:grpSp>
        </p:grpSp>
        <p:sp>
          <p:nvSpPr>
            <p:cNvPr id="11" name="Line 34"/>
            <p:cNvSpPr>
              <a:spLocks noChangeShapeType="1"/>
            </p:cNvSpPr>
            <p:nvPr/>
          </p:nvSpPr>
          <p:spPr bwMode="auto">
            <a:xfrm rot="618245" flipV="1">
              <a:off x="4814888" y="3387725"/>
              <a:ext cx="130175" cy="1163638"/>
            </a:xfrm>
            <a:prstGeom prst="line">
              <a:avLst/>
            </a:prstGeom>
            <a:noFill/>
            <a:ln w="9525">
              <a:solidFill>
                <a:schemeClr val="tx1"/>
              </a:solidFill>
              <a:prstDash val="dash"/>
              <a:round/>
              <a:tailEnd type="triangle" w="med" len="med"/>
            </a:ln>
          </p:spPr>
          <p:txBody>
            <a:bodyPr/>
            <a:lstStyle/>
            <a:p>
              <a:endParaRPr lang="zh-CN" altLang="en-US"/>
            </a:p>
          </p:txBody>
        </p:sp>
        <p:sp>
          <p:nvSpPr>
            <p:cNvPr id="12" name="Line 35"/>
            <p:cNvSpPr>
              <a:spLocks noChangeShapeType="1"/>
            </p:cNvSpPr>
            <p:nvPr/>
          </p:nvSpPr>
          <p:spPr bwMode="auto">
            <a:xfrm rot="618245" flipH="1" flipV="1">
              <a:off x="4068763" y="3467100"/>
              <a:ext cx="481012" cy="944563"/>
            </a:xfrm>
            <a:prstGeom prst="line">
              <a:avLst/>
            </a:prstGeom>
            <a:noFill/>
            <a:ln w="9525">
              <a:solidFill>
                <a:schemeClr val="tx1"/>
              </a:solidFill>
              <a:prstDash val="dash"/>
              <a:round/>
              <a:tailEnd type="triangle" w="med" len="med"/>
            </a:ln>
          </p:spPr>
          <p:txBody>
            <a:bodyPr/>
            <a:lstStyle/>
            <a:p>
              <a:endParaRPr lang="zh-CN" altLang="en-US"/>
            </a:p>
          </p:txBody>
        </p:sp>
        <p:sp>
          <p:nvSpPr>
            <p:cNvPr id="13" name="Line 36"/>
            <p:cNvSpPr>
              <a:spLocks noChangeShapeType="1"/>
            </p:cNvSpPr>
            <p:nvPr/>
          </p:nvSpPr>
          <p:spPr bwMode="auto">
            <a:xfrm rot="618245" flipH="1" flipV="1">
              <a:off x="3128963" y="3943350"/>
              <a:ext cx="1144587" cy="519113"/>
            </a:xfrm>
            <a:prstGeom prst="line">
              <a:avLst/>
            </a:prstGeom>
            <a:noFill/>
            <a:ln w="9525">
              <a:solidFill>
                <a:schemeClr val="tx1"/>
              </a:solidFill>
              <a:prstDash val="dash"/>
              <a:round/>
              <a:tailEnd type="triangle" w="med" len="med"/>
            </a:ln>
          </p:spPr>
          <p:txBody>
            <a:bodyPr/>
            <a:lstStyle/>
            <a:p>
              <a:endParaRPr lang="zh-CN" altLang="en-US"/>
            </a:p>
          </p:txBody>
        </p:sp>
        <p:sp>
          <p:nvSpPr>
            <p:cNvPr id="14" name="Line 37"/>
            <p:cNvSpPr>
              <a:spLocks noChangeShapeType="1"/>
            </p:cNvSpPr>
            <p:nvPr/>
          </p:nvSpPr>
          <p:spPr bwMode="auto">
            <a:xfrm rot="618245" flipH="1">
              <a:off x="2232025" y="4592638"/>
              <a:ext cx="1946275" cy="26987"/>
            </a:xfrm>
            <a:prstGeom prst="line">
              <a:avLst/>
            </a:prstGeom>
            <a:noFill/>
            <a:ln w="9525">
              <a:solidFill>
                <a:schemeClr val="tx1"/>
              </a:solidFill>
              <a:prstDash val="dash"/>
              <a:round/>
              <a:tailEnd type="triangle" w="med" len="med"/>
            </a:ln>
          </p:spPr>
          <p:txBody>
            <a:bodyPr/>
            <a:lstStyle/>
            <a:p>
              <a:endParaRPr lang="zh-CN" altLang="en-US"/>
            </a:p>
          </p:txBody>
        </p:sp>
        <p:sp>
          <p:nvSpPr>
            <p:cNvPr id="15" name="Line 38"/>
            <p:cNvSpPr>
              <a:spLocks noChangeShapeType="1"/>
            </p:cNvSpPr>
            <p:nvPr/>
          </p:nvSpPr>
          <p:spPr bwMode="auto">
            <a:xfrm rot="618245" flipV="1">
              <a:off x="5056188" y="3768725"/>
              <a:ext cx="736600" cy="850900"/>
            </a:xfrm>
            <a:prstGeom prst="line">
              <a:avLst/>
            </a:prstGeom>
            <a:noFill/>
            <a:ln w="9525">
              <a:solidFill>
                <a:srgbClr val="CC0000"/>
              </a:solidFill>
              <a:round/>
              <a:tailEnd type="triangle" w="med" len="med"/>
            </a:ln>
          </p:spPr>
          <p:txBody>
            <a:bodyPr/>
            <a:lstStyle/>
            <a:p>
              <a:endParaRPr lang="zh-CN" altLang="en-US"/>
            </a:p>
          </p:txBody>
        </p:sp>
        <p:sp>
          <p:nvSpPr>
            <p:cNvPr id="16" name="Line 39"/>
            <p:cNvSpPr>
              <a:spLocks noChangeShapeType="1"/>
            </p:cNvSpPr>
            <p:nvPr/>
          </p:nvSpPr>
          <p:spPr bwMode="auto">
            <a:xfrm rot="618245" flipV="1">
              <a:off x="5275263" y="4300538"/>
              <a:ext cx="1443037" cy="528637"/>
            </a:xfrm>
            <a:prstGeom prst="line">
              <a:avLst/>
            </a:prstGeom>
            <a:noFill/>
            <a:ln w="9525">
              <a:solidFill>
                <a:schemeClr val="tx1"/>
              </a:solidFill>
              <a:prstDash val="dash"/>
              <a:round/>
              <a:tailEnd type="triangle" w="med" len="med"/>
            </a:ln>
          </p:spPr>
          <p:txBody>
            <a:bodyPr/>
            <a:lstStyle/>
            <a:p>
              <a:endParaRPr lang="zh-CN" altLang="en-US"/>
            </a:p>
          </p:txBody>
        </p:sp>
        <p:grpSp>
          <p:nvGrpSpPr>
            <p:cNvPr id="17" name="Group 57"/>
            <p:cNvGrpSpPr/>
            <p:nvPr/>
          </p:nvGrpSpPr>
          <p:grpSpPr bwMode="auto">
            <a:xfrm>
              <a:off x="2819400" y="1484314"/>
              <a:ext cx="1981200" cy="754063"/>
              <a:chOff x="2208" y="816"/>
              <a:chExt cx="1248" cy="475"/>
            </a:xfrm>
          </p:grpSpPr>
          <p:sp>
            <p:nvSpPr>
              <p:cNvPr id="48" name="Rectangle 58"/>
              <p:cNvSpPr>
                <a:spLocks noChangeArrowheads="1"/>
              </p:cNvSpPr>
              <p:nvPr/>
            </p:nvSpPr>
            <p:spPr bwMode="auto">
              <a:xfrm>
                <a:off x="2208" y="977"/>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a:solidFill>
                      <a:srgbClr val="000000"/>
                    </a:solidFill>
                    <a:latin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1200">
                    <a:solidFill>
                      <a:srgbClr val="000000"/>
                    </a:solidFill>
                    <a:latin typeface="微软雅黑" panose="020B0503020204020204" pitchFamily="34" charset="-122"/>
                  </a:rPr>
                  <a:t>单击此处添加文字内容</a:t>
                </a:r>
              </a:p>
            </p:txBody>
          </p:sp>
          <p:sp>
            <p:nvSpPr>
              <p:cNvPr id="49" name="Rectangle 59"/>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lang="zh-CN" altLang="en-US" sz="1200">
                    <a:solidFill>
                      <a:srgbClr val="000000"/>
                    </a:solidFill>
                  </a:rPr>
                  <a:t>单击此处添加文字</a:t>
                </a:r>
              </a:p>
            </p:txBody>
          </p:sp>
        </p:grpSp>
        <p:grpSp>
          <p:nvGrpSpPr>
            <p:cNvPr id="18" name="Group 60"/>
            <p:cNvGrpSpPr/>
            <p:nvPr/>
          </p:nvGrpSpPr>
          <p:grpSpPr bwMode="auto">
            <a:xfrm>
              <a:off x="4495800" y="1484314"/>
              <a:ext cx="1981200" cy="754063"/>
              <a:chOff x="2208" y="816"/>
              <a:chExt cx="1248" cy="475"/>
            </a:xfrm>
          </p:grpSpPr>
          <p:sp>
            <p:nvSpPr>
              <p:cNvPr id="46" name="Rectangle 61"/>
              <p:cNvSpPr>
                <a:spLocks noChangeArrowheads="1"/>
              </p:cNvSpPr>
              <p:nvPr/>
            </p:nvSpPr>
            <p:spPr bwMode="auto">
              <a:xfrm>
                <a:off x="2208" y="977"/>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a:solidFill>
                      <a:srgbClr val="000000"/>
                    </a:solidFill>
                    <a:latin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1200">
                    <a:solidFill>
                      <a:srgbClr val="000000"/>
                    </a:solidFill>
                    <a:latin typeface="微软雅黑" panose="020B0503020204020204" pitchFamily="34" charset="-122"/>
                  </a:rPr>
                  <a:t>单击此处添加文字内容</a:t>
                </a:r>
              </a:p>
            </p:txBody>
          </p:sp>
          <p:sp>
            <p:nvSpPr>
              <p:cNvPr id="47" name="Rectangle 62"/>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lang="zh-CN" altLang="en-US" sz="1200">
                    <a:solidFill>
                      <a:srgbClr val="000000"/>
                    </a:solidFill>
                  </a:rPr>
                  <a:t>单击此处添加文字</a:t>
                </a:r>
              </a:p>
            </p:txBody>
          </p:sp>
        </p:grpSp>
        <p:grpSp>
          <p:nvGrpSpPr>
            <p:cNvPr id="19" name="Group 63"/>
            <p:cNvGrpSpPr/>
            <p:nvPr/>
          </p:nvGrpSpPr>
          <p:grpSpPr bwMode="auto">
            <a:xfrm>
              <a:off x="228600" y="3097215"/>
              <a:ext cx="1981200" cy="754624"/>
              <a:chOff x="288" y="2592"/>
              <a:chExt cx="1488" cy="567"/>
            </a:xfrm>
          </p:grpSpPr>
          <p:sp>
            <p:nvSpPr>
              <p:cNvPr id="44" name="Rectangle 64"/>
              <p:cNvSpPr>
                <a:spLocks noChangeArrowheads="1"/>
              </p:cNvSpPr>
              <p:nvPr/>
            </p:nvSpPr>
            <p:spPr bwMode="auto">
              <a:xfrm>
                <a:off x="288" y="2784"/>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a:solidFill>
                      <a:srgbClr val="000000"/>
                    </a:solidFill>
                    <a:latin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1200">
                    <a:solidFill>
                      <a:srgbClr val="000000"/>
                    </a:solidFill>
                    <a:latin typeface="微软雅黑" panose="020B0503020204020204" pitchFamily="34" charset="-122"/>
                  </a:rPr>
                  <a:t>单击此处添加文字内容</a:t>
                </a:r>
              </a:p>
            </p:txBody>
          </p:sp>
          <p:sp>
            <p:nvSpPr>
              <p:cNvPr id="45" name="Rectangle 65"/>
              <p:cNvSpPr>
                <a:spLocks noChangeArrowheads="1"/>
              </p:cNvSpPr>
              <p:nvPr/>
            </p:nvSpPr>
            <p:spPr bwMode="auto">
              <a:xfrm>
                <a:off x="636" y="2592"/>
                <a:ext cx="1140" cy="208"/>
              </a:xfrm>
              <a:prstGeom prst="rect">
                <a:avLst/>
              </a:prstGeom>
              <a:noFill/>
              <a:ln w="9525">
                <a:noFill/>
                <a:miter lim="800000"/>
              </a:ln>
            </p:spPr>
            <p:txBody>
              <a:bodyPr>
                <a:spAutoFit/>
              </a:bodyPr>
              <a:lstStyle/>
              <a:p>
                <a:pPr algn="r"/>
                <a:r>
                  <a:rPr lang="zh-CN" altLang="en-US" sz="1200">
                    <a:solidFill>
                      <a:srgbClr val="000000"/>
                    </a:solidFill>
                  </a:rPr>
                  <a:t>单击此处添加文字</a:t>
                </a:r>
              </a:p>
            </p:txBody>
          </p:sp>
        </p:grpSp>
        <p:grpSp>
          <p:nvGrpSpPr>
            <p:cNvPr id="20" name="Group 66"/>
            <p:cNvGrpSpPr/>
            <p:nvPr/>
          </p:nvGrpSpPr>
          <p:grpSpPr bwMode="auto">
            <a:xfrm>
              <a:off x="7010400" y="3097214"/>
              <a:ext cx="1981200" cy="754063"/>
              <a:chOff x="3718" y="1104"/>
              <a:chExt cx="1248" cy="475"/>
            </a:xfrm>
          </p:grpSpPr>
          <p:sp>
            <p:nvSpPr>
              <p:cNvPr id="42" name="Rectangle 67"/>
              <p:cNvSpPr>
                <a:spLocks noChangeArrowheads="1"/>
              </p:cNvSpPr>
              <p:nvPr/>
            </p:nvSpPr>
            <p:spPr bwMode="auto">
              <a:xfrm>
                <a:off x="3718" y="1265"/>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a:solidFill>
                      <a:srgbClr val="000000"/>
                    </a:solidFill>
                    <a:latin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1200">
                    <a:solidFill>
                      <a:srgbClr val="000000"/>
                    </a:solidFill>
                    <a:latin typeface="微软雅黑" panose="020B0503020204020204" pitchFamily="34" charset="-122"/>
                  </a:rPr>
                  <a:t>单击此处添加文字内容</a:t>
                </a:r>
              </a:p>
            </p:txBody>
          </p:sp>
          <p:sp>
            <p:nvSpPr>
              <p:cNvPr id="43" name="Rectangle 68"/>
              <p:cNvSpPr>
                <a:spLocks noChangeArrowheads="1"/>
              </p:cNvSpPr>
              <p:nvPr/>
            </p:nvSpPr>
            <p:spPr bwMode="auto">
              <a:xfrm>
                <a:off x="3718" y="1104"/>
                <a:ext cx="956" cy="173"/>
              </a:xfrm>
              <a:prstGeom prst="rect">
                <a:avLst/>
              </a:prstGeom>
              <a:noFill/>
              <a:ln w="9525">
                <a:noFill/>
                <a:miter lim="800000"/>
              </a:ln>
            </p:spPr>
            <p:txBody>
              <a:bodyPr>
                <a:spAutoFit/>
              </a:bodyPr>
              <a:lstStyle/>
              <a:p>
                <a:r>
                  <a:rPr lang="zh-CN" altLang="en-US" sz="1200">
                    <a:solidFill>
                      <a:srgbClr val="000000"/>
                    </a:solidFill>
                  </a:rPr>
                  <a:t>单击此处添加文字</a:t>
                </a:r>
              </a:p>
            </p:txBody>
          </p:sp>
        </p:grpSp>
        <p:grpSp>
          <p:nvGrpSpPr>
            <p:cNvPr id="21" name="Group 69"/>
            <p:cNvGrpSpPr/>
            <p:nvPr/>
          </p:nvGrpSpPr>
          <p:grpSpPr bwMode="auto">
            <a:xfrm>
              <a:off x="1066800" y="2098677"/>
              <a:ext cx="1981200" cy="754624"/>
              <a:chOff x="288" y="2592"/>
              <a:chExt cx="1488" cy="567"/>
            </a:xfrm>
          </p:grpSpPr>
          <p:sp>
            <p:nvSpPr>
              <p:cNvPr id="40" name="Rectangle 70"/>
              <p:cNvSpPr>
                <a:spLocks noChangeArrowheads="1"/>
              </p:cNvSpPr>
              <p:nvPr/>
            </p:nvSpPr>
            <p:spPr bwMode="auto">
              <a:xfrm>
                <a:off x="288" y="2784"/>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a:solidFill>
                      <a:srgbClr val="000000"/>
                    </a:solidFill>
                    <a:latin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1200">
                    <a:solidFill>
                      <a:srgbClr val="000000"/>
                    </a:solidFill>
                    <a:latin typeface="微软雅黑" panose="020B0503020204020204" pitchFamily="34" charset="-122"/>
                  </a:rPr>
                  <a:t>单击此处添加文字内容</a:t>
                </a:r>
              </a:p>
            </p:txBody>
          </p:sp>
          <p:sp>
            <p:nvSpPr>
              <p:cNvPr id="41" name="Rectangle 71"/>
              <p:cNvSpPr>
                <a:spLocks noChangeArrowheads="1"/>
              </p:cNvSpPr>
              <p:nvPr/>
            </p:nvSpPr>
            <p:spPr bwMode="auto">
              <a:xfrm>
                <a:off x="636" y="2592"/>
                <a:ext cx="1140" cy="208"/>
              </a:xfrm>
              <a:prstGeom prst="rect">
                <a:avLst/>
              </a:prstGeom>
              <a:noFill/>
              <a:ln w="9525">
                <a:noFill/>
                <a:miter lim="800000"/>
              </a:ln>
            </p:spPr>
            <p:txBody>
              <a:bodyPr>
                <a:spAutoFit/>
              </a:bodyPr>
              <a:lstStyle/>
              <a:p>
                <a:pPr algn="r"/>
                <a:r>
                  <a:rPr lang="zh-CN" altLang="en-US" sz="1200">
                    <a:solidFill>
                      <a:srgbClr val="000000"/>
                    </a:solidFill>
                  </a:rPr>
                  <a:t>单击此处添加文字</a:t>
                </a:r>
              </a:p>
            </p:txBody>
          </p:sp>
        </p:grpSp>
        <p:grpSp>
          <p:nvGrpSpPr>
            <p:cNvPr id="22" name="Group 72"/>
            <p:cNvGrpSpPr/>
            <p:nvPr/>
          </p:nvGrpSpPr>
          <p:grpSpPr bwMode="auto">
            <a:xfrm>
              <a:off x="6248400" y="2093914"/>
              <a:ext cx="1981200" cy="754063"/>
              <a:chOff x="3718" y="1104"/>
              <a:chExt cx="1248" cy="475"/>
            </a:xfrm>
          </p:grpSpPr>
          <p:sp>
            <p:nvSpPr>
              <p:cNvPr id="38" name="Rectangle 73"/>
              <p:cNvSpPr>
                <a:spLocks noChangeArrowheads="1"/>
              </p:cNvSpPr>
              <p:nvPr/>
            </p:nvSpPr>
            <p:spPr bwMode="auto">
              <a:xfrm>
                <a:off x="3718" y="1265"/>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a:solidFill>
                      <a:srgbClr val="CC0000"/>
                    </a:solidFill>
                    <a:latin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1200">
                    <a:solidFill>
                      <a:srgbClr val="CC0000"/>
                    </a:solidFill>
                    <a:latin typeface="微软雅黑" panose="020B0503020204020204" pitchFamily="34" charset="-122"/>
                  </a:rPr>
                  <a:t>单击此处添加文字内容</a:t>
                </a:r>
              </a:p>
            </p:txBody>
          </p:sp>
          <p:sp>
            <p:nvSpPr>
              <p:cNvPr id="39" name="Rectangle 74"/>
              <p:cNvSpPr>
                <a:spLocks noChangeArrowheads="1"/>
              </p:cNvSpPr>
              <p:nvPr/>
            </p:nvSpPr>
            <p:spPr bwMode="auto">
              <a:xfrm>
                <a:off x="3718" y="1104"/>
                <a:ext cx="956" cy="173"/>
              </a:xfrm>
              <a:prstGeom prst="rect">
                <a:avLst/>
              </a:prstGeom>
              <a:noFill/>
              <a:ln w="9525">
                <a:noFill/>
                <a:miter lim="800000"/>
              </a:ln>
            </p:spPr>
            <p:txBody>
              <a:bodyPr>
                <a:spAutoFit/>
              </a:bodyPr>
              <a:lstStyle/>
              <a:p>
                <a:r>
                  <a:rPr lang="zh-CN" altLang="en-US" sz="1200">
                    <a:solidFill>
                      <a:srgbClr val="CC0000"/>
                    </a:solidFill>
                  </a:rPr>
                  <a:t>单击此处添加文字</a:t>
                </a:r>
              </a:p>
            </p:txBody>
          </p:sp>
        </p:grpSp>
        <p:grpSp>
          <p:nvGrpSpPr>
            <p:cNvPr id="23" name="Group 451"/>
            <p:cNvGrpSpPr/>
            <p:nvPr/>
          </p:nvGrpSpPr>
          <p:grpSpPr bwMode="auto">
            <a:xfrm>
              <a:off x="3711575" y="4365625"/>
              <a:ext cx="1720850" cy="1660525"/>
              <a:chOff x="2338" y="2750"/>
              <a:chExt cx="1084" cy="1046"/>
            </a:xfrm>
          </p:grpSpPr>
          <p:sp>
            <p:nvSpPr>
              <p:cNvPr id="24" name="Oval 40"/>
              <p:cNvSpPr>
                <a:spLocks noChangeArrowheads="1"/>
              </p:cNvSpPr>
              <p:nvPr/>
            </p:nvSpPr>
            <p:spPr bwMode="auto">
              <a:xfrm>
                <a:off x="2338" y="3339"/>
                <a:ext cx="1084" cy="457"/>
              </a:xfrm>
              <a:prstGeom prst="ellipse">
                <a:avLst/>
              </a:prstGeom>
              <a:gradFill rotWithShape="1">
                <a:gsLst>
                  <a:gs pos="0">
                    <a:srgbClr val="000000"/>
                  </a:gs>
                  <a:gs pos="100000">
                    <a:srgbClr val="445E7A">
                      <a:alpha val="0"/>
                    </a:srgbClr>
                  </a:gs>
                </a:gsLst>
                <a:path path="shape">
                  <a:fillToRect l="50000" t="50000" r="50000" b="50000"/>
                </a:path>
              </a:gradFill>
              <a:ln w="9525">
                <a:noFill/>
                <a:round/>
              </a:ln>
            </p:spPr>
            <p:txBody>
              <a:bodyPr wrap="none" anchor="ctr"/>
              <a:lstStyle/>
              <a:p>
                <a:pPr algn="ctr">
                  <a:spcBef>
                    <a:spcPct val="20000"/>
                  </a:spcBef>
                  <a:buClr>
                    <a:srgbClr val="E1B40C"/>
                  </a:buClr>
                  <a:buFont typeface="微软雅黑" panose="020B0503020204020204" pitchFamily="34" charset="-122"/>
                  <a:buNone/>
                </a:pPr>
                <a:endParaRPr lang="zh-CN" altLang="zh-CN" sz="1400">
                  <a:solidFill>
                    <a:srgbClr val="000000"/>
                  </a:solidFill>
                  <a:latin typeface="微软雅黑" panose="020B0503020204020204" pitchFamily="34" charset="-122"/>
                </a:endParaRPr>
              </a:p>
            </p:txBody>
          </p:sp>
          <p:sp>
            <p:nvSpPr>
              <p:cNvPr id="25" name="Oval 44"/>
              <p:cNvSpPr>
                <a:spLocks noChangeArrowheads="1"/>
              </p:cNvSpPr>
              <p:nvPr/>
            </p:nvSpPr>
            <p:spPr bwMode="gray">
              <a:xfrm>
                <a:off x="2420" y="2750"/>
                <a:ext cx="920" cy="909"/>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algn="ctr">
                <a:noFill/>
                <a:round/>
              </a:ln>
            </p:spPr>
            <p:txBody>
              <a:bodyPr wrap="none" anchor="ctr"/>
              <a:lstStyle/>
              <a:p>
                <a:pPr algn="ctr"/>
                <a:r>
                  <a:rPr lang="zh-CN" altLang="en-US">
                    <a:solidFill>
                      <a:schemeClr val="bg1"/>
                    </a:solidFill>
                  </a:rPr>
                  <a:t>单击此处</a:t>
                </a:r>
              </a:p>
              <a:p>
                <a:pPr algn="ctr"/>
                <a:r>
                  <a:rPr lang="zh-CN" altLang="en-US">
                    <a:solidFill>
                      <a:schemeClr val="bg1"/>
                    </a:solidFill>
                  </a:rPr>
                  <a:t>添加文字</a:t>
                </a:r>
              </a:p>
            </p:txBody>
          </p:sp>
          <p:pic>
            <p:nvPicPr>
              <p:cNvPr id="26" name="Picture 45" descr="Picture2"/>
              <p:cNvPicPr>
                <a:picLocks noChangeAspect="1" noChangeArrowheads="1"/>
              </p:cNvPicPr>
              <p:nvPr/>
            </p:nvPicPr>
            <p:blipFill>
              <a:blip r:embed="rId2" cstate="print"/>
              <a:srcRect/>
              <a:stretch>
                <a:fillRect/>
              </a:stretch>
            </p:blipFill>
            <p:spPr bwMode="gray">
              <a:xfrm>
                <a:off x="2511" y="2764"/>
                <a:ext cx="732" cy="321"/>
              </a:xfrm>
              <a:prstGeom prst="rect">
                <a:avLst/>
              </a:prstGeom>
              <a:noFill/>
              <a:ln w="9525">
                <a:noFill/>
                <a:miter lim="800000"/>
                <a:headEnd/>
                <a:tailEnd/>
              </a:ln>
            </p:spPr>
          </p:pic>
          <p:grpSp>
            <p:nvGrpSpPr>
              <p:cNvPr id="27" name="Group 46"/>
              <p:cNvGrpSpPr/>
              <p:nvPr/>
            </p:nvGrpSpPr>
            <p:grpSpPr bwMode="auto">
              <a:xfrm rot="-1297425" flipH="1" flipV="1">
                <a:off x="2486" y="3429"/>
                <a:ext cx="793" cy="190"/>
                <a:chOff x="2532" y="1051"/>
                <a:chExt cx="893" cy="246"/>
              </a:xfrm>
            </p:grpSpPr>
            <p:grpSp>
              <p:nvGrpSpPr>
                <p:cNvPr id="28" name="Group 47"/>
                <p:cNvGrpSpPr/>
                <p:nvPr/>
              </p:nvGrpSpPr>
              <p:grpSpPr bwMode="auto">
                <a:xfrm>
                  <a:off x="2532" y="1051"/>
                  <a:ext cx="743" cy="185"/>
                  <a:chOff x="1565" y="2568"/>
                  <a:chExt cx="1118" cy="279"/>
                </a:xfrm>
              </p:grpSpPr>
              <p:sp>
                <p:nvSpPr>
                  <p:cNvPr id="34" name="AutoShape 48"/>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ea typeface="华文细黑" panose="02010600040101010101" pitchFamily="2" charset="-122"/>
                    </a:endParaRPr>
                  </a:p>
                </p:txBody>
              </p:sp>
              <p:sp>
                <p:nvSpPr>
                  <p:cNvPr id="35" name="AutoShape 49"/>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ea typeface="华文细黑" panose="02010600040101010101" pitchFamily="2" charset="-122"/>
                    </a:endParaRPr>
                  </a:p>
                </p:txBody>
              </p:sp>
              <p:sp>
                <p:nvSpPr>
                  <p:cNvPr id="36" name="AutoShape 50"/>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ea typeface="华文细黑" panose="02010600040101010101" pitchFamily="2" charset="-122"/>
                    </a:endParaRPr>
                  </a:p>
                </p:txBody>
              </p:sp>
              <p:sp>
                <p:nvSpPr>
                  <p:cNvPr id="37" name="AutoShape 51"/>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ea typeface="华文细黑" panose="02010600040101010101" pitchFamily="2" charset="-122"/>
                    </a:endParaRPr>
                  </a:p>
                </p:txBody>
              </p:sp>
            </p:grpSp>
            <p:grpSp>
              <p:nvGrpSpPr>
                <p:cNvPr id="29" name="Group 52"/>
                <p:cNvGrpSpPr/>
                <p:nvPr/>
              </p:nvGrpSpPr>
              <p:grpSpPr bwMode="auto">
                <a:xfrm rot="1353540">
                  <a:off x="2682" y="1111"/>
                  <a:ext cx="743" cy="186"/>
                  <a:chOff x="1565" y="2568"/>
                  <a:chExt cx="1118" cy="279"/>
                </a:xfrm>
              </p:grpSpPr>
              <p:sp>
                <p:nvSpPr>
                  <p:cNvPr id="30" name="AutoShape 53"/>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ea typeface="华文细黑" panose="02010600040101010101" pitchFamily="2" charset="-122"/>
                    </a:endParaRPr>
                  </a:p>
                </p:txBody>
              </p:sp>
              <p:sp>
                <p:nvSpPr>
                  <p:cNvPr id="31" name="AutoShape 54"/>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ea typeface="华文细黑" panose="02010600040101010101" pitchFamily="2" charset="-122"/>
                    </a:endParaRPr>
                  </a:p>
                </p:txBody>
              </p:sp>
              <p:sp>
                <p:nvSpPr>
                  <p:cNvPr id="32" name="AutoShape 55"/>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ea typeface="华文细黑" panose="02010600040101010101" pitchFamily="2" charset="-122"/>
                    </a:endParaRPr>
                  </a:p>
                </p:txBody>
              </p:sp>
              <p:sp>
                <p:nvSpPr>
                  <p:cNvPr id="33" name="AutoShape 56"/>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ea typeface="华文细黑" panose="02010600040101010101" pitchFamily="2" charset="-122"/>
                    </a:endParaRPr>
                  </a:p>
                </p:txBody>
              </p:sp>
            </p:grpSp>
          </p:grpSp>
        </p:grpSp>
      </p:grpSp>
      <p:sp>
        <p:nvSpPr>
          <p:cNvPr id="74"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20</a:t>
            </a:fld>
            <a:endParaRPr lang="en-US" altLang="zh-CN" dirty="0">
              <a:solidFill>
                <a:schemeClr val="tx1"/>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 name="组合 3"/>
          <p:cNvGrpSpPr/>
          <p:nvPr/>
        </p:nvGrpSpPr>
        <p:grpSpPr>
          <a:xfrm>
            <a:off x="1498601" y="640048"/>
            <a:ext cx="7140575" cy="4557712"/>
            <a:chOff x="990600" y="1176338"/>
            <a:chExt cx="7140575" cy="4557712"/>
          </a:xfrm>
        </p:grpSpPr>
        <p:sp>
          <p:nvSpPr>
            <p:cNvPr id="5" name="AutoShape 2"/>
            <p:cNvSpPr>
              <a:spLocks noChangeArrowheads="1"/>
            </p:cNvSpPr>
            <p:nvPr/>
          </p:nvSpPr>
          <p:spPr bwMode="auto">
            <a:xfrm>
              <a:off x="1966913" y="2120900"/>
              <a:ext cx="5164137" cy="3495675"/>
            </a:xfrm>
            <a:prstGeom prst="roundRect">
              <a:avLst>
                <a:gd name="adj" fmla="val 9694"/>
              </a:avLst>
            </a:prstGeom>
            <a:noFill/>
            <a:ln w="19050" algn="ctr">
              <a:solidFill>
                <a:schemeClr val="hlink"/>
              </a:solidFill>
              <a:prstDash val="sysDot"/>
              <a:round/>
            </a:ln>
          </p:spPr>
          <p:txBody>
            <a:bodyPr wrap="none" lIns="87313" tIns="44450" rIns="87313" bIns="44450" anchor="ctr"/>
            <a:lstStyle/>
            <a:p>
              <a:endParaRPr lang="zh-CN" altLang="zh-CN" sz="1600">
                <a:solidFill>
                  <a:schemeClr val="tx2"/>
                </a:solidFill>
                <a:ea typeface="PMingLiU" pitchFamily="18" charset="-120"/>
              </a:endParaRPr>
            </a:p>
          </p:txBody>
        </p:sp>
        <p:sp>
          <p:nvSpPr>
            <p:cNvPr id="6" name="AutoShape 51"/>
            <p:cNvSpPr>
              <a:spLocks noChangeArrowheads="1"/>
            </p:cNvSpPr>
            <p:nvPr/>
          </p:nvSpPr>
          <p:spPr bwMode="auto">
            <a:xfrm rot="-5400000">
              <a:off x="4483101" y="5457825"/>
              <a:ext cx="246062" cy="306387"/>
            </a:xfrm>
            <a:prstGeom prst="triangle">
              <a:avLst>
                <a:gd name="adj" fmla="val 50000"/>
              </a:avLst>
            </a:prstGeom>
            <a:solidFill>
              <a:schemeClr val="hlink"/>
            </a:solidFill>
            <a:ln w="19050" algn="ctr">
              <a:solidFill>
                <a:schemeClr val="hlink"/>
              </a:solidFill>
              <a:miter lim="800000"/>
            </a:ln>
          </p:spPr>
          <p:txBody>
            <a:bodyPr vert="eaVert" wrap="none" lIns="87313" tIns="44450" rIns="87313" bIns="44450" anchor="ctr"/>
            <a:lstStyle/>
            <a:p>
              <a:endParaRPr lang="zh-CN" altLang="zh-CN" sz="1600">
                <a:solidFill>
                  <a:schemeClr val="tx2"/>
                </a:solidFill>
                <a:ea typeface="PMingLiU" pitchFamily="18" charset="-120"/>
              </a:endParaRPr>
            </a:p>
          </p:txBody>
        </p:sp>
        <p:sp>
          <p:nvSpPr>
            <p:cNvPr id="7" name="AutoShape 52"/>
            <p:cNvSpPr>
              <a:spLocks noChangeArrowheads="1"/>
            </p:cNvSpPr>
            <p:nvPr/>
          </p:nvSpPr>
          <p:spPr bwMode="auto">
            <a:xfrm rot="5400000">
              <a:off x="6553200" y="1960563"/>
              <a:ext cx="246063" cy="306387"/>
            </a:xfrm>
            <a:prstGeom prst="triangle">
              <a:avLst>
                <a:gd name="adj" fmla="val 50000"/>
              </a:avLst>
            </a:prstGeom>
            <a:solidFill>
              <a:schemeClr val="hlink"/>
            </a:solidFill>
            <a:ln w="19050" algn="ctr">
              <a:solidFill>
                <a:schemeClr val="hlink"/>
              </a:solidFill>
              <a:miter lim="800000"/>
            </a:ln>
          </p:spPr>
          <p:txBody>
            <a:bodyPr rot="10800000" vert="eaVert" wrap="none" lIns="87313" tIns="44450" rIns="87313" bIns="44450" anchor="ctr"/>
            <a:lstStyle/>
            <a:p>
              <a:endParaRPr lang="zh-CN" altLang="zh-CN" sz="1600">
                <a:solidFill>
                  <a:schemeClr val="tx2"/>
                </a:solidFill>
                <a:ea typeface="PMingLiU" pitchFamily="18" charset="-120"/>
              </a:endParaRPr>
            </a:p>
          </p:txBody>
        </p:sp>
        <p:pic>
          <p:nvPicPr>
            <p:cNvPr id="8" name="Picture 8" descr="阴影5"/>
            <p:cNvPicPr>
              <a:picLocks noChangeAspect="1" noChangeArrowheads="1"/>
            </p:cNvPicPr>
            <p:nvPr/>
          </p:nvPicPr>
          <p:blipFill>
            <a:blip r:embed="rId2" cstate="print"/>
            <a:srcRect/>
            <a:stretch>
              <a:fillRect/>
            </a:stretch>
          </p:blipFill>
          <p:spPr bwMode="auto">
            <a:xfrm>
              <a:off x="2895600" y="2387600"/>
              <a:ext cx="3178175" cy="166688"/>
            </a:xfrm>
            <a:prstGeom prst="rect">
              <a:avLst/>
            </a:prstGeom>
            <a:noFill/>
            <a:ln w="9525">
              <a:noFill/>
              <a:miter lim="800000"/>
              <a:headEnd/>
              <a:tailEnd/>
            </a:ln>
          </p:spPr>
        </p:pic>
        <p:sp>
          <p:nvSpPr>
            <p:cNvPr id="9" name="AutoShape 9"/>
            <p:cNvSpPr>
              <a:spLocks noChangeArrowheads="1"/>
            </p:cNvSpPr>
            <p:nvPr/>
          </p:nvSpPr>
          <p:spPr bwMode="auto">
            <a:xfrm>
              <a:off x="2917825" y="1685925"/>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algn="ctr">
                <a:spcBef>
                  <a:spcPct val="20000"/>
                </a:spcBef>
                <a:buClr>
                  <a:srgbClr val="E1B40C"/>
                </a:buClr>
                <a:buFont typeface="微软雅黑" panose="020B0503020204020204" pitchFamily="34" charset="-122"/>
                <a:buNone/>
              </a:pPr>
              <a:r>
                <a:rPr lang="zh-CN" altLang="en-US" sz="1000">
                  <a:solidFill>
                    <a:srgbClr val="000000"/>
                  </a:solidFill>
                  <a:latin typeface="微软雅黑" panose="020B0503020204020204" pitchFamily="34" charset="-122"/>
                </a:rPr>
                <a:t>单击此处添加文字内容   单击此处添加文字内容</a:t>
              </a:r>
            </a:p>
            <a:p>
              <a:pPr algn="ctr">
                <a:spcBef>
                  <a:spcPct val="20000"/>
                </a:spcBef>
                <a:buClr>
                  <a:srgbClr val="E1B40C"/>
                </a:buClr>
                <a:buFont typeface="微软雅黑" panose="020B0503020204020204" pitchFamily="34" charset="-122"/>
                <a:buNone/>
              </a:pPr>
              <a:r>
                <a:rPr lang="zh-CN" altLang="en-US" sz="1000">
                  <a:solidFill>
                    <a:srgbClr val="000000"/>
                  </a:solidFill>
                  <a:latin typeface="微软雅黑" panose="020B0503020204020204" pitchFamily="34" charset="-122"/>
                </a:rPr>
                <a:t>单击此处添加文字内容   单击此处添加文字内容</a:t>
              </a:r>
              <a:endParaRPr lang="zh-CN" altLang="zh-CN" sz="1000">
                <a:solidFill>
                  <a:srgbClr val="000000"/>
                </a:solidFill>
                <a:latin typeface="微软雅黑" panose="020B0503020204020204" pitchFamily="34" charset="-122"/>
              </a:endParaRPr>
            </a:p>
          </p:txBody>
        </p:sp>
        <p:sp>
          <p:nvSpPr>
            <p:cNvPr id="10" name="Oval 8"/>
            <p:cNvSpPr>
              <a:spLocks noChangeAspect="1" noChangeArrowheads="1"/>
            </p:cNvSpPr>
            <p:nvPr/>
          </p:nvSpPr>
          <p:spPr bwMode="gray">
            <a:xfrm>
              <a:off x="3033713" y="1627188"/>
              <a:ext cx="569912"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ln>
            <a:effectLst/>
          </p:spPr>
          <p:txBody>
            <a:bodyPr vert="eaVert" wrap="none" anchor="ctr"/>
            <a:lstStyle/>
            <a:p>
              <a:pPr>
                <a:defRPr/>
              </a:pPr>
              <a:endParaRPr lang="zh-CN" altLang="zh-CN" sz="1400">
                <a:ea typeface="PMingLiU" pitchFamily="18" charset="-120"/>
              </a:endParaRPr>
            </a:p>
          </p:txBody>
        </p:sp>
        <p:sp>
          <p:nvSpPr>
            <p:cNvPr id="11" name="Arc 9"/>
            <p:cNvSpPr/>
            <p:nvPr/>
          </p:nvSpPr>
          <p:spPr bwMode="auto">
            <a:xfrm>
              <a:off x="3044825" y="1509713"/>
              <a:ext cx="550863" cy="303212"/>
            </a:xfrm>
            <a:custGeom>
              <a:avLst/>
              <a:gdLst>
                <a:gd name="T0" fmla="*/ 2147483647 w 43195"/>
                <a:gd name="T1" fmla="*/ 1963504743 h 23732"/>
                <a:gd name="T2" fmla="*/ 78799246 w 43195"/>
                <a:gd name="T3" fmla="*/ 0 h 23732"/>
                <a:gd name="T4" fmla="*/ 2147483647 w 43195"/>
                <a:gd name="T5" fmla="*/ 1608220912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FF0000"/>
                </a:gs>
                <a:gs pos="100000">
                  <a:srgbClr val="CC0000"/>
                </a:gs>
              </a:gsLst>
              <a:lin ang="5400000" scaled="1"/>
            </a:gradFill>
            <a:ln w="9525" algn="ctr">
              <a:noFill/>
              <a:round/>
            </a:ln>
            <a:effectLst/>
          </p:spPr>
          <p:txBody>
            <a:bodyPr wrap="none" anchor="ctr"/>
            <a:lstStyle/>
            <a:p>
              <a:endParaRPr lang="zh-CN" altLang="en-US"/>
            </a:p>
          </p:txBody>
        </p:sp>
        <p:sp>
          <p:nvSpPr>
            <p:cNvPr id="12" name="Oval 10"/>
            <p:cNvSpPr>
              <a:spLocks noChangeAspect="1" noChangeArrowheads="1"/>
            </p:cNvSpPr>
            <p:nvPr/>
          </p:nvSpPr>
          <p:spPr bwMode="auto">
            <a:xfrm>
              <a:off x="3033713" y="1397000"/>
              <a:ext cx="569912" cy="277813"/>
            </a:xfrm>
            <a:prstGeom prst="ellipse">
              <a:avLst/>
            </a:prstGeom>
            <a:gradFill rotWithShape="1">
              <a:gsLst>
                <a:gs pos="0">
                  <a:srgbClr val="FF0000"/>
                </a:gs>
                <a:gs pos="100000">
                  <a:srgbClr val="CC0000"/>
                </a:gs>
              </a:gsLst>
              <a:lin ang="5400000" scaled="1"/>
            </a:gradFill>
            <a:ln w="9525" algn="ctr">
              <a:noFill/>
              <a:round/>
            </a:ln>
            <a:effectLst/>
          </p:spPr>
          <p:txBody>
            <a:bodyPr wrap="none" anchor="ctr"/>
            <a:lstStyle/>
            <a:p>
              <a:endParaRPr lang="zh-CN" altLang="zh-CN"/>
            </a:p>
          </p:txBody>
        </p:sp>
        <p:grpSp>
          <p:nvGrpSpPr>
            <p:cNvPr id="13" name="Group 11"/>
            <p:cNvGrpSpPr/>
            <p:nvPr/>
          </p:nvGrpSpPr>
          <p:grpSpPr bwMode="auto">
            <a:xfrm>
              <a:off x="3257550" y="1176338"/>
              <a:ext cx="128588" cy="355600"/>
              <a:chOff x="3288" y="2455"/>
              <a:chExt cx="203" cy="567"/>
            </a:xfrm>
          </p:grpSpPr>
          <p:grpSp>
            <p:nvGrpSpPr>
              <p:cNvPr id="64" name="Group 12"/>
              <p:cNvGrpSpPr/>
              <p:nvPr/>
            </p:nvGrpSpPr>
            <p:grpSpPr bwMode="auto">
              <a:xfrm>
                <a:off x="3335" y="2700"/>
                <a:ext cx="108" cy="322"/>
                <a:chOff x="3243" y="2500"/>
                <a:chExt cx="567" cy="1701"/>
              </a:xfrm>
            </p:grpSpPr>
            <p:sp>
              <p:nvSpPr>
                <p:cNvPr id="67"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ln>
              </p:spPr>
              <p:txBody>
                <a:bodyPr wrap="none" anchor="ctr"/>
                <a:lstStyle/>
                <a:p>
                  <a:pPr algn="ctr" latinLnBrk="1"/>
                  <a:endParaRPr lang="zh-CN" altLang="zh-CN" sz="1400">
                    <a:latin typeface="Gulim" pitchFamily="34" charset="-127"/>
                    <a:ea typeface="Gulim" pitchFamily="34" charset="-127"/>
                  </a:endParaRPr>
                </a:p>
              </p:txBody>
            </p:sp>
            <p:sp>
              <p:nvSpPr>
                <p:cNvPr id="68"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ln>
              </p:spPr>
              <p:txBody>
                <a:bodyPr wrap="none" anchor="ctr"/>
                <a:lstStyle/>
                <a:p>
                  <a:pPr algn="ctr" latinLnBrk="1"/>
                  <a:endParaRPr lang="zh-CN" altLang="zh-CN" sz="1400">
                    <a:latin typeface="Gulim" pitchFamily="34" charset="-127"/>
                    <a:ea typeface="Gulim" pitchFamily="34" charset="-127"/>
                  </a:endParaRPr>
                </a:p>
              </p:txBody>
            </p:sp>
          </p:grpSp>
          <p:sp>
            <p:nvSpPr>
              <p:cNvPr id="65"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ln>
            </p:spPr>
            <p:txBody>
              <a:bodyPr rot="10800000" wrap="none" anchor="ctr"/>
              <a:lstStyle/>
              <a:p>
                <a:pPr algn="ctr" latinLnBrk="1"/>
                <a:endParaRPr lang="zh-CN" altLang="zh-CN" sz="1400">
                  <a:latin typeface="Gulim" pitchFamily="34" charset="-127"/>
                  <a:ea typeface="Gulim" pitchFamily="34" charset="-127"/>
                </a:endParaRPr>
              </a:p>
            </p:txBody>
          </p:sp>
          <p:sp>
            <p:nvSpPr>
              <p:cNvPr id="66"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ln>
            </p:spPr>
            <p:txBody>
              <a:bodyPr rot="10800000" wrap="none" anchor="ctr"/>
              <a:lstStyle/>
              <a:p>
                <a:pPr algn="ctr" latinLnBrk="1"/>
                <a:endParaRPr lang="zh-CN" altLang="zh-CN" sz="1400">
                  <a:latin typeface="Gulim" pitchFamily="34" charset="-127"/>
                  <a:ea typeface="Gulim" pitchFamily="34" charset="-127"/>
                </a:endParaRPr>
              </a:p>
            </p:txBody>
          </p:sp>
        </p:grpSp>
        <p:sp>
          <p:nvSpPr>
            <p:cNvPr id="14" name="AutoShape 19"/>
            <p:cNvSpPr>
              <a:spLocks noChangeArrowheads="1"/>
            </p:cNvSpPr>
            <p:nvPr/>
          </p:nvSpPr>
          <p:spPr bwMode="auto">
            <a:xfrm>
              <a:off x="3763963" y="1476375"/>
              <a:ext cx="1987550" cy="300038"/>
            </a:xfrm>
            <a:prstGeom prst="roundRect">
              <a:avLst>
                <a:gd name="adj" fmla="val 5630"/>
              </a:avLst>
            </a:prstGeom>
            <a:gradFill rotWithShape="1">
              <a:gsLst>
                <a:gs pos="0">
                  <a:srgbClr val="FF0000"/>
                </a:gs>
                <a:gs pos="100000">
                  <a:srgbClr val="CC0000"/>
                </a:gs>
              </a:gsLst>
              <a:lin ang="5400000" scaled="1"/>
            </a:gradFill>
            <a:ln w="9525" algn="ctr">
              <a:noFill/>
              <a:round/>
            </a:ln>
            <a:effectLst/>
          </p:spPr>
          <p:txBody>
            <a:bodyPr wrap="none" anchor="ctr"/>
            <a:lstStyle/>
            <a:p>
              <a:pPr algn="ctr"/>
              <a:r>
                <a:rPr lang="zh-CN" altLang="en-US" sz="1200">
                  <a:solidFill>
                    <a:schemeClr val="bg1"/>
                  </a:solidFill>
                </a:rPr>
                <a:t>此处添加文字内容</a:t>
              </a:r>
            </a:p>
          </p:txBody>
        </p:sp>
        <p:pic>
          <p:nvPicPr>
            <p:cNvPr id="15" name="Picture 21" descr="阴影5"/>
            <p:cNvPicPr>
              <a:picLocks noChangeAspect="1" noChangeArrowheads="1"/>
            </p:cNvPicPr>
            <p:nvPr/>
          </p:nvPicPr>
          <p:blipFill>
            <a:blip r:embed="rId2" cstate="print"/>
            <a:srcRect/>
            <a:stretch>
              <a:fillRect/>
            </a:stretch>
          </p:blipFill>
          <p:spPr bwMode="auto">
            <a:xfrm>
              <a:off x="990600" y="3667125"/>
              <a:ext cx="3178175" cy="166688"/>
            </a:xfrm>
            <a:prstGeom prst="rect">
              <a:avLst/>
            </a:prstGeom>
            <a:noFill/>
            <a:ln w="9525">
              <a:noFill/>
              <a:miter lim="800000"/>
              <a:headEnd/>
              <a:tailEnd/>
            </a:ln>
          </p:spPr>
        </p:pic>
        <p:sp>
          <p:nvSpPr>
            <p:cNvPr id="16" name="AutoShape 22"/>
            <p:cNvSpPr>
              <a:spLocks noChangeArrowheads="1"/>
            </p:cNvSpPr>
            <p:nvPr/>
          </p:nvSpPr>
          <p:spPr bwMode="auto">
            <a:xfrm>
              <a:off x="1012825" y="2965450"/>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algn="ctr">
                <a:spcBef>
                  <a:spcPct val="20000"/>
                </a:spcBef>
                <a:buClr>
                  <a:srgbClr val="E1B40C"/>
                </a:buClr>
                <a:buFont typeface="微软雅黑" panose="020B0503020204020204" pitchFamily="34" charset="-122"/>
                <a:buNone/>
              </a:pPr>
              <a:r>
                <a:rPr lang="zh-CN" altLang="en-US" sz="1000">
                  <a:solidFill>
                    <a:srgbClr val="000000"/>
                  </a:solidFill>
                  <a:latin typeface="微软雅黑" panose="020B0503020204020204" pitchFamily="34" charset="-122"/>
                </a:rPr>
                <a:t>单击此处添加文字内容   单击此处添加文字内容</a:t>
              </a:r>
            </a:p>
            <a:p>
              <a:pPr algn="ctr">
                <a:spcBef>
                  <a:spcPct val="20000"/>
                </a:spcBef>
                <a:buClr>
                  <a:srgbClr val="E1B40C"/>
                </a:buClr>
                <a:buFont typeface="微软雅黑" panose="020B0503020204020204" pitchFamily="34" charset="-122"/>
                <a:buNone/>
              </a:pPr>
              <a:r>
                <a:rPr lang="zh-CN" altLang="en-US" sz="1000">
                  <a:solidFill>
                    <a:srgbClr val="000000"/>
                  </a:solidFill>
                  <a:latin typeface="微软雅黑" panose="020B0503020204020204" pitchFamily="34" charset="-122"/>
                </a:rPr>
                <a:t>单击此处添加文字内容   单击此处添加文字内容</a:t>
              </a:r>
              <a:endParaRPr lang="zh-CN" altLang="zh-CN" sz="1000">
                <a:solidFill>
                  <a:srgbClr val="000000"/>
                </a:solidFill>
                <a:latin typeface="微软雅黑" panose="020B0503020204020204" pitchFamily="34" charset="-122"/>
              </a:endParaRPr>
            </a:p>
          </p:txBody>
        </p:sp>
        <p:sp>
          <p:nvSpPr>
            <p:cNvPr id="17" name="Oval 8"/>
            <p:cNvSpPr>
              <a:spLocks noChangeAspect="1" noChangeArrowheads="1"/>
            </p:cNvSpPr>
            <p:nvPr/>
          </p:nvSpPr>
          <p:spPr bwMode="gray">
            <a:xfrm>
              <a:off x="1128713" y="2906713"/>
              <a:ext cx="569912"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ln>
            <a:effectLst/>
          </p:spPr>
          <p:txBody>
            <a:bodyPr vert="eaVert" wrap="none" anchor="ctr"/>
            <a:lstStyle/>
            <a:p>
              <a:pPr>
                <a:defRPr/>
              </a:pPr>
              <a:endParaRPr lang="zh-CN" altLang="zh-CN" sz="1400">
                <a:ea typeface="PMingLiU" pitchFamily="18" charset="-120"/>
              </a:endParaRPr>
            </a:p>
          </p:txBody>
        </p:sp>
        <p:sp>
          <p:nvSpPr>
            <p:cNvPr id="18" name="Arc 9"/>
            <p:cNvSpPr/>
            <p:nvPr/>
          </p:nvSpPr>
          <p:spPr bwMode="auto">
            <a:xfrm>
              <a:off x="1139825" y="2789238"/>
              <a:ext cx="550863" cy="303212"/>
            </a:xfrm>
            <a:custGeom>
              <a:avLst/>
              <a:gdLst>
                <a:gd name="T0" fmla="*/ 2147483647 w 43195"/>
                <a:gd name="T1" fmla="*/ 1963504743 h 23732"/>
                <a:gd name="T2" fmla="*/ 78799246 w 43195"/>
                <a:gd name="T3" fmla="*/ 0 h 23732"/>
                <a:gd name="T4" fmla="*/ 2147483647 w 43195"/>
                <a:gd name="T5" fmla="*/ 1608220912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chemeClr val="hlink"/>
                </a:gs>
                <a:gs pos="100000">
                  <a:schemeClr val="accent2"/>
                </a:gs>
              </a:gsLst>
              <a:lin ang="5400000" scaled="1"/>
            </a:gradFill>
            <a:ln w="12700" algn="ctr">
              <a:noFill/>
              <a:round/>
            </a:ln>
          </p:spPr>
          <p:txBody>
            <a:bodyPr wrap="none" lIns="87313" tIns="44450" rIns="87313" bIns="44450" anchor="ctr"/>
            <a:lstStyle/>
            <a:p>
              <a:endParaRPr lang="zh-CN" altLang="en-US"/>
            </a:p>
          </p:txBody>
        </p:sp>
        <p:sp>
          <p:nvSpPr>
            <p:cNvPr id="19" name="Oval 10"/>
            <p:cNvSpPr>
              <a:spLocks noChangeAspect="1" noChangeArrowheads="1"/>
            </p:cNvSpPr>
            <p:nvPr/>
          </p:nvSpPr>
          <p:spPr bwMode="gray">
            <a:xfrm>
              <a:off x="1128713" y="2676525"/>
              <a:ext cx="569912" cy="277813"/>
            </a:xfrm>
            <a:prstGeom prst="ellipse">
              <a:avLst/>
            </a:prstGeom>
            <a:gradFill rotWithShape="1">
              <a:gsLst>
                <a:gs pos="0">
                  <a:schemeClr val="accent1"/>
                </a:gs>
                <a:gs pos="100000">
                  <a:schemeClr val="accent2"/>
                </a:gs>
              </a:gsLst>
              <a:lin ang="5400000" scaled="1"/>
            </a:gradFill>
            <a:ln w="9525" algn="ctr">
              <a:noFill/>
              <a:round/>
            </a:ln>
          </p:spPr>
          <p:txBody>
            <a:bodyPr vert="eaVert" wrap="none" anchor="ctr"/>
            <a:lstStyle/>
            <a:p>
              <a:endParaRPr lang="zh-CN" altLang="zh-CN" sz="1400">
                <a:ea typeface="PMingLiU" pitchFamily="18" charset="-120"/>
              </a:endParaRPr>
            </a:p>
          </p:txBody>
        </p:sp>
        <p:grpSp>
          <p:nvGrpSpPr>
            <p:cNvPr id="20" name="Group 11"/>
            <p:cNvGrpSpPr/>
            <p:nvPr/>
          </p:nvGrpSpPr>
          <p:grpSpPr bwMode="auto">
            <a:xfrm>
              <a:off x="1352550" y="2455863"/>
              <a:ext cx="128588" cy="355600"/>
              <a:chOff x="3288" y="2455"/>
              <a:chExt cx="203" cy="567"/>
            </a:xfrm>
          </p:grpSpPr>
          <p:grpSp>
            <p:nvGrpSpPr>
              <p:cNvPr id="59" name="Group 12"/>
              <p:cNvGrpSpPr/>
              <p:nvPr/>
            </p:nvGrpSpPr>
            <p:grpSpPr bwMode="auto">
              <a:xfrm>
                <a:off x="3335" y="2700"/>
                <a:ext cx="108" cy="322"/>
                <a:chOff x="3243" y="2500"/>
                <a:chExt cx="567" cy="1701"/>
              </a:xfrm>
            </p:grpSpPr>
            <p:sp>
              <p:nvSpPr>
                <p:cNvPr id="62"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ln>
              </p:spPr>
              <p:txBody>
                <a:bodyPr wrap="none" anchor="ctr"/>
                <a:lstStyle/>
                <a:p>
                  <a:pPr algn="ctr" latinLnBrk="1"/>
                  <a:endParaRPr lang="zh-CN" altLang="zh-CN" sz="1400">
                    <a:latin typeface="Gulim" pitchFamily="34" charset="-127"/>
                    <a:ea typeface="Gulim" pitchFamily="34" charset="-127"/>
                  </a:endParaRPr>
                </a:p>
              </p:txBody>
            </p:sp>
            <p:sp>
              <p:nvSpPr>
                <p:cNvPr id="63"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ln>
              </p:spPr>
              <p:txBody>
                <a:bodyPr wrap="none" anchor="ctr"/>
                <a:lstStyle/>
                <a:p>
                  <a:pPr algn="ctr" latinLnBrk="1"/>
                  <a:endParaRPr lang="zh-CN" altLang="zh-CN" sz="1400">
                    <a:latin typeface="Gulim" pitchFamily="34" charset="-127"/>
                    <a:ea typeface="Gulim" pitchFamily="34" charset="-127"/>
                  </a:endParaRPr>
                </a:p>
              </p:txBody>
            </p:sp>
          </p:grpSp>
          <p:sp>
            <p:nvSpPr>
              <p:cNvPr id="60"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ln>
            </p:spPr>
            <p:txBody>
              <a:bodyPr rot="10800000" wrap="none" anchor="ctr"/>
              <a:lstStyle/>
              <a:p>
                <a:pPr algn="ctr" latinLnBrk="1"/>
                <a:endParaRPr lang="zh-CN" altLang="zh-CN" sz="1400">
                  <a:latin typeface="Gulim" pitchFamily="34" charset="-127"/>
                  <a:ea typeface="Gulim" pitchFamily="34" charset="-127"/>
                </a:endParaRPr>
              </a:p>
            </p:txBody>
          </p:sp>
          <p:sp>
            <p:nvSpPr>
              <p:cNvPr id="61"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ln>
            </p:spPr>
            <p:txBody>
              <a:bodyPr rot="10800000" wrap="none" anchor="ctr"/>
              <a:lstStyle/>
              <a:p>
                <a:pPr algn="ctr" latinLnBrk="1"/>
                <a:endParaRPr lang="zh-CN" altLang="zh-CN" sz="1400">
                  <a:latin typeface="Gulim" pitchFamily="34" charset="-127"/>
                  <a:ea typeface="Gulim" pitchFamily="34" charset="-127"/>
                </a:endParaRPr>
              </a:p>
            </p:txBody>
          </p:sp>
        </p:grpSp>
        <p:sp>
          <p:nvSpPr>
            <p:cNvPr id="21" name="AutoShape 32"/>
            <p:cNvSpPr>
              <a:spLocks noChangeArrowheads="1"/>
            </p:cNvSpPr>
            <p:nvPr/>
          </p:nvSpPr>
          <p:spPr bwMode="auto">
            <a:xfrm>
              <a:off x="1858963" y="2755900"/>
              <a:ext cx="1987550" cy="300038"/>
            </a:xfrm>
            <a:prstGeom prst="roundRect">
              <a:avLst>
                <a:gd name="adj" fmla="val 5630"/>
              </a:avLst>
            </a:prstGeom>
            <a:gradFill rotWithShape="1">
              <a:gsLst>
                <a:gs pos="0">
                  <a:schemeClr val="accent1"/>
                </a:gs>
                <a:gs pos="100000">
                  <a:schemeClr val="accent2"/>
                </a:gs>
              </a:gsLst>
              <a:lin ang="5400000" scaled="1"/>
            </a:gradFill>
            <a:ln w="6350" algn="ctr">
              <a:noFill/>
              <a:round/>
            </a:ln>
            <a:effectLst/>
          </p:spPr>
          <p:txBody>
            <a:bodyPr wrap="none" anchor="ctr"/>
            <a:lstStyle/>
            <a:p>
              <a:pPr algn="ctr">
                <a:lnSpc>
                  <a:spcPct val="120000"/>
                </a:lnSpc>
                <a:spcBef>
                  <a:spcPct val="20000"/>
                </a:spcBef>
                <a:buClr>
                  <a:srgbClr val="E1B40C"/>
                </a:buClr>
                <a:buFont typeface="微软雅黑" panose="020B0503020204020204" pitchFamily="34" charset="-122"/>
                <a:buNone/>
                <a:defRPr/>
              </a:pPr>
              <a:r>
                <a:rPr lang="zh-CN" altLang="en-US" sz="1000">
                  <a:solidFill>
                    <a:schemeClr val="bg1"/>
                  </a:solidFill>
                  <a:latin typeface="微软雅黑" panose="020B0503020204020204" pitchFamily="34" charset="-122"/>
                </a:rPr>
                <a:t>此处添加文字内容</a:t>
              </a:r>
              <a:endParaRPr lang="zh-CN" altLang="en-US" sz="1000">
                <a:solidFill>
                  <a:schemeClr val="bg1"/>
                </a:solidFill>
                <a:effectLst>
                  <a:outerShdw blurRad="38100" dist="38100" dir="2700000" algn="tl">
                    <a:srgbClr val="000000"/>
                  </a:outerShdw>
                </a:effectLst>
                <a:latin typeface="微软雅黑" panose="020B0503020204020204" pitchFamily="34" charset="-122"/>
              </a:endParaRPr>
            </a:p>
          </p:txBody>
        </p:sp>
        <p:pic>
          <p:nvPicPr>
            <p:cNvPr id="22" name="Picture 34" descr="阴影5"/>
            <p:cNvPicPr>
              <a:picLocks noChangeAspect="1" noChangeArrowheads="1"/>
            </p:cNvPicPr>
            <p:nvPr/>
          </p:nvPicPr>
          <p:blipFill>
            <a:blip r:embed="rId2" cstate="print"/>
            <a:srcRect/>
            <a:stretch>
              <a:fillRect/>
            </a:stretch>
          </p:blipFill>
          <p:spPr bwMode="auto">
            <a:xfrm>
              <a:off x="990600" y="5106988"/>
              <a:ext cx="3178175" cy="166687"/>
            </a:xfrm>
            <a:prstGeom prst="rect">
              <a:avLst/>
            </a:prstGeom>
            <a:noFill/>
            <a:ln w="9525">
              <a:noFill/>
              <a:miter lim="800000"/>
              <a:headEnd/>
              <a:tailEnd/>
            </a:ln>
          </p:spPr>
        </p:pic>
        <p:sp>
          <p:nvSpPr>
            <p:cNvPr id="23" name="AutoShape 35"/>
            <p:cNvSpPr>
              <a:spLocks noChangeArrowheads="1"/>
            </p:cNvSpPr>
            <p:nvPr/>
          </p:nvSpPr>
          <p:spPr bwMode="auto">
            <a:xfrm>
              <a:off x="1012825" y="4405313"/>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algn="ctr">
                <a:spcBef>
                  <a:spcPct val="20000"/>
                </a:spcBef>
                <a:buClr>
                  <a:srgbClr val="E1B40C"/>
                </a:buClr>
                <a:buFont typeface="微软雅黑" panose="020B0503020204020204" pitchFamily="34" charset="-122"/>
                <a:buNone/>
              </a:pPr>
              <a:r>
                <a:rPr lang="zh-CN" altLang="en-US" sz="1000">
                  <a:solidFill>
                    <a:srgbClr val="000000"/>
                  </a:solidFill>
                  <a:latin typeface="微软雅黑" panose="020B0503020204020204" pitchFamily="34" charset="-122"/>
                </a:rPr>
                <a:t>单击此处添加文字内容   单击此处添加文字内容</a:t>
              </a:r>
            </a:p>
            <a:p>
              <a:pPr algn="ctr">
                <a:spcBef>
                  <a:spcPct val="20000"/>
                </a:spcBef>
                <a:buClr>
                  <a:srgbClr val="E1B40C"/>
                </a:buClr>
                <a:buFont typeface="微软雅黑" panose="020B0503020204020204" pitchFamily="34" charset="-122"/>
                <a:buNone/>
              </a:pPr>
              <a:r>
                <a:rPr lang="zh-CN" altLang="en-US" sz="1000">
                  <a:solidFill>
                    <a:srgbClr val="000000"/>
                  </a:solidFill>
                  <a:latin typeface="微软雅黑" panose="020B0503020204020204" pitchFamily="34" charset="-122"/>
                </a:rPr>
                <a:t>单击此处添加文字内容   单击此处添加文字内容</a:t>
              </a:r>
              <a:endParaRPr lang="zh-CN" altLang="zh-CN" sz="1000">
                <a:solidFill>
                  <a:srgbClr val="000000"/>
                </a:solidFill>
                <a:latin typeface="微软雅黑" panose="020B0503020204020204" pitchFamily="34" charset="-122"/>
              </a:endParaRPr>
            </a:p>
          </p:txBody>
        </p:sp>
        <p:sp>
          <p:nvSpPr>
            <p:cNvPr id="24" name="Oval 8"/>
            <p:cNvSpPr>
              <a:spLocks noChangeAspect="1" noChangeArrowheads="1"/>
            </p:cNvSpPr>
            <p:nvPr/>
          </p:nvSpPr>
          <p:spPr bwMode="gray">
            <a:xfrm>
              <a:off x="1128713" y="4346575"/>
              <a:ext cx="569912"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ln>
            <a:effectLst/>
          </p:spPr>
          <p:txBody>
            <a:bodyPr vert="eaVert" wrap="none" anchor="ctr"/>
            <a:lstStyle/>
            <a:p>
              <a:pPr>
                <a:defRPr/>
              </a:pPr>
              <a:endParaRPr lang="zh-CN" altLang="zh-CN" sz="1400">
                <a:ea typeface="PMingLiU" pitchFamily="18" charset="-120"/>
              </a:endParaRPr>
            </a:p>
          </p:txBody>
        </p:sp>
        <p:sp>
          <p:nvSpPr>
            <p:cNvPr id="25" name="Arc 9"/>
            <p:cNvSpPr/>
            <p:nvPr/>
          </p:nvSpPr>
          <p:spPr bwMode="auto">
            <a:xfrm>
              <a:off x="1139825" y="4229100"/>
              <a:ext cx="550863" cy="303213"/>
            </a:xfrm>
            <a:custGeom>
              <a:avLst/>
              <a:gdLst>
                <a:gd name="T0" fmla="*/ 2147483647 w 43195"/>
                <a:gd name="T1" fmla="*/ 1963517697 h 23732"/>
                <a:gd name="T2" fmla="*/ 78799246 w 43195"/>
                <a:gd name="T3" fmla="*/ 0 h 23732"/>
                <a:gd name="T4" fmla="*/ 2147483647 w 43195"/>
                <a:gd name="T5" fmla="*/ 1608231518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chemeClr val="hlink"/>
                </a:gs>
                <a:gs pos="100000">
                  <a:schemeClr val="accent2"/>
                </a:gs>
              </a:gsLst>
              <a:lin ang="5400000" scaled="1"/>
            </a:gradFill>
            <a:ln w="12700" algn="ctr">
              <a:noFill/>
              <a:round/>
            </a:ln>
          </p:spPr>
          <p:txBody>
            <a:bodyPr wrap="none" lIns="87313" tIns="44450" rIns="87313" bIns="44450" anchor="ctr"/>
            <a:lstStyle/>
            <a:p>
              <a:endParaRPr lang="zh-CN" altLang="en-US"/>
            </a:p>
          </p:txBody>
        </p:sp>
        <p:sp>
          <p:nvSpPr>
            <p:cNvPr id="26" name="Oval 10"/>
            <p:cNvSpPr>
              <a:spLocks noChangeAspect="1" noChangeArrowheads="1"/>
            </p:cNvSpPr>
            <p:nvPr/>
          </p:nvSpPr>
          <p:spPr bwMode="gray">
            <a:xfrm>
              <a:off x="1128713" y="4116388"/>
              <a:ext cx="569912" cy="277812"/>
            </a:xfrm>
            <a:prstGeom prst="ellipse">
              <a:avLst/>
            </a:prstGeom>
            <a:gradFill rotWithShape="1">
              <a:gsLst>
                <a:gs pos="0">
                  <a:schemeClr val="accent1"/>
                </a:gs>
                <a:gs pos="100000">
                  <a:schemeClr val="accent2"/>
                </a:gs>
              </a:gsLst>
              <a:lin ang="5400000" scaled="1"/>
            </a:gradFill>
            <a:ln w="9525" algn="ctr">
              <a:noFill/>
              <a:round/>
            </a:ln>
          </p:spPr>
          <p:txBody>
            <a:bodyPr vert="eaVert" wrap="none" anchor="ctr"/>
            <a:lstStyle/>
            <a:p>
              <a:endParaRPr lang="zh-CN" altLang="zh-CN" sz="1400">
                <a:ea typeface="PMingLiU" pitchFamily="18" charset="-120"/>
              </a:endParaRPr>
            </a:p>
          </p:txBody>
        </p:sp>
        <p:grpSp>
          <p:nvGrpSpPr>
            <p:cNvPr id="27" name="Group 11"/>
            <p:cNvGrpSpPr/>
            <p:nvPr/>
          </p:nvGrpSpPr>
          <p:grpSpPr bwMode="auto">
            <a:xfrm>
              <a:off x="1352550" y="3895725"/>
              <a:ext cx="128588" cy="355600"/>
              <a:chOff x="3288" y="2455"/>
              <a:chExt cx="203" cy="567"/>
            </a:xfrm>
          </p:grpSpPr>
          <p:grpSp>
            <p:nvGrpSpPr>
              <p:cNvPr id="54" name="Group 12"/>
              <p:cNvGrpSpPr/>
              <p:nvPr/>
            </p:nvGrpSpPr>
            <p:grpSpPr bwMode="auto">
              <a:xfrm>
                <a:off x="3335" y="2700"/>
                <a:ext cx="108" cy="322"/>
                <a:chOff x="3243" y="2500"/>
                <a:chExt cx="567" cy="1701"/>
              </a:xfrm>
            </p:grpSpPr>
            <p:sp>
              <p:nvSpPr>
                <p:cNvPr id="57"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ln>
              </p:spPr>
              <p:txBody>
                <a:bodyPr wrap="none" anchor="ctr"/>
                <a:lstStyle/>
                <a:p>
                  <a:pPr algn="ctr" latinLnBrk="1"/>
                  <a:endParaRPr lang="zh-CN" altLang="zh-CN" sz="1400">
                    <a:latin typeface="Gulim" pitchFamily="34" charset="-127"/>
                    <a:ea typeface="Gulim" pitchFamily="34" charset="-127"/>
                  </a:endParaRPr>
                </a:p>
              </p:txBody>
            </p:sp>
            <p:sp>
              <p:nvSpPr>
                <p:cNvPr id="58"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ln>
              </p:spPr>
              <p:txBody>
                <a:bodyPr wrap="none" anchor="ctr"/>
                <a:lstStyle/>
                <a:p>
                  <a:pPr algn="ctr" latinLnBrk="1"/>
                  <a:endParaRPr lang="zh-CN" altLang="zh-CN" sz="1400">
                    <a:latin typeface="Gulim" pitchFamily="34" charset="-127"/>
                    <a:ea typeface="Gulim" pitchFamily="34" charset="-127"/>
                  </a:endParaRPr>
                </a:p>
              </p:txBody>
            </p:sp>
          </p:grpSp>
          <p:sp>
            <p:nvSpPr>
              <p:cNvPr id="55"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ln>
            </p:spPr>
            <p:txBody>
              <a:bodyPr rot="10800000" wrap="none" anchor="ctr"/>
              <a:lstStyle/>
              <a:p>
                <a:pPr algn="ctr" latinLnBrk="1"/>
                <a:endParaRPr lang="zh-CN" altLang="zh-CN" sz="1400">
                  <a:latin typeface="Gulim" pitchFamily="34" charset="-127"/>
                  <a:ea typeface="Gulim" pitchFamily="34" charset="-127"/>
                </a:endParaRPr>
              </a:p>
            </p:txBody>
          </p:sp>
          <p:sp>
            <p:nvSpPr>
              <p:cNvPr id="56"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ln>
            </p:spPr>
            <p:txBody>
              <a:bodyPr rot="10800000" wrap="none" anchor="ctr"/>
              <a:lstStyle/>
              <a:p>
                <a:pPr algn="ctr" latinLnBrk="1"/>
                <a:endParaRPr lang="zh-CN" altLang="zh-CN" sz="1400">
                  <a:latin typeface="Gulim" pitchFamily="34" charset="-127"/>
                  <a:ea typeface="Gulim" pitchFamily="34" charset="-127"/>
                </a:endParaRPr>
              </a:p>
            </p:txBody>
          </p:sp>
        </p:grpSp>
        <p:sp>
          <p:nvSpPr>
            <p:cNvPr id="28" name="AutoShape 45"/>
            <p:cNvSpPr>
              <a:spLocks noChangeArrowheads="1"/>
            </p:cNvSpPr>
            <p:nvPr/>
          </p:nvSpPr>
          <p:spPr bwMode="auto">
            <a:xfrm>
              <a:off x="1858963" y="4195763"/>
              <a:ext cx="1987550" cy="300037"/>
            </a:xfrm>
            <a:prstGeom prst="roundRect">
              <a:avLst>
                <a:gd name="adj" fmla="val 5630"/>
              </a:avLst>
            </a:prstGeom>
            <a:gradFill rotWithShape="1">
              <a:gsLst>
                <a:gs pos="0">
                  <a:schemeClr val="accent1"/>
                </a:gs>
                <a:gs pos="100000">
                  <a:schemeClr val="accent2"/>
                </a:gs>
              </a:gsLst>
              <a:lin ang="5400000" scaled="1"/>
            </a:gradFill>
            <a:ln w="6350" algn="ctr">
              <a:noFill/>
              <a:round/>
            </a:ln>
            <a:effectLst/>
          </p:spPr>
          <p:txBody>
            <a:bodyPr wrap="none" anchor="ctr"/>
            <a:lstStyle/>
            <a:p>
              <a:pPr algn="ctr">
                <a:lnSpc>
                  <a:spcPct val="120000"/>
                </a:lnSpc>
                <a:spcBef>
                  <a:spcPct val="20000"/>
                </a:spcBef>
                <a:buClr>
                  <a:srgbClr val="E1B40C"/>
                </a:buClr>
                <a:buFont typeface="微软雅黑" panose="020B0503020204020204" pitchFamily="34" charset="-122"/>
                <a:buNone/>
                <a:defRPr/>
              </a:pPr>
              <a:r>
                <a:rPr lang="zh-CN" altLang="en-US" sz="1000">
                  <a:solidFill>
                    <a:schemeClr val="bg1"/>
                  </a:solidFill>
                  <a:latin typeface="微软雅黑" panose="020B0503020204020204" pitchFamily="34" charset="-122"/>
                </a:rPr>
                <a:t>此处添加文字内容</a:t>
              </a:r>
              <a:endParaRPr lang="zh-CN" altLang="en-US" sz="1000">
                <a:solidFill>
                  <a:schemeClr val="bg1"/>
                </a:solidFill>
                <a:effectLst>
                  <a:outerShdw blurRad="38100" dist="38100" dir="2700000" algn="tl">
                    <a:srgbClr val="000000"/>
                  </a:outerShdw>
                </a:effectLst>
                <a:latin typeface="微软雅黑" panose="020B0503020204020204" pitchFamily="34" charset="-122"/>
              </a:endParaRPr>
            </a:p>
          </p:txBody>
        </p:sp>
        <p:pic>
          <p:nvPicPr>
            <p:cNvPr id="29" name="Picture 47" descr="阴影5"/>
            <p:cNvPicPr>
              <a:picLocks noChangeAspect="1" noChangeArrowheads="1"/>
            </p:cNvPicPr>
            <p:nvPr/>
          </p:nvPicPr>
          <p:blipFill>
            <a:blip r:embed="rId2" cstate="print"/>
            <a:srcRect/>
            <a:stretch>
              <a:fillRect/>
            </a:stretch>
          </p:blipFill>
          <p:spPr bwMode="auto">
            <a:xfrm>
              <a:off x="4953000" y="3667125"/>
              <a:ext cx="3178175" cy="166688"/>
            </a:xfrm>
            <a:prstGeom prst="rect">
              <a:avLst/>
            </a:prstGeom>
            <a:noFill/>
            <a:ln w="9525">
              <a:noFill/>
              <a:miter lim="800000"/>
              <a:headEnd/>
              <a:tailEnd/>
            </a:ln>
          </p:spPr>
        </p:pic>
        <p:sp>
          <p:nvSpPr>
            <p:cNvPr id="30" name="AutoShape 48"/>
            <p:cNvSpPr>
              <a:spLocks noChangeArrowheads="1"/>
            </p:cNvSpPr>
            <p:nvPr/>
          </p:nvSpPr>
          <p:spPr bwMode="auto">
            <a:xfrm>
              <a:off x="4975225" y="2965450"/>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algn="ctr">
                <a:spcBef>
                  <a:spcPct val="20000"/>
                </a:spcBef>
                <a:buClr>
                  <a:srgbClr val="E1B40C"/>
                </a:buClr>
                <a:buFont typeface="微软雅黑" panose="020B0503020204020204" pitchFamily="34" charset="-122"/>
                <a:buNone/>
              </a:pPr>
              <a:r>
                <a:rPr lang="zh-CN" altLang="en-US" sz="1000">
                  <a:solidFill>
                    <a:srgbClr val="000000"/>
                  </a:solidFill>
                  <a:latin typeface="微软雅黑" panose="020B0503020204020204" pitchFamily="34" charset="-122"/>
                </a:rPr>
                <a:t>单击此处添加文字内容   单击此处添加文字内容</a:t>
              </a:r>
            </a:p>
            <a:p>
              <a:pPr algn="ctr">
                <a:spcBef>
                  <a:spcPct val="20000"/>
                </a:spcBef>
                <a:buClr>
                  <a:srgbClr val="E1B40C"/>
                </a:buClr>
                <a:buFont typeface="微软雅黑" panose="020B0503020204020204" pitchFamily="34" charset="-122"/>
                <a:buNone/>
              </a:pPr>
              <a:r>
                <a:rPr lang="zh-CN" altLang="en-US" sz="1000">
                  <a:solidFill>
                    <a:srgbClr val="000000"/>
                  </a:solidFill>
                  <a:latin typeface="微软雅黑" panose="020B0503020204020204" pitchFamily="34" charset="-122"/>
                </a:rPr>
                <a:t>单击此处添加文字内容   单击此处添加文字内容</a:t>
              </a:r>
              <a:endParaRPr lang="zh-CN" altLang="zh-CN" sz="1000">
                <a:solidFill>
                  <a:srgbClr val="000000"/>
                </a:solidFill>
                <a:latin typeface="微软雅黑" panose="020B0503020204020204" pitchFamily="34" charset="-122"/>
              </a:endParaRPr>
            </a:p>
          </p:txBody>
        </p:sp>
        <p:sp>
          <p:nvSpPr>
            <p:cNvPr id="31" name="Oval 8"/>
            <p:cNvSpPr>
              <a:spLocks noChangeAspect="1" noChangeArrowheads="1"/>
            </p:cNvSpPr>
            <p:nvPr/>
          </p:nvSpPr>
          <p:spPr bwMode="gray">
            <a:xfrm>
              <a:off x="5091113" y="2906713"/>
              <a:ext cx="569912"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ln>
            <a:effectLst/>
          </p:spPr>
          <p:txBody>
            <a:bodyPr vert="eaVert" wrap="none" anchor="ctr"/>
            <a:lstStyle/>
            <a:p>
              <a:pPr>
                <a:defRPr/>
              </a:pPr>
              <a:endParaRPr lang="zh-CN" altLang="zh-CN" sz="1400">
                <a:ea typeface="PMingLiU" pitchFamily="18" charset="-120"/>
              </a:endParaRPr>
            </a:p>
          </p:txBody>
        </p:sp>
        <p:sp>
          <p:nvSpPr>
            <p:cNvPr id="32" name="Arc 9"/>
            <p:cNvSpPr/>
            <p:nvPr/>
          </p:nvSpPr>
          <p:spPr bwMode="auto">
            <a:xfrm>
              <a:off x="5102225" y="2789238"/>
              <a:ext cx="550863" cy="303212"/>
            </a:xfrm>
            <a:custGeom>
              <a:avLst/>
              <a:gdLst>
                <a:gd name="T0" fmla="*/ 2147483647 w 43195"/>
                <a:gd name="T1" fmla="*/ 1963504743 h 23732"/>
                <a:gd name="T2" fmla="*/ 78799246 w 43195"/>
                <a:gd name="T3" fmla="*/ 0 h 23732"/>
                <a:gd name="T4" fmla="*/ 2147483647 w 43195"/>
                <a:gd name="T5" fmla="*/ 1608220912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chemeClr val="hlink"/>
                </a:gs>
                <a:gs pos="100000">
                  <a:schemeClr val="accent2"/>
                </a:gs>
              </a:gsLst>
              <a:lin ang="5400000" scaled="1"/>
            </a:gradFill>
            <a:ln w="12700" algn="ctr">
              <a:noFill/>
              <a:round/>
            </a:ln>
          </p:spPr>
          <p:txBody>
            <a:bodyPr wrap="none" lIns="87313" tIns="44450" rIns="87313" bIns="44450" anchor="ctr"/>
            <a:lstStyle/>
            <a:p>
              <a:endParaRPr lang="zh-CN" altLang="en-US"/>
            </a:p>
          </p:txBody>
        </p:sp>
        <p:sp>
          <p:nvSpPr>
            <p:cNvPr id="33" name="Oval 10"/>
            <p:cNvSpPr>
              <a:spLocks noChangeAspect="1" noChangeArrowheads="1"/>
            </p:cNvSpPr>
            <p:nvPr/>
          </p:nvSpPr>
          <p:spPr bwMode="gray">
            <a:xfrm>
              <a:off x="5091113" y="2676525"/>
              <a:ext cx="569912" cy="277813"/>
            </a:xfrm>
            <a:prstGeom prst="ellipse">
              <a:avLst/>
            </a:prstGeom>
            <a:gradFill rotWithShape="1">
              <a:gsLst>
                <a:gs pos="0">
                  <a:schemeClr val="accent1"/>
                </a:gs>
                <a:gs pos="100000">
                  <a:schemeClr val="accent2"/>
                </a:gs>
              </a:gsLst>
              <a:lin ang="5400000" scaled="1"/>
            </a:gradFill>
            <a:ln w="9525" algn="ctr">
              <a:noFill/>
              <a:round/>
            </a:ln>
          </p:spPr>
          <p:txBody>
            <a:bodyPr vert="eaVert" wrap="none" anchor="ctr"/>
            <a:lstStyle/>
            <a:p>
              <a:endParaRPr lang="zh-CN" altLang="zh-CN" sz="1400">
                <a:ea typeface="PMingLiU" pitchFamily="18" charset="-120"/>
              </a:endParaRPr>
            </a:p>
          </p:txBody>
        </p:sp>
        <p:grpSp>
          <p:nvGrpSpPr>
            <p:cNvPr id="34" name="Group 11"/>
            <p:cNvGrpSpPr/>
            <p:nvPr/>
          </p:nvGrpSpPr>
          <p:grpSpPr bwMode="auto">
            <a:xfrm>
              <a:off x="5314950" y="2455863"/>
              <a:ext cx="128588" cy="355600"/>
              <a:chOff x="3288" y="2455"/>
              <a:chExt cx="203" cy="567"/>
            </a:xfrm>
          </p:grpSpPr>
          <p:grpSp>
            <p:nvGrpSpPr>
              <p:cNvPr id="49" name="Group 12"/>
              <p:cNvGrpSpPr/>
              <p:nvPr/>
            </p:nvGrpSpPr>
            <p:grpSpPr bwMode="auto">
              <a:xfrm>
                <a:off x="3335" y="2700"/>
                <a:ext cx="108" cy="322"/>
                <a:chOff x="3243" y="2500"/>
                <a:chExt cx="567" cy="1701"/>
              </a:xfrm>
            </p:grpSpPr>
            <p:sp>
              <p:nvSpPr>
                <p:cNvPr id="52"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ln>
              </p:spPr>
              <p:txBody>
                <a:bodyPr wrap="none" anchor="ctr"/>
                <a:lstStyle/>
                <a:p>
                  <a:pPr algn="ctr" latinLnBrk="1"/>
                  <a:endParaRPr lang="zh-CN" altLang="zh-CN" sz="1400">
                    <a:latin typeface="Gulim" pitchFamily="34" charset="-127"/>
                    <a:ea typeface="Gulim" pitchFamily="34" charset="-127"/>
                  </a:endParaRPr>
                </a:p>
              </p:txBody>
            </p:sp>
            <p:sp>
              <p:nvSpPr>
                <p:cNvPr id="53"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ln>
              </p:spPr>
              <p:txBody>
                <a:bodyPr wrap="none" anchor="ctr"/>
                <a:lstStyle/>
                <a:p>
                  <a:pPr algn="ctr" latinLnBrk="1"/>
                  <a:endParaRPr lang="zh-CN" altLang="zh-CN" sz="1400">
                    <a:latin typeface="Gulim" pitchFamily="34" charset="-127"/>
                    <a:ea typeface="Gulim" pitchFamily="34" charset="-127"/>
                  </a:endParaRPr>
                </a:p>
              </p:txBody>
            </p:sp>
          </p:grpSp>
          <p:sp>
            <p:nvSpPr>
              <p:cNvPr id="50"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ln>
            </p:spPr>
            <p:txBody>
              <a:bodyPr rot="10800000" wrap="none" anchor="ctr"/>
              <a:lstStyle/>
              <a:p>
                <a:pPr algn="ctr" latinLnBrk="1"/>
                <a:endParaRPr lang="zh-CN" altLang="zh-CN" sz="1400">
                  <a:latin typeface="Gulim" pitchFamily="34" charset="-127"/>
                  <a:ea typeface="Gulim" pitchFamily="34" charset="-127"/>
                </a:endParaRPr>
              </a:p>
            </p:txBody>
          </p:sp>
          <p:sp>
            <p:nvSpPr>
              <p:cNvPr id="51"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ln>
            </p:spPr>
            <p:txBody>
              <a:bodyPr rot="10800000" wrap="none" anchor="ctr"/>
              <a:lstStyle/>
              <a:p>
                <a:pPr algn="ctr" latinLnBrk="1"/>
                <a:endParaRPr lang="zh-CN" altLang="zh-CN" sz="1400">
                  <a:latin typeface="Gulim" pitchFamily="34" charset="-127"/>
                  <a:ea typeface="Gulim" pitchFamily="34" charset="-127"/>
                </a:endParaRPr>
              </a:p>
            </p:txBody>
          </p:sp>
        </p:grpSp>
        <p:sp>
          <p:nvSpPr>
            <p:cNvPr id="35" name="AutoShape 58"/>
            <p:cNvSpPr>
              <a:spLocks noChangeArrowheads="1"/>
            </p:cNvSpPr>
            <p:nvPr/>
          </p:nvSpPr>
          <p:spPr bwMode="auto">
            <a:xfrm>
              <a:off x="5821363" y="2755900"/>
              <a:ext cx="1987550" cy="300038"/>
            </a:xfrm>
            <a:prstGeom prst="roundRect">
              <a:avLst>
                <a:gd name="adj" fmla="val 5630"/>
              </a:avLst>
            </a:prstGeom>
            <a:gradFill rotWithShape="1">
              <a:gsLst>
                <a:gs pos="0">
                  <a:schemeClr val="accent1"/>
                </a:gs>
                <a:gs pos="100000">
                  <a:schemeClr val="accent2"/>
                </a:gs>
              </a:gsLst>
              <a:lin ang="5400000" scaled="1"/>
            </a:gradFill>
            <a:ln w="6350" algn="ctr">
              <a:noFill/>
              <a:round/>
            </a:ln>
            <a:effectLst/>
          </p:spPr>
          <p:txBody>
            <a:bodyPr wrap="none" anchor="ctr"/>
            <a:lstStyle/>
            <a:p>
              <a:pPr algn="ctr">
                <a:lnSpc>
                  <a:spcPct val="120000"/>
                </a:lnSpc>
                <a:spcBef>
                  <a:spcPct val="20000"/>
                </a:spcBef>
                <a:buClr>
                  <a:srgbClr val="E1B40C"/>
                </a:buClr>
                <a:buFont typeface="微软雅黑" panose="020B0503020204020204" pitchFamily="34" charset="-122"/>
                <a:buNone/>
                <a:defRPr/>
              </a:pPr>
              <a:r>
                <a:rPr lang="zh-CN" altLang="en-US" sz="1000">
                  <a:solidFill>
                    <a:schemeClr val="bg1"/>
                  </a:solidFill>
                  <a:latin typeface="微软雅黑" panose="020B0503020204020204" pitchFamily="34" charset="-122"/>
                </a:rPr>
                <a:t>此处添加文字内容</a:t>
              </a:r>
              <a:endParaRPr lang="zh-CN" altLang="en-US" sz="1000">
                <a:solidFill>
                  <a:schemeClr val="bg1"/>
                </a:solidFill>
                <a:effectLst>
                  <a:outerShdw blurRad="38100" dist="38100" dir="2700000" algn="tl">
                    <a:srgbClr val="000000"/>
                  </a:outerShdw>
                </a:effectLst>
                <a:latin typeface="微软雅黑" panose="020B0503020204020204" pitchFamily="34" charset="-122"/>
              </a:endParaRPr>
            </a:p>
          </p:txBody>
        </p:sp>
        <p:pic>
          <p:nvPicPr>
            <p:cNvPr id="36" name="Picture 60" descr="阴影5"/>
            <p:cNvPicPr>
              <a:picLocks noChangeAspect="1" noChangeArrowheads="1"/>
            </p:cNvPicPr>
            <p:nvPr/>
          </p:nvPicPr>
          <p:blipFill>
            <a:blip r:embed="rId2" cstate="print"/>
            <a:srcRect/>
            <a:stretch>
              <a:fillRect/>
            </a:stretch>
          </p:blipFill>
          <p:spPr bwMode="auto">
            <a:xfrm>
              <a:off x="4953000" y="5106988"/>
              <a:ext cx="3178175" cy="166687"/>
            </a:xfrm>
            <a:prstGeom prst="rect">
              <a:avLst/>
            </a:prstGeom>
            <a:noFill/>
            <a:ln w="9525">
              <a:noFill/>
              <a:miter lim="800000"/>
              <a:headEnd/>
              <a:tailEnd/>
            </a:ln>
          </p:spPr>
        </p:pic>
        <p:sp>
          <p:nvSpPr>
            <p:cNvPr id="37" name="AutoShape 61"/>
            <p:cNvSpPr>
              <a:spLocks noChangeArrowheads="1"/>
            </p:cNvSpPr>
            <p:nvPr/>
          </p:nvSpPr>
          <p:spPr bwMode="auto">
            <a:xfrm>
              <a:off x="4975225" y="4405313"/>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algn="ctr">
                <a:spcBef>
                  <a:spcPct val="20000"/>
                </a:spcBef>
                <a:buClr>
                  <a:srgbClr val="E1B40C"/>
                </a:buClr>
                <a:buFont typeface="微软雅黑" panose="020B0503020204020204" pitchFamily="34" charset="-122"/>
                <a:buNone/>
              </a:pPr>
              <a:r>
                <a:rPr lang="zh-CN" altLang="en-US" sz="1000">
                  <a:solidFill>
                    <a:srgbClr val="000000"/>
                  </a:solidFill>
                  <a:latin typeface="微软雅黑" panose="020B0503020204020204" pitchFamily="34" charset="-122"/>
                </a:rPr>
                <a:t>单击此处添加文字内容   单击此处添加文字内容</a:t>
              </a:r>
            </a:p>
            <a:p>
              <a:pPr algn="ctr">
                <a:spcBef>
                  <a:spcPct val="20000"/>
                </a:spcBef>
                <a:buClr>
                  <a:srgbClr val="E1B40C"/>
                </a:buClr>
                <a:buFont typeface="微软雅黑" panose="020B0503020204020204" pitchFamily="34" charset="-122"/>
                <a:buNone/>
              </a:pPr>
              <a:r>
                <a:rPr lang="zh-CN" altLang="en-US" sz="1000">
                  <a:solidFill>
                    <a:srgbClr val="000000"/>
                  </a:solidFill>
                  <a:latin typeface="微软雅黑" panose="020B0503020204020204" pitchFamily="34" charset="-122"/>
                </a:rPr>
                <a:t>单击此处添加文字内容   单击此处添加文字内容</a:t>
              </a:r>
              <a:endParaRPr lang="zh-CN" altLang="zh-CN" sz="1000">
                <a:solidFill>
                  <a:srgbClr val="000000"/>
                </a:solidFill>
                <a:latin typeface="微软雅黑" panose="020B0503020204020204" pitchFamily="34" charset="-122"/>
              </a:endParaRPr>
            </a:p>
          </p:txBody>
        </p:sp>
        <p:sp>
          <p:nvSpPr>
            <p:cNvPr id="38" name="Oval 8"/>
            <p:cNvSpPr>
              <a:spLocks noChangeAspect="1" noChangeArrowheads="1"/>
            </p:cNvSpPr>
            <p:nvPr/>
          </p:nvSpPr>
          <p:spPr bwMode="gray">
            <a:xfrm>
              <a:off x="5091113" y="4346575"/>
              <a:ext cx="569912"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ln>
            <a:effectLst/>
          </p:spPr>
          <p:txBody>
            <a:bodyPr vert="eaVert" wrap="none" anchor="ctr"/>
            <a:lstStyle/>
            <a:p>
              <a:pPr>
                <a:defRPr/>
              </a:pPr>
              <a:endParaRPr lang="zh-CN" altLang="zh-CN" sz="1400">
                <a:ea typeface="PMingLiU" pitchFamily="18" charset="-120"/>
              </a:endParaRPr>
            </a:p>
          </p:txBody>
        </p:sp>
        <p:sp>
          <p:nvSpPr>
            <p:cNvPr id="39" name="Arc 9"/>
            <p:cNvSpPr/>
            <p:nvPr/>
          </p:nvSpPr>
          <p:spPr bwMode="auto">
            <a:xfrm>
              <a:off x="5102225" y="4229100"/>
              <a:ext cx="550863" cy="303213"/>
            </a:xfrm>
            <a:custGeom>
              <a:avLst/>
              <a:gdLst>
                <a:gd name="T0" fmla="*/ 2147483647 w 43195"/>
                <a:gd name="T1" fmla="*/ 1963517697 h 23732"/>
                <a:gd name="T2" fmla="*/ 78799246 w 43195"/>
                <a:gd name="T3" fmla="*/ 0 h 23732"/>
                <a:gd name="T4" fmla="*/ 2147483647 w 43195"/>
                <a:gd name="T5" fmla="*/ 1608231518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chemeClr val="hlink"/>
                </a:gs>
                <a:gs pos="100000">
                  <a:schemeClr val="accent2"/>
                </a:gs>
              </a:gsLst>
              <a:lin ang="5400000" scaled="1"/>
            </a:gradFill>
            <a:ln w="12700" algn="ctr">
              <a:noFill/>
              <a:round/>
            </a:ln>
          </p:spPr>
          <p:txBody>
            <a:bodyPr wrap="none" lIns="87313" tIns="44450" rIns="87313" bIns="44450" anchor="ctr"/>
            <a:lstStyle/>
            <a:p>
              <a:endParaRPr lang="zh-CN" altLang="en-US"/>
            </a:p>
          </p:txBody>
        </p:sp>
        <p:sp>
          <p:nvSpPr>
            <p:cNvPr id="40" name="Oval 10"/>
            <p:cNvSpPr>
              <a:spLocks noChangeAspect="1" noChangeArrowheads="1"/>
            </p:cNvSpPr>
            <p:nvPr/>
          </p:nvSpPr>
          <p:spPr bwMode="gray">
            <a:xfrm>
              <a:off x="5091113" y="4116388"/>
              <a:ext cx="569912" cy="277812"/>
            </a:xfrm>
            <a:prstGeom prst="ellipse">
              <a:avLst/>
            </a:prstGeom>
            <a:gradFill rotWithShape="1">
              <a:gsLst>
                <a:gs pos="0">
                  <a:schemeClr val="accent1"/>
                </a:gs>
                <a:gs pos="100000">
                  <a:schemeClr val="accent2"/>
                </a:gs>
              </a:gsLst>
              <a:lin ang="5400000" scaled="1"/>
            </a:gradFill>
            <a:ln w="9525" algn="ctr">
              <a:noFill/>
              <a:round/>
            </a:ln>
          </p:spPr>
          <p:txBody>
            <a:bodyPr vert="eaVert" wrap="none" anchor="ctr"/>
            <a:lstStyle/>
            <a:p>
              <a:endParaRPr lang="zh-CN" altLang="zh-CN" sz="1400">
                <a:ea typeface="PMingLiU" pitchFamily="18" charset="-120"/>
              </a:endParaRPr>
            </a:p>
          </p:txBody>
        </p:sp>
        <p:grpSp>
          <p:nvGrpSpPr>
            <p:cNvPr id="41" name="Group 11"/>
            <p:cNvGrpSpPr/>
            <p:nvPr/>
          </p:nvGrpSpPr>
          <p:grpSpPr bwMode="auto">
            <a:xfrm>
              <a:off x="5314950" y="3895725"/>
              <a:ext cx="128588" cy="355600"/>
              <a:chOff x="3288" y="2455"/>
              <a:chExt cx="203" cy="567"/>
            </a:xfrm>
          </p:grpSpPr>
          <p:grpSp>
            <p:nvGrpSpPr>
              <p:cNvPr id="44" name="Group 12"/>
              <p:cNvGrpSpPr/>
              <p:nvPr/>
            </p:nvGrpSpPr>
            <p:grpSpPr bwMode="auto">
              <a:xfrm>
                <a:off x="3335" y="2700"/>
                <a:ext cx="108" cy="322"/>
                <a:chOff x="3243" y="2500"/>
                <a:chExt cx="567" cy="1701"/>
              </a:xfrm>
            </p:grpSpPr>
            <p:sp>
              <p:nvSpPr>
                <p:cNvPr id="47"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ln>
              </p:spPr>
              <p:txBody>
                <a:bodyPr wrap="none" anchor="ctr"/>
                <a:lstStyle/>
                <a:p>
                  <a:pPr algn="ctr" latinLnBrk="1"/>
                  <a:endParaRPr lang="zh-CN" altLang="zh-CN" sz="1400">
                    <a:latin typeface="Gulim" pitchFamily="34" charset="-127"/>
                    <a:ea typeface="Gulim" pitchFamily="34" charset="-127"/>
                  </a:endParaRPr>
                </a:p>
              </p:txBody>
            </p:sp>
            <p:sp>
              <p:nvSpPr>
                <p:cNvPr id="48"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ln>
              </p:spPr>
              <p:txBody>
                <a:bodyPr wrap="none" anchor="ctr"/>
                <a:lstStyle/>
                <a:p>
                  <a:pPr algn="ctr" latinLnBrk="1"/>
                  <a:endParaRPr lang="zh-CN" altLang="zh-CN" sz="1400">
                    <a:latin typeface="Gulim" pitchFamily="34" charset="-127"/>
                    <a:ea typeface="Gulim" pitchFamily="34" charset="-127"/>
                  </a:endParaRPr>
                </a:p>
              </p:txBody>
            </p:sp>
          </p:grpSp>
          <p:sp>
            <p:nvSpPr>
              <p:cNvPr id="45"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ln>
            </p:spPr>
            <p:txBody>
              <a:bodyPr rot="10800000" wrap="none" anchor="ctr"/>
              <a:lstStyle/>
              <a:p>
                <a:pPr algn="ctr" latinLnBrk="1"/>
                <a:endParaRPr lang="zh-CN" altLang="zh-CN" sz="1400">
                  <a:latin typeface="Gulim" pitchFamily="34" charset="-127"/>
                  <a:ea typeface="Gulim" pitchFamily="34" charset="-127"/>
                </a:endParaRPr>
              </a:p>
            </p:txBody>
          </p:sp>
          <p:sp>
            <p:nvSpPr>
              <p:cNvPr id="46"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ln>
            </p:spPr>
            <p:txBody>
              <a:bodyPr rot="10800000" wrap="none" anchor="ctr"/>
              <a:lstStyle/>
              <a:p>
                <a:pPr algn="ctr" latinLnBrk="1"/>
                <a:endParaRPr lang="zh-CN" altLang="zh-CN" sz="1400">
                  <a:latin typeface="Gulim" pitchFamily="34" charset="-127"/>
                  <a:ea typeface="Gulim" pitchFamily="34" charset="-127"/>
                </a:endParaRPr>
              </a:p>
            </p:txBody>
          </p:sp>
        </p:grpSp>
        <p:sp>
          <p:nvSpPr>
            <p:cNvPr id="42" name="AutoShape 71"/>
            <p:cNvSpPr>
              <a:spLocks noChangeArrowheads="1"/>
            </p:cNvSpPr>
            <p:nvPr/>
          </p:nvSpPr>
          <p:spPr bwMode="auto">
            <a:xfrm>
              <a:off x="5821363" y="4195763"/>
              <a:ext cx="1987550" cy="300037"/>
            </a:xfrm>
            <a:prstGeom prst="roundRect">
              <a:avLst>
                <a:gd name="adj" fmla="val 5630"/>
              </a:avLst>
            </a:prstGeom>
            <a:gradFill rotWithShape="1">
              <a:gsLst>
                <a:gs pos="0">
                  <a:schemeClr val="accent1"/>
                </a:gs>
                <a:gs pos="100000">
                  <a:schemeClr val="accent2"/>
                </a:gs>
              </a:gsLst>
              <a:lin ang="5400000" scaled="1"/>
            </a:gradFill>
            <a:ln w="6350" algn="ctr">
              <a:noFill/>
              <a:round/>
            </a:ln>
            <a:effectLst/>
          </p:spPr>
          <p:txBody>
            <a:bodyPr wrap="none" anchor="ctr"/>
            <a:lstStyle/>
            <a:p>
              <a:pPr algn="ctr">
                <a:lnSpc>
                  <a:spcPct val="120000"/>
                </a:lnSpc>
                <a:spcBef>
                  <a:spcPct val="20000"/>
                </a:spcBef>
                <a:buClr>
                  <a:srgbClr val="E1B40C"/>
                </a:buClr>
                <a:buFont typeface="微软雅黑" panose="020B0503020204020204" pitchFamily="34" charset="-122"/>
                <a:buNone/>
                <a:defRPr/>
              </a:pPr>
              <a:r>
                <a:rPr lang="zh-CN" altLang="en-US" sz="1000">
                  <a:solidFill>
                    <a:schemeClr val="bg1"/>
                  </a:solidFill>
                  <a:latin typeface="微软雅黑" panose="020B0503020204020204" pitchFamily="34" charset="-122"/>
                </a:rPr>
                <a:t>此处添加文字内容</a:t>
              </a:r>
              <a:endParaRPr lang="zh-CN" altLang="en-US" sz="1000">
                <a:solidFill>
                  <a:schemeClr val="bg1"/>
                </a:solidFill>
                <a:effectLst>
                  <a:outerShdw blurRad="38100" dist="38100" dir="2700000" algn="tl">
                    <a:srgbClr val="000000"/>
                  </a:outerShdw>
                </a:effectLst>
                <a:latin typeface="微软雅黑" panose="020B0503020204020204" pitchFamily="34" charset="-122"/>
              </a:endParaRPr>
            </a:p>
          </p:txBody>
        </p:sp>
        <p:sp>
          <p:nvSpPr>
            <p:cNvPr id="43" name="AutoShape 52"/>
            <p:cNvSpPr>
              <a:spLocks noChangeArrowheads="1"/>
            </p:cNvSpPr>
            <p:nvPr/>
          </p:nvSpPr>
          <p:spPr bwMode="auto">
            <a:xfrm rot="5400000">
              <a:off x="2335212" y="1960563"/>
              <a:ext cx="246063" cy="306388"/>
            </a:xfrm>
            <a:prstGeom prst="triangle">
              <a:avLst>
                <a:gd name="adj" fmla="val 50000"/>
              </a:avLst>
            </a:prstGeom>
            <a:solidFill>
              <a:schemeClr val="hlink"/>
            </a:solidFill>
            <a:ln w="19050" algn="ctr">
              <a:solidFill>
                <a:schemeClr val="hlink"/>
              </a:solidFill>
              <a:miter lim="800000"/>
            </a:ln>
          </p:spPr>
          <p:txBody>
            <a:bodyPr rot="10800000" vert="eaVert" wrap="none" lIns="87313" tIns="44450" rIns="87313" bIns="44450" anchor="ctr"/>
            <a:lstStyle/>
            <a:p>
              <a:endParaRPr lang="zh-CN" altLang="zh-CN" sz="1600">
                <a:solidFill>
                  <a:schemeClr val="tx2"/>
                </a:solidFill>
                <a:ea typeface="PMingLiU" pitchFamily="18" charset="-120"/>
              </a:endParaRPr>
            </a:p>
          </p:txBody>
        </p:sp>
      </p:grpSp>
      <p:sp>
        <p:nvSpPr>
          <p:cNvPr id="69"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21</a:t>
            </a:fld>
            <a:endParaRPr lang="en-US" altLang="zh-CN" dirty="0">
              <a:solidFill>
                <a:schemeClr val="tx1"/>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 name="组合 3"/>
          <p:cNvGrpSpPr/>
          <p:nvPr/>
        </p:nvGrpSpPr>
        <p:grpSpPr>
          <a:xfrm>
            <a:off x="1541464" y="472235"/>
            <a:ext cx="7075487" cy="5238750"/>
            <a:chOff x="1033463" y="1069975"/>
            <a:chExt cx="7075487" cy="5238750"/>
          </a:xfrm>
        </p:grpSpPr>
        <p:sp>
          <p:nvSpPr>
            <p:cNvPr id="6" name="Oval 5"/>
            <p:cNvSpPr>
              <a:spLocks noChangeArrowheads="1"/>
            </p:cNvSpPr>
            <p:nvPr/>
          </p:nvSpPr>
          <p:spPr bwMode="auto">
            <a:xfrm flipV="1">
              <a:off x="1870075" y="5265738"/>
              <a:ext cx="5403850" cy="774700"/>
            </a:xfrm>
            <a:prstGeom prst="ellipse">
              <a:avLst/>
            </a:prstGeom>
            <a:gradFill rotWithShape="1">
              <a:gsLst>
                <a:gs pos="0">
                  <a:schemeClr val="tx1"/>
                </a:gs>
                <a:gs pos="100000">
                  <a:schemeClr val="bg1">
                    <a:alpha val="0"/>
                  </a:schemeClr>
                </a:gs>
              </a:gsLst>
              <a:path path="shape">
                <a:fillToRect l="50000" t="50000" r="50000" b="50000"/>
              </a:path>
            </a:gradFill>
            <a:ln w="9525">
              <a:noFill/>
              <a:round/>
            </a:ln>
          </p:spPr>
          <p:txBody>
            <a:bodyPr rot="10800000" wrap="none" anchor="ctr"/>
            <a:lstStyle/>
            <a:p>
              <a:endParaRPr lang="zh-CN" altLang="en-US">
                <a:ea typeface="华文细黑" panose="02010600040101010101" pitchFamily="2" charset="-122"/>
              </a:endParaRPr>
            </a:p>
          </p:txBody>
        </p:sp>
        <p:sp>
          <p:nvSpPr>
            <p:cNvPr id="7" name="Oval 7"/>
            <p:cNvSpPr>
              <a:spLocks noChangeArrowheads="1"/>
            </p:cNvSpPr>
            <p:nvPr/>
          </p:nvSpPr>
          <p:spPr bwMode="gray">
            <a:xfrm>
              <a:off x="2505075" y="1768475"/>
              <a:ext cx="4132263" cy="4014788"/>
            </a:xfrm>
            <a:prstGeom prst="ellipse">
              <a:avLst/>
            </a:prstGeom>
            <a:gradFill rotWithShape="1">
              <a:gsLst>
                <a:gs pos="0">
                  <a:srgbClr val="F8F8F8"/>
                </a:gs>
                <a:gs pos="100000">
                  <a:srgbClr val="B2B2B2"/>
                </a:gs>
              </a:gsLst>
              <a:lin ang="2700000" scaled="1"/>
            </a:gradFill>
            <a:ln w="9525" algn="ctr">
              <a:noFill/>
              <a:round/>
            </a:ln>
          </p:spPr>
          <p:txBody>
            <a:bodyPr vert="eaVert" wrap="none" anchor="ctr"/>
            <a:lstStyle/>
            <a:p>
              <a:endParaRPr lang="zh-CN" altLang="en-US">
                <a:ea typeface="华文细黑" panose="02010600040101010101" pitchFamily="2" charset="-122"/>
              </a:endParaRPr>
            </a:p>
          </p:txBody>
        </p:sp>
        <p:sp>
          <p:nvSpPr>
            <p:cNvPr id="8" name="Freeform 9"/>
            <p:cNvSpPr/>
            <p:nvPr/>
          </p:nvSpPr>
          <p:spPr bwMode="auto">
            <a:xfrm>
              <a:off x="2482850" y="1725613"/>
              <a:ext cx="2089150" cy="2090737"/>
            </a:xfrm>
            <a:custGeom>
              <a:avLst/>
              <a:gdLst>
                <a:gd name="T0" fmla="*/ 2089150 w 177"/>
                <a:gd name="T1" fmla="*/ 0 h 177"/>
                <a:gd name="T2" fmla="*/ 0 w 177"/>
                <a:gd name="T3" fmla="*/ 2090737 h 177"/>
                <a:gd name="T4" fmla="*/ 2089150 w 177"/>
                <a:gd name="T5" fmla="*/ 2090737 h 177"/>
                <a:gd name="T6" fmla="*/ 2089150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a:noFill/>
              <a:round/>
            </a:ln>
          </p:spPr>
          <p:txBody>
            <a:bodyPr wrap="none" anchor="ctr"/>
            <a:lstStyle/>
            <a:p>
              <a:endParaRPr lang="zh-CN" altLang="en-US"/>
            </a:p>
          </p:txBody>
        </p:sp>
        <p:sp>
          <p:nvSpPr>
            <p:cNvPr id="9" name="Line 10"/>
            <p:cNvSpPr>
              <a:spLocks noChangeShapeType="1"/>
            </p:cNvSpPr>
            <p:nvPr/>
          </p:nvSpPr>
          <p:spPr bwMode="auto">
            <a:xfrm rot="5400000" flipH="1" flipV="1">
              <a:off x="4571207" y="284956"/>
              <a:ext cx="0" cy="7075487"/>
            </a:xfrm>
            <a:prstGeom prst="line">
              <a:avLst/>
            </a:prstGeom>
            <a:noFill/>
            <a:ln w="28575">
              <a:solidFill>
                <a:schemeClr val="accent2"/>
              </a:solidFill>
              <a:round/>
              <a:headEnd type="triangle" w="lg" len="med"/>
              <a:tailEnd type="triangle" w="med" len="med"/>
            </a:ln>
          </p:spPr>
          <p:txBody>
            <a:bodyPr/>
            <a:lstStyle/>
            <a:p>
              <a:endParaRPr lang="zh-CN" altLang="en-US"/>
            </a:p>
          </p:txBody>
        </p:sp>
        <p:sp>
          <p:nvSpPr>
            <p:cNvPr id="10" name="Line 11"/>
            <p:cNvSpPr>
              <a:spLocks noChangeShapeType="1"/>
            </p:cNvSpPr>
            <p:nvPr/>
          </p:nvSpPr>
          <p:spPr bwMode="auto">
            <a:xfrm flipV="1">
              <a:off x="4572000" y="1069975"/>
              <a:ext cx="0" cy="5238750"/>
            </a:xfrm>
            <a:prstGeom prst="line">
              <a:avLst/>
            </a:prstGeom>
            <a:noFill/>
            <a:ln w="28575">
              <a:solidFill>
                <a:schemeClr val="accent2"/>
              </a:solidFill>
              <a:round/>
              <a:headEnd type="triangle" w="lg" len="med"/>
              <a:tailEnd type="triangle" w="med" len="med"/>
            </a:ln>
          </p:spPr>
          <p:txBody>
            <a:bodyPr/>
            <a:lstStyle/>
            <a:p>
              <a:endParaRPr lang="zh-CN" altLang="en-US"/>
            </a:p>
          </p:txBody>
        </p:sp>
        <p:sp>
          <p:nvSpPr>
            <p:cNvPr id="11" name="Rectangle 16"/>
            <p:cNvSpPr>
              <a:spLocks noChangeArrowheads="1"/>
            </p:cNvSpPr>
            <p:nvPr/>
          </p:nvSpPr>
          <p:spPr bwMode="auto">
            <a:xfrm>
              <a:off x="1116013" y="3465513"/>
              <a:ext cx="1098550" cy="366712"/>
            </a:xfrm>
            <a:prstGeom prst="rect">
              <a:avLst/>
            </a:prstGeom>
            <a:noFill/>
            <a:ln w="9525">
              <a:noFill/>
              <a:miter lim="800000"/>
            </a:ln>
          </p:spPr>
          <p:txBody>
            <a:bodyPr wrap="none">
              <a:spAutoFit/>
            </a:bodyPr>
            <a:lstStyle/>
            <a:p>
              <a:r>
                <a:rPr kumimoji="1" lang="zh-CN" altLang="en-US">
                  <a:solidFill>
                    <a:schemeClr val="hlink"/>
                  </a:solidFill>
                  <a:latin typeface="微软雅黑" panose="020B0503020204020204" pitchFamily="34" charset="-122"/>
                </a:rPr>
                <a:t>文字内容</a:t>
              </a:r>
            </a:p>
          </p:txBody>
        </p:sp>
        <p:sp>
          <p:nvSpPr>
            <p:cNvPr id="12" name="Rectangle 17"/>
            <p:cNvSpPr>
              <a:spLocks noChangeArrowheads="1"/>
            </p:cNvSpPr>
            <p:nvPr/>
          </p:nvSpPr>
          <p:spPr bwMode="auto">
            <a:xfrm>
              <a:off x="6877050" y="3465513"/>
              <a:ext cx="1098550" cy="366712"/>
            </a:xfrm>
            <a:prstGeom prst="rect">
              <a:avLst/>
            </a:prstGeom>
            <a:noFill/>
            <a:ln w="9525">
              <a:noFill/>
              <a:miter lim="800000"/>
            </a:ln>
          </p:spPr>
          <p:txBody>
            <a:bodyPr wrap="none">
              <a:spAutoFit/>
            </a:bodyPr>
            <a:lstStyle/>
            <a:p>
              <a:r>
                <a:rPr kumimoji="1" lang="zh-CN" altLang="en-US">
                  <a:latin typeface="微软雅黑" panose="020B0503020204020204" pitchFamily="34" charset="-122"/>
                </a:rPr>
                <a:t>文字内容</a:t>
              </a:r>
            </a:p>
          </p:txBody>
        </p:sp>
        <p:sp>
          <p:nvSpPr>
            <p:cNvPr id="13" name="Rectangle 18"/>
            <p:cNvSpPr>
              <a:spLocks noChangeArrowheads="1"/>
            </p:cNvSpPr>
            <p:nvPr/>
          </p:nvSpPr>
          <p:spPr bwMode="auto">
            <a:xfrm>
              <a:off x="4572000" y="5880100"/>
              <a:ext cx="1098550" cy="366713"/>
            </a:xfrm>
            <a:prstGeom prst="rect">
              <a:avLst/>
            </a:prstGeom>
            <a:noFill/>
            <a:ln w="9525">
              <a:noFill/>
              <a:miter lim="800000"/>
            </a:ln>
          </p:spPr>
          <p:txBody>
            <a:bodyPr wrap="none">
              <a:spAutoFit/>
            </a:bodyPr>
            <a:lstStyle/>
            <a:p>
              <a:r>
                <a:rPr kumimoji="1" lang="zh-CN" altLang="en-US" dirty="0">
                  <a:latin typeface="微软雅黑" panose="020B0503020204020204" pitchFamily="34" charset="-122"/>
                </a:rPr>
                <a:t>文字内容</a:t>
              </a:r>
            </a:p>
          </p:txBody>
        </p:sp>
        <p:sp>
          <p:nvSpPr>
            <p:cNvPr id="14" name="Rectangle 19"/>
            <p:cNvSpPr>
              <a:spLocks noChangeArrowheads="1"/>
            </p:cNvSpPr>
            <p:nvPr/>
          </p:nvSpPr>
          <p:spPr bwMode="auto">
            <a:xfrm>
              <a:off x="3473450" y="1279525"/>
              <a:ext cx="1098550" cy="366713"/>
            </a:xfrm>
            <a:prstGeom prst="rect">
              <a:avLst/>
            </a:prstGeom>
            <a:noFill/>
            <a:ln w="9525">
              <a:noFill/>
              <a:miter lim="800000"/>
            </a:ln>
          </p:spPr>
          <p:txBody>
            <a:bodyPr wrap="none">
              <a:spAutoFit/>
            </a:bodyPr>
            <a:lstStyle/>
            <a:p>
              <a:r>
                <a:rPr kumimoji="1" lang="zh-CN" altLang="en-US">
                  <a:latin typeface="微软雅黑" panose="020B0503020204020204" pitchFamily="34" charset="-122"/>
                </a:rPr>
                <a:t>文字内容</a:t>
              </a:r>
            </a:p>
          </p:txBody>
        </p:sp>
        <p:pic>
          <p:nvPicPr>
            <p:cNvPr id="15" name="Picture 53" descr="Picture2"/>
            <p:cNvPicPr>
              <a:picLocks noChangeAspect="1" noChangeArrowheads="1"/>
            </p:cNvPicPr>
            <p:nvPr/>
          </p:nvPicPr>
          <p:blipFill>
            <a:blip r:embed="rId2" cstate="print"/>
            <a:srcRect/>
            <a:stretch>
              <a:fillRect/>
            </a:stretch>
          </p:blipFill>
          <p:spPr bwMode="gray">
            <a:xfrm>
              <a:off x="2936875" y="1765300"/>
              <a:ext cx="3255963" cy="1433513"/>
            </a:xfrm>
            <a:prstGeom prst="rect">
              <a:avLst/>
            </a:prstGeom>
            <a:noFill/>
            <a:ln w="9525">
              <a:noFill/>
              <a:miter lim="800000"/>
              <a:headEnd/>
              <a:tailEnd/>
            </a:ln>
          </p:spPr>
        </p:pic>
        <p:grpSp>
          <p:nvGrpSpPr>
            <p:cNvPr id="16" name="Group 54"/>
            <p:cNvGrpSpPr/>
            <p:nvPr/>
          </p:nvGrpSpPr>
          <p:grpSpPr bwMode="auto">
            <a:xfrm rot="-1297425" flipH="1" flipV="1">
              <a:off x="2732088" y="4862513"/>
              <a:ext cx="3622675" cy="869950"/>
              <a:chOff x="2532" y="1051"/>
              <a:chExt cx="893" cy="246"/>
            </a:xfrm>
          </p:grpSpPr>
          <p:grpSp>
            <p:nvGrpSpPr>
              <p:cNvPr id="21" name="Group 55"/>
              <p:cNvGrpSpPr/>
              <p:nvPr/>
            </p:nvGrpSpPr>
            <p:grpSpPr bwMode="auto">
              <a:xfrm>
                <a:off x="2532" y="1051"/>
                <a:ext cx="743" cy="185"/>
                <a:chOff x="1565" y="2568"/>
                <a:chExt cx="1118" cy="279"/>
              </a:xfrm>
            </p:grpSpPr>
            <p:sp>
              <p:nvSpPr>
                <p:cNvPr id="27"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endParaRPr lang="zh-CN" altLang="en-US"/>
                </a:p>
              </p:txBody>
            </p:sp>
            <p:sp>
              <p:nvSpPr>
                <p:cNvPr id="28"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endParaRPr lang="zh-CN" altLang="en-US"/>
                </a:p>
              </p:txBody>
            </p:sp>
            <p:sp>
              <p:nvSpPr>
                <p:cNvPr id="29"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endParaRPr lang="zh-CN" altLang="en-US"/>
                </a:p>
              </p:txBody>
            </p:sp>
            <p:sp>
              <p:nvSpPr>
                <p:cNvPr id="30"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endParaRPr lang="zh-CN" altLang="en-US"/>
                </a:p>
              </p:txBody>
            </p:sp>
          </p:grpSp>
          <p:grpSp>
            <p:nvGrpSpPr>
              <p:cNvPr id="22" name="Group 60"/>
              <p:cNvGrpSpPr/>
              <p:nvPr/>
            </p:nvGrpSpPr>
            <p:grpSpPr bwMode="auto">
              <a:xfrm rot="1353540">
                <a:off x="2682" y="1111"/>
                <a:ext cx="743" cy="186"/>
                <a:chOff x="1565" y="2568"/>
                <a:chExt cx="1118" cy="279"/>
              </a:xfrm>
            </p:grpSpPr>
            <p:sp>
              <p:nvSpPr>
                <p:cNvPr id="23"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endParaRPr lang="zh-CN" altLang="en-US"/>
                </a:p>
              </p:txBody>
            </p:sp>
            <p:sp>
              <p:nvSpPr>
                <p:cNvPr id="24"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endParaRPr lang="zh-CN" altLang="en-US"/>
                </a:p>
              </p:txBody>
            </p:sp>
            <p:sp>
              <p:nvSpPr>
                <p:cNvPr id="25"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endParaRPr lang="zh-CN" altLang="en-US"/>
                </a:p>
              </p:txBody>
            </p:sp>
            <p:sp>
              <p:nvSpPr>
                <p:cNvPr id="26"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endParaRPr lang="zh-CN" altLang="en-US"/>
                </a:p>
              </p:txBody>
            </p:sp>
          </p:grpSp>
        </p:grpSp>
        <p:sp>
          <p:nvSpPr>
            <p:cNvPr id="17" name="Rectangle 36"/>
            <p:cNvSpPr>
              <a:spLocks noChangeArrowheads="1"/>
            </p:cNvSpPr>
            <p:nvPr/>
          </p:nvSpPr>
          <p:spPr bwMode="auto">
            <a:xfrm>
              <a:off x="2735263" y="4278313"/>
              <a:ext cx="1908175" cy="609398"/>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a:t>单击此处添加</a:t>
              </a:r>
            </a:p>
            <a:p>
              <a:pPr algn="ctr">
                <a:lnSpc>
                  <a:spcPct val="120000"/>
                </a:lnSpc>
                <a:defRPr/>
              </a:pPr>
              <a:r>
                <a:rPr lang="zh-CN" altLang="en-US" sz="1400"/>
                <a:t>内容文字信息</a:t>
              </a:r>
            </a:p>
          </p:txBody>
        </p:sp>
        <p:sp>
          <p:nvSpPr>
            <p:cNvPr id="18" name="Rectangle 37"/>
            <p:cNvSpPr>
              <a:spLocks noChangeArrowheads="1"/>
            </p:cNvSpPr>
            <p:nvPr/>
          </p:nvSpPr>
          <p:spPr bwMode="auto">
            <a:xfrm>
              <a:off x="4427538" y="4278313"/>
              <a:ext cx="1908175" cy="609398"/>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a:t>单击此处添加</a:t>
              </a:r>
            </a:p>
            <a:p>
              <a:pPr algn="ctr">
                <a:lnSpc>
                  <a:spcPct val="120000"/>
                </a:lnSpc>
                <a:defRPr/>
              </a:pPr>
              <a:r>
                <a:rPr lang="zh-CN" altLang="en-US" sz="1400"/>
                <a:t>内容文字信息</a:t>
              </a:r>
            </a:p>
          </p:txBody>
        </p:sp>
        <p:sp>
          <p:nvSpPr>
            <p:cNvPr id="19" name="Rectangle 38"/>
            <p:cNvSpPr>
              <a:spLocks noChangeArrowheads="1"/>
            </p:cNvSpPr>
            <p:nvPr/>
          </p:nvSpPr>
          <p:spPr bwMode="auto">
            <a:xfrm>
              <a:off x="2735263" y="2852738"/>
              <a:ext cx="1908175" cy="609398"/>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a:solidFill>
                    <a:schemeClr val="bg1"/>
                  </a:solidFill>
                </a:rPr>
                <a:t>单击此处添加</a:t>
              </a:r>
            </a:p>
            <a:p>
              <a:pPr algn="ctr">
                <a:lnSpc>
                  <a:spcPct val="120000"/>
                </a:lnSpc>
                <a:defRPr/>
              </a:pPr>
              <a:r>
                <a:rPr lang="zh-CN" altLang="en-US" sz="1400">
                  <a:solidFill>
                    <a:schemeClr val="bg1"/>
                  </a:solidFill>
                </a:rPr>
                <a:t>内容文字信息</a:t>
              </a:r>
            </a:p>
          </p:txBody>
        </p:sp>
        <p:sp>
          <p:nvSpPr>
            <p:cNvPr id="20" name="Rectangle 39"/>
            <p:cNvSpPr>
              <a:spLocks noChangeArrowheads="1"/>
            </p:cNvSpPr>
            <p:nvPr/>
          </p:nvSpPr>
          <p:spPr bwMode="auto">
            <a:xfrm>
              <a:off x="4427538" y="2852738"/>
              <a:ext cx="1908175" cy="609398"/>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defRPr/>
              </a:pPr>
              <a:r>
                <a:rPr lang="zh-CN" altLang="en-US" sz="1400"/>
                <a:t>单击此处添加</a:t>
              </a:r>
            </a:p>
            <a:p>
              <a:pPr algn="ctr">
                <a:lnSpc>
                  <a:spcPct val="120000"/>
                </a:lnSpc>
                <a:defRPr/>
              </a:pPr>
              <a:r>
                <a:rPr lang="zh-CN" altLang="en-US" sz="1400"/>
                <a:t>内容文字信息</a:t>
              </a:r>
            </a:p>
          </p:txBody>
        </p:sp>
      </p:grpSp>
      <p:sp>
        <p:nvSpPr>
          <p:cNvPr id="31"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22</a:t>
            </a:fld>
            <a:endParaRPr lang="en-US" altLang="zh-CN" dirty="0">
              <a:solidFill>
                <a:schemeClr val="tx1"/>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 name="Group 2"/>
          <p:cNvGrpSpPr/>
          <p:nvPr/>
        </p:nvGrpSpPr>
        <p:grpSpPr bwMode="auto">
          <a:xfrm>
            <a:off x="1884645" y="771182"/>
            <a:ext cx="6390710" cy="4696608"/>
            <a:chOff x="1020" y="1253"/>
            <a:chExt cx="3742" cy="2750"/>
          </a:xfrm>
        </p:grpSpPr>
        <p:sp>
          <p:nvSpPr>
            <p:cNvPr id="5" name="Oval 2"/>
            <p:cNvSpPr>
              <a:spLocks noChangeArrowheads="1"/>
            </p:cNvSpPr>
            <p:nvPr/>
          </p:nvSpPr>
          <p:spPr bwMode="auto">
            <a:xfrm>
              <a:off x="1973" y="1531"/>
              <a:ext cx="680" cy="402"/>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ln>
          </p:spPr>
          <p:txBody>
            <a:bodyPr wrap="none" anchor="ctr"/>
            <a:lstStyle/>
            <a:p>
              <a:endParaRPr lang="zh-CN" altLang="en-US"/>
            </a:p>
          </p:txBody>
        </p:sp>
        <p:sp>
          <p:nvSpPr>
            <p:cNvPr id="6" name="Oval 3"/>
            <p:cNvSpPr>
              <a:spLocks noChangeArrowheads="1"/>
            </p:cNvSpPr>
            <p:nvPr/>
          </p:nvSpPr>
          <p:spPr bwMode="auto">
            <a:xfrm>
              <a:off x="1020" y="2256"/>
              <a:ext cx="884" cy="523"/>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ln>
          </p:spPr>
          <p:txBody>
            <a:bodyPr wrap="none" anchor="ctr"/>
            <a:lstStyle/>
            <a:p>
              <a:endParaRPr lang="zh-CN" altLang="en-US"/>
            </a:p>
          </p:txBody>
        </p:sp>
        <p:sp>
          <p:nvSpPr>
            <p:cNvPr id="7" name="Oval 4"/>
            <p:cNvSpPr>
              <a:spLocks noChangeArrowheads="1"/>
            </p:cNvSpPr>
            <p:nvPr/>
          </p:nvSpPr>
          <p:spPr bwMode="auto">
            <a:xfrm>
              <a:off x="2449" y="2232"/>
              <a:ext cx="884" cy="523"/>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ln>
          </p:spPr>
          <p:txBody>
            <a:bodyPr wrap="none" anchor="ctr"/>
            <a:lstStyle/>
            <a:p>
              <a:endParaRPr lang="zh-CN" altLang="en-US"/>
            </a:p>
          </p:txBody>
        </p:sp>
        <p:sp>
          <p:nvSpPr>
            <p:cNvPr id="8" name="Oval 5"/>
            <p:cNvSpPr>
              <a:spLocks noChangeArrowheads="1"/>
            </p:cNvSpPr>
            <p:nvPr/>
          </p:nvSpPr>
          <p:spPr bwMode="auto">
            <a:xfrm>
              <a:off x="3266" y="3345"/>
              <a:ext cx="1111" cy="658"/>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ln>
          </p:spPr>
          <p:txBody>
            <a:bodyPr wrap="none" anchor="ctr"/>
            <a:lstStyle/>
            <a:p>
              <a:endParaRPr lang="zh-CN" altLang="en-US"/>
            </a:p>
          </p:txBody>
        </p:sp>
        <p:sp>
          <p:nvSpPr>
            <p:cNvPr id="9" name="Oval 6"/>
            <p:cNvSpPr>
              <a:spLocks noChangeArrowheads="1"/>
            </p:cNvSpPr>
            <p:nvPr/>
          </p:nvSpPr>
          <p:spPr bwMode="auto">
            <a:xfrm>
              <a:off x="3878" y="2256"/>
              <a:ext cx="884" cy="523"/>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ln>
          </p:spPr>
          <p:txBody>
            <a:bodyPr wrap="none" anchor="ctr"/>
            <a:lstStyle/>
            <a:p>
              <a:endParaRPr lang="zh-CN" altLang="en-US"/>
            </a:p>
          </p:txBody>
        </p:sp>
        <p:sp>
          <p:nvSpPr>
            <p:cNvPr id="10" name="Oval 7"/>
            <p:cNvSpPr>
              <a:spLocks noChangeArrowheads="1"/>
            </p:cNvSpPr>
            <p:nvPr/>
          </p:nvSpPr>
          <p:spPr bwMode="auto">
            <a:xfrm>
              <a:off x="1406" y="3322"/>
              <a:ext cx="1111" cy="658"/>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ln>
          </p:spPr>
          <p:txBody>
            <a:bodyPr wrap="none" anchor="ctr"/>
            <a:lstStyle/>
            <a:p>
              <a:endParaRPr lang="zh-CN" altLang="en-US"/>
            </a:p>
          </p:txBody>
        </p:sp>
        <p:sp>
          <p:nvSpPr>
            <p:cNvPr id="11" name="Oval 8"/>
            <p:cNvSpPr>
              <a:spLocks noChangeArrowheads="1"/>
            </p:cNvSpPr>
            <p:nvPr/>
          </p:nvSpPr>
          <p:spPr bwMode="auto">
            <a:xfrm>
              <a:off x="2767" y="1871"/>
              <a:ext cx="227" cy="227"/>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a:p>
          </p:txBody>
        </p:sp>
        <p:sp>
          <p:nvSpPr>
            <p:cNvPr id="12" name="Oval 9"/>
            <p:cNvSpPr>
              <a:spLocks noChangeArrowheads="1"/>
            </p:cNvSpPr>
            <p:nvPr/>
          </p:nvSpPr>
          <p:spPr bwMode="auto">
            <a:xfrm>
              <a:off x="3129" y="1531"/>
              <a:ext cx="680" cy="402"/>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ln>
          </p:spPr>
          <p:txBody>
            <a:bodyPr wrap="none" anchor="ctr"/>
            <a:lstStyle/>
            <a:p>
              <a:endParaRPr lang="zh-CN" altLang="en-US"/>
            </a:p>
          </p:txBody>
        </p:sp>
        <p:sp>
          <p:nvSpPr>
            <p:cNvPr id="13" name="Line 10"/>
            <p:cNvSpPr>
              <a:spLocks noChangeShapeType="1"/>
            </p:cNvSpPr>
            <p:nvPr/>
          </p:nvSpPr>
          <p:spPr bwMode="auto">
            <a:xfrm flipV="1">
              <a:off x="1973" y="2529"/>
              <a:ext cx="658" cy="793"/>
            </a:xfrm>
            <a:prstGeom prst="line">
              <a:avLst/>
            </a:prstGeom>
            <a:noFill/>
            <a:ln w="31750" cap="rnd">
              <a:solidFill>
                <a:srgbClr val="808080"/>
              </a:solidFill>
              <a:prstDash val="sysDot"/>
              <a:round/>
              <a:tailEnd type="triangle" w="med" len="med"/>
            </a:ln>
          </p:spPr>
          <p:txBody>
            <a:bodyPr/>
            <a:lstStyle/>
            <a:p>
              <a:endParaRPr lang="zh-CN" altLang="en-US"/>
            </a:p>
          </p:txBody>
        </p:sp>
        <p:sp>
          <p:nvSpPr>
            <p:cNvPr id="14" name="Line 11"/>
            <p:cNvSpPr>
              <a:spLocks noChangeShapeType="1"/>
            </p:cNvSpPr>
            <p:nvPr/>
          </p:nvSpPr>
          <p:spPr bwMode="auto">
            <a:xfrm>
              <a:off x="3175" y="2529"/>
              <a:ext cx="658" cy="771"/>
            </a:xfrm>
            <a:prstGeom prst="line">
              <a:avLst/>
            </a:prstGeom>
            <a:noFill/>
            <a:ln w="31750" cap="rnd">
              <a:solidFill>
                <a:srgbClr val="808080"/>
              </a:solidFill>
              <a:prstDash val="sysDot"/>
              <a:round/>
              <a:headEnd type="triangle" w="med" len="med"/>
            </a:ln>
          </p:spPr>
          <p:txBody>
            <a:bodyPr/>
            <a:lstStyle/>
            <a:p>
              <a:endParaRPr lang="zh-CN" altLang="en-US"/>
            </a:p>
          </p:txBody>
        </p:sp>
        <p:sp>
          <p:nvSpPr>
            <p:cNvPr id="15" name="Line 12"/>
            <p:cNvSpPr>
              <a:spLocks noChangeShapeType="1"/>
            </p:cNvSpPr>
            <p:nvPr/>
          </p:nvSpPr>
          <p:spPr bwMode="auto">
            <a:xfrm flipH="1">
              <a:off x="3311" y="2211"/>
              <a:ext cx="1043" cy="0"/>
            </a:xfrm>
            <a:prstGeom prst="line">
              <a:avLst/>
            </a:prstGeom>
            <a:noFill/>
            <a:ln w="31750" cap="rnd">
              <a:solidFill>
                <a:srgbClr val="808080"/>
              </a:solidFill>
              <a:prstDash val="sysDot"/>
              <a:round/>
              <a:tailEnd type="triangle" w="med" len="med"/>
            </a:ln>
          </p:spPr>
          <p:txBody>
            <a:bodyPr/>
            <a:lstStyle/>
            <a:p>
              <a:endParaRPr lang="zh-CN" altLang="en-US"/>
            </a:p>
          </p:txBody>
        </p:sp>
        <p:sp>
          <p:nvSpPr>
            <p:cNvPr id="16" name="Line 13"/>
            <p:cNvSpPr>
              <a:spLocks noChangeShapeType="1"/>
            </p:cNvSpPr>
            <p:nvPr/>
          </p:nvSpPr>
          <p:spPr bwMode="auto">
            <a:xfrm>
              <a:off x="1474" y="2211"/>
              <a:ext cx="998" cy="0"/>
            </a:xfrm>
            <a:prstGeom prst="line">
              <a:avLst/>
            </a:prstGeom>
            <a:noFill/>
            <a:ln w="31750" cap="rnd">
              <a:solidFill>
                <a:srgbClr val="808080"/>
              </a:solidFill>
              <a:prstDash val="sysDot"/>
              <a:round/>
              <a:tailEnd type="triangle" w="med" len="med"/>
            </a:ln>
          </p:spPr>
          <p:txBody>
            <a:bodyPr/>
            <a:lstStyle/>
            <a:p>
              <a:endParaRPr lang="zh-CN" altLang="en-US"/>
            </a:p>
          </p:txBody>
        </p:sp>
        <p:sp>
          <p:nvSpPr>
            <p:cNvPr id="17" name="Line 14"/>
            <p:cNvSpPr>
              <a:spLocks noChangeShapeType="1"/>
            </p:cNvSpPr>
            <p:nvPr/>
          </p:nvSpPr>
          <p:spPr bwMode="auto">
            <a:xfrm>
              <a:off x="2313" y="1531"/>
              <a:ext cx="318" cy="363"/>
            </a:xfrm>
            <a:prstGeom prst="line">
              <a:avLst/>
            </a:prstGeom>
            <a:noFill/>
            <a:ln w="31750" cap="rnd">
              <a:solidFill>
                <a:srgbClr val="808080"/>
              </a:solidFill>
              <a:prstDash val="sysDot"/>
              <a:round/>
              <a:tailEnd type="triangle" w="med" len="med"/>
            </a:ln>
          </p:spPr>
          <p:txBody>
            <a:bodyPr/>
            <a:lstStyle/>
            <a:p>
              <a:endParaRPr lang="zh-CN" altLang="en-US"/>
            </a:p>
          </p:txBody>
        </p:sp>
        <p:sp>
          <p:nvSpPr>
            <p:cNvPr id="18" name="Line 15"/>
            <p:cNvSpPr>
              <a:spLocks noChangeShapeType="1"/>
            </p:cNvSpPr>
            <p:nvPr/>
          </p:nvSpPr>
          <p:spPr bwMode="auto">
            <a:xfrm flipH="1">
              <a:off x="3152" y="1531"/>
              <a:ext cx="318" cy="363"/>
            </a:xfrm>
            <a:prstGeom prst="line">
              <a:avLst/>
            </a:prstGeom>
            <a:noFill/>
            <a:ln w="31750" cap="rnd">
              <a:solidFill>
                <a:srgbClr val="808080"/>
              </a:solidFill>
              <a:prstDash val="sysDot"/>
              <a:round/>
              <a:tailEnd type="triangle" w="med" len="med"/>
            </a:ln>
          </p:spPr>
          <p:txBody>
            <a:bodyPr/>
            <a:lstStyle/>
            <a:p>
              <a:endParaRPr lang="zh-CN" altLang="en-US"/>
            </a:p>
          </p:txBody>
        </p:sp>
        <p:grpSp>
          <p:nvGrpSpPr>
            <p:cNvPr id="19" name="Group 16"/>
            <p:cNvGrpSpPr/>
            <p:nvPr/>
          </p:nvGrpSpPr>
          <p:grpSpPr bwMode="auto">
            <a:xfrm>
              <a:off x="1111" y="1848"/>
              <a:ext cx="726" cy="726"/>
              <a:chOff x="2335" y="1139"/>
              <a:chExt cx="1089" cy="1089"/>
            </a:xfrm>
          </p:grpSpPr>
          <p:sp>
            <p:nvSpPr>
              <p:cNvPr id="44" name="Oval 17"/>
              <p:cNvSpPr>
                <a:spLocks noChangeArrowheads="1"/>
              </p:cNvSpPr>
              <p:nvPr/>
            </p:nvSpPr>
            <p:spPr bwMode="auto">
              <a:xfrm>
                <a:off x="2335" y="1139"/>
                <a:ext cx="1089" cy="1089"/>
              </a:xfrm>
              <a:prstGeom prst="ellipse">
                <a:avLst/>
              </a:prstGeom>
              <a:gradFill rotWithShape="1">
                <a:gsLst>
                  <a:gs pos="0">
                    <a:schemeClr val="accent1"/>
                  </a:gs>
                  <a:gs pos="100000">
                    <a:schemeClr val="hlink"/>
                  </a:gs>
                </a:gsLst>
                <a:lin ang="2700000" scaled="1"/>
              </a:gradFill>
              <a:ln w="9525" algn="ctr">
                <a:noFill/>
                <a:round/>
              </a:ln>
            </p:spPr>
            <p:txBody>
              <a:bodyPr wrap="none" anchor="ctr"/>
              <a:lstStyle/>
              <a:p>
                <a:pPr algn="ctr"/>
                <a:r>
                  <a:rPr lang="zh-CN" altLang="en-US" sz="1600">
                    <a:solidFill>
                      <a:schemeClr val="bg1"/>
                    </a:solidFill>
                  </a:rPr>
                  <a:t>单击此处</a:t>
                </a:r>
              </a:p>
              <a:p>
                <a:pPr algn="ctr"/>
                <a:r>
                  <a:rPr lang="zh-CN" altLang="en-US" sz="1600">
                    <a:solidFill>
                      <a:schemeClr val="bg1"/>
                    </a:solidFill>
                  </a:rPr>
                  <a:t>添加文字</a:t>
                </a:r>
              </a:p>
            </p:txBody>
          </p:sp>
          <p:sp>
            <p:nvSpPr>
              <p:cNvPr id="45" name="Freeform 18"/>
              <p:cNvSpPr/>
              <p:nvPr/>
            </p:nvSpPr>
            <p:spPr bwMode="auto">
              <a:xfrm>
                <a:off x="2428" y="1169"/>
                <a:ext cx="908"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p>
            </p:txBody>
          </p:sp>
          <p:sp>
            <p:nvSpPr>
              <p:cNvPr id="46" name="Oval 19"/>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a:p>
            </p:txBody>
          </p:sp>
        </p:grpSp>
        <p:grpSp>
          <p:nvGrpSpPr>
            <p:cNvPr id="20" name="Group 20"/>
            <p:cNvGrpSpPr/>
            <p:nvPr/>
          </p:nvGrpSpPr>
          <p:grpSpPr bwMode="auto">
            <a:xfrm>
              <a:off x="2549" y="1880"/>
              <a:ext cx="694" cy="694"/>
              <a:chOff x="3152" y="2454"/>
              <a:chExt cx="1089" cy="1089"/>
            </a:xfrm>
          </p:grpSpPr>
          <p:sp>
            <p:nvSpPr>
              <p:cNvPr id="41" name="Oval 21"/>
              <p:cNvSpPr>
                <a:spLocks noChangeArrowheads="1"/>
              </p:cNvSpPr>
              <p:nvPr/>
            </p:nvSpPr>
            <p:spPr bwMode="auto">
              <a:xfrm>
                <a:off x="3152" y="2454"/>
                <a:ext cx="1089" cy="1089"/>
              </a:xfrm>
              <a:prstGeom prst="ellipse">
                <a:avLst/>
              </a:prstGeom>
              <a:gradFill rotWithShape="1">
                <a:gsLst>
                  <a:gs pos="0">
                    <a:srgbClr val="FF0000"/>
                  </a:gs>
                  <a:gs pos="100000">
                    <a:srgbClr val="CC0000"/>
                  </a:gs>
                </a:gsLst>
                <a:lin ang="2700000" scaled="1"/>
              </a:gradFill>
              <a:ln w="9525" algn="ctr">
                <a:noFill/>
                <a:round/>
              </a:ln>
            </p:spPr>
            <p:txBody>
              <a:bodyPr wrap="none" anchor="ctr"/>
              <a:lstStyle/>
              <a:p>
                <a:pPr algn="ctr"/>
                <a:r>
                  <a:rPr lang="zh-CN" altLang="en-US" sz="1600">
                    <a:solidFill>
                      <a:schemeClr val="bg1"/>
                    </a:solidFill>
                  </a:rPr>
                  <a:t>单击此处</a:t>
                </a:r>
              </a:p>
              <a:p>
                <a:pPr algn="ctr"/>
                <a:r>
                  <a:rPr lang="zh-CN" altLang="en-US" sz="1600">
                    <a:solidFill>
                      <a:schemeClr val="bg1"/>
                    </a:solidFill>
                  </a:rPr>
                  <a:t>添加文字</a:t>
                </a:r>
              </a:p>
            </p:txBody>
          </p:sp>
          <p:sp>
            <p:nvSpPr>
              <p:cNvPr id="42" name="Freeform 22"/>
              <p:cNvSpPr/>
              <p:nvPr/>
            </p:nvSpPr>
            <p:spPr bwMode="auto">
              <a:xfrm>
                <a:off x="3243" y="2479"/>
                <a:ext cx="908"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p>
            </p:txBody>
          </p:sp>
          <p:sp>
            <p:nvSpPr>
              <p:cNvPr id="43" name="Oval 23"/>
              <p:cNvSpPr>
                <a:spLocks noChangeArrowheads="1"/>
              </p:cNvSpPr>
              <p:nvPr/>
            </p:nvSpPr>
            <p:spPr bwMode="auto">
              <a:xfrm>
                <a:off x="3379" y="2545"/>
                <a:ext cx="228" cy="20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a:p>
            </p:txBody>
          </p:sp>
        </p:grpSp>
        <p:grpSp>
          <p:nvGrpSpPr>
            <p:cNvPr id="21" name="Group 24"/>
            <p:cNvGrpSpPr/>
            <p:nvPr/>
          </p:nvGrpSpPr>
          <p:grpSpPr bwMode="auto">
            <a:xfrm>
              <a:off x="3949" y="1848"/>
              <a:ext cx="726" cy="726"/>
              <a:chOff x="2335" y="1139"/>
              <a:chExt cx="1089" cy="1089"/>
            </a:xfrm>
          </p:grpSpPr>
          <p:sp>
            <p:nvSpPr>
              <p:cNvPr id="38" name="Oval 25"/>
              <p:cNvSpPr>
                <a:spLocks noChangeArrowheads="1"/>
              </p:cNvSpPr>
              <p:nvPr/>
            </p:nvSpPr>
            <p:spPr bwMode="auto">
              <a:xfrm>
                <a:off x="2335" y="1139"/>
                <a:ext cx="1089" cy="1089"/>
              </a:xfrm>
              <a:prstGeom prst="ellipse">
                <a:avLst/>
              </a:prstGeom>
              <a:gradFill rotWithShape="1">
                <a:gsLst>
                  <a:gs pos="0">
                    <a:schemeClr val="accent1"/>
                  </a:gs>
                  <a:gs pos="100000">
                    <a:schemeClr val="hlink"/>
                  </a:gs>
                </a:gsLst>
                <a:lin ang="2700000" scaled="1"/>
              </a:gradFill>
              <a:ln w="9525" algn="ctr">
                <a:noFill/>
                <a:round/>
              </a:ln>
            </p:spPr>
            <p:txBody>
              <a:bodyPr wrap="none" anchor="ctr"/>
              <a:lstStyle/>
              <a:p>
                <a:pPr algn="ctr"/>
                <a:r>
                  <a:rPr lang="zh-CN" altLang="en-US" sz="1600">
                    <a:solidFill>
                      <a:schemeClr val="bg1"/>
                    </a:solidFill>
                  </a:rPr>
                  <a:t>单击此处</a:t>
                </a:r>
              </a:p>
              <a:p>
                <a:pPr algn="ctr"/>
                <a:r>
                  <a:rPr lang="zh-CN" altLang="en-US" sz="1600">
                    <a:solidFill>
                      <a:schemeClr val="bg1"/>
                    </a:solidFill>
                  </a:rPr>
                  <a:t>添加文字</a:t>
                </a:r>
              </a:p>
            </p:txBody>
          </p:sp>
          <p:sp>
            <p:nvSpPr>
              <p:cNvPr id="39" name="Freeform 26"/>
              <p:cNvSpPr/>
              <p:nvPr/>
            </p:nvSpPr>
            <p:spPr bwMode="auto">
              <a:xfrm>
                <a:off x="2426" y="1169"/>
                <a:ext cx="908"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p>
            </p:txBody>
          </p:sp>
          <p:sp>
            <p:nvSpPr>
              <p:cNvPr id="40" name="Oval 27"/>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a:p>
            </p:txBody>
          </p:sp>
        </p:grpSp>
        <p:grpSp>
          <p:nvGrpSpPr>
            <p:cNvPr id="22" name="Group 28"/>
            <p:cNvGrpSpPr/>
            <p:nvPr/>
          </p:nvGrpSpPr>
          <p:grpSpPr bwMode="auto">
            <a:xfrm>
              <a:off x="1519" y="2847"/>
              <a:ext cx="906" cy="906"/>
              <a:chOff x="2335" y="1139"/>
              <a:chExt cx="1089" cy="1089"/>
            </a:xfrm>
          </p:grpSpPr>
          <p:sp>
            <p:nvSpPr>
              <p:cNvPr id="35" name="Oval 29"/>
              <p:cNvSpPr>
                <a:spLocks noChangeArrowheads="1"/>
              </p:cNvSpPr>
              <p:nvPr/>
            </p:nvSpPr>
            <p:spPr bwMode="auto">
              <a:xfrm>
                <a:off x="2335" y="1139"/>
                <a:ext cx="1089" cy="1089"/>
              </a:xfrm>
              <a:prstGeom prst="ellipse">
                <a:avLst/>
              </a:prstGeom>
              <a:gradFill rotWithShape="1">
                <a:gsLst>
                  <a:gs pos="0">
                    <a:schemeClr val="accent1"/>
                  </a:gs>
                  <a:gs pos="100000">
                    <a:schemeClr val="hlink"/>
                  </a:gs>
                </a:gsLst>
                <a:lin ang="2700000" scaled="1"/>
              </a:gradFill>
              <a:ln w="9525" algn="ctr">
                <a:noFill/>
                <a:round/>
              </a:ln>
            </p:spPr>
            <p:txBody>
              <a:bodyPr wrap="none" anchor="ctr"/>
              <a:lstStyle/>
              <a:p>
                <a:pPr algn="ctr"/>
                <a:r>
                  <a:rPr lang="zh-CN" altLang="en-US">
                    <a:solidFill>
                      <a:schemeClr val="bg1"/>
                    </a:solidFill>
                  </a:rPr>
                  <a:t>单击此处</a:t>
                </a:r>
              </a:p>
              <a:p>
                <a:pPr algn="ctr"/>
                <a:r>
                  <a:rPr lang="zh-CN" altLang="en-US">
                    <a:solidFill>
                      <a:schemeClr val="bg1"/>
                    </a:solidFill>
                  </a:rPr>
                  <a:t>添加文字</a:t>
                </a:r>
              </a:p>
            </p:txBody>
          </p:sp>
          <p:sp>
            <p:nvSpPr>
              <p:cNvPr id="36" name="Freeform 30"/>
              <p:cNvSpPr/>
              <p:nvPr/>
            </p:nvSpPr>
            <p:spPr bwMode="auto">
              <a:xfrm>
                <a:off x="2424" y="1169"/>
                <a:ext cx="910"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p>
            </p:txBody>
          </p:sp>
          <p:sp>
            <p:nvSpPr>
              <p:cNvPr id="37" name="Oval 31"/>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a:p>
            </p:txBody>
          </p:sp>
        </p:grpSp>
        <p:grpSp>
          <p:nvGrpSpPr>
            <p:cNvPr id="23" name="Group 32"/>
            <p:cNvGrpSpPr/>
            <p:nvPr/>
          </p:nvGrpSpPr>
          <p:grpSpPr bwMode="auto">
            <a:xfrm>
              <a:off x="3379" y="2847"/>
              <a:ext cx="906" cy="906"/>
              <a:chOff x="2335" y="1139"/>
              <a:chExt cx="1089" cy="1089"/>
            </a:xfrm>
          </p:grpSpPr>
          <p:sp>
            <p:nvSpPr>
              <p:cNvPr id="32" name="Oval 33"/>
              <p:cNvSpPr>
                <a:spLocks noChangeArrowheads="1"/>
              </p:cNvSpPr>
              <p:nvPr/>
            </p:nvSpPr>
            <p:spPr bwMode="auto">
              <a:xfrm>
                <a:off x="2335" y="1139"/>
                <a:ext cx="1089" cy="1089"/>
              </a:xfrm>
              <a:prstGeom prst="ellipse">
                <a:avLst/>
              </a:prstGeom>
              <a:gradFill rotWithShape="1">
                <a:gsLst>
                  <a:gs pos="0">
                    <a:schemeClr val="accent1"/>
                  </a:gs>
                  <a:gs pos="100000">
                    <a:schemeClr val="hlink"/>
                  </a:gs>
                </a:gsLst>
                <a:lin ang="2700000" scaled="1"/>
              </a:gradFill>
              <a:ln w="9525" algn="ctr">
                <a:noFill/>
                <a:round/>
              </a:ln>
            </p:spPr>
            <p:txBody>
              <a:bodyPr wrap="none" anchor="ctr"/>
              <a:lstStyle/>
              <a:p>
                <a:pPr algn="ctr"/>
                <a:r>
                  <a:rPr lang="zh-CN" altLang="en-US">
                    <a:solidFill>
                      <a:schemeClr val="bg1"/>
                    </a:solidFill>
                  </a:rPr>
                  <a:t>单击此处</a:t>
                </a:r>
              </a:p>
              <a:p>
                <a:pPr algn="ctr"/>
                <a:r>
                  <a:rPr lang="zh-CN" altLang="en-US">
                    <a:solidFill>
                      <a:schemeClr val="bg1"/>
                    </a:solidFill>
                  </a:rPr>
                  <a:t>添加文字</a:t>
                </a:r>
              </a:p>
            </p:txBody>
          </p:sp>
          <p:sp>
            <p:nvSpPr>
              <p:cNvPr id="33" name="Freeform 34"/>
              <p:cNvSpPr/>
              <p:nvPr/>
            </p:nvSpPr>
            <p:spPr bwMode="auto">
              <a:xfrm>
                <a:off x="2426" y="1169"/>
                <a:ext cx="908"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p>
            </p:txBody>
          </p:sp>
          <p:sp>
            <p:nvSpPr>
              <p:cNvPr id="34" name="Oval 35"/>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a:p>
            </p:txBody>
          </p:sp>
        </p:grpSp>
        <p:grpSp>
          <p:nvGrpSpPr>
            <p:cNvPr id="24" name="Group 36"/>
            <p:cNvGrpSpPr/>
            <p:nvPr/>
          </p:nvGrpSpPr>
          <p:grpSpPr bwMode="auto">
            <a:xfrm>
              <a:off x="2035" y="1253"/>
              <a:ext cx="550" cy="550"/>
              <a:chOff x="2335" y="1139"/>
              <a:chExt cx="1089" cy="1089"/>
            </a:xfrm>
          </p:grpSpPr>
          <p:sp>
            <p:nvSpPr>
              <p:cNvPr id="29" name="Oval 37"/>
              <p:cNvSpPr>
                <a:spLocks noChangeArrowheads="1"/>
              </p:cNvSpPr>
              <p:nvPr/>
            </p:nvSpPr>
            <p:spPr bwMode="auto">
              <a:xfrm>
                <a:off x="2335" y="1139"/>
                <a:ext cx="1089" cy="1089"/>
              </a:xfrm>
              <a:prstGeom prst="ellipse">
                <a:avLst/>
              </a:prstGeom>
              <a:gradFill rotWithShape="1">
                <a:gsLst>
                  <a:gs pos="0">
                    <a:schemeClr val="accent1"/>
                  </a:gs>
                  <a:gs pos="100000">
                    <a:schemeClr val="hlink"/>
                  </a:gs>
                </a:gsLst>
                <a:lin ang="2700000" scaled="1"/>
              </a:gradFill>
              <a:ln w="9525" algn="ctr">
                <a:noFill/>
                <a:round/>
              </a:ln>
            </p:spPr>
            <p:txBody>
              <a:bodyPr wrap="none" anchor="ctr"/>
              <a:lstStyle/>
              <a:p>
                <a:pPr algn="ctr"/>
                <a:r>
                  <a:rPr lang="zh-CN" altLang="en-US" sz="1400">
                    <a:solidFill>
                      <a:schemeClr val="bg1"/>
                    </a:solidFill>
                  </a:rPr>
                  <a:t>单击此处</a:t>
                </a:r>
              </a:p>
              <a:p>
                <a:pPr algn="ctr"/>
                <a:r>
                  <a:rPr lang="zh-CN" altLang="en-US" sz="1400">
                    <a:solidFill>
                      <a:schemeClr val="bg1"/>
                    </a:solidFill>
                  </a:rPr>
                  <a:t>添加文字</a:t>
                </a:r>
              </a:p>
            </p:txBody>
          </p:sp>
          <p:sp>
            <p:nvSpPr>
              <p:cNvPr id="30" name="Freeform 38"/>
              <p:cNvSpPr/>
              <p:nvPr/>
            </p:nvSpPr>
            <p:spPr bwMode="auto">
              <a:xfrm>
                <a:off x="2427" y="1168"/>
                <a:ext cx="908"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p>
            </p:txBody>
          </p:sp>
          <p:sp>
            <p:nvSpPr>
              <p:cNvPr id="31" name="Oval 39"/>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a:p>
            </p:txBody>
          </p:sp>
        </p:grpSp>
        <p:grpSp>
          <p:nvGrpSpPr>
            <p:cNvPr id="25" name="Group 40"/>
            <p:cNvGrpSpPr/>
            <p:nvPr/>
          </p:nvGrpSpPr>
          <p:grpSpPr bwMode="auto">
            <a:xfrm>
              <a:off x="3198" y="1253"/>
              <a:ext cx="550" cy="550"/>
              <a:chOff x="2335" y="1139"/>
              <a:chExt cx="1089" cy="1089"/>
            </a:xfrm>
          </p:grpSpPr>
          <p:sp>
            <p:nvSpPr>
              <p:cNvPr id="26" name="Oval 41"/>
              <p:cNvSpPr>
                <a:spLocks noChangeArrowheads="1"/>
              </p:cNvSpPr>
              <p:nvPr/>
            </p:nvSpPr>
            <p:spPr bwMode="auto">
              <a:xfrm>
                <a:off x="2335" y="1139"/>
                <a:ext cx="1089" cy="1089"/>
              </a:xfrm>
              <a:prstGeom prst="ellipse">
                <a:avLst/>
              </a:prstGeom>
              <a:gradFill rotWithShape="1">
                <a:gsLst>
                  <a:gs pos="0">
                    <a:schemeClr val="accent1"/>
                  </a:gs>
                  <a:gs pos="100000">
                    <a:schemeClr val="hlink"/>
                  </a:gs>
                </a:gsLst>
                <a:lin ang="2700000" scaled="1"/>
              </a:gradFill>
              <a:ln w="9525" algn="ctr">
                <a:noFill/>
                <a:round/>
              </a:ln>
            </p:spPr>
            <p:txBody>
              <a:bodyPr wrap="none" anchor="ctr"/>
              <a:lstStyle/>
              <a:p>
                <a:pPr algn="ctr"/>
                <a:r>
                  <a:rPr lang="zh-CN" altLang="en-US" sz="1400">
                    <a:solidFill>
                      <a:schemeClr val="bg1"/>
                    </a:solidFill>
                  </a:rPr>
                  <a:t>单击此处</a:t>
                </a:r>
              </a:p>
              <a:p>
                <a:pPr algn="ctr"/>
                <a:r>
                  <a:rPr lang="zh-CN" altLang="en-US" sz="1400">
                    <a:solidFill>
                      <a:schemeClr val="bg1"/>
                    </a:solidFill>
                  </a:rPr>
                  <a:t>添加文字</a:t>
                </a:r>
              </a:p>
            </p:txBody>
          </p:sp>
          <p:sp>
            <p:nvSpPr>
              <p:cNvPr id="27" name="Freeform 42"/>
              <p:cNvSpPr/>
              <p:nvPr/>
            </p:nvSpPr>
            <p:spPr bwMode="auto">
              <a:xfrm>
                <a:off x="2424" y="1168"/>
                <a:ext cx="912"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a:p>
            </p:txBody>
          </p:sp>
          <p:sp>
            <p:nvSpPr>
              <p:cNvPr id="28" name="Oval 43"/>
              <p:cNvSpPr>
                <a:spLocks noChangeArrowheads="1"/>
              </p:cNvSpPr>
              <p:nvPr/>
            </p:nvSpPr>
            <p:spPr bwMode="auto">
              <a:xfrm>
                <a:off x="2562" y="1184"/>
                <a:ext cx="228" cy="20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a:p>
            </p:txBody>
          </p:sp>
        </p:grpSp>
      </p:grpSp>
      <p:sp>
        <p:nvSpPr>
          <p:cNvPr id="47"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23</a:t>
            </a:fld>
            <a:endParaRPr lang="en-US" altLang="zh-CN" dirty="0">
              <a:solidFill>
                <a:schemeClr val="tx1"/>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 name="组合 3"/>
          <p:cNvGrpSpPr/>
          <p:nvPr/>
        </p:nvGrpSpPr>
        <p:grpSpPr>
          <a:xfrm>
            <a:off x="1655970" y="1282325"/>
            <a:ext cx="6794086" cy="4075658"/>
            <a:chOff x="468313" y="1614488"/>
            <a:chExt cx="8153400" cy="4891087"/>
          </a:xfrm>
        </p:grpSpPr>
        <p:sp>
          <p:nvSpPr>
            <p:cNvPr id="5" name="AutoShape 4"/>
            <p:cNvSpPr>
              <a:spLocks noChangeArrowheads="1"/>
            </p:cNvSpPr>
            <p:nvPr/>
          </p:nvSpPr>
          <p:spPr bwMode="auto">
            <a:xfrm rot="10800000">
              <a:off x="4211638" y="5805488"/>
              <a:ext cx="4219575" cy="161925"/>
            </a:xfrm>
            <a:custGeom>
              <a:avLst/>
              <a:gdLst>
                <a:gd name="T0" fmla="*/ 791286937 w 21600"/>
                <a:gd name="T1" fmla="*/ 606941 h 21600"/>
                <a:gd name="T2" fmla="*/ 412148551 w 21600"/>
                <a:gd name="T3" fmla="*/ 1213875 h 21600"/>
                <a:gd name="T4" fmla="*/ 33009970 w 21600"/>
                <a:gd name="T5" fmla="*/ 606941 h 21600"/>
                <a:gd name="T6" fmla="*/ 412148551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5F5F5F">
                    <a:alpha val="0"/>
                  </a:srgbClr>
                </a:gs>
                <a:gs pos="100000">
                  <a:schemeClr val="tx1">
                    <a:alpha val="50000"/>
                  </a:schemeClr>
                </a:gs>
              </a:gsLst>
              <a:lin ang="5400000" scaled="1"/>
            </a:gradFill>
            <a:ln w="28575" algn="ctr">
              <a:noFill/>
              <a:miter lim="800000"/>
            </a:ln>
          </p:spPr>
          <p:txBody>
            <a:bodyPr wrap="none" anchor="ctr"/>
            <a:lstStyle/>
            <a:p>
              <a:endParaRPr lang="zh-CN" altLang="en-US"/>
            </a:p>
          </p:txBody>
        </p:sp>
        <p:sp>
          <p:nvSpPr>
            <p:cNvPr id="6" name="AutoShape 5"/>
            <p:cNvSpPr>
              <a:spLocks noChangeArrowheads="1"/>
            </p:cNvSpPr>
            <p:nvPr/>
          </p:nvSpPr>
          <p:spPr bwMode="auto">
            <a:xfrm>
              <a:off x="4211638" y="5003800"/>
              <a:ext cx="4219575" cy="801688"/>
            </a:xfrm>
            <a:custGeom>
              <a:avLst/>
              <a:gdLst>
                <a:gd name="T0" fmla="*/ 791286937 w 21600"/>
                <a:gd name="T1" fmla="*/ 14877399 h 21600"/>
                <a:gd name="T2" fmla="*/ 412148551 w 21600"/>
                <a:gd name="T3" fmla="*/ 29754799 h 21600"/>
                <a:gd name="T4" fmla="*/ 33009970 w 21600"/>
                <a:gd name="T5" fmla="*/ 14877399 h 21600"/>
                <a:gd name="T6" fmla="*/ 412148551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w="12700" algn="ctr">
              <a:solidFill>
                <a:schemeClr val="bg1"/>
              </a:solidFill>
              <a:miter lim="800000"/>
            </a:ln>
          </p:spPr>
          <p:txBody>
            <a:bodyPr wrap="none" anchor="ctr"/>
            <a:lstStyle/>
            <a:p>
              <a:endParaRPr lang="zh-CN" altLang="en-US"/>
            </a:p>
          </p:txBody>
        </p:sp>
        <p:sp>
          <p:nvSpPr>
            <p:cNvPr id="7" name="WordArt 6"/>
            <p:cNvSpPr>
              <a:spLocks noChangeArrowheads="1" noChangeShapeType="1" noTextEdit="1"/>
            </p:cNvSpPr>
            <p:nvPr/>
          </p:nvSpPr>
          <p:spPr bwMode="auto">
            <a:xfrm>
              <a:off x="5845175" y="5260975"/>
              <a:ext cx="952500" cy="349250"/>
            </a:xfrm>
            <a:prstGeom prst="rect">
              <a:avLst/>
            </a:prstGeom>
          </p:spPr>
          <p:txBody>
            <a:bodyPr wrap="none" fromWordArt="1">
              <a:prstTxWarp prst="textPlain">
                <a:avLst>
                  <a:gd name="adj" fmla="val 50000"/>
                </a:avLst>
              </a:prstTxWarp>
            </a:bodyPr>
            <a:lstStyle/>
            <a:p>
              <a:pPr algn="ctr"/>
              <a:r>
                <a:rPr lang="en-US" altLang="zh-CN"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a:cs typeface="Arial" panose="020B0604020202020204"/>
                </a:rPr>
                <a:t>32%</a:t>
              </a:r>
              <a:endParaRPr lang="zh-CN" altLang="en-US"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a:cs typeface="Arial" panose="020B0604020202020204"/>
              </a:endParaRPr>
            </a:p>
          </p:txBody>
        </p:sp>
        <p:sp>
          <p:nvSpPr>
            <p:cNvPr id="8" name="AutoShape 7"/>
            <p:cNvSpPr>
              <a:spLocks noChangeArrowheads="1"/>
            </p:cNvSpPr>
            <p:nvPr/>
          </p:nvSpPr>
          <p:spPr bwMode="auto">
            <a:xfrm rot="10800000">
              <a:off x="4211638" y="4368800"/>
              <a:ext cx="4219575" cy="619125"/>
            </a:xfrm>
            <a:custGeom>
              <a:avLst/>
              <a:gdLst>
                <a:gd name="T0" fmla="*/ 712978657 w 21600"/>
                <a:gd name="T1" fmla="*/ 8873064 h 21600"/>
                <a:gd name="T2" fmla="*/ 412148551 w 21600"/>
                <a:gd name="T3" fmla="*/ 17746100 h 21600"/>
                <a:gd name="T4" fmla="*/ 111318249 w 21600"/>
                <a:gd name="T5" fmla="*/ 8873064 h 21600"/>
                <a:gd name="T6" fmla="*/ 412148551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solidFill>
              <a:srgbClr val="D1D1D1"/>
            </a:solidFill>
            <a:ln w="9525" algn="ctr">
              <a:noFill/>
              <a:miter lim="800000"/>
            </a:ln>
          </p:spPr>
          <p:txBody>
            <a:bodyPr wrap="none" anchor="ctr"/>
            <a:lstStyle/>
            <a:p>
              <a:endParaRPr lang="zh-CN" altLang="en-US"/>
            </a:p>
          </p:txBody>
        </p:sp>
        <p:sp>
          <p:nvSpPr>
            <p:cNvPr id="9" name="AutoShape 8"/>
            <p:cNvSpPr>
              <a:spLocks noChangeArrowheads="1"/>
            </p:cNvSpPr>
            <p:nvPr/>
          </p:nvSpPr>
          <p:spPr bwMode="auto">
            <a:xfrm>
              <a:off x="4621213" y="3973513"/>
              <a:ext cx="3400425" cy="646112"/>
            </a:xfrm>
            <a:custGeom>
              <a:avLst/>
              <a:gdLst>
                <a:gd name="T0" fmla="*/ 511948310 w 21600"/>
                <a:gd name="T1" fmla="*/ 9663443 h 21600"/>
                <a:gd name="T2" fmla="*/ 267659574 w 21600"/>
                <a:gd name="T3" fmla="*/ 19326885 h 21600"/>
                <a:gd name="T4" fmla="*/ 23370680 w 21600"/>
                <a:gd name="T5" fmla="*/ 9663443 h 21600"/>
                <a:gd name="T6" fmla="*/ 267659574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ah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lnTo>
                    <a:pt x="0" y="0"/>
                  </a:lnTo>
                  <a:close/>
                </a:path>
              </a:pathLst>
            </a:custGeom>
            <a:solidFill>
              <a:srgbClr val="C00000"/>
            </a:solidFill>
            <a:ln w="28575" algn="ctr">
              <a:noFill/>
              <a:miter lim="800000"/>
            </a:ln>
          </p:spPr>
          <p:txBody>
            <a:bodyPr wrap="none" anchor="ctr"/>
            <a:lstStyle/>
            <a:p>
              <a:endParaRPr lang="zh-CN" altLang="en-US"/>
            </a:p>
          </p:txBody>
        </p:sp>
        <p:sp>
          <p:nvSpPr>
            <p:cNvPr id="10" name="WordArt 9"/>
            <p:cNvSpPr>
              <a:spLocks noChangeArrowheads="1" noChangeShapeType="1" noTextEdit="1"/>
            </p:cNvSpPr>
            <p:nvPr/>
          </p:nvSpPr>
          <p:spPr bwMode="auto">
            <a:xfrm>
              <a:off x="5891213" y="4129088"/>
              <a:ext cx="862012" cy="341312"/>
            </a:xfrm>
            <a:prstGeom prst="rect">
              <a:avLst/>
            </a:prstGeom>
          </p:spPr>
          <p:txBody>
            <a:bodyPr wrap="none" fromWordArt="1">
              <a:prstTxWarp prst="textPlain">
                <a:avLst>
                  <a:gd name="adj" fmla="val 50000"/>
                </a:avLst>
              </a:prstTxWarp>
            </a:bodyPr>
            <a:lstStyle/>
            <a:p>
              <a:pPr algn="ctr"/>
              <a:r>
                <a:rPr lang="en-US" altLang="zh-CN"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a:cs typeface="Arial" panose="020B0604020202020204"/>
                </a:rPr>
                <a:t>28%</a:t>
              </a:r>
              <a:endParaRPr lang="zh-CN" altLang="en-US"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a:cs typeface="Arial" panose="020B0604020202020204"/>
              </a:endParaRPr>
            </a:p>
          </p:txBody>
        </p:sp>
        <p:sp>
          <p:nvSpPr>
            <p:cNvPr id="11" name="AutoShape 10"/>
            <p:cNvSpPr>
              <a:spLocks noChangeArrowheads="1"/>
            </p:cNvSpPr>
            <p:nvPr/>
          </p:nvSpPr>
          <p:spPr bwMode="auto">
            <a:xfrm rot="10800000">
              <a:off x="4621213" y="3479800"/>
              <a:ext cx="3400425" cy="498475"/>
            </a:xfrm>
            <a:custGeom>
              <a:avLst/>
              <a:gdLst>
                <a:gd name="T0" fmla="*/ 463026112 w 21600"/>
                <a:gd name="T1" fmla="*/ 5751801 h 21600"/>
                <a:gd name="T2" fmla="*/ 267659574 w 21600"/>
                <a:gd name="T3" fmla="*/ 11503580 h 21600"/>
                <a:gd name="T4" fmla="*/ 72292878 w 21600"/>
                <a:gd name="T5" fmla="*/ 5751801 h 21600"/>
                <a:gd name="T6" fmla="*/ 26765957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solidFill>
              <a:srgbClr val="D1D1D1"/>
            </a:solidFill>
            <a:ln w="9525" algn="ctr">
              <a:noFill/>
              <a:miter lim="800000"/>
            </a:ln>
          </p:spPr>
          <p:txBody>
            <a:bodyPr wrap="none" anchor="ctr"/>
            <a:lstStyle/>
            <a:p>
              <a:endParaRPr lang="zh-CN" altLang="en-US"/>
            </a:p>
          </p:txBody>
        </p:sp>
        <p:sp>
          <p:nvSpPr>
            <p:cNvPr id="12" name="AutoShape 12"/>
            <p:cNvSpPr>
              <a:spLocks noChangeArrowheads="1"/>
            </p:cNvSpPr>
            <p:nvPr/>
          </p:nvSpPr>
          <p:spPr bwMode="auto">
            <a:xfrm>
              <a:off x="4943475" y="3167063"/>
              <a:ext cx="2755900" cy="522287"/>
            </a:xfrm>
            <a:custGeom>
              <a:avLst/>
              <a:gdLst>
                <a:gd name="T0" fmla="*/ 332687527 w 21600"/>
                <a:gd name="T1" fmla="*/ 6314426 h 21600"/>
                <a:gd name="T2" fmla="*/ 175809834 w 21600"/>
                <a:gd name="T3" fmla="*/ 12628875 h 21600"/>
                <a:gd name="T4" fmla="*/ 18932140 w 21600"/>
                <a:gd name="T5" fmla="*/ 6314426 h 21600"/>
                <a:gd name="T6" fmla="*/ 175809834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solidFill>
              <a:srgbClr val="C00000"/>
            </a:solidFill>
            <a:ln w="12700" algn="ctr">
              <a:solidFill>
                <a:schemeClr val="bg1"/>
              </a:solidFill>
              <a:miter lim="800000"/>
            </a:ln>
          </p:spPr>
          <p:txBody>
            <a:bodyPr wrap="none" anchor="ctr"/>
            <a:lstStyle/>
            <a:p>
              <a:endParaRPr lang="zh-CN" altLang="en-US"/>
            </a:p>
          </p:txBody>
        </p:sp>
        <p:sp>
          <p:nvSpPr>
            <p:cNvPr id="13" name="WordArt 13"/>
            <p:cNvSpPr>
              <a:spLocks noChangeArrowheads="1" noChangeShapeType="1" noTextEdit="1"/>
            </p:cNvSpPr>
            <p:nvPr/>
          </p:nvSpPr>
          <p:spPr bwMode="auto">
            <a:xfrm>
              <a:off x="6035675" y="3295650"/>
              <a:ext cx="571500" cy="228600"/>
            </a:xfrm>
            <a:prstGeom prst="rect">
              <a:avLst/>
            </a:prstGeom>
          </p:spPr>
          <p:txBody>
            <a:bodyPr wrap="none" fromWordArt="1">
              <a:prstTxWarp prst="textPlain">
                <a:avLst>
                  <a:gd name="adj" fmla="val 50000"/>
                </a:avLst>
              </a:prstTxWarp>
            </a:bodyPr>
            <a:lstStyle/>
            <a:p>
              <a:pPr algn="ctr"/>
              <a:r>
                <a:rPr lang="en-US" altLang="zh-CN"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a:cs typeface="Arial" panose="020B0604020202020204"/>
                </a:rPr>
                <a:t>25%</a:t>
              </a:r>
              <a:endParaRPr lang="zh-CN" altLang="en-US"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a:cs typeface="Arial" panose="020B0604020202020204"/>
              </a:endParaRPr>
            </a:p>
          </p:txBody>
        </p:sp>
        <p:sp>
          <p:nvSpPr>
            <p:cNvPr id="14" name="AutoShape 14"/>
            <p:cNvSpPr>
              <a:spLocks noChangeArrowheads="1"/>
            </p:cNvSpPr>
            <p:nvPr/>
          </p:nvSpPr>
          <p:spPr bwMode="auto">
            <a:xfrm rot="10800000">
              <a:off x="4943475" y="2760663"/>
              <a:ext cx="2755900" cy="403225"/>
            </a:xfrm>
            <a:custGeom>
              <a:avLst/>
              <a:gdLst>
                <a:gd name="T0" fmla="*/ 304134745 w 21600"/>
                <a:gd name="T1" fmla="*/ 3763676 h 21600"/>
                <a:gd name="T2" fmla="*/ 175809834 w 21600"/>
                <a:gd name="T3" fmla="*/ 7527333 h 21600"/>
                <a:gd name="T4" fmla="*/ 47484923 w 21600"/>
                <a:gd name="T5" fmla="*/ 3763676 h 21600"/>
                <a:gd name="T6" fmla="*/ 17580983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solidFill>
              <a:srgbClr val="D1D1D1"/>
            </a:solidFill>
            <a:ln w="9525" algn="ctr">
              <a:noFill/>
              <a:miter lim="800000"/>
            </a:ln>
          </p:spPr>
          <p:txBody>
            <a:bodyPr wrap="none" anchor="ctr"/>
            <a:lstStyle/>
            <a:p>
              <a:endParaRPr lang="zh-CN" altLang="en-US"/>
            </a:p>
          </p:txBody>
        </p:sp>
        <p:grpSp>
          <p:nvGrpSpPr>
            <p:cNvPr id="15" name="Group 15"/>
            <p:cNvGrpSpPr/>
            <p:nvPr/>
          </p:nvGrpSpPr>
          <p:grpSpPr bwMode="auto">
            <a:xfrm>
              <a:off x="7812088" y="4184650"/>
              <a:ext cx="809625" cy="2320925"/>
              <a:chOff x="4944" y="2354"/>
              <a:chExt cx="510" cy="1462"/>
            </a:xfrm>
          </p:grpSpPr>
          <p:sp>
            <p:nvSpPr>
              <p:cNvPr id="32" name="AutoShape 16"/>
              <p:cNvSpPr>
                <a:spLocks noChangeArrowheads="1"/>
              </p:cNvSpPr>
              <p:nvPr/>
            </p:nvSpPr>
            <p:spPr bwMode="auto">
              <a:xfrm flipH="1" flipV="1">
                <a:off x="5070" y="3553"/>
                <a:ext cx="105" cy="263"/>
              </a:xfrm>
              <a:prstGeom prst="triangle">
                <a:avLst>
                  <a:gd name="adj" fmla="val 0"/>
                </a:avLst>
              </a:prstGeom>
              <a:gradFill rotWithShape="1">
                <a:gsLst>
                  <a:gs pos="0">
                    <a:schemeClr val="bg1">
                      <a:alpha val="0"/>
                    </a:schemeClr>
                  </a:gs>
                  <a:gs pos="100000">
                    <a:schemeClr val="bg2">
                      <a:alpha val="39998"/>
                    </a:schemeClr>
                  </a:gs>
                </a:gsLst>
                <a:lin ang="5400000" scaled="1"/>
              </a:gradFill>
              <a:ln w="9525" algn="ctr">
                <a:noFill/>
                <a:miter lim="800000"/>
              </a:ln>
            </p:spPr>
            <p:txBody>
              <a:bodyPr wrap="none" anchor="ctr"/>
              <a:lstStyle/>
              <a:p>
                <a:endParaRPr lang="zh-CN" altLang="en-US">
                  <a:ea typeface="华文细黑" panose="02010600040101010101" pitchFamily="2" charset="-122"/>
                </a:endParaRPr>
              </a:p>
            </p:txBody>
          </p:sp>
          <p:sp>
            <p:nvSpPr>
              <p:cNvPr id="33" name="AutoShape 17"/>
              <p:cNvSpPr>
                <a:spLocks noChangeArrowheads="1"/>
              </p:cNvSpPr>
              <p:nvPr/>
            </p:nvSpPr>
            <p:spPr bwMode="auto">
              <a:xfrm flipH="1" flipV="1">
                <a:off x="5254" y="3510"/>
                <a:ext cx="77" cy="263"/>
              </a:xfrm>
              <a:prstGeom prst="triangle">
                <a:avLst>
                  <a:gd name="adj" fmla="val 100000"/>
                </a:avLst>
              </a:prstGeom>
              <a:gradFill rotWithShape="1">
                <a:gsLst>
                  <a:gs pos="0">
                    <a:schemeClr val="bg1">
                      <a:alpha val="0"/>
                    </a:schemeClr>
                  </a:gs>
                  <a:gs pos="100000">
                    <a:schemeClr val="bg2">
                      <a:alpha val="39998"/>
                    </a:schemeClr>
                  </a:gs>
                </a:gsLst>
                <a:lin ang="5400000" scaled="1"/>
              </a:gradFill>
              <a:ln w="9525" algn="ctr">
                <a:noFill/>
                <a:miter lim="800000"/>
              </a:ln>
            </p:spPr>
            <p:txBody>
              <a:bodyPr wrap="none" anchor="ctr"/>
              <a:lstStyle/>
              <a:p>
                <a:endParaRPr lang="zh-CN" altLang="en-US">
                  <a:ea typeface="华文细黑" panose="02010600040101010101" pitchFamily="2" charset="-122"/>
                </a:endParaRPr>
              </a:p>
            </p:txBody>
          </p:sp>
          <p:pic>
            <p:nvPicPr>
              <p:cNvPr id="34" name="Picture 18" descr="28"/>
              <p:cNvPicPr>
                <a:picLocks noChangeAspect="1" noChangeArrowheads="1"/>
              </p:cNvPicPr>
              <p:nvPr/>
            </p:nvPicPr>
            <p:blipFill>
              <a:blip r:embed="rId2" cstate="print">
                <a:lum bright="12000"/>
              </a:blip>
              <a:srcRect/>
              <a:stretch>
                <a:fillRect/>
              </a:stretch>
            </p:blipFill>
            <p:spPr bwMode="auto">
              <a:xfrm>
                <a:off x="4944" y="2354"/>
                <a:ext cx="510" cy="1212"/>
              </a:xfrm>
              <a:prstGeom prst="rect">
                <a:avLst/>
              </a:prstGeom>
              <a:noFill/>
              <a:ln w="9525">
                <a:noFill/>
                <a:miter lim="800000"/>
                <a:headEnd/>
                <a:tailEnd/>
              </a:ln>
            </p:spPr>
          </p:pic>
        </p:grpSp>
        <p:sp>
          <p:nvSpPr>
            <p:cNvPr id="16" name="AutoShape 20"/>
            <p:cNvSpPr>
              <a:spLocks noChangeArrowheads="1"/>
            </p:cNvSpPr>
            <p:nvPr/>
          </p:nvSpPr>
          <p:spPr bwMode="auto">
            <a:xfrm>
              <a:off x="5272088" y="2493963"/>
              <a:ext cx="2098675" cy="395287"/>
            </a:xfrm>
            <a:custGeom>
              <a:avLst/>
              <a:gdLst>
                <a:gd name="T0" fmla="*/ 192930124 w 21600"/>
                <a:gd name="T1" fmla="*/ 3616949 h 21600"/>
                <a:gd name="T2" fmla="*/ 101954603 w 21600"/>
                <a:gd name="T3" fmla="*/ 7233880 h 21600"/>
                <a:gd name="T4" fmla="*/ 10978985 w 21600"/>
                <a:gd name="T5" fmla="*/ 3616949 h 21600"/>
                <a:gd name="T6" fmla="*/ 101954603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solidFill>
              <a:srgbClr val="C00000"/>
            </a:solidFill>
            <a:ln w="12700" algn="ctr">
              <a:solidFill>
                <a:schemeClr val="bg1"/>
              </a:solidFill>
              <a:miter lim="800000"/>
            </a:ln>
          </p:spPr>
          <p:txBody>
            <a:bodyPr wrap="none" anchor="ctr"/>
            <a:lstStyle/>
            <a:p>
              <a:endParaRPr lang="zh-CN" altLang="en-US"/>
            </a:p>
          </p:txBody>
        </p:sp>
        <p:sp>
          <p:nvSpPr>
            <p:cNvPr id="17" name="WordArt 21"/>
            <p:cNvSpPr>
              <a:spLocks noChangeArrowheads="1" noChangeShapeType="1" noTextEdit="1"/>
            </p:cNvSpPr>
            <p:nvPr/>
          </p:nvSpPr>
          <p:spPr bwMode="auto">
            <a:xfrm>
              <a:off x="6088063" y="2590800"/>
              <a:ext cx="466725" cy="174625"/>
            </a:xfrm>
            <a:prstGeom prst="rect">
              <a:avLst/>
            </a:prstGeom>
          </p:spPr>
          <p:txBody>
            <a:bodyPr wrap="none" fromWordArt="1">
              <a:prstTxWarp prst="textPlain">
                <a:avLst>
                  <a:gd name="adj" fmla="val 50000"/>
                </a:avLst>
              </a:prstTxWarp>
            </a:bodyPr>
            <a:lstStyle/>
            <a:p>
              <a:pPr algn="ctr"/>
              <a:r>
                <a:rPr lang="en-US" altLang="zh-CN"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a:cs typeface="Arial" panose="020B0604020202020204"/>
                </a:rPr>
                <a:t>10%</a:t>
              </a:r>
              <a:endParaRPr lang="zh-CN" altLang="en-US"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a:cs typeface="Arial" panose="020B0604020202020204"/>
              </a:endParaRPr>
            </a:p>
          </p:txBody>
        </p:sp>
        <p:sp>
          <p:nvSpPr>
            <p:cNvPr id="18" name="AutoShape 22"/>
            <p:cNvSpPr>
              <a:spLocks noChangeArrowheads="1"/>
            </p:cNvSpPr>
            <p:nvPr/>
          </p:nvSpPr>
          <p:spPr bwMode="auto">
            <a:xfrm rot="10800000">
              <a:off x="5272088" y="2190750"/>
              <a:ext cx="2098675" cy="306388"/>
            </a:xfrm>
            <a:custGeom>
              <a:avLst/>
              <a:gdLst>
                <a:gd name="T0" fmla="*/ 176371967 w 21600"/>
                <a:gd name="T1" fmla="*/ 2173000 h 21600"/>
                <a:gd name="T2" fmla="*/ 101954603 w 21600"/>
                <a:gd name="T3" fmla="*/ 4346000 h 21600"/>
                <a:gd name="T4" fmla="*/ 27537142 w 21600"/>
                <a:gd name="T5" fmla="*/ 2173000 h 21600"/>
                <a:gd name="T6" fmla="*/ 101954603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solidFill>
              <a:srgbClr val="D1D1D1"/>
            </a:solidFill>
            <a:ln w="9525" algn="ctr">
              <a:noFill/>
              <a:miter lim="800000"/>
            </a:ln>
          </p:spPr>
          <p:txBody>
            <a:bodyPr rot="10800000" wrap="none" anchor="ctr"/>
            <a:lstStyle/>
            <a:p>
              <a:endParaRPr lang="zh-CN" altLang="en-US"/>
            </a:p>
          </p:txBody>
        </p:sp>
        <p:sp>
          <p:nvSpPr>
            <p:cNvPr id="19" name="AutoShape 23"/>
            <p:cNvSpPr>
              <a:spLocks noChangeArrowheads="1"/>
            </p:cNvSpPr>
            <p:nvPr/>
          </p:nvSpPr>
          <p:spPr bwMode="auto">
            <a:xfrm>
              <a:off x="5514975" y="1917700"/>
              <a:ext cx="1612900" cy="395288"/>
            </a:xfrm>
            <a:custGeom>
              <a:avLst/>
              <a:gdLst>
                <a:gd name="T0" fmla="*/ 113952654 w 21600"/>
                <a:gd name="T1" fmla="*/ 3616958 h 21600"/>
                <a:gd name="T2" fmla="*/ 60218667 w 21600"/>
                <a:gd name="T3" fmla="*/ 7233917 h 21600"/>
                <a:gd name="T4" fmla="*/ 6484679 w 21600"/>
                <a:gd name="T5" fmla="*/ 3616958 h 21600"/>
                <a:gd name="T6" fmla="*/ 60218667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solidFill>
              <a:srgbClr val="C00000"/>
            </a:solidFill>
            <a:ln w="12700" algn="ctr">
              <a:solidFill>
                <a:schemeClr val="bg1"/>
              </a:solidFill>
              <a:miter lim="800000"/>
            </a:ln>
          </p:spPr>
          <p:txBody>
            <a:bodyPr wrap="none" anchor="ctr"/>
            <a:lstStyle/>
            <a:p>
              <a:endParaRPr lang="zh-CN" altLang="en-US"/>
            </a:p>
          </p:txBody>
        </p:sp>
        <p:sp>
          <p:nvSpPr>
            <p:cNvPr id="20" name="WordArt 24"/>
            <p:cNvSpPr>
              <a:spLocks noChangeArrowheads="1" noChangeShapeType="1" noTextEdit="1"/>
            </p:cNvSpPr>
            <p:nvPr/>
          </p:nvSpPr>
          <p:spPr bwMode="auto">
            <a:xfrm>
              <a:off x="6161088" y="2030413"/>
              <a:ext cx="320675" cy="174625"/>
            </a:xfrm>
            <a:prstGeom prst="rect">
              <a:avLst/>
            </a:prstGeom>
          </p:spPr>
          <p:txBody>
            <a:bodyPr wrap="none" fromWordArt="1">
              <a:prstTxWarp prst="textPlain">
                <a:avLst>
                  <a:gd name="adj" fmla="val 50000"/>
                </a:avLst>
              </a:prstTxWarp>
            </a:bodyPr>
            <a:lstStyle/>
            <a:p>
              <a:pPr algn="ctr"/>
              <a:r>
                <a:rPr lang="en-US" altLang="zh-CN"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a:cs typeface="Arial" panose="020B0604020202020204"/>
                </a:rPr>
                <a:t>5%</a:t>
              </a:r>
              <a:endParaRPr lang="zh-CN" altLang="en-US"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a:cs typeface="Arial" panose="020B0604020202020204"/>
              </a:endParaRPr>
            </a:p>
          </p:txBody>
        </p:sp>
        <p:sp>
          <p:nvSpPr>
            <p:cNvPr id="21" name="AutoShape 25"/>
            <p:cNvSpPr>
              <a:spLocks noChangeArrowheads="1"/>
            </p:cNvSpPr>
            <p:nvPr/>
          </p:nvSpPr>
          <p:spPr bwMode="auto">
            <a:xfrm rot="10800000">
              <a:off x="5514975" y="1614488"/>
              <a:ext cx="1612900" cy="306387"/>
            </a:xfrm>
            <a:custGeom>
              <a:avLst/>
              <a:gdLst>
                <a:gd name="T0" fmla="*/ 90328000 w 21600"/>
                <a:gd name="T1" fmla="*/ 2172993 h 21600"/>
                <a:gd name="T2" fmla="*/ 60218667 w 21600"/>
                <a:gd name="T3" fmla="*/ 4345972 h 21600"/>
                <a:gd name="T4" fmla="*/ 30109333 w 21600"/>
                <a:gd name="T5" fmla="*/ 2172993 h 21600"/>
                <a:gd name="T6" fmla="*/ 6021866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D1D1D1"/>
            </a:solidFill>
            <a:ln w="9525" algn="ctr">
              <a:noFill/>
              <a:miter lim="800000"/>
            </a:ln>
          </p:spPr>
          <p:txBody>
            <a:bodyPr rot="10800000" wrap="none" anchor="ctr"/>
            <a:lstStyle/>
            <a:p>
              <a:endParaRPr lang="zh-CN" altLang="en-US"/>
            </a:p>
          </p:txBody>
        </p:sp>
        <p:sp>
          <p:nvSpPr>
            <p:cNvPr id="22" name="Line 26"/>
            <p:cNvSpPr>
              <a:spLocks noChangeShapeType="1"/>
            </p:cNvSpPr>
            <p:nvPr/>
          </p:nvSpPr>
          <p:spPr bwMode="auto">
            <a:xfrm flipH="1">
              <a:off x="468313" y="2097088"/>
              <a:ext cx="5003800" cy="0"/>
            </a:xfrm>
            <a:prstGeom prst="line">
              <a:avLst/>
            </a:prstGeom>
            <a:noFill/>
            <a:ln w="9525">
              <a:solidFill>
                <a:srgbClr val="969696"/>
              </a:solidFill>
              <a:round/>
            </a:ln>
          </p:spPr>
          <p:txBody>
            <a:bodyPr/>
            <a:lstStyle/>
            <a:p>
              <a:endParaRPr lang="zh-CN" altLang="en-US"/>
            </a:p>
          </p:txBody>
        </p:sp>
        <p:sp>
          <p:nvSpPr>
            <p:cNvPr id="23" name="Rectangle 27"/>
            <p:cNvSpPr>
              <a:spLocks noChangeArrowheads="1"/>
            </p:cNvSpPr>
            <p:nvPr/>
          </p:nvSpPr>
          <p:spPr bwMode="auto">
            <a:xfrm>
              <a:off x="468313" y="1665288"/>
              <a:ext cx="3275012" cy="465386"/>
            </a:xfrm>
            <a:prstGeom prst="rect">
              <a:avLst/>
            </a:prstGeom>
            <a:noFill/>
            <a:ln w="9525" algn="ctr">
              <a:noFill/>
              <a:miter lim="800000"/>
            </a:ln>
          </p:spPr>
          <p:txBody>
            <a:bodyPr>
              <a:spAutoFit/>
            </a:bodyPr>
            <a:lstStyle/>
            <a:p>
              <a:pPr>
                <a:lnSpc>
                  <a:spcPct val="120000"/>
                </a:lnSpc>
              </a:pPr>
              <a:r>
                <a:rPr lang="zh-CN" altLang="en-US" sz="1600">
                  <a:solidFill>
                    <a:srgbClr val="333333"/>
                  </a:solidFill>
                </a:rPr>
                <a:t>单击此处添加段落文字内容</a:t>
              </a:r>
            </a:p>
          </p:txBody>
        </p:sp>
        <p:sp>
          <p:nvSpPr>
            <p:cNvPr id="24" name="Line 28"/>
            <p:cNvSpPr>
              <a:spLocks noChangeShapeType="1"/>
            </p:cNvSpPr>
            <p:nvPr/>
          </p:nvSpPr>
          <p:spPr bwMode="auto">
            <a:xfrm flipH="1">
              <a:off x="468313" y="2709863"/>
              <a:ext cx="4716462" cy="0"/>
            </a:xfrm>
            <a:prstGeom prst="line">
              <a:avLst/>
            </a:prstGeom>
            <a:noFill/>
            <a:ln w="9525">
              <a:solidFill>
                <a:srgbClr val="969696"/>
              </a:solidFill>
              <a:round/>
            </a:ln>
          </p:spPr>
          <p:txBody>
            <a:bodyPr/>
            <a:lstStyle/>
            <a:p>
              <a:endParaRPr lang="zh-CN" altLang="en-US"/>
            </a:p>
          </p:txBody>
        </p:sp>
        <p:sp>
          <p:nvSpPr>
            <p:cNvPr id="25" name="Rectangle 29"/>
            <p:cNvSpPr>
              <a:spLocks noChangeArrowheads="1"/>
            </p:cNvSpPr>
            <p:nvPr/>
          </p:nvSpPr>
          <p:spPr bwMode="auto">
            <a:xfrm>
              <a:off x="468313" y="2241550"/>
              <a:ext cx="3275012" cy="465386"/>
            </a:xfrm>
            <a:prstGeom prst="rect">
              <a:avLst/>
            </a:prstGeom>
            <a:noFill/>
            <a:ln w="9525" algn="ctr">
              <a:noFill/>
              <a:miter lim="800000"/>
            </a:ln>
          </p:spPr>
          <p:txBody>
            <a:bodyPr>
              <a:spAutoFit/>
            </a:bodyPr>
            <a:lstStyle/>
            <a:p>
              <a:pPr>
                <a:lnSpc>
                  <a:spcPct val="120000"/>
                </a:lnSpc>
              </a:pPr>
              <a:r>
                <a:rPr lang="zh-CN" altLang="en-US" sz="1600">
                  <a:solidFill>
                    <a:srgbClr val="333333"/>
                  </a:solidFill>
                </a:rPr>
                <a:t>单击此处添加段落文字内容</a:t>
              </a:r>
            </a:p>
          </p:txBody>
        </p:sp>
        <p:sp>
          <p:nvSpPr>
            <p:cNvPr id="26" name="Line 30"/>
            <p:cNvSpPr>
              <a:spLocks noChangeShapeType="1"/>
            </p:cNvSpPr>
            <p:nvPr/>
          </p:nvSpPr>
          <p:spPr bwMode="auto">
            <a:xfrm flipH="1">
              <a:off x="468313" y="3465513"/>
              <a:ext cx="4391025" cy="0"/>
            </a:xfrm>
            <a:prstGeom prst="line">
              <a:avLst/>
            </a:prstGeom>
            <a:noFill/>
            <a:ln w="9525">
              <a:solidFill>
                <a:srgbClr val="969696"/>
              </a:solidFill>
              <a:round/>
            </a:ln>
          </p:spPr>
          <p:txBody>
            <a:bodyPr/>
            <a:lstStyle/>
            <a:p>
              <a:endParaRPr lang="zh-CN" altLang="en-US"/>
            </a:p>
          </p:txBody>
        </p:sp>
        <p:sp>
          <p:nvSpPr>
            <p:cNvPr id="27" name="Rectangle 31"/>
            <p:cNvSpPr>
              <a:spLocks noChangeArrowheads="1"/>
            </p:cNvSpPr>
            <p:nvPr/>
          </p:nvSpPr>
          <p:spPr bwMode="auto">
            <a:xfrm>
              <a:off x="468313" y="3033713"/>
              <a:ext cx="3275012" cy="465386"/>
            </a:xfrm>
            <a:prstGeom prst="rect">
              <a:avLst/>
            </a:prstGeom>
            <a:noFill/>
            <a:ln w="9525" algn="ctr">
              <a:noFill/>
              <a:miter lim="800000"/>
            </a:ln>
          </p:spPr>
          <p:txBody>
            <a:bodyPr>
              <a:spAutoFit/>
            </a:bodyPr>
            <a:lstStyle/>
            <a:p>
              <a:pPr>
                <a:lnSpc>
                  <a:spcPct val="120000"/>
                </a:lnSpc>
              </a:pPr>
              <a:r>
                <a:rPr lang="zh-CN" altLang="en-US" sz="1600">
                  <a:solidFill>
                    <a:srgbClr val="333333"/>
                  </a:solidFill>
                </a:rPr>
                <a:t>单击此处添加段落文字内容</a:t>
              </a:r>
            </a:p>
          </p:txBody>
        </p:sp>
        <p:sp>
          <p:nvSpPr>
            <p:cNvPr id="28" name="Line 32"/>
            <p:cNvSpPr>
              <a:spLocks noChangeShapeType="1"/>
            </p:cNvSpPr>
            <p:nvPr/>
          </p:nvSpPr>
          <p:spPr bwMode="auto">
            <a:xfrm flipH="1">
              <a:off x="468313" y="4402138"/>
              <a:ext cx="4103687" cy="0"/>
            </a:xfrm>
            <a:prstGeom prst="line">
              <a:avLst/>
            </a:prstGeom>
            <a:noFill/>
            <a:ln w="9525">
              <a:solidFill>
                <a:schemeClr val="accent2"/>
              </a:solidFill>
              <a:round/>
            </a:ln>
          </p:spPr>
          <p:txBody>
            <a:bodyPr/>
            <a:lstStyle/>
            <a:p>
              <a:endParaRPr lang="zh-CN" altLang="en-US"/>
            </a:p>
          </p:txBody>
        </p:sp>
        <p:sp>
          <p:nvSpPr>
            <p:cNvPr id="29" name="Rectangle 33"/>
            <p:cNvSpPr>
              <a:spLocks noChangeArrowheads="1"/>
            </p:cNvSpPr>
            <p:nvPr/>
          </p:nvSpPr>
          <p:spPr bwMode="auto">
            <a:xfrm>
              <a:off x="468313" y="3970338"/>
              <a:ext cx="3275012" cy="465386"/>
            </a:xfrm>
            <a:prstGeom prst="rect">
              <a:avLst/>
            </a:prstGeom>
            <a:noFill/>
            <a:ln w="9525" algn="ctr">
              <a:noFill/>
              <a:miter lim="800000"/>
            </a:ln>
          </p:spPr>
          <p:txBody>
            <a:bodyPr>
              <a:spAutoFit/>
            </a:bodyPr>
            <a:lstStyle/>
            <a:p>
              <a:pPr>
                <a:lnSpc>
                  <a:spcPct val="120000"/>
                </a:lnSpc>
              </a:pPr>
              <a:r>
                <a:rPr lang="zh-CN" altLang="en-US" sz="1600" dirty="0">
                  <a:solidFill>
                    <a:srgbClr val="C00000"/>
                  </a:solidFill>
                </a:rPr>
                <a:t>单击此处添加段落文字内容</a:t>
              </a:r>
            </a:p>
          </p:txBody>
        </p:sp>
        <p:sp>
          <p:nvSpPr>
            <p:cNvPr id="30" name="Line 34"/>
            <p:cNvSpPr>
              <a:spLocks noChangeShapeType="1"/>
            </p:cNvSpPr>
            <p:nvPr/>
          </p:nvSpPr>
          <p:spPr bwMode="auto">
            <a:xfrm flipH="1">
              <a:off x="468313" y="5589588"/>
              <a:ext cx="3887787" cy="0"/>
            </a:xfrm>
            <a:prstGeom prst="line">
              <a:avLst/>
            </a:prstGeom>
            <a:noFill/>
            <a:ln w="9525">
              <a:solidFill>
                <a:srgbClr val="969696"/>
              </a:solidFill>
              <a:round/>
            </a:ln>
          </p:spPr>
          <p:txBody>
            <a:bodyPr/>
            <a:lstStyle/>
            <a:p>
              <a:endParaRPr lang="zh-CN" altLang="en-US"/>
            </a:p>
          </p:txBody>
        </p:sp>
        <p:sp>
          <p:nvSpPr>
            <p:cNvPr id="31" name="Rectangle 35"/>
            <p:cNvSpPr>
              <a:spLocks noChangeArrowheads="1"/>
            </p:cNvSpPr>
            <p:nvPr/>
          </p:nvSpPr>
          <p:spPr bwMode="auto">
            <a:xfrm>
              <a:off x="468313" y="5157787"/>
              <a:ext cx="3275012" cy="465386"/>
            </a:xfrm>
            <a:prstGeom prst="rect">
              <a:avLst/>
            </a:prstGeom>
            <a:noFill/>
            <a:ln w="9525" algn="ctr">
              <a:noFill/>
              <a:miter lim="800000"/>
            </a:ln>
          </p:spPr>
          <p:txBody>
            <a:bodyPr>
              <a:spAutoFit/>
            </a:bodyPr>
            <a:lstStyle/>
            <a:p>
              <a:pPr>
                <a:lnSpc>
                  <a:spcPct val="120000"/>
                </a:lnSpc>
              </a:pPr>
              <a:r>
                <a:rPr lang="zh-CN" altLang="en-US" sz="1600">
                  <a:solidFill>
                    <a:srgbClr val="333333"/>
                  </a:solidFill>
                </a:rPr>
                <a:t>单击此处添加段落文字内容</a:t>
              </a:r>
            </a:p>
          </p:txBody>
        </p:sp>
      </p:grpSp>
      <p:sp>
        <p:nvSpPr>
          <p:cNvPr id="35"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24</a:t>
            </a:fld>
            <a:endParaRPr lang="en-US" altLang="zh-CN" dirty="0">
              <a:solidFill>
                <a:schemeClr val="tx1"/>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4" name="组合 43"/>
          <p:cNvGrpSpPr/>
          <p:nvPr/>
        </p:nvGrpSpPr>
        <p:grpSpPr>
          <a:xfrm>
            <a:off x="894535" y="1417340"/>
            <a:ext cx="8366126" cy="4095750"/>
            <a:chOff x="-36513" y="2141538"/>
            <a:chExt cx="8366126" cy="4095750"/>
          </a:xfrm>
        </p:grpSpPr>
        <p:sp>
          <p:nvSpPr>
            <p:cNvPr id="45" name="Oval 2"/>
            <p:cNvSpPr>
              <a:spLocks noChangeArrowheads="1"/>
            </p:cNvSpPr>
            <p:nvPr/>
          </p:nvSpPr>
          <p:spPr bwMode="auto">
            <a:xfrm>
              <a:off x="-36513" y="4733925"/>
              <a:ext cx="5256213" cy="1503363"/>
            </a:xfrm>
            <a:prstGeom prst="ellipse">
              <a:avLst/>
            </a:prstGeom>
            <a:gradFill rotWithShape="1">
              <a:gsLst>
                <a:gs pos="0">
                  <a:srgbClr val="FFFFFF">
                    <a:alpha val="89998"/>
                  </a:srgbClr>
                </a:gs>
                <a:gs pos="100000">
                  <a:srgbClr val="FFFFFF">
                    <a:alpha val="0"/>
                  </a:srgbClr>
                </a:gs>
              </a:gsLst>
              <a:path path="shape">
                <a:fillToRect l="50000" t="50000" r="50000" b="50000"/>
              </a:path>
            </a:gradFill>
            <a:ln w="9525" algn="ctr">
              <a:noFill/>
              <a:round/>
            </a:ln>
          </p:spPr>
          <p:txBody>
            <a:bodyPr wrap="none" anchor="ctr"/>
            <a:lstStyle/>
            <a:p>
              <a:pPr>
                <a:defRPr/>
              </a:pPr>
              <a:endParaRPr lang="zh-CN" altLang="en-US" kern="0">
                <a:solidFill>
                  <a:sysClr val="windowText" lastClr="000000"/>
                </a:solidFill>
              </a:endParaRPr>
            </a:p>
          </p:txBody>
        </p:sp>
        <p:grpSp>
          <p:nvGrpSpPr>
            <p:cNvPr id="46" name="Group 3"/>
            <p:cNvGrpSpPr/>
            <p:nvPr/>
          </p:nvGrpSpPr>
          <p:grpSpPr bwMode="auto">
            <a:xfrm>
              <a:off x="633413" y="4527550"/>
              <a:ext cx="4113212" cy="1358900"/>
              <a:chOff x="368" y="2813"/>
              <a:chExt cx="3229" cy="1067"/>
            </a:xfrm>
          </p:grpSpPr>
          <p:sp>
            <p:nvSpPr>
              <p:cNvPr id="78" name="Freeform 4"/>
              <p:cNvSpPr/>
              <p:nvPr/>
            </p:nvSpPr>
            <p:spPr bwMode="auto">
              <a:xfrm>
                <a:off x="369" y="2813"/>
                <a:ext cx="3167" cy="552"/>
              </a:xfrm>
              <a:custGeom>
                <a:avLst/>
                <a:gdLst>
                  <a:gd name="T0" fmla="*/ 3167 w 2763"/>
                  <a:gd name="T1" fmla="*/ 256 h 450"/>
                  <a:gd name="T2" fmla="*/ 2368 w 2763"/>
                  <a:gd name="T3" fmla="*/ 0 h 450"/>
                  <a:gd name="T4" fmla="*/ 0 w 2763"/>
                  <a:gd name="T5" fmla="*/ 227 h 450"/>
                  <a:gd name="T6" fmla="*/ 752 w 2763"/>
                  <a:gd name="T7" fmla="*/ 552 h 450"/>
                  <a:gd name="T8" fmla="*/ 760 w 2763"/>
                  <a:gd name="T9" fmla="*/ 543 h 450"/>
                  <a:gd name="T10" fmla="*/ 3167 w 2763"/>
                  <a:gd name="T11" fmla="*/ 256 h 450"/>
                  <a:gd name="T12" fmla="*/ 0 60000 65536"/>
                  <a:gd name="T13" fmla="*/ 0 60000 65536"/>
                  <a:gd name="T14" fmla="*/ 0 60000 65536"/>
                  <a:gd name="T15" fmla="*/ 0 60000 65536"/>
                  <a:gd name="T16" fmla="*/ 0 60000 65536"/>
                  <a:gd name="T17" fmla="*/ 0 60000 65536"/>
                  <a:gd name="T18" fmla="*/ 0 w 2763"/>
                  <a:gd name="T19" fmla="*/ 0 h 450"/>
                  <a:gd name="T20" fmla="*/ 2763 w 2763"/>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2763" h="450">
                    <a:moveTo>
                      <a:pt x="2763" y="209"/>
                    </a:moveTo>
                    <a:lnTo>
                      <a:pt x="2066" y="0"/>
                    </a:lnTo>
                    <a:lnTo>
                      <a:pt x="0" y="185"/>
                    </a:lnTo>
                    <a:lnTo>
                      <a:pt x="656" y="450"/>
                    </a:lnTo>
                    <a:lnTo>
                      <a:pt x="663" y="443"/>
                    </a:lnTo>
                    <a:lnTo>
                      <a:pt x="2763" y="209"/>
                    </a:lnTo>
                    <a:close/>
                  </a:path>
                </a:pathLst>
              </a:custGeom>
              <a:gradFill rotWithShape="1">
                <a:gsLst>
                  <a:gs pos="0">
                    <a:srgbClr val="333333"/>
                  </a:gs>
                  <a:gs pos="100000">
                    <a:srgbClr val="5F5F5F"/>
                  </a:gs>
                </a:gsLst>
                <a:lin ang="5400000" scaled="1"/>
              </a:gradFill>
              <a:ln w="9525">
                <a:noFill/>
                <a:round/>
              </a:ln>
            </p:spPr>
            <p:txBody>
              <a:bodyPr/>
              <a:lstStyle/>
              <a:p>
                <a:pPr>
                  <a:defRPr/>
                </a:pPr>
                <a:endParaRPr lang="zh-CN" altLang="en-US" kern="0">
                  <a:solidFill>
                    <a:sysClr val="windowText" lastClr="000000"/>
                  </a:solidFill>
                </a:endParaRPr>
              </a:p>
            </p:txBody>
          </p:sp>
          <p:grpSp>
            <p:nvGrpSpPr>
              <p:cNvPr id="79" name="Group 5"/>
              <p:cNvGrpSpPr/>
              <p:nvPr/>
            </p:nvGrpSpPr>
            <p:grpSpPr bwMode="auto">
              <a:xfrm>
                <a:off x="368" y="3040"/>
                <a:ext cx="3229" cy="840"/>
                <a:chOff x="368" y="3040"/>
                <a:chExt cx="3229" cy="840"/>
              </a:xfrm>
            </p:grpSpPr>
            <p:sp>
              <p:nvSpPr>
                <p:cNvPr id="80" name="Freeform 6"/>
                <p:cNvSpPr/>
                <p:nvPr/>
              </p:nvSpPr>
              <p:spPr bwMode="auto">
                <a:xfrm>
                  <a:off x="381" y="3459"/>
                  <a:ext cx="900" cy="403"/>
                </a:xfrm>
                <a:custGeom>
                  <a:avLst/>
                  <a:gdLst>
                    <a:gd name="T0" fmla="*/ 214 w 785"/>
                    <a:gd name="T1" fmla="*/ 0 h 328"/>
                    <a:gd name="T2" fmla="*/ 0 w 785"/>
                    <a:gd name="T3" fmla="*/ 11 h 328"/>
                    <a:gd name="T4" fmla="*/ 736 w 785"/>
                    <a:gd name="T5" fmla="*/ 403 h 328"/>
                    <a:gd name="T6" fmla="*/ 900 w 785"/>
                    <a:gd name="T7" fmla="*/ 382 h 328"/>
                    <a:gd name="T8" fmla="*/ 214 w 785"/>
                    <a:gd name="T9" fmla="*/ 0 h 328"/>
                    <a:gd name="T10" fmla="*/ 0 60000 65536"/>
                    <a:gd name="T11" fmla="*/ 0 60000 65536"/>
                    <a:gd name="T12" fmla="*/ 0 60000 65536"/>
                    <a:gd name="T13" fmla="*/ 0 60000 65536"/>
                    <a:gd name="T14" fmla="*/ 0 60000 65536"/>
                    <a:gd name="T15" fmla="*/ 0 w 785"/>
                    <a:gd name="T16" fmla="*/ 0 h 328"/>
                    <a:gd name="T17" fmla="*/ 785 w 785"/>
                    <a:gd name="T18" fmla="*/ 328 h 328"/>
                  </a:gdLst>
                  <a:ahLst/>
                  <a:cxnLst>
                    <a:cxn ang="T10">
                      <a:pos x="T0" y="T1"/>
                    </a:cxn>
                    <a:cxn ang="T11">
                      <a:pos x="T2" y="T3"/>
                    </a:cxn>
                    <a:cxn ang="T12">
                      <a:pos x="T4" y="T5"/>
                    </a:cxn>
                    <a:cxn ang="T13">
                      <a:pos x="T6" y="T7"/>
                    </a:cxn>
                    <a:cxn ang="T14">
                      <a:pos x="T8" y="T9"/>
                    </a:cxn>
                  </a:cxnLst>
                  <a:rect l="T15" t="T16" r="T17" b="T18"/>
                  <a:pathLst>
                    <a:path w="785" h="328">
                      <a:moveTo>
                        <a:pt x="187" y="0"/>
                      </a:moveTo>
                      <a:lnTo>
                        <a:pt x="0" y="9"/>
                      </a:lnTo>
                      <a:lnTo>
                        <a:pt x="642" y="328"/>
                      </a:lnTo>
                      <a:lnTo>
                        <a:pt x="785" y="311"/>
                      </a:lnTo>
                      <a:lnTo>
                        <a:pt x="187" y="0"/>
                      </a:lnTo>
                      <a:close/>
                    </a:path>
                  </a:pathLst>
                </a:custGeom>
                <a:gradFill rotWithShape="1">
                  <a:gsLst>
                    <a:gs pos="0">
                      <a:srgbClr val="969696"/>
                    </a:gs>
                    <a:gs pos="100000">
                      <a:srgbClr val="4D4D4D"/>
                    </a:gs>
                  </a:gsLst>
                  <a:lin ang="2700000" scaled="1"/>
                </a:gradFill>
                <a:ln w="9525">
                  <a:noFill/>
                  <a:round/>
                </a:ln>
              </p:spPr>
              <p:txBody>
                <a:bodyPr/>
                <a:lstStyle/>
                <a:p>
                  <a:pPr>
                    <a:defRPr/>
                  </a:pPr>
                  <a:endParaRPr lang="zh-CN" altLang="en-US" kern="0">
                    <a:solidFill>
                      <a:sysClr val="windowText" lastClr="000000"/>
                    </a:solidFill>
                  </a:endParaRPr>
                </a:p>
              </p:txBody>
            </p:sp>
            <p:sp>
              <p:nvSpPr>
                <p:cNvPr id="81" name="Freeform 7"/>
                <p:cNvSpPr/>
                <p:nvPr/>
              </p:nvSpPr>
              <p:spPr bwMode="auto">
                <a:xfrm>
                  <a:off x="456" y="3085"/>
                  <a:ext cx="718" cy="764"/>
                </a:xfrm>
                <a:custGeom>
                  <a:avLst/>
                  <a:gdLst>
                    <a:gd name="T0" fmla="*/ 0 w 593"/>
                    <a:gd name="T1" fmla="*/ 0 h 590"/>
                    <a:gd name="T2" fmla="*/ 0 w 593"/>
                    <a:gd name="T3" fmla="*/ 391 h 590"/>
                    <a:gd name="T4" fmla="*/ 718 w 593"/>
                    <a:gd name="T5" fmla="*/ 764 h 590"/>
                    <a:gd name="T6" fmla="*/ 718 w 593"/>
                    <a:gd name="T7" fmla="*/ 303 h 590"/>
                    <a:gd name="T8" fmla="*/ 0 w 593"/>
                    <a:gd name="T9" fmla="*/ 0 h 590"/>
                    <a:gd name="T10" fmla="*/ 0 60000 65536"/>
                    <a:gd name="T11" fmla="*/ 0 60000 65536"/>
                    <a:gd name="T12" fmla="*/ 0 60000 65536"/>
                    <a:gd name="T13" fmla="*/ 0 60000 65536"/>
                    <a:gd name="T14" fmla="*/ 0 60000 65536"/>
                    <a:gd name="T15" fmla="*/ 0 w 593"/>
                    <a:gd name="T16" fmla="*/ 0 h 590"/>
                    <a:gd name="T17" fmla="*/ 593 w 593"/>
                    <a:gd name="T18" fmla="*/ 590 h 590"/>
                  </a:gdLst>
                  <a:ahLst/>
                  <a:cxnLst>
                    <a:cxn ang="T10">
                      <a:pos x="T0" y="T1"/>
                    </a:cxn>
                    <a:cxn ang="T11">
                      <a:pos x="T2" y="T3"/>
                    </a:cxn>
                    <a:cxn ang="T12">
                      <a:pos x="T4" y="T5"/>
                    </a:cxn>
                    <a:cxn ang="T13">
                      <a:pos x="T6" y="T7"/>
                    </a:cxn>
                    <a:cxn ang="T14">
                      <a:pos x="T8" y="T9"/>
                    </a:cxn>
                  </a:cxnLst>
                  <a:rect l="T15" t="T16" r="T17" b="T18"/>
                  <a:pathLst>
                    <a:path w="593" h="590">
                      <a:moveTo>
                        <a:pt x="0" y="0"/>
                      </a:moveTo>
                      <a:cubicBezTo>
                        <a:pt x="0" y="0"/>
                        <a:pt x="11" y="143"/>
                        <a:pt x="0" y="302"/>
                      </a:cubicBezTo>
                      <a:cubicBezTo>
                        <a:pt x="593" y="590"/>
                        <a:pt x="593" y="590"/>
                        <a:pt x="593" y="590"/>
                      </a:cubicBezTo>
                      <a:cubicBezTo>
                        <a:pt x="593" y="234"/>
                        <a:pt x="593" y="234"/>
                        <a:pt x="593" y="234"/>
                      </a:cubicBezTo>
                      <a:lnTo>
                        <a:pt x="0" y="0"/>
                      </a:lnTo>
                      <a:close/>
                    </a:path>
                  </a:pathLst>
                </a:custGeom>
                <a:gradFill rotWithShape="1">
                  <a:gsLst>
                    <a:gs pos="0">
                      <a:srgbClr val="EAEAEA"/>
                    </a:gs>
                    <a:gs pos="100000">
                      <a:srgbClr val="FFFFFF"/>
                    </a:gs>
                  </a:gsLst>
                  <a:lin ang="2700000" scaled="1"/>
                </a:gradFill>
                <a:ln w="9525">
                  <a:noFill/>
                  <a:round/>
                </a:ln>
              </p:spPr>
              <p:txBody>
                <a:bodyPr/>
                <a:lstStyle/>
                <a:p>
                  <a:pPr>
                    <a:defRPr/>
                  </a:pPr>
                  <a:endParaRPr lang="zh-CN" altLang="en-US" kern="0">
                    <a:solidFill>
                      <a:sysClr val="windowText" lastClr="000000"/>
                    </a:solidFill>
                  </a:endParaRPr>
                </a:p>
              </p:txBody>
            </p:sp>
            <p:sp>
              <p:nvSpPr>
                <p:cNvPr id="82" name="Freeform 8"/>
                <p:cNvSpPr/>
                <p:nvPr/>
              </p:nvSpPr>
              <p:spPr bwMode="auto">
                <a:xfrm>
                  <a:off x="368" y="3040"/>
                  <a:ext cx="778" cy="840"/>
                </a:xfrm>
                <a:custGeom>
                  <a:avLst/>
                  <a:gdLst>
                    <a:gd name="T0" fmla="*/ 754 w 643"/>
                    <a:gd name="T1" fmla="*/ 324 h 648"/>
                    <a:gd name="T2" fmla="*/ 1 w 643"/>
                    <a:gd name="T3" fmla="*/ 0 h 648"/>
                    <a:gd name="T4" fmla="*/ 0 w 643"/>
                    <a:gd name="T5" fmla="*/ 17 h 648"/>
                    <a:gd name="T6" fmla="*/ 737 w 643"/>
                    <a:gd name="T7" fmla="*/ 341 h 648"/>
                    <a:gd name="T8" fmla="*/ 745 w 643"/>
                    <a:gd name="T9" fmla="*/ 821 h 648"/>
                    <a:gd name="T10" fmla="*/ 12 w 643"/>
                    <a:gd name="T11" fmla="*/ 430 h 648"/>
                    <a:gd name="T12" fmla="*/ 13 w 643"/>
                    <a:gd name="T13" fmla="*/ 445 h 648"/>
                    <a:gd name="T14" fmla="*/ 743 w 643"/>
                    <a:gd name="T15" fmla="*/ 840 h 648"/>
                    <a:gd name="T16" fmla="*/ 761 w 643"/>
                    <a:gd name="T17" fmla="*/ 840 h 648"/>
                    <a:gd name="T18" fmla="*/ 754 w 643"/>
                    <a:gd name="T19" fmla="*/ 324 h 6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3"/>
                    <a:gd name="T31" fmla="*/ 0 h 648"/>
                    <a:gd name="T32" fmla="*/ 643 w 643"/>
                    <a:gd name="T33" fmla="*/ 648 h 6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3" h="648">
                      <a:moveTo>
                        <a:pt x="623" y="250"/>
                      </a:moveTo>
                      <a:cubicBezTo>
                        <a:pt x="1" y="0"/>
                        <a:pt x="1" y="0"/>
                        <a:pt x="1" y="0"/>
                      </a:cubicBezTo>
                      <a:cubicBezTo>
                        <a:pt x="0" y="13"/>
                        <a:pt x="0" y="13"/>
                        <a:pt x="0" y="13"/>
                      </a:cubicBezTo>
                      <a:cubicBezTo>
                        <a:pt x="609" y="263"/>
                        <a:pt x="609" y="263"/>
                        <a:pt x="609" y="263"/>
                      </a:cubicBezTo>
                      <a:cubicBezTo>
                        <a:pt x="609" y="263"/>
                        <a:pt x="631" y="330"/>
                        <a:pt x="616" y="633"/>
                      </a:cubicBezTo>
                      <a:cubicBezTo>
                        <a:pt x="10" y="332"/>
                        <a:pt x="10" y="332"/>
                        <a:pt x="10" y="332"/>
                      </a:cubicBezTo>
                      <a:cubicBezTo>
                        <a:pt x="11" y="343"/>
                        <a:pt x="11" y="343"/>
                        <a:pt x="11" y="343"/>
                      </a:cubicBezTo>
                      <a:cubicBezTo>
                        <a:pt x="614" y="648"/>
                        <a:pt x="614" y="648"/>
                        <a:pt x="614" y="648"/>
                      </a:cubicBezTo>
                      <a:cubicBezTo>
                        <a:pt x="629" y="648"/>
                        <a:pt x="629" y="648"/>
                        <a:pt x="629" y="648"/>
                      </a:cubicBezTo>
                      <a:cubicBezTo>
                        <a:pt x="643" y="363"/>
                        <a:pt x="623" y="250"/>
                        <a:pt x="623" y="250"/>
                      </a:cubicBezTo>
                      <a:close/>
                    </a:path>
                  </a:pathLst>
                </a:custGeom>
                <a:solidFill>
                  <a:srgbClr val="B7B8B8"/>
                </a:solidFill>
                <a:ln w="9525">
                  <a:noFill/>
                  <a:round/>
                </a:ln>
              </p:spPr>
              <p:txBody>
                <a:bodyPr/>
                <a:lstStyle/>
                <a:p>
                  <a:pPr>
                    <a:defRPr/>
                  </a:pPr>
                  <a:endParaRPr lang="zh-CN" altLang="en-US" kern="0">
                    <a:solidFill>
                      <a:sysClr val="windowText" lastClr="000000"/>
                    </a:solidFill>
                  </a:endParaRPr>
                </a:p>
              </p:txBody>
            </p:sp>
            <p:sp>
              <p:nvSpPr>
                <p:cNvPr id="83" name="Freeform 9"/>
                <p:cNvSpPr/>
                <p:nvPr/>
              </p:nvSpPr>
              <p:spPr bwMode="auto">
                <a:xfrm>
                  <a:off x="1121" y="3069"/>
                  <a:ext cx="2476" cy="811"/>
                </a:xfrm>
                <a:custGeom>
                  <a:avLst/>
                  <a:gdLst/>
                  <a:ahLst/>
                  <a:cxnLst>
                    <a:cxn ang="0">
                      <a:pos x="7" y="221"/>
                    </a:cxn>
                    <a:cxn ang="0">
                      <a:pos x="0" y="228"/>
                    </a:cxn>
                    <a:cxn ang="0">
                      <a:pos x="7" y="625"/>
                    </a:cxn>
                    <a:cxn ang="0">
                      <a:pos x="2014" y="328"/>
                    </a:cxn>
                    <a:cxn ang="0">
                      <a:pos x="1997" y="0"/>
                    </a:cxn>
                    <a:cxn ang="0">
                      <a:pos x="7" y="221"/>
                    </a:cxn>
                  </a:cxnLst>
                  <a:rect l="0" t="0" r="r" b="b"/>
                  <a:pathLst>
                    <a:path w="2047" h="625">
                      <a:moveTo>
                        <a:pt x="7" y="221"/>
                      </a:moveTo>
                      <a:cubicBezTo>
                        <a:pt x="0" y="228"/>
                        <a:pt x="0" y="228"/>
                        <a:pt x="0" y="228"/>
                      </a:cubicBezTo>
                      <a:cubicBezTo>
                        <a:pt x="0" y="228"/>
                        <a:pt x="21" y="340"/>
                        <a:pt x="7" y="625"/>
                      </a:cubicBezTo>
                      <a:cubicBezTo>
                        <a:pt x="2014" y="328"/>
                        <a:pt x="2014" y="328"/>
                        <a:pt x="2014" y="328"/>
                      </a:cubicBezTo>
                      <a:cubicBezTo>
                        <a:pt x="2014" y="328"/>
                        <a:pt x="2047" y="125"/>
                        <a:pt x="1997" y="0"/>
                      </a:cubicBezTo>
                      <a:lnTo>
                        <a:pt x="7" y="221"/>
                      </a:lnTo>
                      <a:close/>
                    </a:path>
                  </a:pathLst>
                </a:custGeom>
                <a:gradFill rotWithShape="1">
                  <a:gsLst>
                    <a:gs pos="0">
                      <a:srgbClr val="B2B2B2"/>
                    </a:gs>
                    <a:gs pos="50000">
                      <a:srgbClr val="C0C0C0"/>
                    </a:gs>
                    <a:gs pos="100000">
                      <a:srgbClr val="B2B2B2"/>
                    </a:gs>
                  </a:gsLst>
                  <a:lin ang="18900000" scaled="1"/>
                </a:gradFill>
                <a:ln w="9525">
                  <a:noFill/>
                  <a:round/>
                </a:ln>
              </p:spPr>
              <p:txBody>
                <a:bodyPr/>
                <a:lstStyle/>
                <a:p>
                  <a:pPr>
                    <a:defRPr/>
                  </a:pPr>
                  <a:endParaRPr lang="zh-CN" altLang="en-US" kern="0">
                    <a:solidFill>
                      <a:sysClr val="windowText" lastClr="000000"/>
                    </a:solidFill>
                  </a:endParaRPr>
                </a:p>
              </p:txBody>
            </p:sp>
          </p:grpSp>
        </p:grpSp>
        <p:grpSp>
          <p:nvGrpSpPr>
            <p:cNvPr id="47" name="Group 10"/>
            <p:cNvGrpSpPr/>
            <p:nvPr/>
          </p:nvGrpSpPr>
          <p:grpSpPr bwMode="auto">
            <a:xfrm>
              <a:off x="598488" y="4232275"/>
              <a:ext cx="3676650" cy="933450"/>
              <a:chOff x="340" y="2581"/>
              <a:chExt cx="2887" cy="733"/>
            </a:xfrm>
          </p:grpSpPr>
          <p:sp>
            <p:nvSpPr>
              <p:cNvPr id="73" name="Freeform 11"/>
              <p:cNvSpPr/>
              <p:nvPr/>
            </p:nvSpPr>
            <p:spPr bwMode="auto">
              <a:xfrm>
                <a:off x="340" y="3024"/>
                <a:ext cx="1331" cy="273"/>
              </a:xfrm>
              <a:custGeom>
                <a:avLst/>
                <a:gdLst>
                  <a:gd name="T0" fmla="*/ 211 w 1162"/>
                  <a:gd name="T1" fmla="*/ 0 h 223"/>
                  <a:gd name="T2" fmla="*/ 0 w 1162"/>
                  <a:gd name="T3" fmla="*/ 22 h 223"/>
                  <a:gd name="T4" fmla="*/ 1190 w 1162"/>
                  <a:gd name="T5" fmla="*/ 273 h 223"/>
                  <a:gd name="T6" fmla="*/ 1331 w 1162"/>
                  <a:gd name="T7" fmla="*/ 241 h 223"/>
                  <a:gd name="T8" fmla="*/ 211 w 1162"/>
                  <a:gd name="T9" fmla="*/ 0 h 223"/>
                  <a:gd name="T10" fmla="*/ 0 60000 65536"/>
                  <a:gd name="T11" fmla="*/ 0 60000 65536"/>
                  <a:gd name="T12" fmla="*/ 0 60000 65536"/>
                  <a:gd name="T13" fmla="*/ 0 60000 65536"/>
                  <a:gd name="T14" fmla="*/ 0 60000 65536"/>
                  <a:gd name="T15" fmla="*/ 0 w 1162"/>
                  <a:gd name="T16" fmla="*/ 0 h 223"/>
                  <a:gd name="T17" fmla="*/ 1162 w 1162"/>
                  <a:gd name="T18" fmla="*/ 223 h 223"/>
                </a:gdLst>
                <a:ahLst/>
                <a:cxnLst>
                  <a:cxn ang="T10">
                    <a:pos x="T0" y="T1"/>
                  </a:cxn>
                  <a:cxn ang="T11">
                    <a:pos x="T2" y="T3"/>
                  </a:cxn>
                  <a:cxn ang="T12">
                    <a:pos x="T4" y="T5"/>
                  </a:cxn>
                  <a:cxn ang="T13">
                    <a:pos x="T6" y="T7"/>
                  </a:cxn>
                  <a:cxn ang="T14">
                    <a:pos x="T8" y="T9"/>
                  </a:cxn>
                </a:cxnLst>
                <a:rect l="T15" t="T16" r="T17" b="T18"/>
                <a:pathLst>
                  <a:path w="1162" h="223">
                    <a:moveTo>
                      <a:pt x="184" y="0"/>
                    </a:moveTo>
                    <a:lnTo>
                      <a:pt x="0" y="18"/>
                    </a:lnTo>
                    <a:lnTo>
                      <a:pt x="1039" y="223"/>
                    </a:lnTo>
                    <a:lnTo>
                      <a:pt x="1162" y="197"/>
                    </a:lnTo>
                    <a:lnTo>
                      <a:pt x="184" y="0"/>
                    </a:lnTo>
                    <a:close/>
                  </a:path>
                </a:pathLst>
              </a:custGeom>
              <a:gradFill rotWithShape="1">
                <a:gsLst>
                  <a:gs pos="0">
                    <a:srgbClr val="4D4D4D"/>
                  </a:gs>
                  <a:gs pos="100000">
                    <a:srgbClr val="242424"/>
                  </a:gs>
                </a:gsLst>
                <a:lin ang="2700000" scaled="1"/>
              </a:gradFill>
              <a:ln w="9525">
                <a:noFill/>
                <a:round/>
              </a:ln>
            </p:spPr>
            <p:txBody>
              <a:bodyPr/>
              <a:lstStyle/>
              <a:p>
                <a:pPr>
                  <a:defRPr/>
                </a:pPr>
                <a:endParaRPr lang="zh-CN" altLang="en-US" kern="0">
                  <a:solidFill>
                    <a:sysClr val="windowText" lastClr="000000"/>
                  </a:solidFill>
                </a:endParaRPr>
              </a:p>
            </p:txBody>
          </p:sp>
          <p:sp>
            <p:nvSpPr>
              <p:cNvPr id="74" name="Freeform 12"/>
              <p:cNvSpPr/>
              <p:nvPr/>
            </p:nvSpPr>
            <p:spPr bwMode="auto">
              <a:xfrm>
                <a:off x="426" y="2752"/>
                <a:ext cx="1129" cy="537"/>
              </a:xfrm>
              <a:custGeom>
                <a:avLst/>
                <a:gdLst>
                  <a:gd name="T0" fmla="*/ 0 w 933"/>
                  <a:gd name="T1" fmla="*/ 0 h 413"/>
                  <a:gd name="T2" fmla="*/ 0 w 933"/>
                  <a:gd name="T3" fmla="*/ 293 h 413"/>
                  <a:gd name="T4" fmla="*/ 1128 w 933"/>
                  <a:gd name="T5" fmla="*/ 537 h 413"/>
                  <a:gd name="T6" fmla="*/ 1129 w 933"/>
                  <a:gd name="T7" fmla="*/ 159 h 413"/>
                  <a:gd name="T8" fmla="*/ 0 w 933"/>
                  <a:gd name="T9" fmla="*/ 0 h 413"/>
                  <a:gd name="T10" fmla="*/ 0 60000 65536"/>
                  <a:gd name="T11" fmla="*/ 0 60000 65536"/>
                  <a:gd name="T12" fmla="*/ 0 60000 65536"/>
                  <a:gd name="T13" fmla="*/ 0 60000 65536"/>
                  <a:gd name="T14" fmla="*/ 0 60000 65536"/>
                  <a:gd name="T15" fmla="*/ 0 w 933"/>
                  <a:gd name="T16" fmla="*/ 0 h 413"/>
                  <a:gd name="T17" fmla="*/ 933 w 933"/>
                  <a:gd name="T18" fmla="*/ 413 h 413"/>
                </a:gdLst>
                <a:ahLst/>
                <a:cxnLst>
                  <a:cxn ang="T10">
                    <a:pos x="T0" y="T1"/>
                  </a:cxn>
                  <a:cxn ang="T11">
                    <a:pos x="T2" y="T3"/>
                  </a:cxn>
                  <a:cxn ang="T12">
                    <a:pos x="T4" y="T5"/>
                  </a:cxn>
                  <a:cxn ang="T13">
                    <a:pos x="T6" y="T7"/>
                  </a:cxn>
                  <a:cxn ang="T14">
                    <a:pos x="T8" y="T9"/>
                  </a:cxn>
                </a:cxnLst>
                <a:rect l="T15" t="T16" r="T17" b="T18"/>
                <a:pathLst>
                  <a:path w="933" h="413">
                    <a:moveTo>
                      <a:pt x="0" y="0"/>
                    </a:moveTo>
                    <a:cubicBezTo>
                      <a:pt x="0" y="0"/>
                      <a:pt x="11" y="66"/>
                      <a:pt x="0" y="225"/>
                    </a:cubicBezTo>
                    <a:cubicBezTo>
                      <a:pt x="932" y="413"/>
                      <a:pt x="932" y="413"/>
                      <a:pt x="932" y="413"/>
                    </a:cubicBezTo>
                    <a:cubicBezTo>
                      <a:pt x="933" y="122"/>
                      <a:pt x="933" y="122"/>
                      <a:pt x="933" y="122"/>
                    </a:cubicBezTo>
                    <a:lnTo>
                      <a:pt x="0" y="0"/>
                    </a:lnTo>
                    <a:close/>
                  </a:path>
                </a:pathLst>
              </a:custGeom>
              <a:gradFill rotWithShape="1">
                <a:gsLst>
                  <a:gs pos="0">
                    <a:srgbClr val="EAEAEA"/>
                  </a:gs>
                  <a:gs pos="100000">
                    <a:srgbClr val="FFFFFF"/>
                  </a:gs>
                </a:gsLst>
                <a:lin ang="2700000" scaled="1"/>
              </a:gradFill>
              <a:ln w="9525">
                <a:noFill/>
                <a:round/>
              </a:ln>
            </p:spPr>
            <p:txBody>
              <a:bodyPr/>
              <a:lstStyle/>
              <a:p>
                <a:pPr>
                  <a:defRPr/>
                </a:pPr>
                <a:endParaRPr lang="zh-CN" altLang="en-US" kern="0">
                  <a:solidFill>
                    <a:sysClr val="windowText" lastClr="000000"/>
                  </a:solidFill>
                </a:endParaRPr>
              </a:p>
            </p:txBody>
          </p:sp>
          <p:sp>
            <p:nvSpPr>
              <p:cNvPr id="75" name="Freeform 13"/>
              <p:cNvSpPr/>
              <p:nvPr/>
            </p:nvSpPr>
            <p:spPr bwMode="auto">
              <a:xfrm>
                <a:off x="340" y="2581"/>
                <a:ext cx="2849" cy="314"/>
              </a:xfrm>
              <a:custGeom>
                <a:avLst/>
                <a:gdLst>
                  <a:gd name="T0" fmla="*/ 1177 w 2355"/>
                  <a:gd name="T1" fmla="*/ 314 h 242"/>
                  <a:gd name="T2" fmla="*/ 2849 w 2355"/>
                  <a:gd name="T3" fmla="*/ 78 h 242"/>
                  <a:gd name="T4" fmla="*/ 2256 w 2355"/>
                  <a:gd name="T5" fmla="*/ 0 h 242"/>
                  <a:gd name="T6" fmla="*/ 0 w 2355"/>
                  <a:gd name="T7" fmla="*/ 156 h 242"/>
                  <a:gd name="T8" fmla="*/ 1177 w 2355"/>
                  <a:gd name="T9" fmla="*/ 314 h 242"/>
                  <a:gd name="T10" fmla="*/ 1177 w 2355"/>
                  <a:gd name="T11" fmla="*/ 314 h 242"/>
                  <a:gd name="T12" fmla="*/ 0 60000 65536"/>
                  <a:gd name="T13" fmla="*/ 0 60000 65536"/>
                  <a:gd name="T14" fmla="*/ 0 60000 65536"/>
                  <a:gd name="T15" fmla="*/ 0 60000 65536"/>
                  <a:gd name="T16" fmla="*/ 0 60000 65536"/>
                  <a:gd name="T17" fmla="*/ 0 60000 65536"/>
                  <a:gd name="T18" fmla="*/ 0 w 2355"/>
                  <a:gd name="T19" fmla="*/ 0 h 242"/>
                  <a:gd name="T20" fmla="*/ 2355 w 235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5" h="242">
                    <a:moveTo>
                      <a:pt x="973" y="242"/>
                    </a:moveTo>
                    <a:cubicBezTo>
                      <a:pt x="2355" y="60"/>
                      <a:pt x="2355" y="60"/>
                      <a:pt x="2355" y="60"/>
                    </a:cubicBezTo>
                    <a:cubicBezTo>
                      <a:pt x="1865" y="0"/>
                      <a:pt x="1865" y="0"/>
                      <a:pt x="1865" y="0"/>
                    </a:cubicBezTo>
                    <a:cubicBezTo>
                      <a:pt x="0" y="120"/>
                      <a:pt x="0" y="120"/>
                      <a:pt x="0" y="120"/>
                    </a:cubicBezTo>
                    <a:cubicBezTo>
                      <a:pt x="973" y="242"/>
                      <a:pt x="973" y="242"/>
                      <a:pt x="973" y="242"/>
                    </a:cubicBezTo>
                    <a:cubicBezTo>
                      <a:pt x="973" y="242"/>
                      <a:pt x="973" y="242"/>
                      <a:pt x="973" y="242"/>
                    </a:cubicBezTo>
                    <a:close/>
                  </a:path>
                </a:pathLst>
              </a:custGeom>
              <a:solidFill>
                <a:srgbClr val="727172"/>
              </a:solidFill>
              <a:ln w="9525">
                <a:noFill/>
                <a:round/>
              </a:ln>
            </p:spPr>
            <p:txBody>
              <a:bodyPr/>
              <a:lstStyle/>
              <a:p>
                <a:pPr>
                  <a:defRPr/>
                </a:pPr>
                <a:endParaRPr lang="zh-CN" altLang="en-US" kern="0">
                  <a:solidFill>
                    <a:sysClr val="windowText" lastClr="000000"/>
                  </a:solidFill>
                </a:endParaRPr>
              </a:p>
            </p:txBody>
          </p:sp>
          <p:sp>
            <p:nvSpPr>
              <p:cNvPr id="76" name="Freeform 14"/>
              <p:cNvSpPr/>
              <p:nvPr/>
            </p:nvSpPr>
            <p:spPr bwMode="auto">
              <a:xfrm>
                <a:off x="340" y="2737"/>
                <a:ext cx="1226" cy="577"/>
              </a:xfrm>
              <a:custGeom>
                <a:avLst/>
                <a:gdLst>
                  <a:gd name="T0" fmla="*/ 1178 w 1014"/>
                  <a:gd name="T1" fmla="*/ 158 h 446"/>
                  <a:gd name="T2" fmla="*/ 1178 w 1014"/>
                  <a:gd name="T3" fmla="*/ 158 h 446"/>
                  <a:gd name="T4" fmla="*/ 1178 w 1014"/>
                  <a:gd name="T5" fmla="*/ 158 h 446"/>
                  <a:gd name="T6" fmla="*/ 0 w 1014"/>
                  <a:gd name="T7" fmla="*/ 0 h 446"/>
                  <a:gd name="T8" fmla="*/ 0 w 1014"/>
                  <a:gd name="T9" fmla="*/ 16 h 446"/>
                  <a:gd name="T10" fmla="*/ 1168 w 1014"/>
                  <a:gd name="T11" fmla="*/ 173 h 446"/>
                  <a:gd name="T12" fmla="*/ 1185 w 1014"/>
                  <a:gd name="T13" fmla="*/ 560 h 446"/>
                  <a:gd name="T14" fmla="*/ 0 w 1014"/>
                  <a:gd name="T15" fmla="*/ 309 h 446"/>
                  <a:gd name="T16" fmla="*/ 0 w 1014"/>
                  <a:gd name="T17" fmla="*/ 325 h 446"/>
                  <a:gd name="T18" fmla="*/ 1185 w 1014"/>
                  <a:gd name="T19" fmla="*/ 577 h 446"/>
                  <a:gd name="T20" fmla="*/ 1198 w 1014"/>
                  <a:gd name="T21" fmla="*/ 569 h 446"/>
                  <a:gd name="T22" fmla="*/ 1178 w 1014"/>
                  <a:gd name="T23" fmla="*/ 158 h 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4"/>
                  <a:gd name="T37" fmla="*/ 0 h 446"/>
                  <a:gd name="T38" fmla="*/ 1014 w 1014"/>
                  <a:gd name="T39" fmla="*/ 446 h 4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4" h="446">
                    <a:moveTo>
                      <a:pt x="974" y="122"/>
                    </a:moveTo>
                    <a:cubicBezTo>
                      <a:pt x="974" y="122"/>
                      <a:pt x="974" y="122"/>
                      <a:pt x="974" y="122"/>
                    </a:cubicBezTo>
                    <a:cubicBezTo>
                      <a:pt x="974" y="122"/>
                      <a:pt x="974" y="122"/>
                      <a:pt x="974" y="122"/>
                    </a:cubicBezTo>
                    <a:cubicBezTo>
                      <a:pt x="0" y="0"/>
                      <a:pt x="0" y="0"/>
                      <a:pt x="0" y="0"/>
                    </a:cubicBezTo>
                    <a:cubicBezTo>
                      <a:pt x="0" y="12"/>
                      <a:pt x="0" y="12"/>
                      <a:pt x="0" y="12"/>
                    </a:cubicBezTo>
                    <a:cubicBezTo>
                      <a:pt x="966" y="134"/>
                      <a:pt x="966" y="134"/>
                      <a:pt x="966" y="134"/>
                    </a:cubicBezTo>
                    <a:cubicBezTo>
                      <a:pt x="966" y="134"/>
                      <a:pt x="1005" y="189"/>
                      <a:pt x="980" y="433"/>
                    </a:cubicBezTo>
                    <a:cubicBezTo>
                      <a:pt x="0" y="239"/>
                      <a:pt x="0" y="239"/>
                      <a:pt x="0" y="239"/>
                    </a:cubicBezTo>
                    <a:cubicBezTo>
                      <a:pt x="0" y="251"/>
                      <a:pt x="0" y="251"/>
                      <a:pt x="0" y="251"/>
                    </a:cubicBezTo>
                    <a:cubicBezTo>
                      <a:pt x="980" y="446"/>
                      <a:pt x="980" y="446"/>
                      <a:pt x="980" y="446"/>
                    </a:cubicBezTo>
                    <a:cubicBezTo>
                      <a:pt x="991" y="440"/>
                      <a:pt x="991" y="440"/>
                      <a:pt x="991" y="440"/>
                    </a:cubicBezTo>
                    <a:cubicBezTo>
                      <a:pt x="1014" y="190"/>
                      <a:pt x="975" y="125"/>
                      <a:pt x="974" y="122"/>
                    </a:cubicBezTo>
                    <a:close/>
                  </a:path>
                </a:pathLst>
              </a:custGeom>
              <a:gradFill rotWithShape="1">
                <a:gsLst>
                  <a:gs pos="0">
                    <a:srgbClr val="969696"/>
                  </a:gs>
                  <a:gs pos="100000">
                    <a:srgbClr val="C0C0C0"/>
                  </a:gs>
                </a:gsLst>
                <a:lin ang="2700000" scaled="1"/>
              </a:gradFill>
              <a:ln w="9525">
                <a:noFill/>
                <a:round/>
              </a:ln>
            </p:spPr>
            <p:txBody>
              <a:bodyPr/>
              <a:lstStyle/>
              <a:p>
                <a:pPr>
                  <a:defRPr/>
                </a:pPr>
                <a:endParaRPr lang="zh-CN" altLang="en-US" kern="0">
                  <a:solidFill>
                    <a:sysClr val="windowText" lastClr="000000"/>
                  </a:solidFill>
                </a:endParaRPr>
              </a:p>
            </p:txBody>
          </p:sp>
          <p:sp>
            <p:nvSpPr>
              <p:cNvPr id="77" name="Freeform 15"/>
              <p:cNvSpPr/>
              <p:nvPr/>
            </p:nvSpPr>
            <p:spPr bwMode="auto">
              <a:xfrm>
                <a:off x="1517" y="2658"/>
                <a:ext cx="1710" cy="649"/>
              </a:xfrm>
              <a:custGeom>
                <a:avLst/>
                <a:gdLst>
                  <a:gd name="T0" fmla="*/ 1671 w 1414"/>
                  <a:gd name="T1" fmla="*/ 0 h 500"/>
                  <a:gd name="T2" fmla="*/ 0 w 1414"/>
                  <a:gd name="T3" fmla="*/ 236 h 500"/>
                  <a:gd name="T4" fmla="*/ 22 w 1414"/>
                  <a:gd name="T5" fmla="*/ 649 h 500"/>
                  <a:gd name="T6" fmla="*/ 1681 w 1414"/>
                  <a:gd name="T7" fmla="*/ 222 h 500"/>
                  <a:gd name="T8" fmla="*/ 1671 w 1414"/>
                  <a:gd name="T9" fmla="*/ 0 h 500"/>
                  <a:gd name="T10" fmla="*/ 0 60000 65536"/>
                  <a:gd name="T11" fmla="*/ 0 60000 65536"/>
                  <a:gd name="T12" fmla="*/ 0 60000 65536"/>
                  <a:gd name="T13" fmla="*/ 0 60000 65536"/>
                  <a:gd name="T14" fmla="*/ 0 60000 65536"/>
                  <a:gd name="T15" fmla="*/ 0 w 1414"/>
                  <a:gd name="T16" fmla="*/ 0 h 500"/>
                  <a:gd name="T17" fmla="*/ 1414 w 1414"/>
                  <a:gd name="T18" fmla="*/ 500 h 500"/>
                </a:gdLst>
                <a:ahLst/>
                <a:cxnLst>
                  <a:cxn ang="T10">
                    <a:pos x="T0" y="T1"/>
                  </a:cxn>
                  <a:cxn ang="T11">
                    <a:pos x="T2" y="T3"/>
                  </a:cxn>
                  <a:cxn ang="T12">
                    <a:pos x="T4" y="T5"/>
                  </a:cxn>
                  <a:cxn ang="T13">
                    <a:pos x="T6" y="T7"/>
                  </a:cxn>
                  <a:cxn ang="T14">
                    <a:pos x="T8" y="T9"/>
                  </a:cxn>
                </a:cxnLst>
                <a:rect l="T15" t="T16" r="T17" b="T18"/>
                <a:pathLst>
                  <a:path w="1414" h="500">
                    <a:moveTo>
                      <a:pt x="1382" y="0"/>
                    </a:moveTo>
                    <a:cubicBezTo>
                      <a:pt x="0" y="182"/>
                      <a:pt x="0" y="182"/>
                      <a:pt x="0" y="182"/>
                    </a:cubicBezTo>
                    <a:cubicBezTo>
                      <a:pt x="1" y="185"/>
                      <a:pt x="41" y="236"/>
                      <a:pt x="18" y="500"/>
                    </a:cubicBezTo>
                    <a:cubicBezTo>
                      <a:pt x="1390" y="171"/>
                      <a:pt x="1390" y="171"/>
                      <a:pt x="1390" y="171"/>
                    </a:cubicBezTo>
                    <a:cubicBezTo>
                      <a:pt x="1390" y="171"/>
                      <a:pt x="1414" y="78"/>
                      <a:pt x="1382" y="0"/>
                    </a:cubicBezTo>
                    <a:close/>
                  </a:path>
                </a:pathLst>
              </a:custGeom>
              <a:solidFill>
                <a:srgbClr val="61605F"/>
              </a:solidFill>
              <a:ln w="9525">
                <a:noFill/>
                <a:round/>
              </a:ln>
            </p:spPr>
            <p:txBody>
              <a:bodyPr/>
              <a:lstStyle/>
              <a:p>
                <a:pPr>
                  <a:defRPr/>
                </a:pPr>
                <a:endParaRPr lang="zh-CN" altLang="en-US" kern="0">
                  <a:solidFill>
                    <a:sysClr val="windowText" lastClr="000000"/>
                  </a:solidFill>
                </a:endParaRPr>
              </a:p>
            </p:txBody>
          </p:sp>
        </p:grpSp>
        <p:grpSp>
          <p:nvGrpSpPr>
            <p:cNvPr id="48" name="Group 16"/>
            <p:cNvGrpSpPr/>
            <p:nvPr/>
          </p:nvGrpSpPr>
          <p:grpSpPr bwMode="auto">
            <a:xfrm>
              <a:off x="482600" y="3765550"/>
              <a:ext cx="4125913" cy="869950"/>
              <a:chOff x="249" y="2215"/>
              <a:chExt cx="3239" cy="683"/>
            </a:xfrm>
          </p:grpSpPr>
          <p:sp>
            <p:nvSpPr>
              <p:cNvPr id="68" name="Freeform 17"/>
              <p:cNvSpPr/>
              <p:nvPr/>
            </p:nvSpPr>
            <p:spPr bwMode="auto">
              <a:xfrm>
                <a:off x="249" y="2605"/>
                <a:ext cx="777" cy="273"/>
              </a:xfrm>
              <a:custGeom>
                <a:avLst/>
                <a:gdLst>
                  <a:gd name="T0" fmla="*/ 205 w 678"/>
                  <a:gd name="T1" fmla="*/ 0 h 222"/>
                  <a:gd name="T2" fmla="*/ 0 w 678"/>
                  <a:gd name="T3" fmla="*/ 4 h 222"/>
                  <a:gd name="T4" fmla="*/ 668 w 678"/>
                  <a:gd name="T5" fmla="*/ 273 h 222"/>
                  <a:gd name="T6" fmla="*/ 777 w 678"/>
                  <a:gd name="T7" fmla="*/ 261 h 222"/>
                  <a:gd name="T8" fmla="*/ 205 w 678"/>
                  <a:gd name="T9" fmla="*/ 0 h 222"/>
                  <a:gd name="T10" fmla="*/ 0 60000 65536"/>
                  <a:gd name="T11" fmla="*/ 0 60000 65536"/>
                  <a:gd name="T12" fmla="*/ 0 60000 65536"/>
                  <a:gd name="T13" fmla="*/ 0 60000 65536"/>
                  <a:gd name="T14" fmla="*/ 0 60000 65536"/>
                  <a:gd name="T15" fmla="*/ 0 w 678"/>
                  <a:gd name="T16" fmla="*/ 0 h 222"/>
                  <a:gd name="T17" fmla="*/ 678 w 678"/>
                  <a:gd name="T18" fmla="*/ 222 h 222"/>
                </a:gdLst>
                <a:ahLst/>
                <a:cxnLst>
                  <a:cxn ang="T10">
                    <a:pos x="T0" y="T1"/>
                  </a:cxn>
                  <a:cxn ang="T11">
                    <a:pos x="T2" y="T3"/>
                  </a:cxn>
                  <a:cxn ang="T12">
                    <a:pos x="T4" y="T5"/>
                  </a:cxn>
                  <a:cxn ang="T13">
                    <a:pos x="T6" y="T7"/>
                  </a:cxn>
                  <a:cxn ang="T14">
                    <a:pos x="T8" y="T9"/>
                  </a:cxn>
                </a:cxnLst>
                <a:rect l="T15" t="T16" r="T17" b="T18"/>
                <a:pathLst>
                  <a:path w="678" h="222">
                    <a:moveTo>
                      <a:pt x="179" y="0"/>
                    </a:moveTo>
                    <a:lnTo>
                      <a:pt x="0" y="3"/>
                    </a:lnTo>
                    <a:lnTo>
                      <a:pt x="583" y="222"/>
                    </a:lnTo>
                    <a:lnTo>
                      <a:pt x="678" y="212"/>
                    </a:lnTo>
                    <a:lnTo>
                      <a:pt x="179" y="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w="9525">
                <a:noFill/>
                <a:round/>
              </a:ln>
            </p:spPr>
            <p:txBody>
              <a:bodyPr/>
              <a:lstStyle/>
              <a:p>
                <a:pPr>
                  <a:defRPr/>
                </a:pPr>
                <a:endParaRPr lang="zh-CN" altLang="en-US" kern="0">
                  <a:solidFill>
                    <a:sysClr val="windowText" lastClr="000000"/>
                  </a:solidFill>
                </a:endParaRPr>
              </a:p>
            </p:txBody>
          </p:sp>
          <p:sp>
            <p:nvSpPr>
              <p:cNvPr id="69" name="Freeform 18"/>
              <p:cNvSpPr/>
              <p:nvPr/>
            </p:nvSpPr>
            <p:spPr bwMode="auto">
              <a:xfrm>
                <a:off x="348" y="2318"/>
                <a:ext cx="598" cy="541"/>
              </a:xfrm>
              <a:custGeom>
                <a:avLst/>
                <a:gdLst>
                  <a:gd name="T0" fmla="*/ 1 w 494"/>
                  <a:gd name="T1" fmla="*/ 0 h 417"/>
                  <a:gd name="T2" fmla="*/ 0 w 494"/>
                  <a:gd name="T3" fmla="*/ 302 h 417"/>
                  <a:gd name="T4" fmla="*/ 598 w 494"/>
                  <a:gd name="T5" fmla="*/ 541 h 417"/>
                  <a:gd name="T6" fmla="*/ 598 w 494"/>
                  <a:gd name="T7" fmla="*/ 198 h 417"/>
                  <a:gd name="T8" fmla="*/ 1 w 494"/>
                  <a:gd name="T9" fmla="*/ 0 h 417"/>
                  <a:gd name="T10" fmla="*/ 0 60000 65536"/>
                  <a:gd name="T11" fmla="*/ 0 60000 65536"/>
                  <a:gd name="T12" fmla="*/ 0 60000 65536"/>
                  <a:gd name="T13" fmla="*/ 0 60000 65536"/>
                  <a:gd name="T14" fmla="*/ 0 60000 65536"/>
                  <a:gd name="T15" fmla="*/ 0 w 494"/>
                  <a:gd name="T16" fmla="*/ 0 h 417"/>
                  <a:gd name="T17" fmla="*/ 494 w 494"/>
                  <a:gd name="T18" fmla="*/ 417 h 417"/>
                </a:gdLst>
                <a:ahLst/>
                <a:cxnLst>
                  <a:cxn ang="T10">
                    <a:pos x="T0" y="T1"/>
                  </a:cxn>
                  <a:cxn ang="T11">
                    <a:pos x="T2" y="T3"/>
                  </a:cxn>
                  <a:cxn ang="T12">
                    <a:pos x="T4" y="T5"/>
                  </a:cxn>
                  <a:cxn ang="T13">
                    <a:pos x="T6" y="T7"/>
                  </a:cxn>
                  <a:cxn ang="T14">
                    <a:pos x="T8" y="T9"/>
                  </a:cxn>
                </a:cxnLst>
                <a:rect l="T15" t="T16" r="T17" b="T18"/>
                <a:pathLst>
                  <a:path w="494" h="417">
                    <a:moveTo>
                      <a:pt x="1" y="0"/>
                    </a:moveTo>
                    <a:cubicBezTo>
                      <a:pt x="1" y="0"/>
                      <a:pt x="11" y="74"/>
                      <a:pt x="0" y="233"/>
                    </a:cubicBezTo>
                    <a:cubicBezTo>
                      <a:pt x="494" y="417"/>
                      <a:pt x="494" y="417"/>
                      <a:pt x="494" y="417"/>
                    </a:cubicBezTo>
                    <a:cubicBezTo>
                      <a:pt x="494" y="153"/>
                      <a:pt x="494" y="153"/>
                      <a:pt x="494" y="153"/>
                    </a:cubicBezTo>
                    <a:lnTo>
                      <a:pt x="1" y="0"/>
                    </a:lnTo>
                    <a:close/>
                  </a:path>
                </a:pathLst>
              </a:custGeom>
              <a:gradFill rotWithShape="1">
                <a:gsLst>
                  <a:gs pos="0">
                    <a:srgbClr val="EAEAEA"/>
                  </a:gs>
                  <a:gs pos="100000">
                    <a:srgbClr val="FFFFFF"/>
                  </a:gs>
                </a:gsLst>
                <a:lin ang="2700000" scaled="1"/>
              </a:gradFill>
              <a:ln w="9525">
                <a:noFill/>
                <a:round/>
              </a:ln>
            </p:spPr>
            <p:txBody>
              <a:bodyPr/>
              <a:lstStyle/>
              <a:p>
                <a:pPr>
                  <a:defRPr/>
                </a:pPr>
                <a:endParaRPr lang="zh-CN" altLang="en-US" kern="0">
                  <a:solidFill>
                    <a:sysClr val="windowText" lastClr="000000"/>
                  </a:solidFill>
                </a:endParaRPr>
              </a:p>
            </p:txBody>
          </p:sp>
          <p:sp>
            <p:nvSpPr>
              <p:cNvPr id="70" name="Freeform 19"/>
              <p:cNvSpPr/>
              <p:nvPr/>
            </p:nvSpPr>
            <p:spPr bwMode="auto">
              <a:xfrm>
                <a:off x="255" y="2215"/>
                <a:ext cx="3185" cy="291"/>
              </a:xfrm>
              <a:custGeom>
                <a:avLst/>
                <a:gdLst>
                  <a:gd name="T0" fmla="*/ 688 w 2633"/>
                  <a:gd name="T1" fmla="*/ 291 h 224"/>
                  <a:gd name="T2" fmla="*/ 3185 w 2633"/>
                  <a:gd name="T3" fmla="*/ 94 h 224"/>
                  <a:gd name="T4" fmla="*/ 2309 w 2633"/>
                  <a:gd name="T5" fmla="*/ 0 h 224"/>
                  <a:gd name="T6" fmla="*/ 0 w 2633"/>
                  <a:gd name="T7" fmla="*/ 64 h 224"/>
                  <a:gd name="T8" fmla="*/ 0 w 2633"/>
                  <a:gd name="T9" fmla="*/ 65 h 224"/>
                  <a:gd name="T10" fmla="*/ 688 w 2633"/>
                  <a:gd name="T11" fmla="*/ 291 h 224"/>
                  <a:gd name="T12" fmla="*/ 688 w 2633"/>
                  <a:gd name="T13" fmla="*/ 291 h 224"/>
                  <a:gd name="T14" fmla="*/ 0 60000 65536"/>
                  <a:gd name="T15" fmla="*/ 0 60000 65536"/>
                  <a:gd name="T16" fmla="*/ 0 60000 65536"/>
                  <a:gd name="T17" fmla="*/ 0 60000 65536"/>
                  <a:gd name="T18" fmla="*/ 0 60000 65536"/>
                  <a:gd name="T19" fmla="*/ 0 60000 65536"/>
                  <a:gd name="T20" fmla="*/ 0 60000 65536"/>
                  <a:gd name="T21" fmla="*/ 0 w 2633"/>
                  <a:gd name="T22" fmla="*/ 0 h 224"/>
                  <a:gd name="T23" fmla="*/ 2633 w 26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33" h="224">
                    <a:moveTo>
                      <a:pt x="569" y="224"/>
                    </a:moveTo>
                    <a:cubicBezTo>
                      <a:pt x="2633" y="72"/>
                      <a:pt x="2633" y="72"/>
                      <a:pt x="2633" y="72"/>
                    </a:cubicBezTo>
                    <a:cubicBezTo>
                      <a:pt x="1909" y="0"/>
                      <a:pt x="1909" y="0"/>
                      <a:pt x="1909" y="0"/>
                    </a:cubicBezTo>
                    <a:cubicBezTo>
                      <a:pt x="0" y="49"/>
                      <a:pt x="0" y="49"/>
                      <a:pt x="0" y="49"/>
                    </a:cubicBezTo>
                    <a:cubicBezTo>
                      <a:pt x="0" y="50"/>
                      <a:pt x="0" y="50"/>
                      <a:pt x="0" y="50"/>
                    </a:cubicBezTo>
                    <a:cubicBezTo>
                      <a:pt x="569" y="224"/>
                      <a:pt x="569" y="224"/>
                      <a:pt x="569" y="224"/>
                    </a:cubicBezTo>
                    <a:cubicBezTo>
                      <a:pt x="569" y="224"/>
                      <a:pt x="569" y="224"/>
                      <a:pt x="569" y="224"/>
                    </a:cubicBezTo>
                    <a:close/>
                  </a:path>
                </a:pathLst>
              </a:custGeom>
              <a:solidFill>
                <a:srgbClr val="FF0000"/>
              </a:solidFill>
              <a:ln w="9525">
                <a:noFill/>
                <a:round/>
              </a:ln>
            </p:spPr>
            <p:txBody>
              <a:bodyPr/>
              <a:lstStyle/>
              <a:p>
                <a:pPr>
                  <a:defRPr/>
                </a:pPr>
                <a:endParaRPr lang="zh-CN" altLang="en-US" kern="0">
                  <a:solidFill>
                    <a:sysClr val="windowText" lastClr="000000"/>
                  </a:solidFill>
                </a:endParaRPr>
              </a:p>
            </p:txBody>
          </p:sp>
          <p:sp>
            <p:nvSpPr>
              <p:cNvPr id="71" name="Freeform 20"/>
              <p:cNvSpPr/>
              <p:nvPr/>
            </p:nvSpPr>
            <p:spPr bwMode="auto">
              <a:xfrm>
                <a:off x="249" y="2280"/>
                <a:ext cx="736" cy="618"/>
              </a:xfrm>
              <a:custGeom>
                <a:avLst/>
                <a:gdLst>
                  <a:gd name="T0" fmla="*/ 695 w 608"/>
                  <a:gd name="T1" fmla="*/ 225 h 477"/>
                  <a:gd name="T2" fmla="*/ 695 w 608"/>
                  <a:gd name="T3" fmla="*/ 225 h 477"/>
                  <a:gd name="T4" fmla="*/ 695 w 608"/>
                  <a:gd name="T5" fmla="*/ 225 h 477"/>
                  <a:gd name="T6" fmla="*/ 6 w 608"/>
                  <a:gd name="T7" fmla="*/ 0 h 477"/>
                  <a:gd name="T8" fmla="*/ 6 w 608"/>
                  <a:gd name="T9" fmla="*/ 16 h 477"/>
                  <a:gd name="T10" fmla="*/ 684 w 608"/>
                  <a:gd name="T11" fmla="*/ 241 h 477"/>
                  <a:gd name="T12" fmla="*/ 668 w 608"/>
                  <a:gd name="T13" fmla="*/ 597 h 477"/>
                  <a:gd name="T14" fmla="*/ 0 w 608"/>
                  <a:gd name="T15" fmla="*/ 329 h 477"/>
                  <a:gd name="T16" fmla="*/ 0 w 608"/>
                  <a:gd name="T17" fmla="*/ 352 h 477"/>
                  <a:gd name="T18" fmla="*/ 666 w 608"/>
                  <a:gd name="T19" fmla="*/ 618 h 477"/>
                  <a:gd name="T20" fmla="*/ 677 w 608"/>
                  <a:gd name="T21" fmla="*/ 617 h 477"/>
                  <a:gd name="T22" fmla="*/ 695 w 608"/>
                  <a:gd name="T23" fmla="*/ 225 h 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8"/>
                  <a:gd name="T37" fmla="*/ 0 h 477"/>
                  <a:gd name="T38" fmla="*/ 608 w 608"/>
                  <a:gd name="T39" fmla="*/ 477 h 4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8" h="477">
                    <a:moveTo>
                      <a:pt x="574" y="174"/>
                    </a:moveTo>
                    <a:cubicBezTo>
                      <a:pt x="574" y="174"/>
                      <a:pt x="574" y="174"/>
                      <a:pt x="574" y="174"/>
                    </a:cubicBezTo>
                    <a:cubicBezTo>
                      <a:pt x="574" y="174"/>
                      <a:pt x="574" y="174"/>
                      <a:pt x="574" y="174"/>
                    </a:cubicBezTo>
                    <a:cubicBezTo>
                      <a:pt x="5" y="0"/>
                      <a:pt x="5" y="0"/>
                      <a:pt x="5" y="0"/>
                    </a:cubicBezTo>
                    <a:cubicBezTo>
                      <a:pt x="5" y="12"/>
                      <a:pt x="5" y="12"/>
                      <a:pt x="5" y="12"/>
                    </a:cubicBezTo>
                    <a:cubicBezTo>
                      <a:pt x="565" y="186"/>
                      <a:pt x="565" y="186"/>
                      <a:pt x="565" y="186"/>
                    </a:cubicBezTo>
                    <a:cubicBezTo>
                      <a:pt x="565" y="186"/>
                      <a:pt x="594" y="324"/>
                      <a:pt x="552" y="461"/>
                    </a:cubicBezTo>
                    <a:cubicBezTo>
                      <a:pt x="0" y="254"/>
                      <a:pt x="0" y="254"/>
                      <a:pt x="0" y="254"/>
                    </a:cubicBezTo>
                    <a:cubicBezTo>
                      <a:pt x="0" y="272"/>
                      <a:pt x="0" y="272"/>
                      <a:pt x="0" y="272"/>
                    </a:cubicBezTo>
                    <a:cubicBezTo>
                      <a:pt x="550" y="477"/>
                      <a:pt x="550" y="477"/>
                      <a:pt x="550" y="477"/>
                    </a:cubicBezTo>
                    <a:cubicBezTo>
                      <a:pt x="559" y="476"/>
                      <a:pt x="559" y="476"/>
                      <a:pt x="559" y="476"/>
                    </a:cubicBezTo>
                    <a:cubicBezTo>
                      <a:pt x="608" y="346"/>
                      <a:pt x="574" y="177"/>
                      <a:pt x="574" y="174"/>
                    </a:cubicBezTo>
                    <a:close/>
                  </a:path>
                </a:pathLst>
              </a:custGeom>
              <a:solidFill>
                <a:srgbClr val="FF0000"/>
              </a:solidFill>
              <a:ln w="9525">
                <a:noFill/>
                <a:round/>
              </a:ln>
            </p:spPr>
            <p:txBody>
              <a:bodyPr/>
              <a:lstStyle/>
              <a:p>
                <a:pPr>
                  <a:defRPr/>
                </a:pPr>
                <a:endParaRPr lang="zh-CN" altLang="en-US" kern="0">
                  <a:solidFill>
                    <a:sysClr val="windowText" lastClr="000000"/>
                  </a:solidFill>
                </a:endParaRPr>
              </a:p>
            </p:txBody>
          </p:sp>
          <p:sp>
            <p:nvSpPr>
              <p:cNvPr id="72" name="Freeform 21"/>
              <p:cNvSpPr/>
              <p:nvPr/>
            </p:nvSpPr>
            <p:spPr bwMode="auto">
              <a:xfrm>
                <a:off x="924" y="2308"/>
                <a:ext cx="2564" cy="587"/>
              </a:xfrm>
              <a:custGeom>
                <a:avLst/>
                <a:gdLst/>
                <a:ahLst/>
                <a:cxnLst>
                  <a:cxn ang="0">
                    <a:pos x="2077" y="0"/>
                  </a:cxn>
                  <a:cxn ang="0">
                    <a:pos x="15" y="152"/>
                  </a:cxn>
                  <a:cxn ang="0">
                    <a:pos x="0" y="454"/>
                  </a:cxn>
                  <a:cxn ang="0">
                    <a:pos x="2100" y="242"/>
                  </a:cxn>
                  <a:cxn ang="0">
                    <a:pos x="2077" y="0"/>
                  </a:cxn>
                </a:cxnLst>
                <a:rect l="0" t="0" r="r" b="b"/>
                <a:pathLst>
                  <a:path w="2119" h="454">
                    <a:moveTo>
                      <a:pt x="2077" y="0"/>
                    </a:moveTo>
                    <a:cubicBezTo>
                      <a:pt x="15" y="152"/>
                      <a:pt x="15" y="152"/>
                      <a:pt x="15" y="152"/>
                    </a:cubicBezTo>
                    <a:cubicBezTo>
                      <a:pt x="15" y="155"/>
                      <a:pt x="49" y="324"/>
                      <a:pt x="0" y="454"/>
                    </a:cubicBezTo>
                    <a:cubicBezTo>
                      <a:pt x="2100" y="242"/>
                      <a:pt x="2100" y="242"/>
                      <a:pt x="2100" y="242"/>
                    </a:cubicBezTo>
                    <a:cubicBezTo>
                      <a:pt x="2100" y="242"/>
                      <a:pt x="2119" y="52"/>
                      <a:pt x="2077" y="0"/>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noFill/>
                <a:round/>
              </a:ln>
            </p:spPr>
            <p:txBody>
              <a:bodyPr/>
              <a:lstStyle/>
              <a:p>
                <a:pPr>
                  <a:defRPr/>
                </a:pPr>
                <a:endParaRPr lang="zh-CN" altLang="en-US" kern="0">
                  <a:solidFill>
                    <a:sysClr val="windowText" lastClr="000000"/>
                  </a:solidFill>
                </a:endParaRPr>
              </a:p>
            </p:txBody>
          </p:sp>
        </p:grpSp>
        <p:grpSp>
          <p:nvGrpSpPr>
            <p:cNvPr id="49" name="Group 22"/>
            <p:cNvGrpSpPr/>
            <p:nvPr/>
          </p:nvGrpSpPr>
          <p:grpSpPr bwMode="auto">
            <a:xfrm>
              <a:off x="806450" y="3243263"/>
              <a:ext cx="3654425" cy="784225"/>
              <a:chOff x="503" y="1705"/>
              <a:chExt cx="2870" cy="715"/>
            </a:xfrm>
          </p:grpSpPr>
          <p:sp>
            <p:nvSpPr>
              <p:cNvPr id="63" name="Freeform 23"/>
              <p:cNvSpPr/>
              <p:nvPr/>
            </p:nvSpPr>
            <p:spPr bwMode="auto">
              <a:xfrm>
                <a:off x="505" y="2215"/>
                <a:ext cx="699" cy="191"/>
              </a:xfrm>
              <a:custGeom>
                <a:avLst/>
                <a:gdLst>
                  <a:gd name="T0" fmla="*/ 223 w 610"/>
                  <a:gd name="T1" fmla="*/ 0 h 156"/>
                  <a:gd name="T2" fmla="*/ 0 w 610"/>
                  <a:gd name="T3" fmla="*/ 17 h 156"/>
                  <a:gd name="T4" fmla="*/ 567 w 610"/>
                  <a:gd name="T5" fmla="*/ 191 h 156"/>
                  <a:gd name="T6" fmla="*/ 699 w 610"/>
                  <a:gd name="T7" fmla="*/ 186 h 156"/>
                  <a:gd name="T8" fmla="*/ 223 w 610"/>
                  <a:gd name="T9" fmla="*/ 0 h 156"/>
                  <a:gd name="T10" fmla="*/ 0 60000 65536"/>
                  <a:gd name="T11" fmla="*/ 0 60000 65536"/>
                  <a:gd name="T12" fmla="*/ 0 60000 65536"/>
                  <a:gd name="T13" fmla="*/ 0 60000 65536"/>
                  <a:gd name="T14" fmla="*/ 0 60000 65536"/>
                  <a:gd name="T15" fmla="*/ 0 w 610"/>
                  <a:gd name="T16" fmla="*/ 0 h 156"/>
                  <a:gd name="T17" fmla="*/ 610 w 610"/>
                  <a:gd name="T18" fmla="*/ 156 h 156"/>
                </a:gdLst>
                <a:ahLst/>
                <a:cxnLst>
                  <a:cxn ang="T10">
                    <a:pos x="T0" y="T1"/>
                  </a:cxn>
                  <a:cxn ang="T11">
                    <a:pos x="T2" y="T3"/>
                  </a:cxn>
                  <a:cxn ang="T12">
                    <a:pos x="T4" y="T5"/>
                  </a:cxn>
                  <a:cxn ang="T13">
                    <a:pos x="T6" y="T7"/>
                  </a:cxn>
                  <a:cxn ang="T14">
                    <a:pos x="T8" y="T9"/>
                  </a:cxn>
                </a:cxnLst>
                <a:rect l="T15" t="T16" r="T17" b="T18"/>
                <a:pathLst>
                  <a:path w="610" h="156">
                    <a:moveTo>
                      <a:pt x="195" y="0"/>
                    </a:moveTo>
                    <a:lnTo>
                      <a:pt x="0" y="14"/>
                    </a:lnTo>
                    <a:lnTo>
                      <a:pt x="495" y="156"/>
                    </a:lnTo>
                    <a:lnTo>
                      <a:pt x="610" y="152"/>
                    </a:lnTo>
                    <a:lnTo>
                      <a:pt x="195" y="0"/>
                    </a:lnTo>
                    <a:close/>
                  </a:path>
                </a:pathLst>
              </a:custGeom>
              <a:gradFill rotWithShape="1">
                <a:gsLst>
                  <a:gs pos="0">
                    <a:srgbClr val="4D4D4D"/>
                  </a:gs>
                  <a:gs pos="100000">
                    <a:srgbClr val="242424"/>
                  </a:gs>
                </a:gsLst>
                <a:lin ang="5400000" scaled="1"/>
              </a:gradFill>
              <a:ln w="9525">
                <a:noFill/>
                <a:round/>
              </a:ln>
            </p:spPr>
            <p:txBody>
              <a:bodyPr/>
              <a:lstStyle/>
              <a:p>
                <a:pPr>
                  <a:defRPr/>
                </a:pPr>
                <a:endParaRPr lang="zh-CN" altLang="en-US" kern="0">
                  <a:solidFill>
                    <a:sysClr val="windowText" lastClr="000000"/>
                  </a:solidFill>
                </a:endParaRPr>
              </a:p>
            </p:txBody>
          </p:sp>
          <p:sp>
            <p:nvSpPr>
              <p:cNvPr id="64" name="Freeform 24"/>
              <p:cNvSpPr/>
              <p:nvPr/>
            </p:nvSpPr>
            <p:spPr bwMode="auto">
              <a:xfrm>
                <a:off x="592" y="1757"/>
                <a:ext cx="503" cy="637"/>
              </a:xfrm>
              <a:custGeom>
                <a:avLst/>
                <a:gdLst>
                  <a:gd name="T0" fmla="*/ 7 w 416"/>
                  <a:gd name="T1" fmla="*/ 0 h 491"/>
                  <a:gd name="T2" fmla="*/ 0 w 416"/>
                  <a:gd name="T3" fmla="*/ 477 h 491"/>
                  <a:gd name="T4" fmla="*/ 503 w 416"/>
                  <a:gd name="T5" fmla="*/ 637 h 491"/>
                  <a:gd name="T6" fmla="*/ 503 w 416"/>
                  <a:gd name="T7" fmla="*/ 123 h 491"/>
                  <a:gd name="T8" fmla="*/ 7 w 416"/>
                  <a:gd name="T9" fmla="*/ 0 h 491"/>
                  <a:gd name="T10" fmla="*/ 0 60000 65536"/>
                  <a:gd name="T11" fmla="*/ 0 60000 65536"/>
                  <a:gd name="T12" fmla="*/ 0 60000 65536"/>
                  <a:gd name="T13" fmla="*/ 0 60000 65536"/>
                  <a:gd name="T14" fmla="*/ 0 60000 65536"/>
                  <a:gd name="T15" fmla="*/ 0 w 416"/>
                  <a:gd name="T16" fmla="*/ 0 h 491"/>
                  <a:gd name="T17" fmla="*/ 416 w 416"/>
                  <a:gd name="T18" fmla="*/ 491 h 491"/>
                </a:gdLst>
                <a:ahLst/>
                <a:cxnLst>
                  <a:cxn ang="T10">
                    <a:pos x="T0" y="T1"/>
                  </a:cxn>
                  <a:cxn ang="T11">
                    <a:pos x="T2" y="T3"/>
                  </a:cxn>
                  <a:cxn ang="T12">
                    <a:pos x="T4" y="T5"/>
                  </a:cxn>
                  <a:cxn ang="T13">
                    <a:pos x="T6" y="T7"/>
                  </a:cxn>
                  <a:cxn ang="T14">
                    <a:pos x="T8" y="T9"/>
                  </a:cxn>
                </a:cxnLst>
                <a:rect l="T15" t="T16" r="T17" b="T18"/>
                <a:pathLst>
                  <a:path w="416" h="491">
                    <a:moveTo>
                      <a:pt x="6" y="0"/>
                    </a:moveTo>
                    <a:cubicBezTo>
                      <a:pt x="6" y="0"/>
                      <a:pt x="28" y="138"/>
                      <a:pt x="0" y="368"/>
                    </a:cubicBezTo>
                    <a:cubicBezTo>
                      <a:pt x="416" y="491"/>
                      <a:pt x="416" y="491"/>
                      <a:pt x="416" y="491"/>
                    </a:cubicBezTo>
                    <a:cubicBezTo>
                      <a:pt x="416" y="95"/>
                      <a:pt x="416" y="95"/>
                      <a:pt x="416" y="95"/>
                    </a:cubicBezTo>
                    <a:lnTo>
                      <a:pt x="6" y="0"/>
                    </a:lnTo>
                    <a:close/>
                  </a:path>
                </a:pathLst>
              </a:custGeom>
              <a:gradFill rotWithShape="1">
                <a:gsLst>
                  <a:gs pos="0">
                    <a:srgbClr val="C0C0C0"/>
                  </a:gs>
                  <a:gs pos="100000">
                    <a:srgbClr val="FFFFFF"/>
                  </a:gs>
                </a:gsLst>
                <a:lin ang="2700000" scaled="1"/>
              </a:gradFill>
              <a:ln w="9525">
                <a:noFill/>
                <a:round/>
              </a:ln>
            </p:spPr>
            <p:txBody>
              <a:bodyPr/>
              <a:lstStyle/>
              <a:p>
                <a:pPr>
                  <a:defRPr/>
                </a:pPr>
                <a:endParaRPr lang="zh-CN" altLang="en-US" kern="0">
                  <a:solidFill>
                    <a:sysClr val="windowText" lastClr="000000"/>
                  </a:solidFill>
                </a:endParaRPr>
              </a:p>
            </p:txBody>
          </p:sp>
          <p:sp>
            <p:nvSpPr>
              <p:cNvPr id="65" name="Freeform 25"/>
              <p:cNvSpPr/>
              <p:nvPr/>
            </p:nvSpPr>
            <p:spPr bwMode="auto">
              <a:xfrm>
                <a:off x="503" y="1726"/>
                <a:ext cx="595" cy="694"/>
              </a:xfrm>
              <a:custGeom>
                <a:avLst/>
                <a:gdLst>
                  <a:gd name="T0" fmla="*/ 573 w 492"/>
                  <a:gd name="T1" fmla="*/ 141 h 536"/>
                  <a:gd name="T2" fmla="*/ 1 w 492"/>
                  <a:gd name="T3" fmla="*/ 0 h 536"/>
                  <a:gd name="T4" fmla="*/ 1 w 492"/>
                  <a:gd name="T5" fmla="*/ 26 h 536"/>
                  <a:gd name="T6" fmla="*/ 555 w 492"/>
                  <a:gd name="T7" fmla="*/ 158 h 536"/>
                  <a:gd name="T8" fmla="*/ 567 w 492"/>
                  <a:gd name="T9" fmla="*/ 673 h 536"/>
                  <a:gd name="T10" fmla="*/ 0 w 492"/>
                  <a:gd name="T11" fmla="*/ 505 h 536"/>
                  <a:gd name="T12" fmla="*/ 1 w 492"/>
                  <a:gd name="T13" fmla="*/ 523 h 536"/>
                  <a:gd name="T14" fmla="*/ 567 w 492"/>
                  <a:gd name="T15" fmla="*/ 694 h 536"/>
                  <a:gd name="T16" fmla="*/ 583 w 492"/>
                  <a:gd name="T17" fmla="*/ 694 h 536"/>
                  <a:gd name="T18" fmla="*/ 573 w 492"/>
                  <a:gd name="T19" fmla="*/ 141 h 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2"/>
                  <a:gd name="T31" fmla="*/ 0 h 536"/>
                  <a:gd name="T32" fmla="*/ 492 w 492"/>
                  <a:gd name="T33" fmla="*/ 536 h 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2" h="536">
                    <a:moveTo>
                      <a:pt x="474" y="109"/>
                    </a:moveTo>
                    <a:cubicBezTo>
                      <a:pt x="1" y="0"/>
                      <a:pt x="1" y="0"/>
                      <a:pt x="1" y="0"/>
                    </a:cubicBezTo>
                    <a:cubicBezTo>
                      <a:pt x="1" y="20"/>
                      <a:pt x="1" y="20"/>
                      <a:pt x="1" y="20"/>
                    </a:cubicBezTo>
                    <a:cubicBezTo>
                      <a:pt x="459" y="122"/>
                      <a:pt x="459" y="122"/>
                      <a:pt x="459" y="122"/>
                    </a:cubicBezTo>
                    <a:cubicBezTo>
                      <a:pt x="459" y="122"/>
                      <a:pt x="478" y="207"/>
                      <a:pt x="469" y="520"/>
                    </a:cubicBezTo>
                    <a:cubicBezTo>
                      <a:pt x="0" y="390"/>
                      <a:pt x="0" y="390"/>
                      <a:pt x="0" y="390"/>
                    </a:cubicBezTo>
                    <a:cubicBezTo>
                      <a:pt x="1" y="404"/>
                      <a:pt x="1" y="404"/>
                      <a:pt x="1" y="404"/>
                    </a:cubicBezTo>
                    <a:cubicBezTo>
                      <a:pt x="469" y="536"/>
                      <a:pt x="469" y="536"/>
                      <a:pt x="469" y="536"/>
                    </a:cubicBezTo>
                    <a:cubicBezTo>
                      <a:pt x="482" y="536"/>
                      <a:pt x="482" y="536"/>
                      <a:pt x="482" y="536"/>
                    </a:cubicBezTo>
                    <a:cubicBezTo>
                      <a:pt x="492" y="243"/>
                      <a:pt x="474" y="109"/>
                      <a:pt x="474" y="109"/>
                    </a:cubicBezTo>
                    <a:close/>
                  </a:path>
                </a:pathLst>
              </a:custGeom>
              <a:gradFill rotWithShape="1">
                <a:gsLst>
                  <a:gs pos="0">
                    <a:srgbClr val="EAEAEA"/>
                  </a:gs>
                  <a:gs pos="100000">
                    <a:srgbClr val="B7B8B8"/>
                  </a:gs>
                </a:gsLst>
                <a:lin ang="2700000" scaled="1"/>
              </a:gradFill>
              <a:ln w="9525">
                <a:noFill/>
                <a:round/>
              </a:ln>
            </p:spPr>
            <p:txBody>
              <a:bodyPr/>
              <a:lstStyle/>
              <a:p>
                <a:pPr>
                  <a:defRPr/>
                </a:pPr>
                <a:endParaRPr lang="zh-CN" altLang="en-US" kern="0">
                  <a:solidFill>
                    <a:sysClr val="windowText" lastClr="000000"/>
                  </a:solidFill>
                </a:endParaRPr>
              </a:p>
            </p:txBody>
          </p:sp>
          <p:sp>
            <p:nvSpPr>
              <p:cNvPr id="66" name="Freeform 26"/>
              <p:cNvSpPr/>
              <p:nvPr/>
            </p:nvSpPr>
            <p:spPr bwMode="auto">
              <a:xfrm>
                <a:off x="505" y="1705"/>
                <a:ext cx="2778" cy="160"/>
              </a:xfrm>
              <a:custGeom>
                <a:avLst/>
                <a:gdLst>
                  <a:gd name="T0" fmla="*/ 2778 w 2424"/>
                  <a:gd name="T1" fmla="*/ 112 h 131"/>
                  <a:gd name="T2" fmla="*/ 2402 w 2424"/>
                  <a:gd name="T3" fmla="*/ 0 h 131"/>
                  <a:gd name="T4" fmla="*/ 0 w 2424"/>
                  <a:gd name="T5" fmla="*/ 21 h 131"/>
                  <a:gd name="T6" fmla="*/ 570 w 2424"/>
                  <a:gd name="T7" fmla="*/ 160 h 131"/>
                  <a:gd name="T8" fmla="*/ 578 w 2424"/>
                  <a:gd name="T9" fmla="*/ 150 h 131"/>
                  <a:gd name="T10" fmla="*/ 2778 w 2424"/>
                  <a:gd name="T11" fmla="*/ 112 h 131"/>
                  <a:gd name="T12" fmla="*/ 0 60000 65536"/>
                  <a:gd name="T13" fmla="*/ 0 60000 65536"/>
                  <a:gd name="T14" fmla="*/ 0 60000 65536"/>
                  <a:gd name="T15" fmla="*/ 0 60000 65536"/>
                  <a:gd name="T16" fmla="*/ 0 60000 65536"/>
                  <a:gd name="T17" fmla="*/ 0 60000 65536"/>
                  <a:gd name="T18" fmla="*/ 0 w 2424"/>
                  <a:gd name="T19" fmla="*/ 0 h 131"/>
                  <a:gd name="T20" fmla="*/ 2424 w 2424"/>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2424" h="131">
                    <a:moveTo>
                      <a:pt x="2424" y="92"/>
                    </a:moveTo>
                    <a:lnTo>
                      <a:pt x="2096" y="0"/>
                    </a:lnTo>
                    <a:lnTo>
                      <a:pt x="0" y="17"/>
                    </a:lnTo>
                    <a:lnTo>
                      <a:pt x="497" y="131"/>
                    </a:lnTo>
                    <a:lnTo>
                      <a:pt x="504" y="123"/>
                    </a:lnTo>
                    <a:lnTo>
                      <a:pt x="2424" y="92"/>
                    </a:lnTo>
                    <a:close/>
                  </a:path>
                </a:pathLst>
              </a:custGeom>
              <a:gradFill rotWithShape="1">
                <a:gsLst>
                  <a:gs pos="0">
                    <a:srgbClr val="5F5F5F"/>
                  </a:gs>
                  <a:gs pos="100000">
                    <a:srgbClr val="969696"/>
                  </a:gs>
                </a:gsLst>
                <a:lin ang="18900000" scaled="1"/>
              </a:gradFill>
              <a:ln w="9525">
                <a:noFill/>
                <a:round/>
              </a:ln>
            </p:spPr>
            <p:txBody>
              <a:bodyPr/>
              <a:lstStyle/>
              <a:p>
                <a:pPr>
                  <a:defRPr/>
                </a:pPr>
                <a:endParaRPr lang="zh-CN" altLang="en-US" kern="0">
                  <a:solidFill>
                    <a:sysClr val="windowText" lastClr="000000"/>
                  </a:solidFill>
                </a:endParaRPr>
              </a:p>
            </p:txBody>
          </p:sp>
          <p:sp>
            <p:nvSpPr>
              <p:cNvPr id="67" name="Freeform 27"/>
              <p:cNvSpPr/>
              <p:nvPr/>
            </p:nvSpPr>
            <p:spPr bwMode="auto">
              <a:xfrm>
                <a:off x="1074" y="1818"/>
                <a:ext cx="2299" cy="602"/>
              </a:xfrm>
              <a:custGeom>
                <a:avLst/>
                <a:gdLst>
                  <a:gd name="T0" fmla="*/ 2208 w 1901"/>
                  <a:gd name="T1" fmla="*/ 0 h 465"/>
                  <a:gd name="T2" fmla="*/ 8 w 1901"/>
                  <a:gd name="T3" fmla="*/ 39 h 465"/>
                  <a:gd name="T4" fmla="*/ 0 w 1901"/>
                  <a:gd name="T5" fmla="*/ 48 h 465"/>
                  <a:gd name="T6" fmla="*/ 12 w 1901"/>
                  <a:gd name="T7" fmla="*/ 602 h 465"/>
                  <a:gd name="T8" fmla="*/ 2235 w 1901"/>
                  <a:gd name="T9" fmla="*/ 495 h 465"/>
                  <a:gd name="T10" fmla="*/ 2226 w 1901"/>
                  <a:gd name="T11" fmla="*/ 6 h 465"/>
                  <a:gd name="T12" fmla="*/ 2208 w 1901"/>
                  <a:gd name="T13" fmla="*/ 0 h 465"/>
                  <a:gd name="T14" fmla="*/ 0 60000 65536"/>
                  <a:gd name="T15" fmla="*/ 0 60000 65536"/>
                  <a:gd name="T16" fmla="*/ 0 60000 65536"/>
                  <a:gd name="T17" fmla="*/ 0 60000 65536"/>
                  <a:gd name="T18" fmla="*/ 0 60000 65536"/>
                  <a:gd name="T19" fmla="*/ 0 60000 65536"/>
                  <a:gd name="T20" fmla="*/ 0 60000 65536"/>
                  <a:gd name="T21" fmla="*/ 0 w 1901"/>
                  <a:gd name="T22" fmla="*/ 0 h 465"/>
                  <a:gd name="T23" fmla="*/ 1901 w 1901"/>
                  <a:gd name="T24" fmla="*/ 465 h 4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1" h="465">
                    <a:moveTo>
                      <a:pt x="1826" y="0"/>
                    </a:moveTo>
                    <a:cubicBezTo>
                      <a:pt x="7" y="30"/>
                      <a:pt x="7" y="30"/>
                      <a:pt x="7" y="30"/>
                    </a:cubicBezTo>
                    <a:cubicBezTo>
                      <a:pt x="0" y="37"/>
                      <a:pt x="0" y="37"/>
                      <a:pt x="0" y="37"/>
                    </a:cubicBezTo>
                    <a:cubicBezTo>
                      <a:pt x="0" y="37"/>
                      <a:pt x="19" y="175"/>
                      <a:pt x="10" y="465"/>
                    </a:cubicBezTo>
                    <a:cubicBezTo>
                      <a:pt x="1848" y="382"/>
                      <a:pt x="1848" y="382"/>
                      <a:pt x="1848" y="382"/>
                    </a:cubicBezTo>
                    <a:cubicBezTo>
                      <a:pt x="1848" y="382"/>
                      <a:pt x="1901" y="194"/>
                      <a:pt x="1841" y="5"/>
                    </a:cubicBezTo>
                    <a:lnTo>
                      <a:pt x="1826" y="0"/>
                    </a:lnTo>
                    <a:close/>
                  </a:path>
                </a:pathLst>
              </a:custGeom>
              <a:gradFill rotWithShape="1">
                <a:gsLst>
                  <a:gs pos="0">
                    <a:srgbClr val="969696"/>
                  </a:gs>
                  <a:gs pos="50000">
                    <a:srgbClr val="EAEAEA"/>
                  </a:gs>
                  <a:gs pos="100000">
                    <a:srgbClr val="969696"/>
                  </a:gs>
                </a:gsLst>
                <a:lin ang="5400000" scaled="1"/>
              </a:gradFill>
              <a:ln w="9525">
                <a:noFill/>
                <a:round/>
              </a:ln>
            </p:spPr>
            <p:txBody>
              <a:bodyPr/>
              <a:lstStyle/>
              <a:p>
                <a:pPr>
                  <a:defRPr/>
                </a:pPr>
                <a:endParaRPr lang="zh-CN" altLang="en-US" kern="0">
                  <a:solidFill>
                    <a:sysClr val="windowText" lastClr="000000"/>
                  </a:solidFill>
                </a:endParaRPr>
              </a:p>
            </p:txBody>
          </p:sp>
        </p:grpSp>
        <p:grpSp>
          <p:nvGrpSpPr>
            <p:cNvPr id="50" name="Group 28"/>
            <p:cNvGrpSpPr/>
            <p:nvPr/>
          </p:nvGrpSpPr>
          <p:grpSpPr bwMode="auto">
            <a:xfrm>
              <a:off x="930275" y="2673350"/>
              <a:ext cx="3619500" cy="704850"/>
              <a:chOff x="688" y="542"/>
              <a:chExt cx="2841" cy="719"/>
            </a:xfrm>
          </p:grpSpPr>
          <p:sp>
            <p:nvSpPr>
              <p:cNvPr id="58" name="Freeform 29"/>
              <p:cNvSpPr/>
              <p:nvPr/>
            </p:nvSpPr>
            <p:spPr bwMode="auto">
              <a:xfrm>
                <a:off x="688" y="1079"/>
                <a:ext cx="654" cy="182"/>
              </a:xfrm>
              <a:custGeom>
                <a:avLst/>
                <a:gdLst>
                  <a:gd name="T0" fmla="*/ 214 w 571"/>
                  <a:gd name="T1" fmla="*/ 0 h 148"/>
                  <a:gd name="T2" fmla="*/ 0 w 571"/>
                  <a:gd name="T3" fmla="*/ 12 h 148"/>
                  <a:gd name="T4" fmla="*/ 510 w 571"/>
                  <a:gd name="T5" fmla="*/ 182 h 148"/>
                  <a:gd name="T6" fmla="*/ 654 w 571"/>
                  <a:gd name="T7" fmla="*/ 176 h 148"/>
                  <a:gd name="T8" fmla="*/ 214 w 571"/>
                  <a:gd name="T9" fmla="*/ 0 h 148"/>
                  <a:gd name="T10" fmla="*/ 0 60000 65536"/>
                  <a:gd name="T11" fmla="*/ 0 60000 65536"/>
                  <a:gd name="T12" fmla="*/ 0 60000 65536"/>
                  <a:gd name="T13" fmla="*/ 0 60000 65536"/>
                  <a:gd name="T14" fmla="*/ 0 60000 65536"/>
                  <a:gd name="T15" fmla="*/ 0 w 571"/>
                  <a:gd name="T16" fmla="*/ 0 h 148"/>
                  <a:gd name="T17" fmla="*/ 571 w 571"/>
                  <a:gd name="T18" fmla="*/ 148 h 148"/>
                </a:gdLst>
                <a:ahLst/>
                <a:cxnLst>
                  <a:cxn ang="T10">
                    <a:pos x="T0" y="T1"/>
                  </a:cxn>
                  <a:cxn ang="T11">
                    <a:pos x="T2" y="T3"/>
                  </a:cxn>
                  <a:cxn ang="T12">
                    <a:pos x="T4" y="T5"/>
                  </a:cxn>
                  <a:cxn ang="T13">
                    <a:pos x="T6" y="T7"/>
                  </a:cxn>
                  <a:cxn ang="T14">
                    <a:pos x="T8" y="T9"/>
                  </a:cxn>
                </a:cxnLst>
                <a:rect l="T15" t="T16" r="T17" b="T18"/>
                <a:pathLst>
                  <a:path w="571" h="148">
                    <a:moveTo>
                      <a:pt x="187" y="0"/>
                    </a:moveTo>
                    <a:lnTo>
                      <a:pt x="0" y="10"/>
                    </a:lnTo>
                    <a:lnTo>
                      <a:pt x="445" y="148"/>
                    </a:lnTo>
                    <a:lnTo>
                      <a:pt x="571" y="143"/>
                    </a:lnTo>
                    <a:lnTo>
                      <a:pt x="187" y="0"/>
                    </a:lnTo>
                    <a:close/>
                  </a:path>
                </a:pathLst>
              </a:custGeom>
              <a:gradFill rotWithShape="1">
                <a:gsLst>
                  <a:gs pos="0">
                    <a:srgbClr val="4D4D4D"/>
                  </a:gs>
                  <a:gs pos="100000">
                    <a:srgbClr val="242424"/>
                  </a:gs>
                </a:gsLst>
                <a:lin ang="5400000" scaled="1"/>
              </a:gradFill>
              <a:ln w="9525">
                <a:noFill/>
                <a:round/>
              </a:ln>
            </p:spPr>
            <p:txBody>
              <a:bodyPr/>
              <a:lstStyle/>
              <a:p>
                <a:pPr>
                  <a:defRPr/>
                </a:pPr>
                <a:endParaRPr lang="zh-CN" altLang="en-US" kern="0">
                  <a:solidFill>
                    <a:sysClr val="windowText" lastClr="000000"/>
                  </a:solidFill>
                </a:endParaRPr>
              </a:p>
            </p:txBody>
          </p:sp>
          <p:sp>
            <p:nvSpPr>
              <p:cNvPr id="59" name="Freeform 30"/>
              <p:cNvSpPr/>
              <p:nvPr/>
            </p:nvSpPr>
            <p:spPr bwMode="auto">
              <a:xfrm>
                <a:off x="813" y="598"/>
                <a:ext cx="393" cy="632"/>
              </a:xfrm>
              <a:custGeom>
                <a:avLst/>
                <a:gdLst>
                  <a:gd name="T0" fmla="*/ 19 w 325"/>
                  <a:gd name="T1" fmla="*/ 0 h 487"/>
                  <a:gd name="T2" fmla="*/ 0 w 325"/>
                  <a:gd name="T3" fmla="*/ 496 h 487"/>
                  <a:gd name="T4" fmla="*/ 393 w 325"/>
                  <a:gd name="T5" fmla="*/ 632 h 487"/>
                  <a:gd name="T6" fmla="*/ 393 w 325"/>
                  <a:gd name="T7" fmla="*/ 117 h 487"/>
                  <a:gd name="T8" fmla="*/ 19 w 325"/>
                  <a:gd name="T9" fmla="*/ 0 h 487"/>
                  <a:gd name="T10" fmla="*/ 0 60000 65536"/>
                  <a:gd name="T11" fmla="*/ 0 60000 65536"/>
                  <a:gd name="T12" fmla="*/ 0 60000 65536"/>
                  <a:gd name="T13" fmla="*/ 0 60000 65536"/>
                  <a:gd name="T14" fmla="*/ 0 60000 65536"/>
                  <a:gd name="T15" fmla="*/ 0 w 325"/>
                  <a:gd name="T16" fmla="*/ 0 h 487"/>
                  <a:gd name="T17" fmla="*/ 325 w 325"/>
                  <a:gd name="T18" fmla="*/ 487 h 487"/>
                </a:gdLst>
                <a:ahLst/>
                <a:cxnLst>
                  <a:cxn ang="T10">
                    <a:pos x="T0" y="T1"/>
                  </a:cxn>
                  <a:cxn ang="T11">
                    <a:pos x="T2" y="T3"/>
                  </a:cxn>
                  <a:cxn ang="T12">
                    <a:pos x="T4" y="T5"/>
                  </a:cxn>
                  <a:cxn ang="T13">
                    <a:pos x="T6" y="T7"/>
                  </a:cxn>
                  <a:cxn ang="T14">
                    <a:pos x="T8" y="T9"/>
                  </a:cxn>
                </a:cxnLst>
                <a:rect l="T15" t="T16" r="T17" b="T18"/>
                <a:pathLst>
                  <a:path w="325" h="487">
                    <a:moveTo>
                      <a:pt x="16" y="0"/>
                    </a:moveTo>
                    <a:cubicBezTo>
                      <a:pt x="16" y="0"/>
                      <a:pt x="37" y="218"/>
                      <a:pt x="0" y="382"/>
                    </a:cubicBezTo>
                    <a:cubicBezTo>
                      <a:pt x="325" y="487"/>
                      <a:pt x="325" y="487"/>
                      <a:pt x="325" y="487"/>
                    </a:cubicBezTo>
                    <a:cubicBezTo>
                      <a:pt x="325" y="90"/>
                      <a:pt x="325" y="90"/>
                      <a:pt x="325" y="90"/>
                    </a:cubicBezTo>
                    <a:lnTo>
                      <a:pt x="16" y="0"/>
                    </a:lnTo>
                    <a:close/>
                  </a:path>
                </a:pathLst>
              </a:custGeom>
              <a:gradFill rotWithShape="1">
                <a:gsLst>
                  <a:gs pos="0">
                    <a:srgbClr val="E9EAEA"/>
                  </a:gs>
                  <a:gs pos="100000">
                    <a:srgbClr val="FFFFFF"/>
                  </a:gs>
                </a:gsLst>
                <a:lin ang="2700000" scaled="1"/>
              </a:gradFill>
              <a:ln w="9525">
                <a:noFill/>
                <a:round/>
              </a:ln>
            </p:spPr>
            <p:txBody>
              <a:bodyPr/>
              <a:lstStyle/>
              <a:p>
                <a:pPr>
                  <a:defRPr/>
                </a:pPr>
                <a:endParaRPr lang="zh-CN" altLang="en-US" kern="0">
                  <a:solidFill>
                    <a:sysClr val="windowText" lastClr="000000"/>
                  </a:solidFill>
                </a:endParaRPr>
              </a:p>
            </p:txBody>
          </p:sp>
          <p:sp>
            <p:nvSpPr>
              <p:cNvPr id="60" name="Freeform 31"/>
              <p:cNvSpPr/>
              <p:nvPr/>
            </p:nvSpPr>
            <p:spPr bwMode="auto">
              <a:xfrm>
                <a:off x="688" y="542"/>
                <a:ext cx="533" cy="719"/>
              </a:xfrm>
              <a:custGeom>
                <a:avLst/>
                <a:gdLst>
                  <a:gd name="T0" fmla="*/ 515 w 441"/>
                  <a:gd name="T1" fmla="*/ 174 h 555"/>
                  <a:gd name="T2" fmla="*/ 21 w 441"/>
                  <a:gd name="T3" fmla="*/ 0 h 555"/>
                  <a:gd name="T4" fmla="*/ 17 w 441"/>
                  <a:gd name="T5" fmla="*/ 0 h 555"/>
                  <a:gd name="T6" fmla="*/ 18 w 441"/>
                  <a:gd name="T7" fmla="*/ 21 h 555"/>
                  <a:gd name="T8" fmla="*/ 497 w 441"/>
                  <a:gd name="T9" fmla="*/ 190 h 555"/>
                  <a:gd name="T10" fmla="*/ 498 w 441"/>
                  <a:gd name="T11" fmla="*/ 698 h 555"/>
                  <a:gd name="T12" fmla="*/ 0 w 441"/>
                  <a:gd name="T13" fmla="*/ 549 h 555"/>
                  <a:gd name="T14" fmla="*/ 0 w 441"/>
                  <a:gd name="T15" fmla="*/ 565 h 555"/>
                  <a:gd name="T16" fmla="*/ 498 w 441"/>
                  <a:gd name="T17" fmla="*/ 719 h 555"/>
                  <a:gd name="T18" fmla="*/ 516 w 441"/>
                  <a:gd name="T19" fmla="*/ 719 h 555"/>
                  <a:gd name="T20" fmla="*/ 515 w 441"/>
                  <a:gd name="T21" fmla="*/ 174 h 5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1"/>
                  <a:gd name="T34" fmla="*/ 0 h 555"/>
                  <a:gd name="T35" fmla="*/ 441 w 441"/>
                  <a:gd name="T36" fmla="*/ 555 h 5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1" h="555">
                    <a:moveTo>
                      <a:pt x="426" y="134"/>
                    </a:moveTo>
                    <a:cubicBezTo>
                      <a:pt x="17" y="0"/>
                      <a:pt x="17" y="0"/>
                      <a:pt x="17" y="0"/>
                    </a:cubicBezTo>
                    <a:cubicBezTo>
                      <a:pt x="14" y="0"/>
                      <a:pt x="14" y="0"/>
                      <a:pt x="14" y="0"/>
                    </a:cubicBezTo>
                    <a:cubicBezTo>
                      <a:pt x="15" y="16"/>
                      <a:pt x="15" y="16"/>
                      <a:pt x="15" y="16"/>
                    </a:cubicBezTo>
                    <a:cubicBezTo>
                      <a:pt x="411" y="147"/>
                      <a:pt x="411" y="147"/>
                      <a:pt x="411" y="147"/>
                    </a:cubicBezTo>
                    <a:cubicBezTo>
                      <a:pt x="411" y="147"/>
                      <a:pt x="427" y="235"/>
                      <a:pt x="412" y="539"/>
                    </a:cubicBezTo>
                    <a:cubicBezTo>
                      <a:pt x="0" y="424"/>
                      <a:pt x="0" y="424"/>
                      <a:pt x="0" y="424"/>
                    </a:cubicBezTo>
                    <a:cubicBezTo>
                      <a:pt x="0" y="436"/>
                      <a:pt x="0" y="436"/>
                      <a:pt x="0" y="436"/>
                    </a:cubicBezTo>
                    <a:cubicBezTo>
                      <a:pt x="412" y="555"/>
                      <a:pt x="412" y="555"/>
                      <a:pt x="412" y="555"/>
                    </a:cubicBezTo>
                    <a:cubicBezTo>
                      <a:pt x="427" y="555"/>
                      <a:pt x="427" y="555"/>
                      <a:pt x="427" y="555"/>
                    </a:cubicBezTo>
                    <a:cubicBezTo>
                      <a:pt x="441" y="270"/>
                      <a:pt x="426" y="134"/>
                      <a:pt x="426" y="134"/>
                    </a:cubicBezTo>
                    <a:close/>
                  </a:path>
                </a:pathLst>
              </a:custGeom>
              <a:gradFill rotWithShape="1">
                <a:gsLst>
                  <a:gs pos="0">
                    <a:srgbClr val="C0C0C0"/>
                  </a:gs>
                  <a:gs pos="100000">
                    <a:srgbClr val="B2B2B2"/>
                  </a:gs>
                </a:gsLst>
                <a:lin ang="2700000" scaled="1"/>
              </a:gradFill>
              <a:ln w="9525">
                <a:noFill/>
                <a:round/>
              </a:ln>
            </p:spPr>
            <p:txBody>
              <a:bodyPr/>
              <a:lstStyle/>
              <a:p>
                <a:pPr>
                  <a:defRPr/>
                </a:pPr>
                <a:endParaRPr lang="zh-CN" altLang="en-US" kern="0">
                  <a:solidFill>
                    <a:sysClr val="windowText" lastClr="000000"/>
                  </a:solidFill>
                </a:endParaRPr>
              </a:p>
            </p:txBody>
          </p:sp>
          <p:sp>
            <p:nvSpPr>
              <p:cNvPr id="61" name="Freeform 32"/>
              <p:cNvSpPr/>
              <p:nvPr/>
            </p:nvSpPr>
            <p:spPr bwMode="auto">
              <a:xfrm>
                <a:off x="708" y="542"/>
                <a:ext cx="2735" cy="174"/>
              </a:xfrm>
              <a:custGeom>
                <a:avLst/>
                <a:gdLst>
                  <a:gd name="T0" fmla="*/ 2735 w 2386"/>
                  <a:gd name="T1" fmla="*/ 169 h 142"/>
                  <a:gd name="T2" fmla="*/ 2354 w 2386"/>
                  <a:gd name="T3" fmla="*/ 50 h 142"/>
                  <a:gd name="T4" fmla="*/ 0 w 2386"/>
                  <a:gd name="T5" fmla="*/ 0 h 142"/>
                  <a:gd name="T6" fmla="*/ 494 w 2386"/>
                  <a:gd name="T7" fmla="*/ 174 h 142"/>
                  <a:gd name="T8" fmla="*/ 502 w 2386"/>
                  <a:gd name="T9" fmla="*/ 165 h 142"/>
                  <a:gd name="T10" fmla="*/ 2735 w 2386"/>
                  <a:gd name="T11" fmla="*/ 169 h 142"/>
                  <a:gd name="T12" fmla="*/ 0 60000 65536"/>
                  <a:gd name="T13" fmla="*/ 0 60000 65536"/>
                  <a:gd name="T14" fmla="*/ 0 60000 65536"/>
                  <a:gd name="T15" fmla="*/ 0 60000 65536"/>
                  <a:gd name="T16" fmla="*/ 0 60000 65536"/>
                  <a:gd name="T17" fmla="*/ 0 60000 65536"/>
                  <a:gd name="T18" fmla="*/ 0 w 2386"/>
                  <a:gd name="T19" fmla="*/ 0 h 142"/>
                  <a:gd name="T20" fmla="*/ 2386 w 238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386" h="142">
                    <a:moveTo>
                      <a:pt x="2386" y="138"/>
                    </a:moveTo>
                    <a:lnTo>
                      <a:pt x="2054" y="41"/>
                    </a:lnTo>
                    <a:lnTo>
                      <a:pt x="0" y="0"/>
                    </a:lnTo>
                    <a:lnTo>
                      <a:pt x="431" y="142"/>
                    </a:lnTo>
                    <a:lnTo>
                      <a:pt x="438" y="135"/>
                    </a:lnTo>
                    <a:lnTo>
                      <a:pt x="2386" y="138"/>
                    </a:lnTo>
                    <a:close/>
                  </a:path>
                </a:pathLst>
              </a:custGeom>
              <a:gradFill rotWithShape="1">
                <a:gsLst>
                  <a:gs pos="0">
                    <a:srgbClr val="727172"/>
                  </a:gs>
                  <a:gs pos="100000">
                    <a:srgbClr val="4D4D4D"/>
                  </a:gs>
                </a:gsLst>
                <a:lin ang="5400000" scaled="1"/>
              </a:gradFill>
              <a:ln w="9525">
                <a:noFill/>
                <a:round/>
              </a:ln>
            </p:spPr>
            <p:txBody>
              <a:bodyPr/>
              <a:lstStyle/>
              <a:p>
                <a:pPr>
                  <a:defRPr/>
                </a:pPr>
                <a:endParaRPr lang="zh-CN" altLang="en-US" kern="0">
                  <a:solidFill>
                    <a:sysClr val="windowText" lastClr="000000"/>
                  </a:solidFill>
                </a:endParaRPr>
              </a:p>
            </p:txBody>
          </p:sp>
          <p:sp>
            <p:nvSpPr>
              <p:cNvPr id="62" name="Freeform 33"/>
              <p:cNvSpPr/>
              <p:nvPr/>
            </p:nvSpPr>
            <p:spPr bwMode="auto">
              <a:xfrm>
                <a:off x="1202" y="708"/>
                <a:ext cx="2327" cy="553"/>
              </a:xfrm>
              <a:custGeom>
                <a:avLst/>
                <a:gdLst>
                  <a:gd name="T0" fmla="*/ 2241 w 1924"/>
                  <a:gd name="T1" fmla="*/ 4 h 427"/>
                  <a:gd name="T2" fmla="*/ 8 w 1924"/>
                  <a:gd name="T3" fmla="*/ 0 h 427"/>
                  <a:gd name="T4" fmla="*/ 0 w 1924"/>
                  <a:gd name="T5" fmla="*/ 8 h 427"/>
                  <a:gd name="T6" fmla="*/ 2 w 1924"/>
                  <a:gd name="T7" fmla="*/ 553 h 427"/>
                  <a:gd name="T8" fmla="*/ 2258 w 1924"/>
                  <a:gd name="T9" fmla="*/ 490 h 427"/>
                  <a:gd name="T10" fmla="*/ 2258 w 1924"/>
                  <a:gd name="T11" fmla="*/ 9 h 427"/>
                  <a:gd name="T12" fmla="*/ 2241 w 1924"/>
                  <a:gd name="T13" fmla="*/ 4 h 427"/>
                  <a:gd name="T14" fmla="*/ 0 60000 65536"/>
                  <a:gd name="T15" fmla="*/ 0 60000 65536"/>
                  <a:gd name="T16" fmla="*/ 0 60000 65536"/>
                  <a:gd name="T17" fmla="*/ 0 60000 65536"/>
                  <a:gd name="T18" fmla="*/ 0 60000 65536"/>
                  <a:gd name="T19" fmla="*/ 0 60000 65536"/>
                  <a:gd name="T20" fmla="*/ 0 60000 65536"/>
                  <a:gd name="T21" fmla="*/ 0 w 1924"/>
                  <a:gd name="T22" fmla="*/ 0 h 427"/>
                  <a:gd name="T23" fmla="*/ 1924 w 1924"/>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4" h="427">
                    <a:moveTo>
                      <a:pt x="1853" y="3"/>
                    </a:moveTo>
                    <a:cubicBezTo>
                      <a:pt x="7" y="0"/>
                      <a:pt x="7" y="0"/>
                      <a:pt x="7" y="0"/>
                    </a:cubicBezTo>
                    <a:cubicBezTo>
                      <a:pt x="0" y="6"/>
                      <a:pt x="0" y="6"/>
                      <a:pt x="0" y="6"/>
                    </a:cubicBezTo>
                    <a:cubicBezTo>
                      <a:pt x="0" y="6"/>
                      <a:pt x="16" y="142"/>
                      <a:pt x="2" y="427"/>
                    </a:cubicBezTo>
                    <a:cubicBezTo>
                      <a:pt x="1867" y="378"/>
                      <a:pt x="1867" y="378"/>
                      <a:pt x="1867" y="378"/>
                    </a:cubicBezTo>
                    <a:cubicBezTo>
                      <a:pt x="1867" y="378"/>
                      <a:pt x="1924" y="194"/>
                      <a:pt x="1867" y="7"/>
                    </a:cubicBezTo>
                    <a:lnTo>
                      <a:pt x="1853" y="3"/>
                    </a:lnTo>
                    <a:close/>
                  </a:path>
                </a:pathLst>
              </a:custGeom>
              <a:gradFill rotWithShape="1">
                <a:gsLst>
                  <a:gs pos="0">
                    <a:srgbClr val="969696"/>
                  </a:gs>
                  <a:gs pos="100000">
                    <a:srgbClr val="4D4D4D"/>
                  </a:gs>
                </a:gsLst>
                <a:lin ang="5400000" scaled="1"/>
              </a:gradFill>
              <a:ln w="9525">
                <a:noFill/>
                <a:round/>
              </a:ln>
            </p:spPr>
            <p:txBody>
              <a:bodyPr/>
              <a:lstStyle/>
              <a:p>
                <a:pPr>
                  <a:defRPr/>
                </a:pPr>
                <a:endParaRPr lang="zh-CN" altLang="en-US" kern="0">
                  <a:solidFill>
                    <a:sysClr val="windowText" lastClr="000000"/>
                  </a:solidFill>
                </a:endParaRPr>
              </a:p>
            </p:txBody>
          </p:sp>
        </p:grpSp>
        <p:sp>
          <p:nvSpPr>
            <p:cNvPr id="51" name="WordArt 35"/>
            <p:cNvSpPr>
              <a:spLocks noChangeArrowheads="1" noChangeShapeType="1" noTextEdit="1"/>
            </p:cNvSpPr>
            <p:nvPr/>
          </p:nvSpPr>
          <p:spPr bwMode="auto">
            <a:xfrm rot="-330329">
              <a:off x="1893888" y="4149725"/>
              <a:ext cx="2101850" cy="188913"/>
            </a:xfrm>
            <a:prstGeom prst="rect">
              <a:avLst/>
            </a:prstGeom>
          </p:spPr>
          <p:txBody>
            <a:bodyPr wrap="none" fromWordArt="1">
              <a:prstTxWarp prst="textPlain">
                <a:avLst>
                  <a:gd name="adj" fmla="val 50000"/>
                </a:avLst>
              </a:prstTxWarp>
            </a:bodyPr>
            <a:lstStyle/>
            <a:p>
              <a:pPr algn="ctr">
                <a:defRPr/>
              </a:pPr>
              <a:r>
                <a:rPr lang="zh-CN" altLang="en-US" sz="3600" kern="10">
                  <a:ln w="9525">
                    <a:noFill/>
                    <a:round/>
                  </a:ln>
                  <a:solidFill>
                    <a:srgbClr val="FFFFFF"/>
                  </a:solidFill>
                  <a:latin typeface="黑体" panose="02010609060101010101" charset="-122"/>
                  <a:ea typeface="黑体" panose="02010609060101010101" charset="-122"/>
                </a:rPr>
                <a:t>双击此处添加文字内容</a:t>
              </a:r>
            </a:p>
          </p:txBody>
        </p:sp>
        <p:sp>
          <p:nvSpPr>
            <p:cNvPr id="52" name="WordArt 36"/>
            <p:cNvSpPr>
              <a:spLocks noChangeArrowheads="1" noChangeShapeType="1" noTextEdit="1"/>
            </p:cNvSpPr>
            <p:nvPr/>
          </p:nvSpPr>
          <p:spPr bwMode="auto">
            <a:xfrm>
              <a:off x="1908175" y="2997200"/>
              <a:ext cx="2101850" cy="188913"/>
            </a:xfrm>
            <a:prstGeom prst="rect">
              <a:avLst/>
            </a:prstGeom>
          </p:spPr>
          <p:txBody>
            <a:bodyPr wrap="none" fromWordArt="1">
              <a:prstTxWarp prst="textPlain">
                <a:avLst>
                  <a:gd name="adj" fmla="val 50000"/>
                </a:avLst>
              </a:prstTxWarp>
            </a:bodyPr>
            <a:lstStyle/>
            <a:p>
              <a:pPr algn="ctr">
                <a:defRPr/>
              </a:pPr>
              <a:r>
                <a:rPr lang="zh-CN" altLang="en-US" sz="3600" kern="10">
                  <a:ln w="9525">
                    <a:noFill/>
                    <a:round/>
                  </a:ln>
                  <a:solidFill>
                    <a:srgbClr val="FFFFFF"/>
                  </a:solidFill>
                  <a:latin typeface="黑体" panose="02010609060101010101" charset="-122"/>
                  <a:ea typeface="黑体" panose="02010609060101010101" charset="-122"/>
                </a:rPr>
                <a:t>双击此处添加文字内容</a:t>
              </a:r>
            </a:p>
          </p:txBody>
        </p:sp>
        <p:sp>
          <p:nvSpPr>
            <p:cNvPr id="53" name="WordArt 37"/>
            <p:cNvSpPr>
              <a:spLocks noChangeArrowheads="1" noChangeShapeType="1" noTextEdit="1"/>
            </p:cNvSpPr>
            <p:nvPr/>
          </p:nvSpPr>
          <p:spPr bwMode="auto">
            <a:xfrm rot="-457942">
              <a:off x="2109788" y="5256213"/>
              <a:ext cx="2101850" cy="188912"/>
            </a:xfrm>
            <a:prstGeom prst="rect">
              <a:avLst/>
            </a:prstGeom>
          </p:spPr>
          <p:txBody>
            <a:bodyPr wrap="none" fromWordArt="1">
              <a:prstTxWarp prst="textPlain">
                <a:avLst>
                  <a:gd name="adj" fmla="val 50000"/>
                </a:avLst>
              </a:prstTxWarp>
            </a:bodyPr>
            <a:lstStyle/>
            <a:p>
              <a:pPr algn="ctr">
                <a:defRPr/>
              </a:pPr>
              <a:r>
                <a:rPr lang="zh-CN" altLang="en-US" sz="3600" kern="10">
                  <a:ln w="9525">
                    <a:noFill/>
                    <a:round/>
                  </a:ln>
                  <a:solidFill>
                    <a:sysClr val="windowText" lastClr="000000"/>
                  </a:solidFill>
                  <a:latin typeface="黑体" panose="02010609060101010101" charset="-122"/>
                  <a:ea typeface="黑体" panose="02010609060101010101" charset="-122"/>
                </a:rPr>
                <a:t>双击此处添加文字内容</a:t>
              </a:r>
            </a:p>
          </p:txBody>
        </p:sp>
        <p:sp>
          <p:nvSpPr>
            <p:cNvPr id="54" name="WordArt 38"/>
            <p:cNvSpPr>
              <a:spLocks noChangeArrowheads="1" noChangeShapeType="1" noTextEdit="1"/>
            </p:cNvSpPr>
            <p:nvPr/>
          </p:nvSpPr>
          <p:spPr bwMode="auto">
            <a:xfrm>
              <a:off x="1908175" y="3573463"/>
              <a:ext cx="2101850" cy="188912"/>
            </a:xfrm>
            <a:prstGeom prst="rect">
              <a:avLst/>
            </a:prstGeom>
          </p:spPr>
          <p:txBody>
            <a:bodyPr wrap="none" fromWordArt="1">
              <a:prstTxWarp prst="textPlain">
                <a:avLst>
                  <a:gd name="adj" fmla="val 50000"/>
                </a:avLst>
              </a:prstTxWarp>
            </a:bodyPr>
            <a:lstStyle/>
            <a:p>
              <a:pPr algn="ctr">
                <a:defRPr/>
              </a:pPr>
              <a:r>
                <a:rPr lang="zh-CN" altLang="en-US" sz="3600" kern="10">
                  <a:ln w="9525">
                    <a:noFill/>
                    <a:round/>
                  </a:ln>
                  <a:solidFill>
                    <a:sysClr val="windowText" lastClr="000000"/>
                  </a:solidFill>
                  <a:latin typeface="黑体" panose="02010609060101010101" charset="-122"/>
                  <a:ea typeface="黑体" panose="02010609060101010101" charset="-122"/>
                </a:rPr>
                <a:t>双击此处添加文字内容</a:t>
              </a:r>
            </a:p>
          </p:txBody>
        </p:sp>
        <p:sp>
          <p:nvSpPr>
            <p:cNvPr id="55" name="AutoShape 39"/>
            <p:cNvSpPr>
              <a:spLocks noChangeArrowheads="1"/>
            </p:cNvSpPr>
            <p:nvPr/>
          </p:nvSpPr>
          <p:spPr bwMode="auto">
            <a:xfrm>
              <a:off x="5508625" y="2492375"/>
              <a:ext cx="2736850" cy="3168650"/>
            </a:xfrm>
            <a:prstGeom prst="roundRect">
              <a:avLst>
                <a:gd name="adj" fmla="val 1394"/>
              </a:avLst>
            </a:prstGeom>
            <a:gradFill rotWithShape="1">
              <a:gsLst>
                <a:gs pos="0">
                  <a:srgbClr val="FFFFFF"/>
                </a:gs>
                <a:gs pos="100000">
                  <a:srgbClr val="DDDDDD"/>
                </a:gs>
              </a:gsLst>
              <a:lin ang="5400000" scaled="1"/>
            </a:gradFill>
            <a:ln w="9525" algn="ctr">
              <a:solidFill>
                <a:srgbClr val="B2B2B2"/>
              </a:solidFill>
              <a:round/>
            </a:ln>
            <a:effectLst/>
          </p:spPr>
          <p:txBody>
            <a:bodyPr wrap="none" anchor="ctr"/>
            <a:lstStyle/>
            <a:p>
              <a:pPr algn="ctr">
                <a:lnSpc>
                  <a:spcPct val="120000"/>
                </a:lnSpc>
                <a:defRPr/>
              </a:pPr>
              <a:endParaRPr lang="en-US" altLang="zh-CN" sz="1600" kern="0">
                <a:solidFill>
                  <a:srgbClr val="000000"/>
                </a:solidFill>
                <a:latin typeface="微软雅黑" panose="020B0503020204020204" pitchFamily="34" charset="-122"/>
              </a:endParaRPr>
            </a:p>
            <a:p>
              <a:pPr algn="ctr">
                <a:lnSpc>
                  <a:spcPct val="120000"/>
                </a:lnSpc>
                <a:defRPr/>
              </a:pPr>
              <a:r>
                <a:rPr lang="zh-CN" altLang="en-US" sz="1600" kern="0">
                  <a:solidFill>
                    <a:srgbClr val="000000"/>
                  </a:solidFill>
                  <a:latin typeface="微软雅黑" panose="020B0503020204020204" pitchFamily="34" charset="-122"/>
                </a:rPr>
                <a:t>单击此处添加文字</a:t>
              </a:r>
            </a:p>
            <a:p>
              <a:pPr algn="ctr">
                <a:lnSpc>
                  <a:spcPct val="120000"/>
                </a:lnSpc>
                <a:defRPr/>
              </a:pPr>
              <a:r>
                <a:rPr lang="zh-CN" altLang="en-US" sz="1600" kern="0">
                  <a:solidFill>
                    <a:srgbClr val="000000"/>
                  </a:solidFill>
                  <a:latin typeface="微软雅黑" panose="020B0503020204020204" pitchFamily="34" charset="-122"/>
                </a:rPr>
                <a:t>单击此处添加文字</a:t>
              </a:r>
            </a:p>
            <a:p>
              <a:pPr algn="ctr">
                <a:lnSpc>
                  <a:spcPct val="120000"/>
                </a:lnSpc>
                <a:defRPr/>
              </a:pPr>
              <a:r>
                <a:rPr lang="zh-CN" altLang="en-US" sz="1600" kern="0">
                  <a:solidFill>
                    <a:srgbClr val="000000"/>
                  </a:solidFill>
                  <a:latin typeface="微软雅黑" panose="020B0503020204020204" pitchFamily="34" charset="-122"/>
                </a:rPr>
                <a:t>单击此处添加文字</a:t>
              </a:r>
            </a:p>
            <a:p>
              <a:pPr algn="ctr">
                <a:lnSpc>
                  <a:spcPct val="120000"/>
                </a:lnSpc>
                <a:defRPr/>
              </a:pPr>
              <a:r>
                <a:rPr lang="zh-CN" altLang="en-US" sz="1600" kern="0">
                  <a:solidFill>
                    <a:srgbClr val="000000"/>
                  </a:solidFill>
                </a:rPr>
                <a:t>单击此处添加文字</a:t>
              </a:r>
            </a:p>
            <a:p>
              <a:pPr algn="ctr">
                <a:lnSpc>
                  <a:spcPct val="120000"/>
                </a:lnSpc>
                <a:defRPr/>
              </a:pPr>
              <a:r>
                <a:rPr lang="zh-CN" altLang="en-US" sz="1600" kern="0">
                  <a:solidFill>
                    <a:srgbClr val="000000"/>
                  </a:solidFill>
                </a:rPr>
                <a:t>单击此处添加文字</a:t>
              </a:r>
            </a:p>
            <a:p>
              <a:pPr algn="ctr">
                <a:lnSpc>
                  <a:spcPct val="120000"/>
                </a:lnSpc>
                <a:defRPr/>
              </a:pPr>
              <a:r>
                <a:rPr lang="zh-CN" altLang="en-US" sz="1600" kern="0">
                  <a:solidFill>
                    <a:srgbClr val="000000"/>
                  </a:solidFill>
                </a:rPr>
                <a:t>单击此处添加文字</a:t>
              </a:r>
              <a:endParaRPr lang="zh-CN" altLang="zh-CN" sz="1600" kern="0">
                <a:solidFill>
                  <a:srgbClr val="000000"/>
                </a:solidFill>
              </a:endParaRPr>
            </a:p>
            <a:p>
              <a:pPr algn="ctr">
                <a:lnSpc>
                  <a:spcPct val="120000"/>
                </a:lnSpc>
                <a:defRPr/>
              </a:pPr>
              <a:endParaRPr lang="zh-CN" altLang="zh-CN" sz="1600" kern="0">
                <a:solidFill>
                  <a:srgbClr val="000000"/>
                </a:solidFill>
                <a:latin typeface="微软雅黑" panose="020B0503020204020204" pitchFamily="34" charset="-122"/>
              </a:endParaRPr>
            </a:p>
            <a:p>
              <a:pPr algn="ctr">
                <a:lnSpc>
                  <a:spcPct val="120000"/>
                </a:lnSpc>
                <a:defRPr/>
              </a:pPr>
              <a:endParaRPr lang="zh-CN" altLang="zh-CN" sz="1600" kern="0">
                <a:solidFill>
                  <a:srgbClr val="000000"/>
                </a:solidFill>
                <a:latin typeface="微软雅黑" panose="020B0503020204020204" pitchFamily="34" charset="-122"/>
              </a:endParaRPr>
            </a:p>
          </p:txBody>
        </p:sp>
        <p:sp>
          <p:nvSpPr>
            <p:cNvPr id="56" name="AutoShape 40"/>
            <p:cNvSpPr>
              <a:spLocks noChangeArrowheads="1"/>
            </p:cNvSpPr>
            <p:nvPr/>
          </p:nvSpPr>
          <p:spPr bwMode="auto">
            <a:xfrm>
              <a:off x="5426075" y="2141538"/>
              <a:ext cx="2903538" cy="496887"/>
            </a:xfrm>
            <a:prstGeom prst="roundRect">
              <a:avLst>
                <a:gd name="adj" fmla="val 563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9525" algn="ctr">
              <a:noFill/>
              <a:round/>
            </a:ln>
            <a:effectLst/>
          </p:spPr>
          <p:txBody>
            <a:bodyPr wrap="none" anchor="ctr"/>
            <a:lstStyle/>
            <a:p>
              <a:pPr algn="ctr">
                <a:defRPr/>
              </a:pPr>
              <a:r>
                <a:rPr lang="zh-CN" altLang="en-US" sz="2000" kern="0">
                  <a:solidFill>
                    <a:srgbClr val="FFFFFF"/>
                  </a:solidFill>
                </a:rPr>
                <a:t>单击此处添加文字</a:t>
              </a:r>
            </a:p>
          </p:txBody>
        </p:sp>
      </p:grpSp>
      <p:sp>
        <p:nvSpPr>
          <p:cNvPr id="42"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25</a:t>
            </a:fld>
            <a:endParaRPr lang="en-US" altLang="zh-CN" dirty="0">
              <a:solidFill>
                <a:schemeClr val="tx1"/>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3" name="组合 42"/>
          <p:cNvGrpSpPr/>
          <p:nvPr/>
        </p:nvGrpSpPr>
        <p:grpSpPr>
          <a:xfrm>
            <a:off x="295276" y="1282325"/>
            <a:ext cx="9356725" cy="3816350"/>
            <a:chOff x="-180975" y="1916113"/>
            <a:chExt cx="9356725" cy="3816350"/>
          </a:xfrm>
        </p:grpSpPr>
        <p:sp>
          <p:nvSpPr>
            <p:cNvPr id="44" name="Freeform 2"/>
            <p:cNvSpPr/>
            <p:nvPr/>
          </p:nvSpPr>
          <p:spPr bwMode="auto">
            <a:xfrm flipH="1">
              <a:off x="5632450" y="4087813"/>
              <a:ext cx="876300"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w="9525">
              <a:noFill/>
              <a:round/>
            </a:ln>
          </p:spPr>
          <p:txBody>
            <a:bodyPr/>
            <a:lstStyle/>
            <a:p>
              <a:pPr>
                <a:defRPr/>
              </a:pPr>
              <a:endParaRPr lang="zh-CN" altLang="en-US" kern="0">
                <a:solidFill>
                  <a:sysClr val="windowText" lastClr="000000"/>
                </a:solidFill>
              </a:endParaRPr>
            </a:p>
          </p:txBody>
        </p:sp>
        <p:sp>
          <p:nvSpPr>
            <p:cNvPr id="45" name="Freeform 3"/>
            <p:cNvSpPr/>
            <p:nvPr/>
          </p:nvSpPr>
          <p:spPr bwMode="auto">
            <a:xfrm>
              <a:off x="-180975" y="4149725"/>
              <a:ext cx="984250"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solidFill>
              <a:srgbClr val="DE0000">
                <a:alpha val="10196"/>
              </a:srgbClr>
            </a:solidFill>
            <a:ln w="9525">
              <a:noFill/>
              <a:round/>
            </a:ln>
          </p:spPr>
          <p:txBody>
            <a:bodyPr/>
            <a:lstStyle/>
            <a:p>
              <a:pPr>
                <a:defRPr/>
              </a:pPr>
              <a:endParaRPr lang="zh-CN" altLang="en-US" kern="0">
                <a:solidFill>
                  <a:sysClr val="windowText" lastClr="000000"/>
                </a:solidFill>
              </a:endParaRPr>
            </a:p>
          </p:txBody>
        </p:sp>
        <p:sp>
          <p:nvSpPr>
            <p:cNvPr id="46" name="Freeform 4"/>
            <p:cNvSpPr/>
            <p:nvPr/>
          </p:nvSpPr>
          <p:spPr bwMode="auto">
            <a:xfrm flipH="1">
              <a:off x="6921500" y="4005263"/>
              <a:ext cx="863600" cy="388937"/>
            </a:xfrm>
            <a:custGeom>
              <a:avLst/>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w="9525">
              <a:noFill/>
              <a:round/>
            </a:ln>
          </p:spPr>
          <p:txBody>
            <a:bodyPr/>
            <a:lstStyle/>
            <a:p>
              <a:pPr>
                <a:defRPr/>
              </a:pPr>
              <a:endParaRPr lang="zh-CN" altLang="en-US" kern="0">
                <a:solidFill>
                  <a:sysClr val="windowText" lastClr="000000"/>
                </a:solidFill>
              </a:endParaRPr>
            </a:p>
          </p:txBody>
        </p:sp>
        <p:sp>
          <p:nvSpPr>
            <p:cNvPr id="47" name="Freeform 5"/>
            <p:cNvSpPr/>
            <p:nvPr/>
          </p:nvSpPr>
          <p:spPr bwMode="auto">
            <a:xfrm flipH="1">
              <a:off x="8337550" y="4141788"/>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w="9525">
              <a:noFill/>
              <a:round/>
            </a:ln>
          </p:spPr>
          <p:txBody>
            <a:bodyPr/>
            <a:lstStyle/>
            <a:p>
              <a:pPr>
                <a:defRPr/>
              </a:pPr>
              <a:endParaRPr lang="zh-CN" altLang="en-US" kern="0">
                <a:solidFill>
                  <a:sysClr val="windowText" lastClr="000000"/>
                </a:solidFill>
              </a:endParaRPr>
            </a:p>
          </p:txBody>
        </p:sp>
        <p:sp>
          <p:nvSpPr>
            <p:cNvPr id="48" name="Freeform 6"/>
            <p:cNvSpPr/>
            <p:nvPr/>
          </p:nvSpPr>
          <p:spPr bwMode="auto">
            <a:xfrm>
              <a:off x="1343025" y="4008438"/>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w="9525">
              <a:noFill/>
              <a:round/>
            </a:ln>
          </p:spPr>
          <p:txBody>
            <a:bodyPr/>
            <a:lstStyle/>
            <a:p>
              <a:pPr>
                <a:defRPr/>
              </a:pPr>
              <a:endParaRPr lang="zh-CN" altLang="en-US" kern="0">
                <a:solidFill>
                  <a:sysClr val="windowText" lastClr="000000"/>
                </a:solidFill>
              </a:endParaRPr>
            </a:p>
          </p:txBody>
        </p:sp>
        <p:sp>
          <p:nvSpPr>
            <p:cNvPr id="49" name="Freeform 7"/>
            <p:cNvSpPr/>
            <p:nvPr/>
          </p:nvSpPr>
          <p:spPr bwMode="auto">
            <a:xfrm>
              <a:off x="2638425" y="4087813"/>
              <a:ext cx="885825" cy="236537"/>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w="9525">
              <a:noFill/>
              <a:round/>
            </a:ln>
          </p:spPr>
          <p:txBody>
            <a:bodyPr/>
            <a:lstStyle/>
            <a:p>
              <a:pPr>
                <a:defRPr/>
              </a:pPr>
              <a:endParaRPr lang="zh-CN" altLang="en-US" kern="0">
                <a:solidFill>
                  <a:sysClr val="windowText" lastClr="000000"/>
                </a:solidFill>
              </a:endParaRPr>
            </a:p>
          </p:txBody>
        </p:sp>
        <p:sp>
          <p:nvSpPr>
            <p:cNvPr id="50" name="Freeform 8"/>
            <p:cNvSpPr/>
            <p:nvPr/>
          </p:nvSpPr>
          <p:spPr bwMode="auto">
            <a:xfrm>
              <a:off x="806450" y="3116263"/>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a:solidFill>
                <a:srgbClr val="DE0000"/>
              </a:solidFill>
              <a:round/>
            </a:ln>
          </p:spPr>
          <p:txBody>
            <a:bodyPr/>
            <a:lstStyle/>
            <a:p>
              <a:pPr>
                <a:defRPr/>
              </a:pPr>
              <a:endParaRPr lang="zh-CN" altLang="en-US" kern="0">
                <a:solidFill>
                  <a:sysClr val="windowText" lastClr="000000"/>
                </a:solidFill>
              </a:endParaRPr>
            </a:p>
          </p:txBody>
        </p:sp>
        <p:sp>
          <p:nvSpPr>
            <p:cNvPr id="51" name="Freeform 9"/>
            <p:cNvSpPr/>
            <p:nvPr/>
          </p:nvSpPr>
          <p:spPr bwMode="auto">
            <a:xfrm>
              <a:off x="428625" y="3116263"/>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C00000"/>
            </a:solidFill>
            <a:ln w="9525">
              <a:noFill/>
              <a:round/>
            </a:ln>
          </p:spPr>
          <p:txBody>
            <a:bodyPr/>
            <a:lstStyle/>
            <a:p>
              <a:pPr>
                <a:defRPr/>
              </a:pPr>
              <a:endParaRPr lang="zh-CN" altLang="en-US" kern="0">
                <a:solidFill>
                  <a:sysClr val="windowText" lastClr="000000"/>
                </a:solidFill>
              </a:endParaRPr>
            </a:p>
          </p:txBody>
        </p:sp>
        <p:sp>
          <p:nvSpPr>
            <p:cNvPr id="52" name="Freeform 10"/>
            <p:cNvSpPr/>
            <p:nvPr/>
          </p:nvSpPr>
          <p:spPr bwMode="auto">
            <a:xfrm>
              <a:off x="2195513" y="3213100"/>
              <a:ext cx="1082675" cy="1189038"/>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w="9525">
              <a:solidFill>
                <a:srgbClr val="FFFFFF">
                  <a:lumMod val="85000"/>
                </a:srgbClr>
              </a:solidFill>
              <a:round/>
            </a:ln>
          </p:spPr>
          <p:txBody>
            <a:bodyPr/>
            <a:lstStyle/>
            <a:p>
              <a:pPr>
                <a:defRPr/>
              </a:pPr>
              <a:endParaRPr lang="zh-CN" altLang="en-US" kern="0">
                <a:solidFill>
                  <a:sysClr val="windowText" lastClr="000000"/>
                </a:solidFill>
              </a:endParaRPr>
            </a:p>
          </p:txBody>
        </p:sp>
        <p:sp>
          <p:nvSpPr>
            <p:cNvPr id="53" name="Freeform 11"/>
            <p:cNvSpPr/>
            <p:nvPr/>
          </p:nvSpPr>
          <p:spPr bwMode="auto">
            <a:xfrm>
              <a:off x="1985963" y="3198813"/>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w="9525">
              <a:noFill/>
              <a:round/>
            </a:ln>
          </p:spPr>
          <p:txBody>
            <a:bodyPr/>
            <a:lstStyle/>
            <a:p>
              <a:pPr>
                <a:defRPr/>
              </a:pPr>
              <a:endParaRPr lang="zh-CN" altLang="en-US" kern="0">
                <a:solidFill>
                  <a:sysClr val="windowText" lastClr="000000"/>
                </a:solidFill>
              </a:endParaRPr>
            </a:p>
          </p:txBody>
        </p:sp>
        <p:sp>
          <p:nvSpPr>
            <p:cNvPr id="54" name="Freeform 12"/>
            <p:cNvSpPr/>
            <p:nvPr/>
          </p:nvSpPr>
          <p:spPr bwMode="auto">
            <a:xfrm>
              <a:off x="3490913" y="3252788"/>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w="9525" algn="ctr">
              <a:solidFill>
                <a:srgbClr val="FFFFFF">
                  <a:lumMod val="85000"/>
                </a:srgbClr>
              </a:solidFill>
              <a:round/>
            </a:ln>
            <a:effectLst/>
          </p:spPr>
          <p:txBody>
            <a:bodyPr/>
            <a:lstStyle/>
            <a:p>
              <a:pPr>
                <a:defRPr/>
              </a:pPr>
              <a:endParaRPr lang="zh-CN" altLang="en-US" kern="0">
                <a:solidFill>
                  <a:sysClr val="windowText" lastClr="000000"/>
                </a:solidFill>
              </a:endParaRPr>
            </a:p>
          </p:txBody>
        </p:sp>
        <p:sp>
          <p:nvSpPr>
            <p:cNvPr id="55" name="Freeform 13"/>
            <p:cNvSpPr/>
            <p:nvPr/>
          </p:nvSpPr>
          <p:spPr bwMode="auto">
            <a:xfrm>
              <a:off x="3414713" y="3252788"/>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round/>
            </a:ln>
          </p:spPr>
          <p:txBody>
            <a:bodyPr/>
            <a:lstStyle/>
            <a:p>
              <a:pPr>
                <a:defRPr/>
              </a:pPr>
              <a:endParaRPr lang="zh-CN" altLang="en-US" kern="0">
                <a:solidFill>
                  <a:sysClr val="windowText" lastClr="000000"/>
                </a:solidFill>
              </a:endParaRPr>
            </a:p>
          </p:txBody>
        </p:sp>
        <p:sp>
          <p:nvSpPr>
            <p:cNvPr id="56" name="Freeform 14"/>
            <p:cNvSpPr/>
            <p:nvPr/>
          </p:nvSpPr>
          <p:spPr bwMode="auto">
            <a:xfrm flipH="1">
              <a:off x="7213600" y="3116263"/>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a:solidFill>
                <a:srgbClr val="DE0000"/>
              </a:solidFill>
              <a:round/>
            </a:ln>
          </p:spPr>
          <p:txBody>
            <a:bodyPr/>
            <a:lstStyle/>
            <a:p>
              <a:endParaRPr lang="zh-CN" altLang="en-US" kern="0">
                <a:solidFill>
                  <a:sysClr val="windowText" lastClr="000000"/>
                </a:solidFill>
              </a:endParaRPr>
            </a:p>
          </p:txBody>
        </p:sp>
        <p:sp>
          <p:nvSpPr>
            <p:cNvPr id="57" name="Freeform 15"/>
            <p:cNvSpPr/>
            <p:nvPr/>
          </p:nvSpPr>
          <p:spPr bwMode="auto">
            <a:xfrm flipH="1">
              <a:off x="8332788" y="3116263"/>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C00000"/>
            </a:solidFill>
            <a:ln w="9525">
              <a:noFill/>
              <a:round/>
            </a:ln>
          </p:spPr>
          <p:txBody>
            <a:bodyPr/>
            <a:lstStyle/>
            <a:p>
              <a:endParaRPr lang="zh-CN" altLang="en-US" kern="0">
                <a:solidFill>
                  <a:sysClr val="windowText" lastClr="000000"/>
                </a:solidFill>
              </a:endParaRPr>
            </a:p>
          </p:txBody>
        </p:sp>
        <p:sp>
          <p:nvSpPr>
            <p:cNvPr id="58" name="Freeform 16"/>
            <p:cNvSpPr/>
            <p:nvPr/>
          </p:nvSpPr>
          <p:spPr bwMode="auto">
            <a:xfrm flipH="1">
              <a:off x="5851525" y="3198813"/>
              <a:ext cx="1082675" cy="1189037"/>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w="9525" algn="ctr">
              <a:solidFill>
                <a:srgbClr val="FFFFFF">
                  <a:lumMod val="85000"/>
                </a:srgbClr>
              </a:solidFill>
              <a:round/>
            </a:ln>
            <a:effectLst/>
          </p:spPr>
          <p:txBody>
            <a:bodyPr/>
            <a:lstStyle/>
            <a:p>
              <a:pPr>
                <a:defRPr/>
              </a:pPr>
              <a:endParaRPr lang="zh-CN" altLang="en-US" kern="0">
                <a:solidFill>
                  <a:sysClr val="windowText" lastClr="000000"/>
                </a:solidFill>
              </a:endParaRPr>
            </a:p>
          </p:txBody>
        </p:sp>
        <p:sp>
          <p:nvSpPr>
            <p:cNvPr id="59" name="Freeform 17"/>
            <p:cNvSpPr/>
            <p:nvPr/>
          </p:nvSpPr>
          <p:spPr bwMode="auto">
            <a:xfrm flipH="1">
              <a:off x="6934200" y="3198813"/>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w="9525">
              <a:noFill/>
              <a:round/>
            </a:ln>
          </p:spPr>
          <p:txBody>
            <a:bodyPr/>
            <a:lstStyle/>
            <a:p>
              <a:pPr>
                <a:defRPr/>
              </a:pPr>
              <a:endParaRPr lang="zh-CN" altLang="en-US" kern="0">
                <a:solidFill>
                  <a:sysClr val="windowText" lastClr="000000"/>
                </a:solidFill>
              </a:endParaRPr>
            </a:p>
          </p:txBody>
        </p:sp>
        <p:sp>
          <p:nvSpPr>
            <p:cNvPr id="60" name="Freeform 18"/>
            <p:cNvSpPr/>
            <p:nvPr/>
          </p:nvSpPr>
          <p:spPr bwMode="auto">
            <a:xfrm flipH="1">
              <a:off x="4632325" y="3252788"/>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w="9525" algn="ctr">
              <a:solidFill>
                <a:srgbClr val="FFFFFF">
                  <a:lumMod val="85000"/>
                </a:srgbClr>
              </a:solidFill>
              <a:round/>
            </a:ln>
            <a:effectLst/>
          </p:spPr>
          <p:txBody>
            <a:bodyPr/>
            <a:lstStyle/>
            <a:p>
              <a:pPr>
                <a:defRPr/>
              </a:pPr>
              <a:endParaRPr lang="zh-CN" altLang="en-US" kern="0">
                <a:solidFill>
                  <a:sysClr val="windowText" lastClr="000000"/>
                </a:solidFill>
              </a:endParaRPr>
            </a:p>
          </p:txBody>
        </p:sp>
        <p:sp>
          <p:nvSpPr>
            <p:cNvPr id="61" name="Freeform 19"/>
            <p:cNvSpPr/>
            <p:nvPr/>
          </p:nvSpPr>
          <p:spPr bwMode="auto">
            <a:xfrm flipH="1">
              <a:off x="5648325" y="3252788"/>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round/>
            </a:ln>
          </p:spPr>
          <p:txBody>
            <a:bodyPr/>
            <a:lstStyle/>
            <a:p>
              <a:pPr>
                <a:defRPr/>
              </a:pPr>
              <a:endParaRPr lang="zh-CN" altLang="en-US" kern="0">
                <a:solidFill>
                  <a:sysClr val="windowText" lastClr="000000"/>
                </a:solidFill>
              </a:endParaRPr>
            </a:p>
          </p:txBody>
        </p:sp>
        <p:sp>
          <p:nvSpPr>
            <p:cNvPr id="62" name="Rectangle 20"/>
            <p:cNvSpPr>
              <a:spLocks noChangeArrowheads="1"/>
            </p:cNvSpPr>
            <p:nvPr/>
          </p:nvSpPr>
          <p:spPr bwMode="auto">
            <a:xfrm>
              <a:off x="434975" y="1916113"/>
              <a:ext cx="1905000" cy="823912"/>
            </a:xfrm>
            <a:prstGeom prst="rect">
              <a:avLst/>
            </a:prstGeom>
            <a:noFill/>
            <a:ln w="9525">
              <a:noFill/>
              <a:miter lim="800000"/>
            </a:ln>
          </p:spPr>
          <p:txBody>
            <a:bodyPr>
              <a:spAutoFit/>
            </a:bodyPr>
            <a:lstStyle/>
            <a:p>
              <a:pPr>
                <a:lnSpc>
                  <a:spcPct val="120000"/>
                </a:lnSpc>
                <a:defRPr/>
              </a:pPr>
              <a:r>
                <a:rPr lang="zh-CN" altLang="en-US" sz="1600" kern="0" dirty="0">
                  <a:solidFill>
                    <a:srgbClr val="C00000"/>
                  </a:solidFill>
                </a:rPr>
                <a:t>单击添加文字</a:t>
              </a:r>
              <a:endParaRPr lang="zh-CN" altLang="en-US" sz="1200" kern="0" dirty="0">
                <a:solidFill>
                  <a:srgbClr val="C00000"/>
                </a:solidFill>
              </a:endParaRPr>
            </a:p>
            <a:p>
              <a:pPr>
                <a:lnSpc>
                  <a:spcPct val="120000"/>
                </a:lnSpc>
                <a:defRPr/>
              </a:pPr>
              <a:r>
                <a:rPr lang="zh-CN" altLang="en-US" sz="1200" kern="0" dirty="0">
                  <a:solidFill>
                    <a:srgbClr val="C00000"/>
                  </a:solidFill>
                </a:rPr>
                <a:t>单击此处添加文字</a:t>
              </a:r>
            </a:p>
            <a:p>
              <a:pPr>
                <a:lnSpc>
                  <a:spcPct val="120000"/>
                </a:lnSpc>
                <a:defRPr/>
              </a:pPr>
              <a:r>
                <a:rPr lang="zh-CN" altLang="en-US" sz="1200" kern="0" dirty="0">
                  <a:solidFill>
                    <a:srgbClr val="C00000"/>
                  </a:solidFill>
                </a:rPr>
                <a:t>单击此处添加文字</a:t>
              </a:r>
            </a:p>
          </p:txBody>
        </p:sp>
        <p:sp>
          <p:nvSpPr>
            <p:cNvPr id="63" name="Line 21"/>
            <p:cNvSpPr>
              <a:spLocks noChangeShapeType="1"/>
            </p:cNvSpPr>
            <p:nvPr/>
          </p:nvSpPr>
          <p:spPr bwMode="auto">
            <a:xfrm flipV="1">
              <a:off x="452438" y="2011363"/>
              <a:ext cx="0" cy="1193800"/>
            </a:xfrm>
            <a:prstGeom prst="line">
              <a:avLst/>
            </a:prstGeom>
            <a:noFill/>
            <a:ln w="12700">
              <a:solidFill>
                <a:srgbClr val="C00000"/>
              </a:solidFill>
              <a:round/>
              <a:tailEnd type="triangle" w="med" len="med"/>
            </a:ln>
          </p:spPr>
          <p:txBody>
            <a:bodyPr/>
            <a:lstStyle/>
            <a:p>
              <a:pPr>
                <a:defRPr/>
              </a:pPr>
              <a:endParaRPr lang="zh-CN" altLang="en-US" kern="0">
                <a:solidFill>
                  <a:sysClr val="windowText" lastClr="000000"/>
                </a:solidFill>
              </a:endParaRPr>
            </a:p>
          </p:txBody>
        </p:sp>
        <p:sp>
          <p:nvSpPr>
            <p:cNvPr id="64" name="Rectangle 22"/>
            <p:cNvSpPr>
              <a:spLocks noChangeArrowheads="1"/>
            </p:cNvSpPr>
            <p:nvPr/>
          </p:nvSpPr>
          <p:spPr bwMode="auto">
            <a:xfrm>
              <a:off x="3459163" y="1916113"/>
              <a:ext cx="1905000" cy="823912"/>
            </a:xfrm>
            <a:prstGeom prst="rect">
              <a:avLst/>
            </a:prstGeom>
            <a:noFill/>
            <a:ln w="9525">
              <a:noFill/>
              <a:miter lim="800000"/>
            </a:ln>
          </p:spPr>
          <p:txBody>
            <a:bodyPr>
              <a:spAutoFit/>
            </a:bodyPr>
            <a:lstStyle/>
            <a:p>
              <a:pPr>
                <a:lnSpc>
                  <a:spcPct val="120000"/>
                </a:lnSpc>
                <a:defRPr/>
              </a:pPr>
              <a:r>
                <a:rPr lang="zh-CN" altLang="en-US" sz="1600" kern="0">
                  <a:solidFill>
                    <a:sysClr val="windowText" lastClr="000000"/>
                  </a:solidFill>
                </a:rPr>
                <a:t>单击添加文字</a:t>
              </a:r>
              <a:endParaRPr lang="zh-CN" altLang="en-US" sz="1200" kern="0">
                <a:solidFill>
                  <a:sysClr val="windowText" lastClr="000000"/>
                </a:solidFill>
              </a:endParaRPr>
            </a:p>
            <a:p>
              <a:pPr>
                <a:lnSpc>
                  <a:spcPct val="120000"/>
                </a:lnSpc>
                <a:defRPr/>
              </a:pPr>
              <a:r>
                <a:rPr lang="zh-CN" altLang="en-US" sz="1200" kern="0">
                  <a:solidFill>
                    <a:srgbClr val="333333"/>
                  </a:solidFill>
                </a:rPr>
                <a:t>单击此处添加文字</a:t>
              </a:r>
            </a:p>
            <a:p>
              <a:pPr>
                <a:lnSpc>
                  <a:spcPct val="120000"/>
                </a:lnSpc>
                <a:defRPr/>
              </a:pPr>
              <a:r>
                <a:rPr lang="zh-CN" altLang="en-US" sz="1200" kern="0">
                  <a:solidFill>
                    <a:srgbClr val="333333"/>
                  </a:solidFill>
                </a:rPr>
                <a:t>单击此处添加文字</a:t>
              </a:r>
            </a:p>
          </p:txBody>
        </p:sp>
        <p:sp>
          <p:nvSpPr>
            <p:cNvPr id="65" name="Line 23"/>
            <p:cNvSpPr>
              <a:spLocks noChangeShapeType="1"/>
            </p:cNvSpPr>
            <p:nvPr/>
          </p:nvSpPr>
          <p:spPr bwMode="auto">
            <a:xfrm flipV="1">
              <a:off x="3473450" y="2022475"/>
              <a:ext cx="0" cy="1193800"/>
            </a:xfrm>
            <a:prstGeom prst="line">
              <a:avLst/>
            </a:prstGeom>
            <a:noFill/>
            <a:ln w="12700">
              <a:solidFill>
                <a:srgbClr val="808080"/>
              </a:solidFill>
              <a:round/>
              <a:tailEnd type="triangle" w="med" len="med"/>
            </a:ln>
          </p:spPr>
          <p:txBody>
            <a:bodyPr/>
            <a:lstStyle/>
            <a:p>
              <a:pPr>
                <a:defRPr/>
              </a:pPr>
              <a:endParaRPr lang="zh-CN" altLang="en-US" kern="0">
                <a:solidFill>
                  <a:sysClr val="windowText" lastClr="000000"/>
                </a:solidFill>
              </a:endParaRPr>
            </a:p>
          </p:txBody>
        </p:sp>
        <p:sp>
          <p:nvSpPr>
            <p:cNvPr id="66" name="Rectangle 24"/>
            <p:cNvSpPr>
              <a:spLocks noChangeArrowheads="1"/>
            </p:cNvSpPr>
            <p:nvPr/>
          </p:nvSpPr>
          <p:spPr bwMode="auto">
            <a:xfrm>
              <a:off x="5867400" y="1916113"/>
              <a:ext cx="1905000" cy="823912"/>
            </a:xfrm>
            <a:prstGeom prst="rect">
              <a:avLst/>
            </a:prstGeom>
            <a:noFill/>
            <a:ln w="9525">
              <a:noFill/>
              <a:miter lim="800000"/>
            </a:ln>
          </p:spPr>
          <p:txBody>
            <a:bodyPr>
              <a:spAutoFit/>
            </a:bodyPr>
            <a:lstStyle/>
            <a:p>
              <a:pPr>
                <a:lnSpc>
                  <a:spcPct val="120000"/>
                </a:lnSpc>
                <a:defRPr/>
              </a:pPr>
              <a:r>
                <a:rPr lang="zh-CN" altLang="en-US" sz="1600" kern="0">
                  <a:solidFill>
                    <a:sysClr val="windowText" lastClr="000000"/>
                  </a:solidFill>
                </a:rPr>
                <a:t>单击添加文字</a:t>
              </a:r>
              <a:endParaRPr lang="zh-CN" altLang="en-US" sz="1200" kern="0">
                <a:solidFill>
                  <a:sysClr val="windowText" lastClr="000000"/>
                </a:solidFill>
              </a:endParaRPr>
            </a:p>
            <a:p>
              <a:pPr>
                <a:lnSpc>
                  <a:spcPct val="120000"/>
                </a:lnSpc>
                <a:defRPr/>
              </a:pPr>
              <a:r>
                <a:rPr lang="zh-CN" altLang="en-US" sz="1200" kern="0">
                  <a:solidFill>
                    <a:srgbClr val="333333"/>
                  </a:solidFill>
                </a:rPr>
                <a:t>单击此处添加文字</a:t>
              </a:r>
            </a:p>
            <a:p>
              <a:pPr>
                <a:lnSpc>
                  <a:spcPct val="120000"/>
                </a:lnSpc>
                <a:defRPr/>
              </a:pPr>
              <a:r>
                <a:rPr lang="zh-CN" altLang="en-US" sz="1200" kern="0">
                  <a:solidFill>
                    <a:srgbClr val="333333"/>
                  </a:solidFill>
                </a:rPr>
                <a:t>单击此处添加文字</a:t>
              </a:r>
            </a:p>
          </p:txBody>
        </p:sp>
        <p:sp>
          <p:nvSpPr>
            <p:cNvPr id="67" name="Line 25"/>
            <p:cNvSpPr>
              <a:spLocks noChangeShapeType="1"/>
            </p:cNvSpPr>
            <p:nvPr/>
          </p:nvSpPr>
          <p:spPr bwMode="auto">
            <a:xfrm flipV="1">
              <a:off x="5867400" y="2020888"/>
              <a:ext cx="0" cy="1193800"/>
            </a:xfrm>
            <a:prstGeom prst="line">
              <a:avLst/>
            </a:prstGeom>
            <a:noFill/>
            <a:ln w="12700">
              <a:solidFill>
                <a:srgbClr val="808080"/>
              </a:solidFill>
              <a:round/>
              <a:tailEnd type="triangle" w="med" len="med"/>
            </a:ln>
          </p:spPr>
          <p:txBody>
            <a:bodyPr/>
            <a:lstStyle/>
            <a:p>
              <a:pPr>
                <a:defRPr/>
              </a:pPr>
              <a:endParaRPr lang="zh-CN" altLang="en-US" kern="0">
                <a:solidFill>
                  <a:sysClr val="windowText" lastClr="000000"/>
                </a:solidFill>
              </a:endParaRPr>
            </a:p>
          </p:txBody>
        </p:sp>
        <p:sp>
          <p:nvSpPr>
            <p:cNvPr id="68" name="Rectangle 26"/>
            <p:cNvSpPr>
              <a:spLocks noChangeArrowheads="1"/>
            </p:cNvSpPr>
            <p:nvPr/>
          </p:nvSpPr>
          <p:spPr bwMode="auto">
            <a:xfrm>
              <a:off x="2195513" y="4900613"/>
              <a:ext cx="1905000" cy="823912"/>
            </a:xfrm>
            <a:prstGeom prst="rect">
              <a:avLst/>
            </a:prstGeom>
            <a:noFill/>
            <a:ln w="9525">
              <a:noFill/>
              <a:miter lim="800000"/>
            </a:ln>
          </p:spPr>
          <p:txBody>
            <a:bodyPr>
              <a:spAutoFit/>
            </a:bodyPr>
            <a:lstStyle/>
            <a:p>
              <a:pPr>
                <a:lnSpc>
                  <a:spcPct val="120000"/>
                </a:lnSpc>
                <a:defRPr/>
              </a:pPr>
              <a:r>
                <a:rPr lang="zh-CN" altLang="en-US" sz="1600" kern="0">
                  <a:solidFill>
                    <a:sysClr val="windowText" lastClr="000000"/>
                  </a:solidFill>
                </a:rPr>
                <a:t>单击添加文字</a:t>
              </a:r>
              <a:endParaRPr lang="zh-CN" altLang="en-US" sz="1200" kern="0">
                <a:solidFill>
                  <a:sysClr val="windowText" lastClr="000000"/>
                </a:solidFill>
              </a:endParaRPr>
            </a:p>
            <a:p>
              <a:pPr>
                <a:lnSpc>
                  <a:spcPct val="120000"/>
                </a:lnSpc>
                <a:defRPr/>
              </a:pPr>
              <a:r>
                <a:rPr lang="zh-CN" altLang="en-US" sz="1200" kern="0">
                  <a:solidFill>
                    <a:srgbClr val="333333"/>
                  </a:solidFill>
                </a:rPr>
                <a:t>单击此处添加文字</a:t>
              </a:r>
            </a:p>
            <a:p>
              <a:pPr>
                <a:lnSpc>
                  <a:spcPct val="120000"/>
                </a:lnSpc>
                <a:defRPr/>
              </a:pPr>
              <a:r>
                <a:rPr lang="zh-CN" altLang="en-US" sz="1200" kern="0">
                  <a:solidFill>
                    <a:srgbClr val="333333"/>
                  </a:solidFill>
                </a:rPr>
                <a:t>单击此处添加文字</a:t>
              </a:r>
            </a:p>
          </p:txBody>
        </p:sp>
        <p:sp>
          <p:nvSpPr>
            <p:cNvPr id="69" name="Line 27"/>
            <p:cNvSpPr>
              <a:spLocks noChangeShapeType="1"/>
            </p:cNvSpPr>
            <p:nvPr/>
          </p:nvSpPr>
          <p:spPr bwMode="auto">
            <a:xfrm flipV="1">
              <a:off x="2216150" y="4395788"/>
              <a:ext cx="0" cy="1238250"/>
            </a:xfrm>
            <a:prstGeom prst="line">
              <a:avLst/>
            </a:prstGeom>
            <a:noFill/>
            <a:ln w="12700">
              <a:solidFill>
                <a:srgbClr val="808080"/>
              </a:solidFill>
              <a:round/>
              <a:headEnd type="triangle" w="med" len="med"/>
            </a:ln>
          </p:spPr>
          <p:txBody>
            <a:bodyPr/>
            <a:lstStyle/>
            <a:p>
              <a:pPr>
                <a:defRPr/>
              </a:pPr>
              <a:endParaRPr lang="zh-CN" altLang="en-US" kern="0">
                <a:solidFill>
                  <a:sysClr val="windowText" lastClr="000000"/>
                </a:solidFill>
              </a:endParaRPr>
            </a:p>
          </p:txBody>
        </p:sp>
        <p:sp>
          <p:nvSpPr>
            <p:cNvPr id="70" name="Rectangle 28"/>
            <p:cNvSpPr>
              <a:spLocks noChangeArrowheads="1"/>
            </p:cNvSpPr>
            <p:nvPr/>
          </p:nvSpPr>
          <p:spPr bwMode="auto">
            <a:xfrm>
              <a:off x="4643438" y="4908550"/>
              <a:ext cx="1905000" cy="823913"/>
            </a:xfrm>
            <a:prstGeom prst="rect">
              <a:avLst/>
            </a:prstGeom>
            <a:noFill/>
            <a:ln w="9525">
              <a:noFill/>
              <a:miter lim="800000"/>
            </a:ln>
          </p:spPr>
          <p:txBody>
            <a:bodyPr>
              <a:spAutoFit/>
            </a:bodyPr>
            <a:lstStyle/>
            <a:p>
              <a:pPr>
                <a:lnSpc>
                  <a:spcPct val="120000"/>
                </a:lnSpc>
                <a:defRPr/>
              </a:pPr>
              <a:r>
                <a:rPr lang="zh-CN" altLang="en-US" sz="1600" kern="0">
                  <a:solidFill>
                    <a:sysClr val="windowText" lastClr="000000"/>
                  </a:solidFill>
                </a:rPr>
                <a:t>单击添加文字</a:t>
              </a:r>
              <a:endParaRPr lang="zh-CN" altLang="en-US" sz="1200" kern="0">
                <a:solidFill>
                  <a:sysClr val="windowText" lastClr="000000"/>
                </a:solidFill>
              </a:endParaRPr>
            </a:p>
            <a:p>
              <a:pPr>
                <a:lnSpc>
                  <a:spcPct val="120000"/>
                </a:lnSpc>
                <a:defRPr/>
              </a:pPr>
              <a:r>
                <a:rPr lang="zh-CN" altLang="en-US" sz="1200" kern="0">
                  <a:solidFill>
                    <a:srgbClr val="333333"/>
                  </a:solidFill>
                </a:rPr>
                <a:t>单击此处添加文字</a:t>
              </a:r>
            </a:p>
            <a:p>
              <a:pPr>
                <a:lnSpc>
                  <a:spcPct val="120000"/>
                </a:lnSpc>
                <a:defRPr/>
              </a:pPr>
              <a:r>
                <a:rPr lang="zh-CN" altLang="en-US" sz="1200" kern="0">
                  <a:solidFill>
                    <a:srgbClr val="333333"/>
                  </a:solidFill>
                </a:rPr>
                <a:t>单击此处添加文字</a:t>
              </a:r>
            </a:p>
          </p:txBody>
        </p:sp>
        <p:sp>
          <p:nvSpPr>
            <p:cNvPr id="71" name="Line 29"/>
            <p:cNvSpPr>
              <a:spLocks noChangeShapeType="1"/>
            </p:cNvSpPr>
            <p:nvPr/>
          </p:nvSpPr>
          <p:spPr bwMode="auto">
            <a:xfrm flipV="1">
              <a:off x="4652963" y="4325938"/>
              <a:ext cx="0" cy="1338262"/>
            </a:xfrm>
            <a:prstGeom prst="line">
              <a:avLst/>
            </a:prstGeom>
            <a:noFill/>
            <a:ln w="12700">
              <a:solidFill>
                <a:srgbClr val="808080"/>
              </a:solidFill>
              <a:round/>
              <a:headEnd type="triangle" w="med" len="med"/>
            </a:ln>
          </p:spPr>
          <p:txBody>
            <a:bodyPr/>
            <a:lstStyle/>
            <a:p>
              <a:pPr>
                <a:defRPr/>
              </a:pPr>
              <a:endParaRPr lang="zh-CN" altLang="en-US" kern="0">
                <a:solidFill>
                  <a:sysClr val="windowText" lastClr="000000"/>
                </a:solidFill>
              </a:endParaRPr>
            </a:p>
          </p:txBody>
        </p:sp>
        <p:sp>
          <p:nvSpPr>
            <p:cNvPr id="72" name="Rectangle 30"/>
            <p:cNvSpPr>
              <a:spLocks noChangeArrowheads="1"/>
            </p:cNvSpPr>
            <p:nvPr/>
          </p:nvSpPr>
          <p:spPr bwMode="auto">
            <a:xfrm>
              <a:off x="7204075" y="4908550"/>
              <a:ext cx="1905000" cy="823913"/>
            </a:xfrm>
            <a:prstGeom prst="rect">
              <a:avLst/>
            </a:prstGeom>
            <a:noFill/>
            <a:ln w="9525">
              <a:noFill/>
              <a:miter lim="800000"/>
            </a:ln>
          </p:spPr>
          <p:txBody>
            <a:bodyPr>
              <a:spAutoFit/>
            </a:bodyPr>
            <a:lstStyle/>
            <a:p>
              <a:pPr>
                <a:lnSpc>
                  <a:spcPct val="120000"/>
                </a:lnSpc>
                <a:defRPr/>
              </a:pPr>
              <a:r>
                <a:rPr lang="zh-CN" altLang="en-US" sz="1600" kern="0">
                  <a:solidFill>
                    <a:sysClr val="windowText" lastClr="000000"/>
                  </a:solidFill>
                </a:rPr>
                <a:t>单击添加文字</a:t>
              </a:r>
              <a:endParaRPr lang="zh-CN" altLang="en-US" sz="1200" kern="0">
                <a:solidFill>
                  <a:sysClr val="windowText" lastClr="000000"/>
                </a:solidFill>
              </a:endParaRPr>
            </a:p>
            <a:p>
              <a:pPr>
                <a:lnSpc>
                  <a:spcPct val="120000"/>
                </a:lnSpc>
                <a:defRPr/>
              </a:pPr>
              <a:r>
                <a:rPr lang="zh-CN" altLang="en-US" sz="1200" kern="0">
                  <a:solidFill>
                    <a:srgbClr val="333333"/>
                  </a:solidFill>
                </a:rPr>
                <a:t>单击此处添加文字</a:t>
              </a:r>
            </a:p>
            <a:p>
              <a:pPr>
                <a:lnSpc>
                  <a:spcPct val="120000"/>
                </a:lnSpc>
                <a:defRPr/>
              </a:pPr>
              <a:r>
                <a:rPr lang="zh-CN" altLang="en-US" sz="1200" kern="0">
                  <a:solidFill>
                    <a:srgbClr val="333333"/>
                  </a:solidFill>
                </a:rPr>
                <a:t>单击此处添加文字</a:t>
              </a:r>
            </a:p>
          </p:txBody>
        </p:sp>
        <p:sp>
          <p:nvSpPr>
            <p:cNvPr id="73" name="Line 31"/>
            <p:cNvSpPr>
              <a:spLocks noChangeShapeType="1"/>
            </p:cNvSpPr>
            <p:nvPr/>
          </p:nvSpPr>
          <p:spPr bwMode="auto">
            <a:xfrm flipV="1">
              <a:off x="7213600" y="4437063"/>
              <a:ext cx="0" cy="1227137"/>
            </a:xfrm>
            <a:prstGeom prst="line">
              <a:avLst/>
            </a:prstGeom>
            <a:noFill/>
            <a:ln w="12700">
              <a:solidFill>
                <a:srgbClr val="808080"/>
              </a:solidFill>
              <a:round/>
              <a:headEnd type="triangle" w="med" len="med"/>
            </a:ln>
          </p:spPr>
          <p:txBody>
            <a:bodyPr/>
            <a:lstStyle/>
            <a:p>
              <a:pPr>
                <a:defRPr/>
              </a:pPr>
              <a:endParaRPr lang="zh-CN" altLang="en-US" kern="0">
                <a:solidFill>
                  <a:sysClr val="windowText" lastClr="000000"/>
                </a:solidFill>
              </a:endParaRPr>
            </a:p>
          </p:txBody>
        </p:sp>
        <p:sp>
          <p:nvSpPr>
            <p:cNvPr id="74" name="Freeform 32"/>
            <p:cNvSpPr/>
            <p:nvPr/>
          </p:nvSpPr>
          <p:spPr bwMode="auto">
            <a:xfrm>
              <a:off x="2124075" y="4449763"/>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w="9525">
              <a:noFill/>
              <a:round/>
            </a:ln>
          </p:spPr>
          <p:txBody>
            <a:bodyPr/>
            <a:lstStyle/>
            <a:p>
              <a:pPr>
                <a:defRPr/>
              </a:pPr>
              <a:endParaRPr lang="zh-CN" altLang="en-US" kern="0">
                <a:solidFill>
                  <a:sysClr val="windowText" lastClr="000000"/>
                </a:solidFill>
              </a:endParaRPr>
            </a:p>
          </p:txBody>
        </p:sp>
        <p:sp>
          <p:nvSpPr>
            <p:cNvPr id="75" name="WordArt 33"/>
            <p:cNvSpPr>
              <a:spLocks noChangeArrowheads="1" noChangeShapeType="1" noTextEdit="1"/>
            </p:cNvSpPr>
            <p:nvPr/>
          </p:nvSpPr>
          <p:spPr bwMode="auto">
            <a:xfrm>
              <a:off x="939800" y="4094163"/>
              <a:ext cx="138113" cy="280987"/>
            </a:xfrm>
            <a:prstGeom prst="rect">
              <a:avLst/>
            </a:prstGeom>
          </p:spPr>
          <p:txBody>
            <a:bodyPr wrap="none" fromWordArt="1">
              <a:prstTxWarp prst="textPlain">
                <a:avLst>
                  <a:gd name="adj" fmla="val 50000"/>
                </a:avLst>
              </a:prstTxWarp>
            </a:bodyPr>
            <a:lstStyle/>
            <a:p>
              <a:pPr algn="ctr">
                <a:defRPr/>
              </a:pPr>
              <a:r>
                <a:rPr lang="en-US" altLang="zh-CN" sz="3600" kern="10" dirty="0">
                  <a:ln w="9525">
                    <a:noFill/>
                    <a:round/>
                  </a:ln>
                  <a:solidFill>
                    <a:srgbClr val="FFFFFF"/>
                  </a:solidFill>
                  <a:effectLst>
                    <a:outerShdw blurRad="38100" dist="38100" dir="2700000" algn="tl">
                      <a:srgbClr val="000000">
                        <a:alpha val="43137"/>
                      </a:srgbClr>
                    </a:outerShdw>
                  </a:effectLst>
                  <a:latin typeface="Arial" panose="020B0604020202020204"/>
                  <a:cs typeface="Arial" panose="020B0604020202020204"/>
                </a:rPr>
                <a:t>1</a:t>
              </a:r>
              <a:endParaRPr lang="zh-CN" altLang="en-US" sz="3600" kern="10" dirty="0">
                <a:ln w="9525">
                  <a:noFill/>
                  <a:round/>
                </a:ln>
                <a:solidFill>
                  <a:srgbClr val="FFFFFF"/>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76" name="WordArt 34"/>
            <p:cNvSpPr>
              <a:spLocks noChangeArrowheads="1" noChangeShapeType="1" noTextEdit="1"/>
            </p:cNvSpPr>
            <p:nvPr/>
          </p:nvSpPr>
          <p:spPr bwMode="auto">
            <a:xfrm>
              <a:off x="2287588" y="4011613"/>
              <a:ext cx="174625" cy="280987"/>
            </a:xfrm>
            <a:prstGeom prst="rect">
              <a:avLst/>
            </a:prstGeom>
          </p:spPr>
          <p:txBody>
            <a:bodyPr wrap="none" fromWordArt="1">
              <a:prstTxWarp prst="textPlain">
                <a:avLst>
                  <a:gd name="adj" fmla="val 50000"/>
                </a:avLst>
              </a:prstTxWarp>
            </a:bodyPr>
            <a:lstStyle/>
            <a:p>
              <a:pPr algn="ctr">
                <a:defRPr/>
              </a:pPr>
              <a:r>
                <a:rPr lang="en-US" altLang="zh-CN" sz="3600" kern="10" dirty="0">
                  <a:ln w="9525">
                    <a:noFill/>
                    <a:round/>
                  </a:ln>
                  <a:solidFill>
                    <a:srgbClr val="FF0000"/>
                  </a:solidFill>
                  <a:effectLst>
                    <a:outerShdw blurRad="38100" dist="38100" dir="2700000" algn="tl">
                      <a:srgbClr val="000000">
                        <a:alpha val="43137"/>
                      </a:srgbClr>
                    </a:outerShdw>
                  </a:effectLst>
                  <a:latin typeface="Arial" panose="020B0604020202020204"/>
                  <a:cs typeface="Arial" panose="020B0604020202020204"/>
                </a:rPr>
                <a:t>2</a:t>
              </a:r>
              <a:endParaRPr lang="zh-CN" altLang="en-US" sz="3600" kern="10" dirty="0">
                <a:ln w="9525">
                  <a:noFill/>
                  <a:round/>
                </a:ln>
                <a:solidFill>
                  <a:srgbClr val="FF0000"/>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77" name="WordArt 35"/>
            <p:cNvSpPr>
              <a:spLocks noChangeArrowheads="1" noChangeShapeType="1" noTextEdit="1"/>
            </p:cNvSpPr>
            <p:nvPr/>
          </p:nvSpPr>
          <p:spPr bwMode="auto">
            <a:xfrm>
              <a:off x="3575050" y="4005263"/>
              <a:ext cx="174625" cy="280987"/>
            </a:xfrm>
            <a:prstGeom prst="rect">
              <a:avLst/>
            </a:prstGeom>
          </p:spPr>
          <p:txBody>
            <a:bodyPr wrap="none" fromWordArt="1">
              <a:prstTxWarp prst="textPlain">
                <a:avLst>
                  <a:gd name="adj" fmla="val 50000"/>
                </a:avLst>
              </a:prstTxWarp>
            </a:bodyPr>
            <a:lstStyle/>
            <a:p>
              <a:pPr algn="ctr">
                <a:defRPr/>
              </a:pPr>
              <a:r>
                <a:rPr lang="en-US" altLang="zh-CN" sz="3600" kern="10" dirty="0">
                  <a:ln w="9525">
                    <a:noFill/>
                    <a:round/>
                  </a:ln>
                  <a:solidFill>
                    <a:srgbClr val="FF0000"/>
                  </a:solidFill>
                  <a:effectLst>
                    <a:outerShdw blurRad="38100" dist="38100" dir="2700000" algn="tl">
                      <a:srgbClr val="000000">
                        <a:alpha val="43137"/>
                      </a:srgbClr>
                    </a:outerShdw>
                  </a:effectLst>
                  <a:latin typeface="Arial" panose="020B0604020202020204"/>
                  <a:cs typeface="Arial" panose="020B0604020202020204"/>
                </a:rPr>
                <a:t>3</a:t>
              </a:r>
              <a:endParaRPr lang="zh-CN" altLang="en-US" sz="3600" kern="10" dirty="0">
                <a:ln w="9525">
                  <a:noFill/>
                  <a:round/>
                </a:ln>
                <a:solidFill>
                  <a:srgbClr val="FF0000"/>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78" name="WordArt 36"/>
            <p:cNvSpPr>
              <a:spLocks noChangeArrowheads="1" noChangeShapeType="1" noTextEdit="1"/>
            </p:cNvSpPr>
            <p:nvPr/>
          </p:nvSpPr>
          <p:spPr bwMode="auto">
            <a:xfrm>
              <a:off x="4711700" y="4005263"/>
              <a:ext cx="174625" cy="280987"/>
            </a:xfrm>
            <a:prstGeom prst="rect">
              <a:avLst/>
            </a:prstGeom>
          </p:spPr>
          <p:txBody>
            <a:bodyPr wrap="none" fromWordArt="1">
              <a:prstTxWarp prst="textPlain">
                <a:avLst>
                  <a:gd name="adj" fmla="val 50000"/>
                </a:avLst>
              </a:prstTxWarp>
            </a:bodyPr>
            <a:lstStyle/>
            <a:p>
              <a:pPr algn="ctr">
                <a:defRPr/>
              </a:pPr>
              <a:r>
                <a:rPr lang="en-US" altLang="zh-CN" sz="3600" kern="10" dirty="0">
                  <a:ln w="9525">
                    <a:noFill/>
                    <a:round/>
                  </a:ln>
                  <a:solidFill>
                    <a:srgbClr val="FF0000"/>
                  </a:solidFill>
                  <a:effectLst>
                    <a:outerShdw blurRad="38100" dist="38100" dir="2700000" algn="tl">
                      <a:srgbClr val="000000">
                        <a:alpha val="43137"/>
                      </a:srgbClr>
                    </a:outerShdw>
                  </a:effectLst>
                  <a:latin typeface="Arial" panose="020B0604020202020204"/>
                  <a:cs typeface="Arial" panose="020B0604020202020204"/>
                </a:rPr>
                <a:t>4</a:t>
              </a:r>
              <a:endParaRPr lang="zh-CN" altLang="en-US" sz="3600" kern="10" dirty="0">
                <a:ln w="9525">
                  <a:noFill/>
                  <a:round/>
                </a:ln>
                <a:solidFill>
                  <a:srgbClr val="FF0000"/>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79" name="WordArt 37"/>
            <p:cNvSpPr>
              <a:spLocks noChangeArrowheads="1" noChangeShapeType="1" noTextEdit="1"/>
            </p:cNvSpPr>
            <p:nvPr/>
          </p:nvSpPr>
          <p:spPr bwMode="auto">
            <a:xfrm>
              <a:off x="5940425" y="4011613"/>
              <a:ext cx="174625" cy="280987"/>
            </a:xfrm>
            <a:prstGeom prst="rect">
              <a:avLst/>
            </a:prstGeom>
          </p:spPr>
          <p:txBody>
            <a:bodyPr wrap="none" fromWordArt="1">
              <a:prstTxWarp prst="textPlain">
                <a:avLst>
                  <a:gd name="adj" fmla="val 50000"/>
                </a:avLst>
              </a:prstTxWarp>
            </a:bodyPr>
            <a:lstStyle/>
            <a:p>
              <a:pPr algn="ctr">
                <a:defRPr/>
              </a:pPr>
              <a:r>
                <a:rPr lang="en-US" altLang="zh-CN" sz="3600" kern="10" dirty="0">
                  <a:ln w="9525">
                    <a:noFill/>
                    <a:round/>
                  </a:ln>
                  <a:solidFill>
                    <a:srgbClr val="FF0000"/>
                  </a:solidFill>
                  <a:effectLst>
                    <a:outerShdw blurRad="38100" dist="38100" dir="2700000" algn="tl">
                      <a:srgbClr val="000000">
                        <a:alpha val="43137"/>
                      </a:srgbClr>
                    </a:outerShdw>
                  </a:effectLst>
                  <a:latin typeface="Arial" panose="020B0604020202020204"/>
                  <a:cs typeface="Arial" panose="020B0604020202020204"/>
                </a:rPr>
                <a:t>5</a:t>
              </a:r>
              <a:endParaRPr lang="zh-CN" altLang="en-US" sz="3600" kern="10" dirty="0">
                <a:ln w="9525">
                  <a:noFill/>
                  <a:round/>
                </a:ln>
                <a:solidFill>
                  <a:srgbClr val="FF0000"/>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80" name="WordArt 38"/>
            <p:cNvSpPr>
              <a:spLocks noChangeArrowheads="1" noChangeShapeType="1" noTextEdit="1"/>
            </p:cNvSpPr>
            <p:nvPr/>
          </p:nvSpPr>
          <p:spPr bwMode="auto">
            <a:xfrm>
              <a:off x="7308850" y="4076700"/>
              <a:ext cx="182563" cy="280988"/>
            </a:xfrm>
            <a:prstGeom prst="rect">
              <a:avLst/>
            </a:prstGeom>
          </p:spPr>
          <p:txBody>
            <a:bodyPr wrap="none" fromWordArt="1">
              <a:prstTxWarp prst="textPlain">
                <a:avLst>
                  <a:gd name="adj" fmla="val 50000"/>
                </a:avLst>
              </a:prstTxWarp>
            </a:bodyPr>
            <a:lstStyle/>
            <a:p>
              <a:pPr algn="ctr">
                <a:defRPr/>
              </a:pPr>
              <a:r>
                <a:rPr lang="en-US" altLang="zh-CN" sz="3600" kern="10" dirty="0">
                  <a:ln w="9525">
                    <a:noFill/>
                    <a:round/>
                  </a:ln>
                  <a:solidFill>
                    <a:srgbClr val="FFFFFF"/>
                  </a:solidFill>
                  <a:effectLst>
                    <a:outerShdw blurRad="38100" dist="38100" dir="2700000" algn="tl">
                      <a:srgbClr val="000000">
                        <a:alpha val="43137"/>
                      </a:srgbClr>
                    </a:outerShdw>
                  </a:effectLst>
                  <a:latin typeface="Arial" panose="020B0604020202020204"/>
                  <a:cs typeface="Arial" panose="020B0604020202020204"/>
                </a:rPr>
                <a:t>6</a:t>
              </a:r>
              <a:endParaRPr lang="zh-CN" altLang="en-US" sz="3600" kern="10" dirty="0">
                <a:ln w="9525">
                  <a:noFill/>
                  <a:round/>
                </a:ln>
                <a:solidFill>
                  <a:srgbClr val="FFFFFF"/>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81" name="Freeform 39"/>
            <p:cNvSpPr/>
            <p:nvPr/>
          </p:nvSpPr>
          <p:spPr bwMode="auto">
            <a:xfrm>
              <a:off x="1781175" y="4938713"/>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w="9525">
              <a:noFill/>
              <a:round/>
            </a:ln>
          </p:spPr>
          <p:txBody>
            <a:bodyPr/>
            <a:lstStyle/>
            <a:p>
              <a:pPr>
                <a:defRPr/>
              </a:pPr>
              <a:endParaRPr lang="zh-CN" altLang="en-US" kern="0">
                <a:solidFill>
                  <a:sysClr val="windowText" lastClr="000000"/>
                </a:solidFill>
              </a:endParaRPr>
            </a:p>
          </p:txBody>
        </p:sp>
      </p:grpSp>
      <p:sp>
        <p:nvSpPr>
          <p:cNvPr id="42"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26</a:t>
            </a:fld>
            <a:endParaRPr lang="en-US" altLang="zh-CN" dirty="0">
              <a:solidFill>
                <a:schemeClr val="tx1"/>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 name="组合 3"/>
          <p:cNvGrpSpPr/>
          <p:nvPr/>
        </p:nvGrpSpPr>
        <p:grpSpPr>
          <a:xfrm>
            <a:off x="984545" y="1147311"/>
            <a:ext cx="8064500" cy="3889375"/>
            <a:chOff x="539750" y="1773238"/>
            <a:chExt cx="8064500" cy="3889375"/>
          </a:xfrm>
        </p:grpSpPr>
        <p:sp>
          <p:nvSpPr>
            <p:cNvPr id="5" name="AutoShape 2"/>
            <p:cNvSpPr>
              <a:spLocks noChangeArrowheads="1"/>
            </p:cNvSpPr>
            <p:nvPr/>
          </p:nvSpPr>
          <p:spPr bwMode="auto">
            <a:xfrm>
              <a:off x="539750" y="3216275"/>
              <a:ext cx="2551113" cy="2332038"/>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marL="92075" algn="ctr">
                <a:spcBef>
                  <a:spcPct val="20000"/>
                </a:spcBef>
                <a:buClr>
                  <a:srgbClr val="E1B40C"/>
                </a:buClr>
                <a:defRPr/>
              </a:pPr>
              <a:endParaRPr lang="zh-CN" altLang="zh-CN" sz="2000">
                <a:solidFill>
                  <a:srgbClr val="000000"/>
                </a:solidFill>
                <a:effectLst>
                  <a:outerShdw blurRad="38100" dist="38100" dir="2700000" algn="tl">
                    <a:srgbClr val="C0C0C0"/>
                  </a:outerShdw>
                </a:effectLst>
                <a:latin typeface="宋体" panose="02010600030101010101" pitchFamily="2" charset="-122"/>
              </a:endParaRPr>
            </a:p>
          </p:txBody>
        </p:sp>
        <p:pic>
          <p:nvPicPr>
            <p:cNvPr id="6" name="Picture 3" descr="投影2"/>
            <p:cNvPicPr>
              <a:picLocks noChangeAspect="1" noChangeArrowheads="1"/>
            </p:cNvPicPr>
            <p:nvPr/>
          </p:nvPicPr>
          <p:blipFill>
            <a:blip r:embed="rId2" cstate="print"/>
            <a:srcRect l="2441" t="61200" r="8347" b="7201"/>
            <a:stretch>
              <a:fillRect/>
            </a:stretch>
          </p:blipFill>
          <p:spPr bwMode="auto">
            <a:xfrm>
              <a:off x="3276600" y="5562600"/>
              <a:ext cx="2551113" cy="100013"/>
            </a:xfrm>
            <a:prstGeom prst="rect">
              <a:avLst/>
            </a:prstGeom>
            <a:noFill/>
            <a:ln w="9525">
              <a:noFill/>
              <a:miter lim="800000"/>
              <a:headEnd/>
              <a:tailEnd/>
            </a:ln>
          </p:spPr>
        </p:pic>
        <p:sp>
          <p:nvSpPr>
            <p:cNvPr id="7" name="AutoShape 4"/>
            <p:cNvSpPr>
              <a:spLocks noChangeArrowheads="1"/>
            </p:cNvSpPr>
            <p:nvPr/>
          </p:nvSpPr>
          <p:spPr bwMode="auto">
            <a:xfrm>
              <a:off x="3276600" y="3216275"/>
              <a:ext cx="2551113" cy="2332038"/>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宋体" panose="02010600030101010101" pitchFamily="2" charset="-122"/>
              </a:endParaRPr>
            </a:p>
          </p:txBody>
        </p:sp>
        <p:pic>
          <p:nvPicPr>
            <p:cNvPr id="8" name="Picture 5" descr="投影2"/>
            <p:cNvPicPr>
              <a:picLocks noChangeAspect="1" noChangeArrowheads="1"/>
            </p:cNvPicPr>
            <p:nvPr/>
          </p:nvPicPr>
          <p:blipFill>
            <a:blip r:embed="rId2" cstate="print"/>
            <a:srcRect l="2441" t="61200" r="8347" b="7201"/>
            <a:stretch>
              <a:fillRect/>
            </a:stretch>
          </p:blipFill>
          <p:spPr bwMode="auto">
            <a:xfrm>
              <a:off x="6011863" y="5562600"/>
              <a:ext cx="2592387" cy="100013"/>
            </a:xfrm>
            <a:prstGeom prst="rect">
              <a:avLst/>
            </a:prstGeom>
            <a:noFill/>
            <a:ln w="9525">
              <a:noFill/>
              <a:miter lim="800000"/>
              <a:headEnd/>
              <a:tailEnd/>
            </a:ln>
          </p:spPr>
        </p:pic>
        <p:sp>
          <p:nvSpPr>
            <p:cNvPr id="9" name="AutoShape 6"/>
            <p:cNvSpPr>
              <a:spLocks noChangeArrowheads="1"/>
            </p:cNvSpPr>
            <p:nvPr/>
          </p:nvSpPr>
          <p:spPr bwMode="auto">
            <a:xfrm>
              <a:off x="6011863" y="3216275"/>
              <a:ext cx="2592387" cy="2332038"/>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marL="92075" algn="ctr">
                <a:spcBef>
                  <a:spcPct val="20000"/>
                </a:spcBef>
                <a:buClr>
                  <a:srgbClr val="E1B40C"/>
                </a:buClr>
                <a:defRPr/>
              </a:pPr>
              <a:endParaRPr lang="zh-CN" altLang="zh-CN" sz="2000">
                <a:solidFill>
                  <a:srgbClr val="000000"/>
                </a:solidFill>
                <a:effectLst>
                  <a:outerShdw blurRad="38100" dist="38100" dir="2700000" algn="tl">
                    <a:srgbClr val="C0C0C0"/>
                  </a:outerShdw>
                </a:effectLst>
                <a:latin typeface="宋体" panose="02010600030101010101" pitchFamily="2" charset="-122"/>
              </a:endParaRPr>
            </a:p>
          </p:txBody>
        </p:sp>
        <p:pic>
          <p:nvPicPr>
            <p:cNvPr id="10" name="Picture 7" descr="图片2"/>
            <p:cNvPicPr>
              <a:picLocks noChangeAspect="1" noChangeArrowheads="1"/>
            </p:cNvPicPr>
            <p:nvPr/>
          </p:nvPicPr>
          <p:blipFill>
            <a:blip r:embed="rId3" cstate="print"/>
            <a:srcRect l="5891" r="2945" b="74030"/>
            <a:stretch>
              <a:fillRect/>
            </a:stretch>
          </p:blipFill>
          <p:spPr bwMode="auto">
            <a:xfrm>
              <a:off x="4635500" y="3430588"/>
              <a:ext cx="982663" cy="935037"/>
            </a:xfrm>
            <a:prstGeom prst="rect">
              <a:avLst/>
            </a:prstGeom>
            <a:noFill/>
            <a:ln w="9525">
              <a:noFill/>
              <a:miter lim="800000"/>
              <a:headEnd/>
              <a:tailEnd/>
            </a:ln>
          </p:spPr>
        </p:pic>
        <p:pic>
          <p:nvPicPr>
            <p:cNvPr id="11" name="Picture 8" descr="图片3"/>
            <p:cNvPicPr>
              <a:picLocks noChangeAspect="1" noChangeArrowheads="1"/>
            </p:cNvPicPr>
            <p:nvPr/>
          </p:nvPicPr>
          <p:blipFill>
            <a:blip r:embed="rId4" cstate="print"/>
            <a:srcRect l="6876" r="15500" b="73854"/>
            <a:stretch>
              <a:fillRect/>
            </a:stretch>
          </p:blipFill>
          <p:spPr bwMode="auto">
            <a:xfrm>
              <a:off x="7421563" y="3424238"/>
              <a:ext cx="985837" cy="941387"/>
            </a:xfrm>
            <a:prstGeom prst="rect">
              <a:avLst/>
            </a:prstGeom>
            <a:noFill/>
            <a:ln w="9525">
              <a:noFill/>
              <a:miter lim="800000"/>
              <a:headEnd/>
              <a:tailEnd/>
            </a:ln>
          </p:spPr>
        </p:pic>
        <p:sp>
          <p:nvSpPr>
            <p:cNvPr id="12" name="Rectangle 9"/>
            <p:cNvSpPr>
              <a:spLocks noChangeArrowheads="1"/>
            </p:cNvSpPr>
            <p:nvPr/>
          </p:nvSpPr>
          <p:spPr bwMode="auto">
            <a:xfrm>
              <a:off x="612775" y="4581525"/>
              <a:ext cx="2409825" cy="757130"/>
            </a:xfrm>
            <a:prstGeom prst="rect">
              <a:avLst/>
            </a:prstGeom>
            <a:noFill/>
            <a:ln w="9525">
              <a:noFill/>
              <a:miter lim="800000"/>
            </a:ln>
          </p:spPr>
          <p:txBody>
            <a:bodyPr>
              <a:spAutoFit/>
            </a:bodyPr>
            <a:lstStyle/>
            <a:p>
              <a:pPr>
                <a:lnSpc>
                  <a:spcPct val="120000"/>
                </a:lnSpc>
              </a:pPr>
              <a:r>
                <a:rPr lang="zh-CN" altLang="en-US" sz="1200"/>
                <a:t>单击此处添加段落文字内容</a:t>
              </a:r>
            </a:p>
            <a:p>
              <a:pPr>
                <a:lnSpc>
                  <a:spcPct val="120000"/>
                </a:lnSpc>
              </a:pPr>
              <a:r>
                <a:rPr lang="zh-CN" altLang="en-US" sz="1200"/>
                <a:t>单击此处添加段落文字内容</a:t>
              </a:r>
            </a:p>
            <a:p>
              <a:pPr>
                <a:lnSpc>
                  <a:spcPct val="120000"/>
                </a:lnSpc>
              </a:pPr>
              <a:r>
                <a:rPr lang="zh-CN" altLang="en-US" sz="1200"/>
                <a:t>单击此处添加段落文字内容</a:t>
              </a:r>
            </a:p>
          </p:txBody>
        </p:sp>
        <p:sp>
          <p:nvSpPr>
            <p:cNvPr id="13" name="Rectangle 10"/>
            <p:cNvSpPr>
              <a:spLocks noChangeArrowheads="1"/>
            </p:cNvSpPr>
            <p:nvPr/>
          </p:nvSpPr>
          <p:spPr bwMode="auto">
            <a:xfrm>
              <a:off x="3321050" y="3773488"/>
              <a:ext cx="1250950" cy="304800"/>
            </a:xfrm>
            <a:prstGeom prst="rect">
              <a:avLst/>
            </a:prstGeom>
            <a:noFill/>
            <a:ln w="9525">
              <a:noFill/>
              <a:miter lim="800000"/>
            </a:ln>
          </p:spPr>
          <p:txBody>
            <a:bodyPr wrap="none">
              <a:spAutoFit/>
            </a:bodyPr>
            <a:lstStyle/>
            <a:p>
              <a:r>
                <a:rPr lang="zh-CN" altLang="en-US" sz="1400"/>
                <a:t>单击添加文字</a:t>
              </a:r>
            </a:p>
          </p:txBody>
        </p:sp>
        <p:sp>
          <p:nvSpPr>
            <p:cNvPr id="14" name="Rectangle 11"/>
            <p:cNvSpPr>
              <a:spLocks noChangeArrowheads="1"/>
            </p:cNvSpPr>
            <p:nvPr/>
          </p:nvSpPr>
          <p:spPr bwMode="auto">
            <a:xfrm>
              <a:off x="3322638" y="4581525"/>
              <a:ext cx="2409825" cy="757130"/>
            </a:xfrm>
            <a:prstGeom prst="rect">
              <a:avLst/>
            </a:prstGeom>
            <a:noFill/>
            <a:ln w="9525">
              <a:noFill/>
              <a:miter lim="800000"/>
            </a:ln>
          </p:spPr>
          <p:txBody>
            <a:bodyPr>
              <a:spAutoFit/>
            </a:bodyPr>
            <a:lstStyle/>
            <a:p>
              <a:pPr>
                <a:lnSpc>
                  <a:spcPct val="120000"/>
                </a:lnSpc>
              </a:pPr>
              <a:r>
                <a:rPr lang="zh-CN" altLang="en-US" sz="1200"/>
                <a:t>单击此处添加段落文字内容</a:t>
              </a:r>
            </a:p>
            <a:p>
              <a:pPr>
                <a:lnSpc>
                  <a:spcPct val="120000"/>
                </a:lnSpc>
              </a:pPr>
              <a:r>
                <a:rPr lang="zh-CN" altLang="en-US" sz="1200"/>
                <a:t>单击此处添加段落文字内容</a:t>
              </a:r>
            </a:p>
            <a:p>
              <a:pPr>
                <a:lnSpc>
                  <a:spcPct val="120000"/>
                </a:lnSpc>
              </a:pPr>
              <a:r>
                <a:rPr lang="zh-CN" altLang="en-US" sz="1200"/>
                <a:t>单击此处添加段落文字内容</a:t>
              </a:r>
            </a:p>
          </p:txBody>
        </p:sp>
        <p:sp>
          <p:nvSpPr>
            <p:cNvPr id="15" name="Rectangle 12"/>
            <p:cNvSpPr>
              <a:spLocks noChangeArrowheads="1"/>
            </p:cNvSpPr>
            <p:nvPr/>
          </p:nvSpPr>
          <p:spPr bwMode="auto">
            <a:xfrm>
              <a:off x="6086475" y="3773488"/>
              <a:ext cx="1250950" cy="304800"/>
            </a:xfrm>
            <a:prstGeom prst="rect">
              <a:avLst/>
            </a:prstGeom>
            <a:noFill/>
            <a:ln w="9525">
              <a:noFill/>
              <a:miter lim="800000"/>
            </a:ln>
          </p:spPr>
          <p:txBody>
            <a:bodyPr wrap="none">
              <a:spAutoFit/>
            </a:bodyPr>
            <a:lstStyle/>
            <a:p>
              <a:r>
                <a:rPr lang="zh-CN" altLang="en-US" sz="1400"/>
                <a:t>单击添加文字</a:t>
              </a:r>
            </a:p>
          </p:txBody>
        </p:sp>
        <p:sp>
          <p:nvSpPr>
            <p:cNvPr id="16" name="Rectangle 13"/>
            <p:cNvSpPr>
              <a:spLocks noChangeArrowheads="1"/>
            </p:cNvSpPr>
            <p:nvPr/>
          </p:nvSpPr>
          <p:spPr bwMode="auto">
            <a:xfrm>
              <a:off x="6088063" y="4581525"/>
              <a:ext cx="2409825" cy="757130"/>
            </a:xfrm>
            <a:prstGeom prst="rect">
              <a:avLst/>
            </a:prstGeom>
            <a:noFill/>
            <a:ln w="9525">
              <a:noFill/>
              <a:miter lim="800000"/>
            </a:ln>
          </p:spPr>
          <p:txBody>
            <a:bodyPr>
              <a:spAutoFit/>
            </a:bodyPr>
            <a:lstStyle/>
            <a:p>
              <a:pPr>
                <a:lnSpc>
                  <a:spcPct val="120000"/>
                </a:lnSpc>
              </a:pPr>
              <a:r>
                <a:rPr lang="zh-CN" altLang="en-US" sz="1200"/>
                <a:t>单击此处添加段落文字内容</a:t>
              </a:r>
            </a:p>
            <a:p>
              <a:pPr>
                <a:lnSpc>
                  <a:spcPct val="120000"/>
                </a:lnSpc>
              </a:pPr>
              <a:r>
                <a:rPr lang="zh-CN" altLang="en-US" sz="1200"/>
                <a:t>单击此处添加段落文字内容</a:t>
              </a:r>
            </a:p>
            <a:p>
              <a:pPr>
                <a:lnSpc>
                  <a:spcPct val="120000"/>
                </a:lnSpc>
              </a:pPr>
              <a:r>
                <a:rPr lang="zh-CN" altLang="en-US" sz="1200"/>
                <a:t>单击此处添加段落文字内容</a:t>
              </a:r>
            </a:p>
          </p:txBody>
        </p:sp>
        <p:pic>
          <p:nvPicPr>
            <p:cNvPr id="17" name="Picture 14" descr="图片1"/>
            <p:cNvPicPr>
              <a:picLocks noChangeAspect="1" noChangeArrowheads="1"/>
            </p:cNvPicPr>
            <p:nvPr/>
          </p:nvPicPr>
          <p:blipFill>
            <a:blip r:embed="rId5" cstate="print"/>
            <a:srcRect l="7112" r="7730" b="73112"/>
            <a:stretch>
              <a:fillRect/>
            </a:stretch>
          </p:blipFill>
          <p:spPr bwMode="auto">
            <a:xfrm>
              <a:off x="1908175" y="3414713"/>
              <a:ext cx="1008063" cy="968375"/>
            </a:xfrm>
            <a:prstGeom prst="rect">
              <a:avLst/>
            </a:prstGeom>
            <a:noFill/>
            <a:ln w="9525">
              <a:noFill/>
              <a:miter lim="800000"/>
              <a:headEnd/>
              <a:tailEnd/>
            </a:ln>
          </p:spPr>
        </p:pic>
        <p:sp>
          <p:nvSpPr>
            <p:cNvPr id="18" name="Rectangle 15"/>
            <p:cNvSpPr>
              <a:spLocks noChangeArrowheads="1"/>
            </p:cNvSpPr>
            <p:nvPr/>
          </p:nvSpPr>
          <p:spPr bwMode="auto">
            <a:xfrm>
              <a:off x="611188" y="3773488"/>
              <a:ext cx="1250950" cy="304800"/>
            </a:xfrm>
            <a:prstGeom prst="rect">
              <a:avLst/>
            </a:prstGeom>
            <a:noFill/>
            <a:ln w="9525">
              <a:noFill/>
              <a:miter lim="800000"/>
            </a:ln>
          </p:spPr>
          <p:txBody>
            <a:bodyPr wrap="none">
              <a:spAutoFit/>
            </a:bodyPr>
            <a:lstStyle/>
            <a:p>
              <a:r>
                <a:rPr lang="zh-CN" altLang="en-US" sz="1400"/>
                <a:t>单击添加文字</a:t>
              </a:r>
            </a:p>
          </p:txBody>
        </p:sp>
        <p:sp>
          <p:nvSpPr>
            <p:cNvPr id="19" name="Rectangle 16"/>
            <p:cNvSpPr>
              <a:spLocks noChangeArrowheads="1"/>
            </p:cNvSpPr>
            <p:nvPr/>
          </p:nvSpPr>
          <p:spPr bwMode="auto">
            <a:xfrm>
              <a:off x="1908175" y="3382963"/>
              <a:ext cx="1004888" cy="1004887"/>
            </a:xfrm>
            <a:prstGeom prst="rect">
              <a:avLst/>
            </a:prstGeom>
            <a:noFill/>
            <a:ln w="9525" algn="ctr">
              <a:solidFill>
                <a:srgbClr val="808080"/>
              </a:solidFill>
              <a:miter lim="800000"/>
            </a:ln>
          </p:spPr>
          <p:txBody>
            <a:bodyPr wrap="none" anchor="ctr"/>
            <a:lstStyle/>
            <a:p>
              <a:endParaRPr lang="zh-CN" altLang="en-US"/>
            </a:p>
          </p:txBody>
        </p:sp>
        <p:sp>
          <p:nvSpPr>
            <p:cNvPr id="20" name="Rectangle 17"/>
            <p:cNvSpPr>
              <a:spLocks noChangeArrowheads="1"/>
            </p:cNvSpPr>
            <p:nvPr/>
          </p:nvSpPr>
          <p:spPr bwMode="auto">
            <a:xfrm>
              <a:off x="4633913" y="3381375"/>
              <a:ext cx="987425" cy="987425"/>
            </a:xfrm>
            <a:prstGeom prst="rect">
              <a:avLst/>
            </a:prstGeom>
            <a:noFill/>
            <a:ln w="9525" algn="ctr">
              <a:solidFill>
                <a:srgbClr val="808080"/>
              </a:solidFill>
              <a:miter lim="800000"/>
            </a:ln>
          </p:spPr>
          <p:txBody>
            <a:bodyPr wrap="none" anchor="ctr"/>
            <a:lstStyle/>
            <a:p>
              <a:endParaRPr lang="zh-CN" altLang="en-US"/>
            </a:p>
          </p:txBody>
        </p:sp>
        <p:sp>
          <p:nvSpPr>
            <p:cNvPr id="21" name="Rectangle 18"/>
            <p:cNvSpPr>
              <a:spLocks noChangeArrowheads="1"/>
            </p:cNvSpPr>
            <p:nvPr/>
          </p:nvSpPr>
          <p:spPr bwMode="auto">
            <a:xfrm>
              <a:off x="7427913" y="3381375"/>
              <a:ext cx="987425" cy="987425"/>
            </a:xfrm>
            <a:prstGeom prst="rect">
              <a:avLst/>
            </a:prstGeom>
            <a:noFill/>
            <a:ln w="9525" algn="ctr">
              <a:solidFill>
                <a:srgbClr val="808080"/>
              </a:solidFill>
              <a:miter lim="800000"/>
            </a:ln>
          </p:spPr>
          <p:txBody>
            <a:bodyPr wrap="none" anchor="ctr"/>
            <a:lstStyle/>
            <a:p>
              <a:endParaRPr lang="zh-CN" altLang="en-US"/>
            </a:p>
          </p:txBody>
        </p:sp>
        <p:grpSp>
          <p:nvGrpSpPr>
            <p:cNvPr id="22" name="Group 19"/>
            <p:cNvGrpSpPr/>
            <p:nvPr/>
          </p:nvGrpSpPr>
          <p:grpSpPr bwMode="auto">
            <a:xfrm>
              <a:off x="1785938" y="2608263"/>
              <a:ext cx="5545137" cy="608012"/>
              <a:chOff x="666" y="1599"/>
              <a:chExt cx="3398" cy="383"/>
            </a:xfrm>
          </p:grpSpPr>
          <p:cxnSp>
            <p:nvCxnSpPr>
              <p:cNvPr id="27" name="AutoShape 20"/>
              <p:cNvCxnSpPr>
                <a:cxnSpLocks noChangeShapeType="1"/>
              </p:cNvCxnSpPr>
              <p:nvPr/>
            </p:nvCxnSpPr>
            <p:spPr bwMode="auto">
              <a:xfrm rot="5400000">
                <a:off x="688" y="1577"/>
                <a:ext cx="383" cy="427"/>
              </a:xfrm>
              <a:prstGeom prst="bentConnector3">
                <a:avLst>
                  <a:gd name="adj1" fmla="val 49606"/>
                </a:avLst>
              </a:prstGeom>
              <a:noFill/>
              <a:ln w="19050">
                <a:solidFill>
                  <a:srgbClr val="808080"/>
                </a:solidFill>
                <a:miter lim="800000"/>
                <a:tailEnd type="triangle" w="med" len="med"/>
              </a:ln>
            </p:spPr>
          </p:cxnSp>
          <p:cxnSp>
            <p:nvCxnSpPr>
              <p:cNvPr id="28" name="AutoShape 21"/>
              <p:cNvCxnSpPr>
                <a:cxnSpLocks noChangeShapeType="1"/>
              </p:cNvCxnSpPr>
              <p:nvPr/>
            </p:nvCxnSpPr>
            <p:spPr bwMode="auto">
              <a:xfrm rot="16200000" flipH="1">
                <a:off x="1535" y="1157"/>
                <a:ext cx="383" cy="1267"/>
              </a:xfrm>
              <a:prstGeom prst="bentConnector3">
                <a:avLst>
                  <a:gd name="adj1" fmla="val 49606"/>
                </a:avLst>
              </a:prstGeom>
              <a:noFill/>
              <a:ln w="19050">
                <a:solidFill>
                  <a:srgbClr val="808080"/>
                </a:solidFill>
                <a:miter lim="800000"/>
                <a:tailEnd type="triangle" w="med" len="med"/>
              </a:ln>
            </p:spPr>
          </p:cxnSp>
          <p:cxnSp>
            <p:nvCxnSpPr>
              <p:cNvPr id="29" name="AutoShape 22"/>
              <p:cNvCxnSpPr>
                <a:cxnSpLocks noChangeShapeType="1"/>
              </p:cNvCxnSpPr>
              <p:nvPr/>
            </p:nvCxnSpPr>
            <p:spPr bwMode="auto">
              <a:xfrm rot="16200000" flipH="1">
                <a:off x="2387" y="305"/>
                <a:ext cx="383" cy="2971"/>
              </a:xfrm>
              <a:prstGeom prst="bentConnector3">
                <a:avLst>
                  <a:gd name="adj1" fmla="val 49606"/>
                </a:avLst>
              </a:prstGeom>
              <a:noFill/>
              <a:ln w="19050">
                <a:solidFill>
                  <a:srgbClr val="808080"/>
                </a:solidFill>
                <a:miter lim="800000"/>
                <a:tailEnd type="triangle" w="med" len="med"/>
              </a:ln>
            </p:spPr>
          </p:cxnSp>
        </p:grpSp>
        <p:sp>
          <p:nvSpPr>
            <p:cNvPr id="23" name="AutoShape 23"/>
            <p:cNvSpPr>
              <a:spLocks noChangeArrowheads="1"/>
            </p:cNvSpPr>
            <p:nvPr/>
          </p:nvSpPr>
          <p:spPr bwMode="auto">
            <a:xfrm>
              <a:off x="2411413" y="1846263"/>
              <a:ext cx="5976937" cy="692150"/>
            </a:xfrm>
            <a:prstGeom prst="roundRect">
              <a:avLst>
                <a:gd name="adj" fmla="val 10250"/>
              </a:avLst>
            </a:prstGeom>
            <a:gradFill rotWithShape="1">
              <a:gsLst>
                <a:gs pos="0">
                  <a:schemeClr val="bg1"/>
                </a:gs>
                <a:gs pos="100000">
                  <a:srgbClr val="DDDDDD"/>
                </a:gs>
              </a:gsLst>
              <a:lin ang="5400000" scaled="1"/>
            </a:gradFill>
            <a:ln w="9525" algn="ctr">
              <a:solidFill>
                <a:srgbClr val="808080"/>
              </a:solidFill>
              <a:round/>
            </a:ln>
          </p:spPr>
          <p:txBody>
            <a:bodyPr wrap="none" anchor="ctr"/>
            <a:lstStyle/>
            <a:p>
              <a:endParaRPr lang="zh-CN" altLang="en-US"/>
            </a:p>
          </p:txBody>
        </p:sp>
        <p:sp>
          <p:nvSpPr>
            <p:cNvPr id="24" name="AutoShape 24"/>
            <p:cNvSpPr>
              <a:spLocks noChangeArrowheads="1"/>
            </p:cNvSpPr>
            <p:nvPr/>
          </p:nvSpPr>
          <p:spPr bwMode="auto">
            <a:xfrm>
              <a:off x="755650" y="1773238"/>
              <a:ext cx="1930400" cy="836612"/>
            </a:xfrm>
            <a:prstGeom prst="roundRect">
              <a:avLst>
                <a:gd name="adj" fmla="val 12144"/>
              </a:avLst>
            </a:prstGeom>
            <a:solidFill>
              <a:srgbClr val="D60000"/>
            </a:solidFill>
            <a:ln w="9525" algn="ctr">
              <a:noFill/>
              <a:round/>
            </a:ln>
          </p:spPr>
          <p:txBody>
            <a:bodyPr wrap="none" anchor="ctr"/>
            <a:lstStyle/>
            <a:p>
              <a:pPr algn="ctr"/>
              <a:r>
                <a:rPr lang="zh-CN" altLang="en-US" sz="2000">
                  <a:solidFill>
                    <a:schemeClr val="bg1"/>
                  </a:solidFill>
                </a:rPr>
                <a:t>单击此处</a:t>
              </a:r>
            </a:p>
            <a:p>
              <a:pPr algn="ctr"/>
              <a:r>
                <a:rPr lang="zh-CN" altLang="en-US" sz="2000">
                  <a:solidFill>
                    <a:schemeClr val="bg1"/>
                  </a:solidFill>
                </a:rPr>
                <a:t>添加文字</a:t>
              </a:r>
              <a:endParaRPr lang="zh-CN" altLang="zh-CN" sz="2000">
                <a:solidFill>
                  <a:schemeClr val="bg1"/>
                </a:solidFill>
              </a:endParaRPr>
            </a:p>
          </p:txBody>
        </p:sp>
        <p:sp>
          <p:nvSpPr>
            <p:cNvPr id="25" name="Rectangle 26"/>
            <p:cNvSpPr>
              <a:spLocks noChangeArrowheads="1"/>
            </p:cNvSpPr>
            <p:nvPr/>
          </p:nvSpPr>
          <p:spPr bwMode="auto">
            <a:xfrm>
              <a:off x="2700338" y="1917700"/>
              <a:ext cx="5616575" cy="568325"/>
            </a:xfrm>
            <a:prstGeom prst="rect">
              <a:avLst/>
            </a:prstGeom>
            <a:noFill/>
            <a:ln w="9525" algn="ctr">
              <a:noFill/>
              <a:miter lim="800000"/>
            </a:ln>
          </p:spPr>
          <p:txBody>
            <a:bodyPr anchor="ctr"/>
            <a:lstStyle/>
            <a:p>
              <a:pPr algn="ctr"/>
              <a:r>
                <a:rPr lang="zh-CN" altLang="en-US"/>
                <a:t>单击此处添加段落文字内容</a:t>
              </a:r>
            </a:p>
          </p:txBody>
        </p:sp>
        <p:pic>
          <p:nvPicPr>
            <p:cNvPr id="26" name="Picture 27" descr="投影2"/>
            <p:cNvPicPr>
              <a:picLocks noChangeAspect="1" noChangeArrowheads="1"/>
            </p:cNvPicPr>
            <p:nvPr/>
          </p:nvPicPr>
          <p:blipFill>
            <a:blip r:embed="rId2" cstate="print"/>
            <a:srcRect l="2441" t="61200" r="8347" b="7201"/>
            <a:stretch>
              <a:fillRect/>
            </a:stretch>
          </p:blipFill>
          <p:spPr bwMode="auto">
            <a:xfrm>
              <a:off x="539750" y="5562600"/>
              <a:ext cx="2551113" cy="100013"/>
            </a:xfrm>
            <a:prstGeom prst="rect">
              <a:avLst/>
            </a:prstGeom>
            <a:noFill/>
            <a:ln w="9525">
              <a:noFill/>
              <a:miter lim="800000"/>
              <a:headEnd/>
              <a:tailEnd/>
            </a:ln>
          </p:spPr>
        </p:pic>
      </p:grpSp>
      <p:sp>
        <p:nvSpPr>
          <p:cNvPr id="30"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27</a:t>
            </a:fld>
            <a:endParaRPr lang="en-US" altLang="zh-CN" dirty="0">
              <a:solidFill>
                <a:schemeClr val="tx1"/>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30" name="Group 29"/>
          <p:cNvGrpSpPr/>
          <p:nvPr/>
        </p:nvGrpSpPr>
        <p:grpSpPr bwMode="auto">
          <a:xfrm>
            <a:off x="1164565" y="1057300"/>
            <a:ext cx="7696200" cy="4260850"/>
            <a:chOff x="340" y="932"/>
            <a:chExt cx="5040" cy="2906"/>
          </a:xfrm>
        </p:grpSpPr>
        <p:sp>
          <p:nvSpPr>
            <p:cNvPr id="31" name="Line 2"/>
            <p:cNvSpPr>
              <a:spLocks noChangeShapeType="1"/>
            </p:cNvSpPr>
            <p:nvPr/>
          </p:nvSpPr>
          <p:spPr bwMode="auto">
            <a:xfrm>
              <a:off x="2881" y="2432"/>
              <a:ext cx="0" cy="754"/>
            </a:xfrm>
            <a:prstGeom prst="line">
              <a:avLst/>
            </a:prstGeom>
            <a:noFill/>
            <a:ln w="28575" cap="rnd">
              <a:solidFill>
                <a:srgbClr val="C00000"/>
              </a:solidFill>
              <a:prstDash val="sysDot"/>
              <a:round/>
              <a:headEnd type="oval" w="med" len="med"/>
              <a:tailEnd type="triangle" w="med" len="med"/>
            </a:ln>
          </p:spPr>
          <p:txBody>
            <a:bodyPr wrap="none" anchor="ctr"/>
            <a:lstStyle/>
            <a:p>
              <a:pPr>
                <a:defRPr/>
              </a:pPr>
              <a:endParaRPr lang="zh-CN" altLang="en-US" kern="0">
                <a:solidFill>
                  <a:sysClr val="windowText" lastClr="000000"/>
                </a:solidFill>
              </a:endParaRPr>
            </a:p>
          </p:txBody>
        </p:sp>
        <p:sp>
          <p:nvSpPr>
            <p:cNvPr id="32" name="WordArt 3"/>
            <p:cNvSpPr>
              <a:spLocks noChangeArrowheads="1" noChangeShapeType="1" noTextEdit="1"/>
            </p:cNvSpPr>
            <p:nvPr/>
          </p:nvSpPr>
          <p:spPr bwMode="auto">
            <a:xfrm>
              <a:off x="2338" y="970"/>
              <a:ext cx="1088" cy="158"/>
            </a:xfrm>
            <a:prstGeom prst="rect">
              <a:avLst/>
            </a:prstGeom>
          </p:spPr>
          <p:txBody>
            <a:bodyPr wrap="none" fromWordArt="1">
              <a:prstTxWarp prst="textPlain">
                <a:avLst>
                  <a:gd name="adj" fmla="val 50000"/>
                </a:avLst>
              </a:prstTxWarp>
            </a:bodyPr>
            <a:lstStyle/>
            <a:p>
              <a:pPr algn="ctr">
                <a:defRPr/>
              </a:pPr>
              <a:r>
                <a:rPr lang="zh-CN" altLang="en-US" sz="2400" kern="10">
                  <a:ln w="9525">
                    <a:solidFill>
                      <a:srgbClr val="FFFFFF"/>
                    </a:solidFill>
                    <a:round/>
                  </a:ln>
                  <a:solidFill>
                    <a:srgbClr val="FFFFFF"/>
                  </a:solidFill>
                  <a:latin typeface="黑体" panose="02010609060101010101" charset="-122"/>
                  <a:ea typeface="黑体" panose="02010609060101010101" charset="-122"/>
                </a:rPr>
                <a:t>双击添加标题文字</a:t>
              </a:r>
            </a:p>
          </p:txBody>
        </p:sp>
        <p:sp>
          <p:nvSpPr>
            <p:cNvPr id="33" name="AutoShape 5"/>
            <p:cNvSpPr>
              <a:spLocks noChangeArrowheads="1"/>
            </p:cNvSpPr>
            <p:nvPr/>
          </p:nvSpPr>
          <p:spPr bwMode="auto">
            <a:xfrm rot="10800000">
              <a:off x="2185" y="3228"/>
              <a:ext cx="1394" cy="610"/>
            </a:xfrm>
            <a:prstGeom prst="roundRect">
              <a:avLst>
                <a:gd name="adj" fmla="val 6171"/>
              </a:avLst>
            </a:prstGeom>
            <a:gradFill rotWithShape="1">
              <a:gsLst>
                <a:gs pos="0">
                  <a:srgbClr val="DDDDDD"/>
                </a:gs>
                <a:gs pos="100000">
                  <a:srgbClr val="FFFFFF"/>
                </a:gs>
              </a:gsLst>
              <a:lin ang="5400000" scaled="1"/>
            </a:gradFill>
            <a:ln w="9525" algn="ctr">
              <a:solidFill>
                <a:srgbClr val="C0C0C0"/>
              </a:solidFill>
              <a:round/>
            </a:ln>
          </p:spPr>
          <p:txBody>
            <a:bodyPr rot="10800000" wrap="none" anchor="ctr"/>
            <a:lstStyle/>
            <a:p>
              <a:pPr algn="ctr">
                <a:lnSpc>
                  <a:spcPct val="120000"/>
                </a:lnSpc>
                <a:defRPr/>
              </a:pPr>
              <a:r>
                <a:rPr lang="zh-CN" altLang="en-US" sz="1000" kern="0">
                  <a:solidFill>
                    <a:sysClr val="windowText" lastClr="000000"/>
                  </a:solidFill>
                </a:rPr>
                <a:t>单击此处添加段落文字内容</a:t>
              </a:r>
            </a:p>
            <a:p>
              <a:pPr algn="ctr">
                <a:lnSpc>
                  <a:spcPct val="120000"/>
                </a:lnSpc>
                <a:defRPr/>
              </a:pPr>
              <a:r>
                <a:rPr lang="zh-CN" altLang="en-US" sz="1000" kern="0">
                  <a:solidFill>
                    <a:sysClr val="windowText" lastClr="000000"/>
                  </a:solidFill>
                </a:rPr>
                <a:t>单击此处添加段落文字内容</a:t>
              </a:r>
            </a:p>
          </p:txBody>
        </p:sp>
        <p:grpSp>
          <p:nvGrpSpPr>
            <p:cNvPr id="34" name="Group 28"/>
            <p:cNvGrpSpPr/>
            <p:nvPr/>
          </p:nvGrpSpPr>
          <p:grpSpPr bwMode="auto">
            <a:xfrm>
              <a:off x="412" y="2911"/>
              <a:ext cx="4890" cy="610"/>
              <a:chOff x="412" y="2911"/>
              <a:chExt cx="4890" cy="610"/>
            </a:xfrm>
          </p:grpSpPr>
          <p:sp>
            <p:nvSpPr>
              <p:cNvPr id="54" name="AutoShape 4"/>
              <p:cNvSpPr>
                <a:spLocks noChangeArrowheads="1"/>
              </p:cNvSpPr>
              <p:nvPr/>
            </p:nvSpPr>
            <p:spPr bwMode="auto">
              <a:xfrm rot="10800000">
                <a:off x="412" y="2911"/>
                <a:ext cx="1394" cy="610"/>
              </a:xfrm>
              <a:prstGeom prst="roundRect">
                <a:avLst>
                  <a:gd name="adj" fmla="val 6171"/>
                </a:avLst>
              </a:prstGeom>
              <a:gradFill rotWithShape="1">
                <a:gsLst>
                  <a:gs pos="0">
                    <a:srgbClr val="DDDDDD"/>
                  </a:gs>
                  <a:gs pos="100000">
                    <a:srgbClr val="FFFFFF"/>
                  </a:gs>
                </a:gsLst>
                <a:lin ang="5400000" scaled="1"/>
              </a:gradFill>
              <a:ln w="9525" algn="ctr">
                <a:solidFill>
                  <a:srgbClr val="C0C0C0"/>
                </a:solidFill>
                <a:round/>
              </a:ln>
            </p:spPr>
            <p:txBody>
              <a:bodyPr rot="10800000" wrap="none" anchor="ctr"/>
              <a:lstStyle/>
              <a:p>
                <a:pPr algn="ctr">
                  <a:lnSpc>
                    <a:spcPct val="120000"/>
                  </a:lnSpc>
                  <a:defRPr/>
                </a:pPr>
                <a:r>
                  <a:rPr lang="zh-CN" altLang="en-US" sz="1000" kern="0">
                    <a:solidFill>
                      <a:sysClr val="windowText" lastClr="000000"/>
                    </a:solidFill>
                  </a:rPr>
                  <a:t>单击此处添加段落文字内容</a:t>
                </a:r>
              </a:p>
              <a:p>
                <a:pPr algn="ctr">
                  <a:lnSpc>
                    <a:spcPct val="120000"/>
                  </a:lnSpc>
                  <a:defRPr/>
                </a:pPr>
                <a:r>
                  <a:rPr lang="zh-CN" altLang="en-US" sz="1000" kern="0">
                    <a:solidFill>
                      <a:sysClr val="windowText" lastClr="000000"/>
                    </a:solidFill>
                  </a:rPr>
                  <a:t>单击此处添加段落文字内容</a:t>
                </a:r>
              </a:p>
            </p:txBody>
          </p:sp>
          <p:sp>
            <p:nvSpPr>
              <p:cNvPr id="55" name="AutoShape 6"/>
              <p:cNvSpPr>
                <a:spLocks noChangeArrowheads="1"/>
              </p:cNvSpPr>
              <p:nvPr/>
            </p:nvSpPr>
            <p:spPr bwMode="auto">
              <a:xfrm rot="10800000">
                <a:off x="3908" y="2911"/>
                <a:ext cx="1394" cy="610"/>
              </a:xfrm>
              <a:prstGeom prst="roundRect">
                <a:avLst>
                  <a:gd name="adj" fmla="val 6171"/>
                </a:avLst>
              </a:prstGeom>
              <a:gradFill rotWithShape="1">
                <a:gsLst>
                  <a:gs pos="0">
                    <a:srgbClr val="DDDDDD"/>
                  </a:gs>
                  <a:gs pos="100000">
                    <a:srgbClr val="FFFFFF"/>
                  </a:gs>
                </a:gsLst>
                <a:lin ang="5400000" scaled="1"/>
              </a:gradFill>
              <a:ln w="9525" algn="ctr">
                <a:solidFill>
                  <a:srgbClr val="C0C0C0"/>
                </a:solidFill>
                <a:round/>
              </a:ln>
            </p:spPr>
            <p:txBody>
              <a:bodyPr rot="10800000" wrap="none" anchor="ctr"/>
              <a:lstStyle/>
              <a:p>
                <a:pPr algn="ctr">
                  <a:lnSpc>
                    <a:spcPct val="120000"/>
                  </a:lnSpc>
                  <a:defRPr/>
                </a:pPr>
                <a:r>
                  <a:rPr lang="zh-CN" altLang="en-US" sz="1000" kern="0">
                    <a:solidFill>
                      <a:sysClr val="windowText" lastClr="000000"/>
                    </a:solidFill>
                  </a:rPr>
                  <a:t>单击此处添加段落文字内容</a:t>
                </a:r>
              </a:p>
              <a:p>
                <a:pPr algn="ctr">
                  <a:lnSpc>
                    <a:spcPct val="120000"/>
                  </a:lnSpc>
                  <a:defRPr/>
                </a:pPr>
                <a:r>
                  <a:rPr lang="zh-CN" altLang="en-US" sz="1000" kern="0">
                    <a:solidFill>
                      <a:sysClr val="windowText" lastClr="000000"/>
                    </a:solidFill>
                  </a:rPr>
                  <a:t>单击此处添加段落文字内容</a:t>
                </a:r>
              </a:p>
            </p:txBody>
          </p:sp>
        </p:grpSp>
        <p:sp>
          <p:nvSpPr>
            <p:cNvPr id="35" name="Rectangle 7"/>
            <p:cNvSpPr>
              <a:spLocks noChangeArrowheads="1"/>
            </p:cNvSpPr>
            <p:nvPr/>
          </p:nvSpPr>
          <p:spPr bwMode="auto">
            <a:xfrm>
              <a:off x="1828" y="1071"/>
              <a:ext cx="2107" cy="250"/>
            </a:xfrm>
            <a:prstGeom prst="rect">
              <a:avLst/>
            </a:prstGeom>
            <a:gradFill rotWithShape="1">
              <a:gsLst>
                <a:gs pos="0">
                  <a:srgbClr val="000000">
                    <a:alpha val="85001"/>
                  </a:srgbClr>
                </a:gs>
                <a:gs pos="100000">
                  <a:srgbClr val="FFFFFF">
                    <a:alpha val="0"/>
                  </a:srgbClr>
                </a:gs>
              </a:gsLst>
              <a:path path="shape">
                <a:fillToRect l="50000" t="50000" r="50000" b="50000"/>
              </a:path>
            </a:gradFill>
            <a:ln w="9525" algn="ctr">
              <a:noFill/>
              <a:miter lim="800000"/>
            </a:ln>
          </p:spPr>
          <p:txBody>
            <a:bodyPr wrap="none" anchor="ctr"/>
            <a:lstStyle/>
            <a:p>
              <a:pPr>
                <a:defRPr/>
              </a:pPr>
              <a:endParaRPr lang="zh-CN" altLang="en-US" sz="1600" kern="0">
                <a:solidFill>
                  <a:sysClr val="windowText" lastClr="000000"/>
                </a:solidFill>
              </a:endParaRPr>
            </a:p>
          </p:txBody>
        </p:sp>
        <p:sp>
          <p:nvSpPr>
            <p:cNvPr id="36" name="AutoShape 8"/>
            <p:cNvSpPr>
              <a:spLocks noChangeArrowheads="1"/>
            </p:cNvSpPr>
            <p:nvPr/>
          </p:nvSpPr>
          <p:spPr bwMode="auto">
            <a:xfrm>
              <a:off x="1806" y="932"/>
              <a:ext cx="2151" cy="320"/>
            </a:xfrm>
            <a:prstGeom prst="roundRect">
              <a:avLst>
                <a:gd name="adj" fmla="val 24375"/>
              </a:avLst>
            </a:prstGeom>
            <a:gradFill flip="none" rotWithShape="1">
              <a:gsLst>
                <a:gs pos="0">
                  <a:srgbClr val="DE0000">
                    <a:shade val="30000"/>
                    <a:satMod val="115000"/>
                  </a:srgbClr>
                </a:gs>
                <a:gs pos="50000">
                  <a:srgbClr val="DE0000">
                    <a:shade val="67500"/>
                    <a:satMod val="115000"/>
                  </a:srgbClr>
                </a:gs>
                <a:gs pos="100000">
                  <a:srgbClr val="DE0000">
                    <a:shade val="100000"/>
                    <a:satMod val="115000"/>
                  </a:srgbClr>
                </a:gs>
              </a:gsLst>
              <a:lin ang="16200000" scaled="1"/>
              <a:tileRect/>
            </a:gradFill>
            <a:ln w="9525" algn="ctr">
              <a:noFill/>
              <a:round/>
            </a:ln>
          </p:spPr>
          <p:txBody>
            <a:bodyPr wrap="none" anchor="ctr"/>
            <a:lstStyle/>
            <a:p>
              <a:pPr algn="ctr">
                <a:defRPr/>
              </a:pPr>
              <a:r>
                <a:rPr lang="zh-CN" altLang="en-US" kern="0">
                  <a:solidFill>
                    <a:srgbClr val="FFFFFF"/>
                  </a:solidFill>
                </a:rPr>
                <a:t>单击添加标题文字</a:t>
              </a:r>
            </a:p>
          </p:txBody>
        </p:sp>
        <p:sp>
          <p:nvSpPr>
            <p:cNvPr id="37" name="Rectangle 9"/>
            <p:cNvSpPr>
              <a:spLocks noChangeArrowheads="1"/>
            </p:cNvSpPr>
            <p:nvPr/>
          </p:nvSpPr>
          <p:spPr bwMode="auto">
            <a:xfrm>
              <a:off x="2129" y="2251"/>
              <a:ext cx="1504" cy="222"/>
            </a:xfrm>
            <a:prstGeom prst="rect">
              <a:avLst/>
            </a:prstGeom>
            <a:gradFill rotWithShape="1">
              <a:gsLst>
                <a:gs pos="0">
                  <a:srgbClr val="000000">
                    <a:alpha val="85001"/>
                  </a:srgbClr>
                </a:gs>
                <a:gs pos="100000">
                  <a:srgbClr val="FFFFFF">
                    <a:alpha val="0"/>
                  </a:srgbClr>
                </a:gs>
              </a:gsLst>
              <a:path path="shape">
                <a:fillToRect l="50000" t="50000" r="50000" b="50000"/>
              </a:path>
            </a:gradFill>
            <a:ln w="9525" algn="ctr">
              <a:noFill/>
              <a:miter lim="800000"/>
            </a:ln>
          </p:spPr>
          <p:txBody>
            <a:bodyPr wrap="none" anchor="ctr"/>
            <a:lstStyle/>
            <a:p>
              <a:pPr>
                <a:defRPr/>
              </a:pPr>
              <a:endParaRPr lang="zh-CN" altLang="en-US" sz="1600" kern="0">
                <a:solidFill>
                  <a:sysClr val="windowText" lastClr="000000"/>
                </a:solidFill>
              </a:endParaRPr>
            </a:p>
          </p:txBody>
        </p:sp>
        <p:sp>
          <p:nvSpPr>
            <p:cNvPr id="38" name="AutoShape 10"/>
            <p:cNvSpPr>
              <a:spLocks noChangeArrowheads="1"/>
            </p:cNvSpPr>
            <p:nvPr/>
          </p:nvSpPr>
          <p:spPr bwMode="auto">
            <a:xfrm>
              <a:off x="2113" y="2112"/>
              <a:ext cx="1536" cy="284"/>
            </a:xfrm>
            <a:prstGeom prst="roundRect">
              <a:avLst>
                <a:gd name="adj" fmla="val 22537"/>
              </a:avLst>
            </a:prstGeom>
            <a:gradFill rotWithShape="1">
              <a:gsLst>
                <a:gs pos="0">
                  <a:srgbClr val="B2B2B2"/>
                </a:gs>
                <a:gs pos="100000">
                  <a:srgbClr val="333333"/>
                </a:gs>
              </a:gsLst>
              <a:lin ang="5400000" scaled="1"/>
            </a:gradFill>
            <a:ln w="9525" algn="ctr">
              <a:noFill/>
              <a:round/>
            </a:ln>
          </p:spPr>
          <p:txBody>
            <a:bodyPr wrap="none" anchor="ctr"/>
            <a:lstStyle/>
            <a:p>
              <a:pPr algn="ctr">
                <a:defRPr/>
              </a:pPr>
              <a:r>
                <a:rPr lang="zh-CN" altLang="en-US" sz="1600" kern="0">
                  <a:solidFill>
                    <a:srgbClr val="FFFFFF"/>
                  </a:solidFill>
                </a:rPr>
                <a:t>单击添加标题文字</a:t>
              </a:r>
            </a:p>
          </p:txBody>
        </p:sp>
        <p:grpSp>
          <p:nvGrpSpPr>
            <p:cNvPr id="39" name="Group 25"/>
            <p:cNvGrpSpPr/>
            <p:nvPr/>
          </p:nvGrpSpPr>
          <p:grpSpPr bwMode="auto">
            <a:xfrm>
              <a:off x="340" y="1872"/>
              <a:ext cx="5040" cy="374"/>
              <a:chOff x="288" y="1872"/>
              <a:chExt cx="5040" cy="374"/>
            </a:xfrm>
          </p:grpSpPr>
          <p:sp>
            <p:nvSpPr>
              <p:cNvPr id="50" name="Rectangle 11"/>
              <p:cNvSpPr>
                <a:spLocks noChangeArrowheads="1"/>
              </p:cNvSpPr>
              <p:nvPr/>
            </p:nvSpPr>
            <p:spPr bwMode="auto">
              <a:xfrm>
                <a:off x="305" y="2024"/>
                <a:ext cx="1504" cy="222"/>
              </a:xfrm>
              <a:prstGeom prst="rect">
                <a:avLst/>
              </a:prstGeom>
              <a:gradFill rotWithShape="1">
                <a:gsLst>
                  <a:gs pos="0">
                    <a:srgbClr val="000000">
                      <a:alpha val="85001"/>
                    </a:srgbClr>
                  </a:gs>
                  <a:gs pos="100000">
                    <a:srgbClr val="FFFFFF">
                      <a:alpha val="0"/>
                    </a:srgbClr>
                  </a:gs>
                </a:gsLst>
                <a:path path="shape">
                  <a:fillToRect l="50000" t="50000" r="50000" b="50000"/>
                </a:path>
              </a:gradFill>
              <a:ln w="9525" algn="ctr">
                <a:noFill/>
                <a:miter lim="800000"/>
              </a:ln>
            </p:spPr>
            <p:txBody>
              <a:bodyPr wrap="none" anchor="ctr"/>
              <a:lstStyle/>
              <a:p>
                <a:pPr>
                  <a:defRPr/>
                </a:pPr>
                <a:endParaRPr lang="zh-CN" altLang="en-US" sz="1600" kern="0">
                  <a:solidFill>
                    <a:sysClr val="windowText" lastClr="000000"/>
                  </a:solidFill>
                </a:endParaRPr>
              </a:p>
            </p:txBody>
          </p:sp>
          <p:sp>
            <p:nvSpPr>
              <p:cNvPr id="51" name="AutoShape 12"/>
              <p:cNvSpPr>
                <a:spLocks noChangeArrowheads="1"/>
              </p:cNvSpPr>
              <p:nvPr/>
            </p:nvSpPr>
            <p:spPr bwMode="auto">
              <a:xfrm>
                <a:off x="288" y="1872"/>
                <a:ext cx="1536" cy="284"/>
              </a:xfrm>
              <a:prstGeom prst="roundRect">
                <a:avLst>
                  <a:gd name="adj" fmla="val 22537"/>
                </a:avLst>
              </a:prstGeom>
              <a:gradFill rotWithShape="1">
                <a:gsLst>
                  <a:gs pos="0">
                    <a:srgbClr val="B2B2B2"/>
                  </a:gs>
                  <a:gs pos="100000">
                    <a:srgbClr val="333333"/>
                  </a:gs>
                </a:gsLst>
                <a:lin ang="5400000" scaled="1"/>
              </a:gradFill>
              <a:ln w="9525" algn="ctr">
                <a:noFill/>
                <a:round/>
              </a:ln>
            </p:spPr>
            <p:txBody>
              <a:bodyPr wrap="none" anchor="ctr"/>
              <a:lstStyle/>
              <a:p>
                <a:pPr algn="ctr">
                  <a:defRPr/>
                </a:pPr>
                <a:r>
                  <a:rPr lang="zh-CN" altLang="en-US" sz="1600" kern="0">
                    <a:solidFill>
                      <a:srgbClr val="FFFFFF"/>
                    </a:solidFill>
                  </a:rPr>
                  <a:t>单击添加标题文字</a:t>
                </a:r>
              </a:p>
            </p:txBody>
          </p:sp>
          <p:sp>
            <p:nvSpPr>
              <p:cNvPr id="52" name="Rectangle 13"/>
              <p:cNvSpPr>
                <a:spLocks noChangeArrowheads="1"/>
              </p:cNvSpPr>
              <p:nvPr/>
            </p:nvSpPr>
            <p:spPr bwMode="auto">
              <a:xfrm>
                <a:off x="3809" y="2024"/>
                <a:ext cx="1504" cy="222"/>
              </a:xfrm>
              <a:prstGeom prst="rect">
                <a:avLst/>
              </a:prstGeom>
              <a:gradFill rotWithShape="1">
                <a:gsLst>
                  <a:gs pos="0">
                    <a:srgbClr val="000000">
                      <a:alpha val="85001"/>
                    </a:srgbClr>
                  </a:gs>
                  <a:gs pos="100000">
                    <a:srgbClr val="FFFFFF">
                      <a:alpha val="0"/>
                    </a:srgbClr>
                  </a:gs>
                </a:gsLst>
                <a:path path="shape">
                  <a:fillToRect l="50000" t="50000" r="50000" b="50000"/>
                </a:path>
              </a:gradFill>
              <a:ln w="9525" algn="ctr">
                <a:noFill/>
                <a:miter lim="800000"/>
              </a:ln>
            </p:spPr>
            <p:txBody>
              <a:bodyPr wrap="none" anchor="ctr"/>
              <a:lstStyle/>
              <a:p>
                <a:pPr>
                  <a:defRPr/>
                </a:pPr>
                <a:endParaRPr lang="zh-CN" altLang="en-US" sz="1600" kern="0">
                  <a:solidFill>
                    <a:sysClr val="windowText" lastClr="000000"/>
                  </a:solidFill>
                </a:endParaRPr>
              </a:p>
            </p:txBody>
          </p:sp>
          <p:sp>
            <p:nvSpPr>
              <p:cNvPr id="53" name="AutoShape 14"/>
              <p:cNvSpPr>
                <a:spLocks noChangeArrowheads="1"/>
              </p:cNvSpPr>
              <p:nvPr/>
            </p:nvSpPr>
            <p:spPr bwMode="auto">
              <a:xfrm>
                <a:off x="3792" y="1872"/>
                <a:ext cx="1536" cy="284"/>
              </a:xfrm>
              <a:prstGeom prst="roundRect">
                <a:avLst>
                  <a:gd name="adj" fmla="val 23944"/>
                </a:avLst>
              </a:prstGeom>
              <a:gradFill rotWithShape="1">
                <a:gsLst>
                  <a:gs pos="0">
                    <a:srgbClr val="B2B2B2"/>
                  </a:gs>
                  <a:gs pos="100000">
                    <a:srgbClr val="333333"/>
                  </a:gs>
                </a:gsLst>
                <a:lin ang="5400000" scaled="1"/>
              </a:gradFill>
              <a:ln w="9525" algn="ctr">
                <a:noFill/>
                <a:round/>
              </a:ln>
            </p:spPr>
            <p:txBody>
              <a:bodyPr wrap="none" anchor="ctr"/>
              <a:lstStyle/>
              <a:p>
                <a:pPr algn="ctr">
                  <a:defRPr/>
                </a:pPr>
                <a:r>
                  <a:rPr lang="zh-CN" altLang="en-US" sz="1600" kern="0">
                    <a:solidFill>
                      <a:srgbClr val="FFFFFF"/>
                    </a:solidFill>
                  </a:rPr>
                  <a:t>单击添加标题文字</a:t>
                </a:r>
              </a:p>
            </p:txBody>
          </p:sp>
        </p:grpSp>
        <p:grpSp>
          <p:nvGrpSpPr>
            <p:cNvPr id="40" name="Group 27"/>
            <p:cNvGrpSpPr/>
            <p:nvPr/>
          </p:nvGrpSpPr>
          <p:grpSpPr bwMode="auto">
            <a:xfrm>
              <a:off x="1134" y="2659"/>
              <a:ext cx="3492" cy="227"/>
              <a:chOff x="1066" y="2659"/>
              <a:chExt cx="3492" cy="227"/>
            </a:xfrm>
          </p:grpSpPr>
          <p:sp>
            <p:nvSpPr>
              <p:cNvPr id="47" name="Line 15"/>
              <p:cNvSpPr>
                <a:spLocks noChangeShapeType="1"/>
              </p:cNvSpPr>
              <p:nvPr/>
            </p:nvSpPr>
            <p:spPr bwMode="auto">
              <a:xfrm>
                <a:off x="1066" y="2659"/>
                <a:ext cx="3492" cy="0"/>
              </a:xfrm>
              <a:prstGeom prst="line">
                <a:avLst/>
              </a:prstGeom>
              <a:noFill/>
              <a:ln w="28575" cap="rnd">
                <a:solidFill>
                  <a:srgbClr val="C00000"/>
                </a:solidFill>
                <a:prstDash val="sysDot"/>
                <a:round/>
              </a:ln>
            </p:spPr>
            <p:txBody>
              <a:bodyPr wrap="none" anchor="ctr"/>
              <a:lstStyle/>
              <a:p>
                <a:pPr>
                  <a:defRPr/>
                </a:pPr>
                <a:endParaRPr lang="zh-CN" altLang="en-US" kern="0">
                  <a:solidFill>
                    <a:sysClr val="windowText" lastClr="000000"/>
                  </a:solidFill>
                </a:endParaRPr>
              </a:p>
            </p:txBody>
          </p:sp>
          <p:sp>
            <p:nvSpPr>
              <p:cNvPr id="48" name="Line 16"/>
              <p:cNvSpPr>
                <a:spLocks noChangeShapeType="1"/>
              </p:cNvSpPr>
              <p:nvPr/>
            </p:nvSpPr>
            <p:spPr bwMode="auto">
              <a:xfrm>
                <a:off x="1066" y="2659"/>
                <a:ext cx="0" cy="227"/>
              </a:xfrm>
              <a:prstGeom prst="line">
                <a:avLst/>
              </a:prstGeom>
              <a:noFill/>
              <a:ln w="28575" cap="rnd">
                <a:solidFill>
                  <a:srgbClr val="C00000"/>
                </a:solidFill>
                <a:prstDash val="sysDot"/>
                <a:round/>
                <a:tailEnd type="triangle" w="med" len="med"/>
              </a:ln>
            </p:spPr>
            <p:txBody>
              <a:bodyPr wrap="none" anchor="ctr"/>
              <a:lstStyle/>
              <a:p>
                <a:pPr>
                  <a:defRPr/>
                </a:pPr>
                <a:endParaRPr lang="zh-CN" altLang="en-US" kern="0">
                  <a:solidFill>
                    <a:sysClr val="windowText" lastClr="000000"/>
                  </a:solidFill>
                </a:endParaRPr>
              </a:p>
            </p:txBody>
          </p:sp>
          <p:sp>
            <p:nvSpPr>
              <p:cNvPr id="49" name="Line 17"/>
              <p:cNvSpPr>
                <a:spLocks noChangeShapeType="1"/>
              </p:cNvSpPr>
              <p:nvPr/>
            </p:nvSpPr>
            <p:spPr bwMode="auto">
              <a:xfrm>
                <a:off x="4558" y="2659"/>
                <a:ext cx="0" cy="227"/>
              </a:xfrm>
              <a:prstGeom prst="line">
                <a:avLst/>
              </a:prstGeom>
              <a:noFill/>
              <a:ln w="28575" cap="rnd">
                <a:solidFill>
                  <a:srgbClr val="C00000"/>
                </a:solidFill>
                <a:prstDash val="sysDot"/>
                <a:round/>
                <a:tailEnd type="triangle" w="med" len="med"/>
              </a:ln>
            </p:spPr>
            <p:txBody>
              <a:bodyPr wrap="none" anchor="ctr"/>
              <a:lstStyle/>
              <a:p>
                <a:pPr>
                  <a:defRPr/>
                </a:pPr>
                <a:endParaRPr lang="zh-CN" altLang="en-US" kern="0">
                  <a:solidFill>
                    <a:sysClr val="windowText" lastClr="000000"/>
                  </a:solidFill>
                </a:endParaRPr>
              </a:p>
            </p:txBody>
          </p:sp>
        </p:grpSp>
        <p:sp>
          <p:nvSpPr>
            <p:cNvPr id="41" name="Line 18"/>
            <p:cNvSpPr>
              <a:spLocks noChangeShapeType="1"/>
            </p:cNvSpPr>
            <p:nvPr/>
          </p:nvSpPr>
          <p:spPr bwMode="auto">
            <a:xfrm>
              <a:off x="2881" y="1292"/>
              <a:ext cx="0" cy="784"/>
            </a:xfrm>
            <a:prstGeom prst="line">
              <a:avLst/>
            </a:prstGeom>
            <a:noFill/>
            <a:ln w="28575" cap="rnd">
              <a:solidFill>
                <a:srgbClr val="C00000"/>
              </a:solidFill>
              <a:prstDash val="sysDot"/>
              <a:round/>
              <a:headEnd type="oval" w="med" len="med"/>
              <a:tailEnd type="triangle" w="med" len="med"/>
            </a:ln>
          </p:spPr>
          <p:txBody>
            <a:bodyPr wrap="none" anchor="ctr"/>
            <a:lstStyle/>
            <a:p>
              <a:pPr>
                <a:defRPr/>
              </a:pPr>
              <a:endParaRPr lang="zh-CN" altLang="en-US" kern="0">
                <a:solidFill>
                  <a:sysClr val="windowText" lastClr="000000"/>
                </a:solidFill>
              </a:endParaRPr>
            </a:p>
          </p:txBody>
        </p:sp>
        <p:grpSp>
          <p:nvGrpSpPr>
            <p:cNvPr id="42" name="Group 26"/>
            <p:cNvGrpSpPr/>
            <p:nvPr/>
          </p:nvGrpSpPr>
          <p:grpSpPr bwMode="auto">
            <a:xfrm>
              <a:off x="1134" y="1519"/>
              <a:ext cx="3492" cy="323"/>
              <a:chOff x="1156" y="1519"/>
              <a:chExt cx="3492" cy="323"/>
            </a:xfrm>
          </p:grpSpPr>
          <p:sp>
            <p:nvSpPr>
              <p:cNvPr id="43" name="Line 19"/>
              <p:cNvSpPr>
                <a:spLocks noChangeShapeType="1"/>
              </p:cNvSpPr>
              <p:nvPr/>
            </p:nvSpPr>
            <p:spPr bwMode="auto">
              <a:xfrm>
                <a:off x="1156" y="1519"/>
                <a:ext cx="3492" cy="0"/>
              </a:xfrm>
              <a:prstGeom prst="line">
                <a:avLst/>
              </a:prstGeom>
              <a:noFill/>
              <a:ln w="28575" cap="rnd">
                <a:solidFill>
                  <a:srgbClr val="C00000"/>
                </a:solidFill>
                <a:prstDash val="sysDot"/>
                <a:round/>
              </a:ln>
            </p:spPr>
            <p:txBody>
              <a:bodyPr wrap="none" anchor="ctr"/>
              <a:lstStyle/>
              <a:p>
                <a:pPr>
                  <a:defRPr/>
                </a:pPr>
                <a:endParaRPr lang="zh-CN" altLang="en-US" kern="0">
                  <a:solidFill>
                    <a:sysClr val="windowText" lastClr="000000"/>
                  </a:solidFill>
                </a:endParaRPr>
              </a:p>
            </p:txBody>
          </p:sp>
          <p:grpSp>
            <p:nvGrpSpPr>
              <p:cNvPr id="44" name="Group 20"/>
              <p:cNvGrpSpPr/>
              <p:nvPr/>
            </p:nvGrpSpPr>
            <p:grpSpPr bwMode="auto">
              <a:xfrm>
                <a:off x="1156" y="1519"/>
                <a:ext cx="3492" cy="323"/>
                <a:chOff x="1066" y="1519"/>
                <a:chExt cx="3492" cy="227"/>
              </a:xfrm>
            </p:grpSpPr>
            <p:sp>
              <p:nvSpPr>
                <p:cNvPr id="45" name="Line 21"/>
                <p:cNvSpPr>
                  <a:spLocks noChangeShapeType="1"/>
                </p:cNvSpPr>
                <p:nvPr/>
              </p:nvSpPr>
              <p:spPr bwMode="auto">
                <a:xfrm>
                  <a:off x="1066" y="1519"/>
                  <a:ext cx="0" cy="227"/>
                </a:xfrm>
                <a:prstGeom prst="line">
                  <a:avLst/>
                </a:prstGeom>
                <a:noFill/>
                <a:ln w="28575" cap="rnd">
                  <a:solidFill>
                    <a:srgbClr val="C00000"/>
                  </a:solidFill>
                  <a:prstDash val="sysDot"/>
                  <a:round/>
                  <a:tailEnd type="triangle" w="med" len="med"/>
                </a:ln>
              </p:spPr>
              <p:txBody>
                <a:bodyPr wrap="none" anchor="ctr"/>
                <a:lstStyle/>
                <a:p>
                  <a:pPr>
                    <a:defRPr/>
                  </a:pPr>
                  <a:endParaRPr lang="zh-CN" altLang="en-US" kern="0">
                    <a:solidFill>
                      <a:sysClr val="windowText" lastClr="000000"/>
                    </a:solidFill>
                  </a:endParaRPr>
                </a:p>
              </p:txBody>
            </p:sp>
            <p:sp>
              <p:nvSpPr>
                <p:cNvPr id="46" name="Line 22"/>
                <p:cNvSpPr>
                  <a:spLocks noChangeShapeType="1"/>
                </p:cNvSpPr>
                <p:nvPr/>
              </p:nvSpPr>
              <p:spPr bwMode="auto">
                <a:xfrm>
                  <a:off x="4558" y="1519"/>
                  <a:ext cx="0" cy="227"/>
                </a:xfrm>
                <a:prstGeom prst="line">
                  <a:avLst/>
                </a:prstGeom>
                <a:noFill/>
                <a:ln w="28575" cap="rnd">
                  <a:solidFill>
                    <a:srgbClr val="C00000"/>
                  </a:solidFill>
                  <a:prstDash val="sysDot"/>
                  <a:round/>
                  <a:tailEnd type="triangle" w="med" len="med"/>
                </a:ln>
              </p:spPr>
              <p:txBody>
                <a:bodyPr wrap="none" anchor="ctr"/>
                <a:lstStyle/>
                <a:p>
                  <a:pPr>
                    <a:defRPr/>
                  </a:pPr>
                  <a:endParaRPr lang="zh-CN" altLang="en-US" kern="0">
                    <a:solidFill>
                      <a:sysClr val="windowText" lastClr="000000"/>
                    </a:solidFill>
                  </a:endParaRPr>
                </a:p>
              </p:txBody>
            </p:sp>
          </p:grpSp>
        </p:grpSp>
      </p:grpSp>
      <p:sp>
        <p:nvSpPr>
          <p:cNvPr id="29"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28</a:t>
            </a:fld>
            <a:endParaRPr lang="en-US" altLang="zh-CN" dirty="0">
              <a:solidFill>
                <a:schemeClr val="tx1"/>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125" name="组合 124"/>
          <p:cNvGrpSpPr/>
          <p:nvPr/>
        </p:nvGrpSpPr>
        <p:grpSpPr>
          <a:xfrm>
            <a:off x="1479601" y="1257325"/>
            <a:ext cx="7559675" cy="3689350"/>
            <a:chOff x="971550" y="2116138"/>
            <a:chExt cx="7559675" cy="3689350"/>
          </a:xfrm>
        </p:grpSpPr>
        <p:grpSp>
          <p:nvGrpSpPr>
            <p:cNvPr id="126" name="Group 2"/>
            <p:cNvGrpSpPr/>
            <p:nvPr/>
          </p:nvGrpSpPr>
          <p:grpSpPr bwMode="auto">
            <a:xfrm>
              <a:off x="971550" y="2116138"/>
              <a:ext cx="3560763" cy="3689350"/>
              <a:chOff x="1400" y="679"/>
              <a:chExt cx="2960" cy="2960"/>
            </a:xfrm>
          </p:grpSpPr>
          <p:sp>
            <p:nvSpPr>
              <p:cNvPr id="243" name="Freeform 3"/>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C00000">
                  <a:alpha val="20000"/>
                </a:srgbClr>
              </a:solidFill>
              <a:ln w="12700">
                <a:noFill/>
                <a:round/>
              </a:ln>
            </p:spPr>
            <p:txBody>
              <a:bodyPr/>
              <a:lstStyle/>
              <a:p>
                <a:pPr>
                  <a:defRPr/>
                </a:pPr>
                <a:endParaRPr lang="zh-CN" altLang="en-US" kern="0">
                  <a:solidFill>
                    <a:sysClr val="windowText" lastClr="000000"/>
                  </a:solidFill>
                </a:endParaRPr>
              </a:p>
            </p:txBody>
          </p:sp>
          <p:sp>
            <p:nvSpPr>
              <p:cNvPr id="244" name="Freeform 4"/>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C00000">
                  <a:alpha val="20000"/>
                </a:srgbClr>
              </a:solidFill>
              <a:ln w="12700">
                <a:noFill/>
                <a:round/>
              </a:ln>
            </p:spPr>
            <p:txBody>
              <a:bodyPr/>
              <a:lstStyle/>
              <a:p>
                <a:pPr>
                  <a:defRPr/>
                </a:pPr>
                <a:endParaRPr lang="zh-CN" altLang="en-US" kern="0">
                  <a:solidFill>
                    <a:sysClr val="windowText" lastClr="000000"/>
                  </a:solidFill>
                </a:endParaRPr>
              </a:p>
            </p:txBody>
          </p:sp>
          <p:sp>
            <p:nvSpPr>
              <p:cNvPr id="245" name="Freeform 5"/>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C00000">
                  <a:alpha val="20000"/>
                </a:srgbClr>
              </a:solidFill>
              <a:ln w="12700">
                <a:noFill/>
                <a:round/>
              </a:ln>
            </p:spPr>
            <p:txBody>
              <a:bodyPr/>
              <a:lstStyle/>
              <a:p>
                <a:pPr>
                  <a:defRPr/>
                </a:pPr>
                <a:endParaRPr lang="zh-CN" altLang="en-US" kern="0">
                  <a:solidFill>
                    <a:sysClr val="windowText" lastClr="000000"/>
                  </a:solidFill>
                </a:endParaRPr>
              </a:p>
            </p:txBody>
          </p:sp>
        </p:grpSp>
        <p:grpSp>
          <p:nvGrpSpPr>
            <p:cNvPr id="127" name="Group 6"/>
            <p:cNvGrpSpPr/>
            <p:nvPr/>
          </p:nvGrpSpPr>
          <p:grpSpPr bwMode="auto">
            <a:xfrm>
              <a:off x="1116013" y="2239963"/>
              <a:ext cx="3313112" cy="3421062"/>
              <a:chOff x="883" y="1298"/>
              <a:chExt cx="2087" cy="2155"/>
            </a:xfrm>
          </p:grpSpPr>
          <p:grpSp>
            <p:nvGrpSpPr>
              <p:cNvPr id="135" name="Group 7"/>
              <p:cNvGrpSpPr/>
              <p:nvPr/>
            </p:nvGrpSpPr>
            <p:grpSpPr bwMode="auto">
              <a:xfrm>
                <a:off x="1609" y="2069"/>
                <a:ext cx="635" cy="658"/>
                <a:chOff x="1400" y="679"/>
                <a:chExt cx="2960" cy="2960"/>
              </a:xfrm>
            </p:grpSpPr>
            <p:sp>
              <p:nvSpPr>
                <p:cNvPr id="240" name="Freeform 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41" name="Freeform 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42" name="Freeform 1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36" name="Group 11"/>
              <p:cNvGrpSpPr/>
              <p:nvPr/>
            </p:nvGrpSpPr>
            <p:grpSpPr bwMode="auto">
              <a:xfrm>
                <a:off x="1609" y="1684"/>
                <a:ext cx="635" cy="658"/>
                <a:chOff x="1400" y="679"/>
                <a:chExt cx="2960" cy="2960"/>
              </a:xfrm>
            </p:grpSpPr>
            <p:sp>
              <p:nvSpPr>
                <p:cNvPr id="237" name="Freeform 1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38" name="Freeform 1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39" name="Freeform 1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37" name="Group 15"/>
              <p:cNvGrpSpPr/>
              <p:nvPr/>
            </p:nvGrpSpPr>
            <p:grpSpPr bwMode="auto">
              <a:xfrm>
                <a:off x="1609" y="1298"/>
                <a:ext cx="635" cy="658"/>
                <a:chOff x="1400" y="679"/>
                <a:chExt cx="2960" cy="2960"/>
              </a:xfrm>
            </p:grpSpPr>
            <p:sp>
              <p:nvSpPr>
                <p:cNvPr id="234" name="Freeform 1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35" name="Freeform 1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36" name="Freeform 1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38" name="Group 19"/>
              <p:cNvGrpSpPr/>
              <p:nvPr/>
            </p:nvGrpSpPr>
            <p:grpSpPr bwMode="auto">
              <a:xfrm>
                <a:off x="1972" y="2250"/>
                <a:ext cx="635" cy="658"/>
                <a:chOff x="1400" y="679"/>
                <a:chExt cx="2960" cy="2960"/>
              </a:xfrm>
            </p:grpSpPr>
            <p:sp>
              <p:nvSpPr>
                <p:cNvPr id="231" name="Freeform 2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32" name="Freeform 2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33" name="Freeform 2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39" name="Group 23"/>
              <p:cNvGrpSpPr/>
              <p:nvPr/>
            </p:nvGrpSpPr>
            <p:grpSpPr bwMode="auto">
              <a:xfrm>
                <a:off x="1972" y="1865"/>
                <a:ext cx="635" cy="658"/>
                <a:chOff x="1400" y="679"/>
                <a:chExt cx="2960" cy="2960"/>
              </a:xfrm>
            </p:grpSpPr>
            <p:sp>
              <p:nvSpPr>
                <p:cNvPr id="228" name="Freeform 2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29" name="Freeform 2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30" name="Freeform 2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40" name="Group 27"/>
              <p:cNvGrpSpPr/>
              <p:nvPr/>
            </p:nvGrpSpPr>
            <p:grpSpPr bwMode="auto">
              <a:xfrm>
                <a:off x="1972" y="1479"/>
                <a:ext cx="635" cy="658"/>
                <a:chOff x="1400" y="679"/>
                <a:chExt cx="2960" cy="2960"/>
              </a:xfrm>
            </p:grpSpPr>
            <p:sp>
              <p:nvSpPr>
                <p:cNvPr id="225" name="Freeform 2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26" name="Freeform 2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27" name="Freeform 3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41" name="Group 31"/>
              <p:cNvGrpSpPr/>
              <p:nvPr/>
            </p:nvGrpSpPr>
            <p:grpSpPr bwMode="auto">
              <a:xfrm>
                <a:off x="2335" y="2432"/>
                <a:ext cx="635" cy="658"/>
                <a:chOff x="1400" y="679"/>
                <a:chExt cx="2960" cy="2960"/>
              </a:xfrm>
            </p:grpSpPr>
            <p:sp>
              <p:nvSpPr>
                <p:cNvPr id="222" name="Freeform 3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23" name="Freeform 3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24" name="Freeform 3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42" name="Group 35"/>
              <p:cNvGrpSpPr/>
              <p:nvPr/>
            </p:nvGrpSpPr>
            <p:grpSpPr bwMode="auto">
              <a:xfrm>
                <a:off x="2335" y="2047"/>
                <a:ext cx="635" cy="658"/>
                <a:chOff x="1400" y="679"/>
                <a:chExt cx="2960" cy="2960"/>
              </a:xfrm>
            </p:grpSpPr>
            <p:sp>
              <p:nvSpPr>
                <p:cNvPr id="219" name="Freeform 3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20" name="Freeform 3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21" name="Freeform 3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43" name="Group 39"/>
              <p:cNvGrpSpPr/>
              <p:nvPr/>
            </p:nvGrpSpPr>
            <p:grpSpPr bwMode="auto">
              <a:xfrm>
                <a:off x="2335" y="1661"/>
                <a:ext cx="635" cy="658"/>
                <a:chOff x="1400" y="679"/>
                <a:chExt cx="2960" cy="2960"/>
              </a:xfrm>
            </p:grpSpPr>
            <p:sp>
              <p:nvSpPr>
                <p:cNvPr id="216" name="Freeform 4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alpha val="25098"/>
                  </a:srgbClr>
                </a:solidFill>
                <a:ln w="19050" cap="rnd">
                  <a:solidFill>
                    <a:srgbClr val="969696"/>
                  </a:solidFill>
                  <a:prstDash val="sysDot"/>
                  <a:round/>
                </a:ln>
              </p:spPr>
              <p:txBody>
                <a:bodyPr/>
                <a:lstStyle/>
                <a:p>
                  <a:pPr>
                    <a:defRPr/>
                  </a:pPr>
                  <a:endParaRPr lang="zh-CN" altLang="en-US" kern="0">
                    <a:solidFill>
                      <a:sysClr val="windowText" lastClr="000000"/>
                    </a:solidFill>
                  </a:endParaRPr>
                </a:p>
              </p:txBody>
            </p:sp>
            <p:sp>
              <p:nvSpPr>
                <p:cNvPr id="217" name="Freeform 4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FFFFFF">
                    <a:alpha val="25098"/>
                  </a:srgbClr>
                </a:solidFill>
                <a:ln w="19050" cap="rnd">
                  <a:solidFill>
                    <a:srgbClr val="969696"/>
                  </a:solidFill>
                  <a:prstDash val="sysDot"/>
                  <a:round/>
                </a:ln>
              </p:spPr>
              <p:txBody>
                <a:bodyPr/>
                <a:lstStyle/>
                <a:p>
                  <a:pPr>
                    <a:defRPr/>
                  </a:pPr>
                  <a:endParaRPr lang="zh-CN" altLang="en-US" kern="0">
                    <a:solidFill>
                      <a:sysClr val="windowText" lastClr="000000"/>
                    </a:solidFill>
                  </a:endParaRPr>
                </a:p>
              </p:txBody>
            </p:sp>
            <p:sp>
              <p:nvSpPr>
                <p:cNvPr id="218" name="Freeform 4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FFFFFF">
                    <a:alpha val="25098"/>
                  </a:srgbClr>
                </a:solidFill>
                <a:ln w="19050" cap="rnd">
                  <a:solidFill>
                    <a:srgbClr val="969696"/>
                  </a:solidFill>
                  <a:prstDash val="sysDot"/>
                  <a:round/>
                </a:ln>
              </p:spPr>
              <p:txBody>
                <a:bodyPr/>
                <a:lstStyle/>
                <a:p>
                  <a:pPr>
                    <a:defRPr/>
                  </a:pPr>
                  <a:endParaRPr lang="zh-CN" altLang="en-US" kern="0">
                    <a:solidFill>
                      <a:sysClr val="windowText" lastClr="000000"/>
                    </a:solidFill>
                  </a:endParaRPr>
                </a:p>
              </p:txBody>
            </p:sp>
          </p:grpSp>
          <p:grpSp>
            <p:nvGrpSpPr>
              <p:cNvPr id="144" name="Group 43"/>
              <p:cNvGrpSpPr/>
              <p:nvPr/>
            </p:nvGrpSpPr>
            <p:grpSpPr bwMode="auto">
              <a:xfrm>
                <a:off x="1246" y="2250"/>
                <a:ext cx="635" cy="658"/>
                <a:chOff x="1400" y="679"/>
                <a:chExt cx="2960" cy="2960"/>
              </a:xfrm>
            </p:grpSpPr>
            <p:sp>
              <p:nvSpPr>
                <p:cNvPr id="213" name="Freeform 4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14" name="Freeform 4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15" name="Freeform 4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45" name="Group 47"/>
              <p:cNvGrpSpPr/>
              <p:nvPr/>
            </p:nvGrpSpPr>
            <p:grpSpPr bwMode="auto">
              <a:xfrm>
                <a:off x="1246" y="1865"/>
                <a:ext cx="635" cy="658"/>
                <a:chOff x="1400" y="679"/>
                <a:chExt cx="2960" cy="2960"/>
              </a:xfrm>
            </p:grpSpPr>
            <p:sp>
              <p:nvSpPr>
                <p:cNvPr id="210" name="Freeform 4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11" name="Freeform 4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12" name="Freeform 5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46" name="Group 51"/>
              <p:cNvGrpSpPr/>
              <p:nvPr/>
            </p:nvGrpSpPr>
            <p:grpSpPr bwMode="auto">
              <a:xfrm>
                <a:off x="1246" y="1479"/>
                <a:ext cx="635" cy="658"/>
                <a:chOff x="1400" y="679"/>
                <a:chExt cx="2960" cy="2960"/>
              </a:xfrm>
            </p:grpSpPr>
            <p:sp>
              <p:nvSpPr>
                <p:cNvPr id="207" name="Freeform 5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08" name="Freeform 5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09" name="Freeform 5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47" name="Group 55"/>
              <p:cNvGrpSpPr/>
              <p:nvPr/>
            </p:nvGrpSpPr>
            <p:grpSpPr bwMode="auto">
              <a:xfrm>
                <a:off x="1609" y="2431"/>
                <a:ext cx="635" cy="658"/>
                <a:chOff x="1400" y="679"/>
                <a:chExt cx="2960" cy="2960"/>
              </a:xfrm>
            </p:grpSpPr>
            <p:sp>
              <p:nvSpPr>
                <p:cNvPr id="204" name="Freeform 5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05" name="Freeform 5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06" name="Freeform 5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48" name="Group 59"/>
              <p:cNvGrpSpPr/>
              <p:nvPr/>
            </p:nvGrpSpPr>
            <p:grpSpPr bwMode="auto">
              <a:xfrm>
                <a:off x="1609" y="2046"/>
                <a:ext cx="635" cy="658"/>
                <a:chOff x="1400" y="679"/>
                <a:chExt cx="2960" cy="2960"/>
              </a:xfrm>
            </p:grpSpPr>
            <p:sp>
              <p:nvSpPr>
                <p:cNvPr id="201" name="Freeform 6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202" name="Freeform 6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03" name="Freeform 6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49" name="Group 63"/>
              <p:cNvGrpSpPr/>
              <p:nvPr/>
            </p:nvGrpSpPr>
            <p:grpSpPr bwMode="auto">
              <a:xfrm>
                <a:off x="1609" y="1660"/>
                <a:ext cx="635" cy="658"/>
                <a:chOff x="1400" y="679"/>
                <a:chExt cx="2960" cy="2960"/>
              </a:xfrm>
            </p:grpSpPr>
            <p:sp>
              <p:nvSpPr>
                <p:cNvPr id="198" name="Freeform 6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99" name="Freeform 6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200" name="Freeform 6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50" name="Group 67"/>
              <p:cNvGrpSpPr/>
              <p:nvPr/>
            </p:nvGrpSpPr>
            <p:grpSpPr bwMode="auto">
              <a:xfrm>
                <a:off x="1972" y="2613"/>
                <a:ext cx="635" cy="658"/>
                <a:chOff x="1400" y="679"/>
                <a:chExt cx="2960" cy="2960"/>
              </a:xfrm>
            </p:grpSpPr>
            <p:sp>
              <p:nvSpPr>
                <p:cNvPr id="195" name="Freeform 6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96" name="Freeform 6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97" name="Freeform 7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51" name="Group 71"/>
              <p:cNvGrpSpPr/>
              <p:nvPr/>
            </p:nvGrpSpPr>
            <p:grpSpPr bwMode="auto">
              <a:xfrm>
                <a:off x="1972" y="2228"/>
                <a:ext cx="635" cy="658"/>
                <a:chOff x="1400" y="679"/>
                <a:chExt cx="2960" cy="2960"/>
              </a:xfrm>
            </p:grpSpPr>
            <p:sp>
              <p:nvSpPr>
                <p:cNvPr id="192" name="Freeform 7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93" name="Freeform 7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94" name="Freeform 7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52" name="Group 75"/>
              <p:cNvGrpSpPr/>
              <p:nvPr/>
            </p:nvGrpSpPr>
            <p:grpSpPr bwMode="auto">
              <a:xfrm>
                <a:off x="1972" y="1842"/>
                <a:ext cx="635" cy="658"/>
                <a:chOff x="1400" y="679"/>
                <a:chExt cx="2960" cy="2960"/>
              </a:xfrm>
            </p:grpSpPr>
            <p:sp>
              <p:nvSpPr>
                <p:cNvPr id="189" name="Freeform 7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90" name="Freeform 7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91" name="Freeform 7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53" name="Group 79"/>
              <p:cNvGrpSpPr/>
              <p:nvPr/>
            </p:nvGrpSpPr>
            <p:grpSpPr bwMode="auto">
              <a:xfrm>
                <a:off x="883" y="2432"/>
                <a:ext cx="635" cy="658"/>
                <a:chOff x="1400" y="679"/>
                <a:chExt cx="2960" cy="2960"/>
              </a:xfrm>
            </p:grpSpPr>
            <p:sp>
              <p:nvSpPr>
                <p:cNvPr id="186" name="Freeform 8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87" name="Freeform 8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88" name="Freeform 8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54" name="Group 83"/>
              <p:cNvGrpSpPr/>
              <p:nvPr/>
            </p:nvGrpSpPr>
            <p:grpSpPr bwMode="auto">
              <a:xfrm>
                <a:off x="883" y="2047"/>
                <a:ext cx="635" cy="658"/>
                <a:chOff x="1400" y="679"/>
                <a:chExt cx="2960" cy="2960"/>
              </a:xfrm>
            </p:grpSpPr>
            <p:sp>
              <p:nvSpPr>
                <p:cNvPr id="183" name="Freeform 8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84" name="Freeform 8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85" name="Freeform 8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55" name="Group 87"/>
              <p:cNvGrpSpPr/>
              <p:nvPr/>
            </p:nvGrpSpPr>
            <p:grpSpPr bwMode="auto">
              <a:xfrm>
                <a:off x="883" y="1661"/>
                <a:ext cx="635" cy="658"/>
                <a:chOff x="1400" y="679"/>
                <a:chExt cx="2960" cy="2960"/>
              </a:xfrm>
            </p:grpSpPr>
            <p:sp>
              <p:nvSpPr>
                <p:cNvPr id="180" name="Freeform 8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81" name="Freeform 8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82" name="Freeform 9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56" name="Group 91"/>
              <p:cNvGrpSpPr/>
              <p:nvPr/>
            </p:nvGrpSpPr>
            <p:grpSpPr bwMode="auto">
              <a:xfrm>
                <a:off x="1246" y="2613"/>
                <a:ext cx="635" cy="658"/>
                <a:chOff x="1400" y="679"/>
                <a:chExt cx="2960" cy="2960"/>
              </a:xfrm>
            </p:grpSpPr>
            <p:sp>
              <p:nvSpPr>
                <p:cNvPr id="177" name="Freeform 9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78" name="Freeform 9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79" name="Freeform 9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57" name="Group 95"/>
              <p:cNvGrpSpPr/>
              <p:nvPr/>
            </p:nvGrpSpPr>
            <p:grpSpPr bwMode="auto">
              <a:xfrm>
                <a:off x="1246" y="2228"/>
                <a:ext cx="635" cy="658"/>
                <a:chOff x="1400" y="679"/>
                <a:chExt cx="2960" cy="2960"/>
              </a:xfrm>
            </p:grpSpPr>
            <p:sp>
              <p:nvSpPr>
                <p:cNvPr id="174" name="Freeform 9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75" name="Freeform 9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76" name="Freeform 9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58" name="Group 99"/>
              <p:cNvGrpSpPr/>
              <p:nvPr/>
            </p:nvGrpSpPr>
            <p:grpSpPr bwMode="auto">
              <a:xfrm>
                <a:off x="1246" y="1842"/>
                <a:ext cx="635" cy="658"/>
                <a:chOff x="1400" y="679"/>
                <a:chExt cx="2960" cy="2960"/>
              </a:xfrm>
            </p:grpSpPr>
            <p:sp>
              <p:nvSpPr>
                <p:cNvPr id="171" name="Freeform 10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72" name="Freeform 10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73" name="Freeform 10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59" name="Group 103"/>
              <p:cNvGrpSpPr/>
              <p:nvPr/>
            </p:nvGrpSpPr>
            <p:grpSpPr bwMode="auto">
              <a:xfrm>
                <a:off x="1609" y="2795"/>
                <a:ext cx="635" cy="658"/>
                <a:chOff x="1400" y="679"/>
                <a:chExt cx="2960" cy="2960"/>
              </a:xfrm>
            </p:grpSpPr>
            <p:sp>
              <p:nvSpPr>
                <p:cNvPr id="168" name="Freeform 10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69" name="Freeform 10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70" name="Freeform 10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60" name="Group 107"/>
              <p:cNvGrpSpPr/>
              <p:nvPr/>
            </p:nvGrpSpPr>
            <p:grpSpPr bwMode="auto">
              <a:xfrm>
                <a:off x="1609" y="2410"/>
                <a:ext cx="635" cy="658"/>
                <a:chOff x="1400" y="679"/>
                <a:chExt cx="2960" cy="2960"/>
              </a:xfrm>
            </p:grpSpPr>
            <p:sp>
              <p:nvSpPr>
                <p:cNvPr id="165" name="Freeform 10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66" name="Freeform 10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67" name="Freeform 11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nvGrpSpPr>
              <p:cNvPr id="161" name="Group 111"/>
              <p:cNvGrpSpPr/>
              <p:nvPr/>
            </p:nvGrpSpPr>
            <p:grpSpPr bwMode="auto">
              <a:xfrm>
                <a:off x="1609" y="2024"/>
                <a:ext cx="635" cy="658"/>
                <a:chOff x="1400" y="679"/>
                <a:chExt cx="2960" cy="2960"/>
              </a:xfrm>
            </p:grpSpPr>
            <p:sp>
              <p:nvSpPr>
                <p:cNvPr id="162" name="Freeform 11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12700">
                  <a:noFill/>
                  <a:round/>
                </a:ln>
              </p:spPr>
              <p:txBody>
                <a:bodyPr/>
                <a:lstStyle/>
                <a:p>
                  <a:pPr>
                    <a:defRPr/>
                  </a:pPr>
                  <a:endParaRPr lang="zh-CN" altLang="en-US" kern="0">
                    <a:solidFill>
                      <a:sysClr val="windowText" lastClr="000000"/>
                    </a:solidFill>
                  </a:endParaRPr>
                </a:p>
              </p:txBody>
            </p:sp>
            <p:sp>
              <p:nvSpPr>
                <p:cNvPr id="163" name="Freeform 11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round/>
                </a:ln>
              </p:spPr>
              <p:txBody>
                <a:bodyPr/>
                <a:lstStyle/>
                <a:p>
                  <a:pPr>
                    <a:defRPr/>
                  </a:pPr>
                  <a:endParaRPr lang="zh-CN" altLang="en-US" kern="0">
                    <a:solidFill>
                      <a:sysClr val="windowText" lastClr="000000"/>
                    </a:solidFill>
                  </a:endParaRPr>
                </a:p>
              </p:txBody>
            </p:sp>
            <p:sp>
              <p:nvSpPr>
                <p:cNvPr id="164" name="Freeform 11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round/>
                </a:ln>
              </p:spPr>
              <p:txBody>
                <a:bodyPr/>
                <a:lstStyle/>
                <a:p>
                  <a:pPr>
                    <a:defRPr/>
                  </a:pPr>
                  <a:endParaRPr lang="zh-CN" altLang="en-US" kern="0">
                    <a:solidFill>
                      <a:sysClr val="windowText" lastClr="000000"/>
                    </a:solidFill>
                  </a:endParaRPr>
                </a:p>
              </p:txBody>
            </p:sp>
          </p:grpSp>
        </p:grpSp>
        <p:sp>
          <p:nvSpPr>
            <p:cNvPr id="128" name="Arc 115"/>
            <p:cNvSpPr/>
            <p:nvPr/>
          </p:nvSpPr>
          <p:spPr bwMode="auto">
            <a:xfrm>
              <a:off x="4681538" y="3068638"/>
              <a:ext cx="792162" cy="792162"/>
            </a:xfrm>
            <a:custGeom>
              <a:avLst/>
              <a:gdLst>
                <a:gd name="T0" fmla="*/ 0 w 21600"/>
                <a:gd name="T1" fmla="*/ 0 h 21600"/>
                <a:gd name="T2" fmla="*/ 29051881 w 21600"/>
                <a:gd name="T3" fmla="*/ 29051881 h 21600"/>
                <a:gd name="T4" fmla="*/ 0 w 21600"/>
                <a:gd name="T5" fmla="*/ 290518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C00000"/>
              </a:solidFill>
              <a:prstDash val="sysDot"/>
              <a:round/>
              <a:tailEnd type="triangle" w="med" len="med"/>
            </a:ln>
          </p:spPr>
          <p:txBody>
            <a:bodyPr wrap="none" anchor="ctr"/>
            <a:lstStyle/>
            <a:p>
              <a:pPr>
                <a:defRPr/>
              </a:pPr>
              <a:endParaRPr lang="zh-CN" altLang="en-US" kern="0">
                <a:solidFill>
                  <a:sysClr val="windowText" lastClr="000000"/>
                </a:solidFill>
              </a:endParaRPr>
            </a:p>
          </p:txBody>
        </p:sp>
        <p:grpSp>
          <p:nvGrpSpPr>
            <p:cNvPr id="129" name="Group 116"/>
            <p:cNvGrpSpPr/>
            <p:nvPr/>
          </p:nvGrpSpPr>
          <p:grpSpPr bwMode="auto">
            <a:xfrm>
              <a:off x="4970463" y="4040188"/>
              <a:ext cx="1008062" cy="1044575"/>
              <a:chOff x="1400" y="679"/>
              <a:chExt cx="2960" cy="2960"/>
            </a:xfrm>
          </p:grpSpPr>
          <p:sp>
            <p:nvSpPr>
              <p:cNvPr id="132" name="Freeform 117"/>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0000"/>
              </a:solidFill>
              <a:ln w="9525">
                <a:noFill/>
                <a:round/>
              </a:ln>
            </p:spPr>
            <p:txBody>
              <a:bodyPr/>
              <a:lstStyle/>
              <a:p>
                <a:pPr>
                  <a:defRPr/>
                </a:pPr>
                <a:endParaRPr lang="zh-CN" altLang="en-US" kern="0">
                  <a:solidFill>
                    <a:sysClr val="windowText" lastClr="000000"/>
                  </a:solidFill>
                </a:endParaRPr>
              </a:p>
            </p:txBody>
          </p:sp>
          <p:sp>
            <p:nvSpPr>
              <p:cNvPr id="133" name="Freeform 118"/>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E0000"/>
              </a:solidFill>
              <a:ln w="9525">
                <a:noFill/>
                <a:round/>
              </a:ln>
            </p:spPr>
            <p:txBody>
              <a:bodyPr/>
              <a:lstStyle/>
              <a:p>
                <a:pPr>
                  <a:defRPr/>
                </a:pPr>
                <a:endParaRPr lang="zh-CN" altLang="en-US" kern="0">
                  <a:solidFill>
                    <a:sysClr val="windowText" lastClr="000000"/>
                  </a:solidFill>
                </a:endParaRPr>
              </a:p>
            </p:txBody>
          </p:sp>
          <p:sp>
            <p:nvSpPr>
              <p:cNvPr id="134" name="Freeform 119"/>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C00000"/>
              </a:solidFill>
              <a:ln w="9525">
                <a:noFill/>
                <a:round/>
              </a:ln>
            </p:spPr>
            <p:txBody>
              <a:bodyPr/>
              <a:lstStyle/>
              <a:p>
                <a:pPr>
                  <a:defRPr/>
                </a:pPr>
                <a:endParaRPr lang="zh-CN" altLang="en-US" kern="0">
                  <a:solidFill>
                    <a:sysClr val="windowText" lastClr="000000"/>
                  </a:solidFill>
                </a:endParaRPr>
              </a:p>
            </p:txBody>
          </p:sp>
        </p:grpSp>
        <p:sp>
          <p:nvSpPr>
            <p:cNvPr id="130" name="Text Box 120"/>
            <p:cNvSpPr txBox="1">
              <a:spLocks noChangeArrowheads="1"/>
            </p:cNvSpPr>
            <p:nvPr/>
          </p:nvSpPr>
          <p:spPr bwMode="auto">
            <a:xfrm>
              <a:off x="5940425" y="3933825"/>
              <a:ext cx="2590800" cy="1079500"/>
            </a:xfrm>
            <a:prstGeom prst="rect">
              <a:avLst/>
            </a:prstGeom>
            <a:noFill/>
            <a:ln w="9525" algn="ctr">
              <a:noFill/>
              <a:miter lim="800000"/>
            </a:ln>
          </p:spPr>
          <p:txBody>
            <a:bodyPr>
              <a:spAutoFit/>
            </a:bodyPr>
            <a:lstStyle/>
            <a:p>
              <a:pPr algn="r">
                <a:lnSpc>
                  <a:spcPct val="120000"/>
                </a:lnSpc>
                <a:defRPr/>
              </a:pPr>
              <a:r>
                <a:rPr kumimoji="1" lang="ko-KR" altLang="en-US" kern="0" dirty="0">
                  <a:solidFill>
                    <a:srgbClr val="C00000"/>
                  </a:solidFill>
                  <a:latin typeface="微软雅黑" panose="020B0503020204020204" pitchFamily="34" charset="-122"/>
                </a:rPr>
                <a:t>单击此处添加文字</a:t>
              </a:r>
              <a:endParaRPr kumimoji="1" lang="ko-KR" altLang="zh-CN" kern="0" dirty="0">
                <a:solidFill>
                  <a:srgbClr val="C00000"/>
                </a:solidFill>
                <a:latin typeface="微软雅黑" panose="020B0503020204020204" pitchFamily="34" charset="-122"/>
              </a:endParaRPr>
            </a:p>
            <a:p>
              <a:pPr algn="r">
                <a:lnSpc>
                  <a:spcPct val="120000"/>
                </a:lnSpc>
                <a:defRPr/>
              </a:pPr>
              <a:r>
                <a:rPr lang="zh-CN" altLang="en-US" sz="1200" kern="0" dirty="0">
                  <a:solidFill>
                    <a:srgbClr val="080808"/>
                  </a:solidFill>
                </a:rPr>
                <a:t>单击此处添加文字内容   </a:t>
              </a:r>
            </a:p>
            <a:p>
              <a:pPr algn="r">
                <a:lnSpc>
                  <a:spcPct val="120000"/>
                </a:lnSpc>
                <a:defRPr/>
              </a:pPr>
              <a:r>
                <a:rPr lang="zh-CN" altLang="en-US" sz="1200" kern="0" dirty="0">
                  <a:solidFill>
                    <a:srgbClr val="080808"/>
                  </a:solidFill>
                </a:rPr>
                <a:t>单击此处添加文字内容   </a:t>
              </a:r>
            </a:p>
            <a:p>
              <a:pPr algn="r">
                <a:lnSpc>
                  <a:spcPct val="120000"/>
                </a:lnSpc>
                <a:defRPr/>
              </a:pPr>
              <a:r>
                <a:rPr lang="zh-CN" altLang="en-US" sz="1200" kern="0" dirty="0">
                  <a:solidFill>
                    <a:srgbClr val="080808"/>
                  </a:solidFill>
                </a:rPr>
                <a:t>单击此处添加文字内容   </a:t>
              </a:r>
            </a:p>
          </p:txBody>
        </p:sp>
      </p:grpSp>
      <p:sp>
        <p:nvSpPr>
          <p:cNvPr id="123"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29</a:t>
            </a:fld>
            <a:endParaRPr lang="en-US" altLang="zh-CN" dirty="0">
              <a:solidFill>
                <a:schemeClr val="tx1"/>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3"/>
          <p:cNvSpPr>
            <a:spLocks noGrp="1"/>
          </p:cNvSpPr>
          <p:nvPr>
            <p:ph type="ctrTitle"/>
          </p:nvPr>
        </p:nvSpPr>
        <p:spPr>
          <a:xfrm>
            <a:off x="939800" y="4102101"/>
            <a:ext cx="5962650" cy="1225021"/>
          </a:xfrm>
        </p:spPr>
        <p:txBody>
          <a:bodyPr>
            <a:normAutofit/>
          </a:bodyPr>
          <a:lstStyle/>
          <a:p>
            <a:pPr algn="ctr"/>
            <a:r>
              <a:rPr lang="zh-CN" altLang="en-US" sz="3600" dirty="0"/>
              <a:t>幻灯片主标题替换</a:t>
            </a:r>
          </a:p>
        </p:txBody>
      </p:sp>
      <p:sp>
        <p:nvSpPr>
          <p:cNvPr id="9" name="副标题 4"/>
          <p:cNvSpPr>
            <a:spLocks noGrp="1"/>
          </p:cNvSpPr>
          <p:nvPr>
            <p:ph type="subTitle" idx="1"/>
          </p:nvPr>
        </p:nvSpPr>
        <p:spPr/>
        <p:txBody>
          <a:bodyPr>
            <a:normAutofit/>
          </a:bodyPr>
          <a:lstStyle/>
          <a:p>
            <a:pPr marL="1516380"/>
            <a:r>
              <a:rPr lang="zh-CN" altLang="en-US" dirty="0"/>
              <a:t>作者信息或副标题</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7" name="组合 46"/>
          <p:cNvGrpSpPr/>
          <p:nvPr/>
        </p:nvGrpSpPr>
        <p:grpSpPr>
          <a:xfrm>
            <a:off x="939540" y="1642366"/>
            <a:ext cx="7848600" cy="3551237"/>
            <a:chOff x="466725" y="2611438"/>
            <a:chExt cx="7848600" cy="3551237"/>
          </a:xfrm>
        </p:grpSpPr>
        <p:grpSp>
          <p:nvGrpSpPr>
            <p:cNvPr id="48" name="Group 2"/>
            <p:cNvGrpSpPr/>
            <p:nvPr/>
          </p:nvGrpSpPr>
          <p:grpSpPr bwMode="auto">
            <a:xfrm>
              <a:off x="4067175" y="2636838"/>
              <a:ext cx="4248150" cy="1585912"/>
              <a:chOff x="612" y="1253"/>
              <a:chExt cx="3203" cy="1196"/>
            </a:xfrm>
          </p:grpSpPr>
          <p:sp>
            <p:nvSpPr>
              <p:cNvPr id="78" name="Oval 3"/>
              <p:cNvSpPr>
                <a:spLocks noChangeArrowheads="1"/>
              </p:cNvSpPr>
              <p:nvPr/>
            </p:nvSpPr>
            <p:spPr bwMode="auto">
              <a:xfrm>
                <a:off x="1696" y="2016"/>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sp>
            <p:nvSpPr>
              <p:cNvPr id="79" name="Oval 4"/>
              <p:cNvSpPr>
                <a:spLocks noChangeArrowheads="1"/>
              </p:cNvSpPr>
              <p:nvPr/>
            </p:nvSpPr>
            <p:spPr bwMode="auto">
              <a:xfrm>
                <a:off x="1705" y="1253"/>
                <a:ext cx="1009" cy="1005"/>
              </a:xfrm>
              <a:prstGeom prst="ellipse">
                <a:avLst/>
              </a:prstGeom>
              <a:solidFill>
                <a:srgbClr val="0070C0"/>
              </a:solidFill>
              <a:ln w="9525" algn="ctr">
                <a:noFill/>
                <a:round/>
              </a:ln>
            </p:spPr>
            <p:txBody>
              <a:bodyPr wrap="none" anchor="ctr"/>
              <a:lstStyle/>
              <a:p>
                <a:pPr>
                  <a:defRPr/>
                </a:pPr>
                <a:endParaRPr lang="zh-CN" altLang="en-US" kern="0">
                  <a:solidFill>
                    <a:sysClr val="windowText" lastClr="000000"/>
                  </a:solidFill>
                </a:endParaRPr>
              </a:p>
            </p:txBody>
          </p:sp>
          <p:sp>
            <p:nvSpPr>
              <p:cNvPr id="80" name="Oval 5"/>
              <p:cNvSpPr>
                <a:spLocks noChangeArrowheads="1"/>
              </p:cNvSpPr>
              <p:nvPr/>
            </p:nvSpPr>
            <p:spPr bwMode="auto">
              <a:xfrm>
                <a:off x="1905" y="1379"/>
                <a:ext cx="169" cy="169"/>
              </a:xfrm>
              <a:prstGeom prst="ellipse">
                <a:avLst/>
              </a:prstGeom>
              <a:gradFill rotWithShape="1">
                <a:gsLst>
                  <a:gs pos="0">
                    <a:srgbClr val="FFFFFF">
                      <a:alpha val="50000"/>
                    </a:srgbClr>
                  </a:gs>
                  <a:gs pos="100000">
                    <a:srgbClr val="FFFFFF">
                      <a:gamma/>
                      <a:shade val="46275"/>
                      <a:invGamma/>
                      <a:alpha val="0"/>
                    </a:srgbClr>
                  </a:gs>
                </a:gsLst>
                <a:path path="shape">
                  <a:fillToRect l="50000" t="50000" r="50000" b="50000"/>
                </a:path>
              </a:gradFill>
              <a:ln w="9525" algn="ctr">
                <a:noFill/>
                <a:round/>
              </a:ln>
              <a:effectLst/>
            </p:spPr>
            <p:txBody>
              <a:bodyPr wrap="none" anchor="ctr"/>
              <a:lstStyle/>
              <a:p>
                <a:pPr>
                  <a:defRPr/>
                </a:pPr>
                <a:endParaRPr lang="zh-CN" altLang="en-US" kern="0">
                  <a:solidFill>
                    <a:sysClr val="windowText" lastClr="000000"/>
                  </a:solidFill>
                </a:endParaRPr>
              </a:p>
            </p:txBody>
          </p:sp>
          <p:sp>
            <p:nvSpPr>
              <p:cNvPr id="81" name="Freeform 6"/>
              <p:cNvSpPr/>
              <p:nvPr/>
            </p:nvSpPr>
            <p:spPr bwMode="auto">
              <a:xfrm>
                <a:off x="1774" y="1270"/>
                <a:ext cx="861" cy="286"/>
              </a:xfrm>
              <a:custGeom>
                <a:avLst/>
                <a:gdLst>
                  <a:gd name="T0" fmla="*/ 0 w 4756"/>
                  <a:gd name="T1" fmla="*/ 286 h 1576"/>
                  <a:gd name="T2" fmla="*/ 9 w 4756"/>
                  <a:gd name="T3" fmla="*/ 265 h 1576"/>
                  <a:gd name="T4" fmla="*/ 20 w 4756"/>
                  <a:gd name="T5" fmla="*/ 245 h 1576"/>
                  <a:gd name="T6" fmla="*/ 31 w 4756"/>
                  <a:gd name="T7" fmla="*/ 225 h 1576"/>
                  <a:gd name="T8" fmla="*/ 43 w 4756"/>
                  <a:gd name="T9" fmla="*/ 207 h 1576"/>
                  <a:gd name="T10" fmla="*/ 56 w 4756"/>
                  <a:gd name="T11" fmla="*/ 188 h 1576"/>
                  <a:gd name="T12" fmla="*/ 70 w 4756"/>
                  <a:gd name="T13" fmla="*/ 171 h 1576"/>
                  <a:gd name="T14" fmla="*/ 85 w 4756"/>
                  <a:gd name="T15" fmla="*/ 154 h 1576"/>
                  <a:gd name="T16" fmla="*/ 100 w 4756"/>
                  <a:gd name="T17" fmla="*/ 137 h 1576"/>
                  <a:gd name="T18" fmla="*/ 108 w 4756"/>
                  <a:gd name="T19" fmla="*/ 129 h 1576"/>
                  <a:gd name="T20" fmla="*/ 125 w 4756"/>
                  <a:gd name="T21" fmla="*/ 114 h 1576"/>
                  <a:gd name="T22" fmla="*/ 142 w 4756"/>
                  <a:gd name="T23" fmla="*/ 100 h 1576"/>
                  <a:gd name="T24" fmla="*/ 160 w 4756"/>
                  <a:gd name="T25" fmla="*/ 86 h 1576"/>
                  <a:gd name="T26" fmla="*/ 179 w 4756"/>
                  <a:gd name="T27" fmla="*/ 74 h 1576"/>
                  <a:gd name="T28" fmla="*/ 198 w 4756"/>
                  <a:gd name="T29" fmla="*/ 62 h 1576"/>
                  <a:gd name="T30" fmla="*/ 218 w 4756"/>
                  <a:gd name="T31" fmla="*/ 51 h 1576"/>
                  <a:gd name="T32" fmla="*/ 238 w 4756"/>
                  <a:gd name="T33" fmla="*/ 41 h 1576"/>
                  <a:gd name="T34" fmla="*/ 249 w 4756"/>
                  <a:gd name="T35" fmla="*/ 37 h 1576"/>
                  <a:gd name="T36" fmla="*/ 270 w 4756"/>
                  <a:gd name="T37" fmla="*/ 28 h 1576"/>
                  <a:gd name="T38" fmla="*/ 291 w 4756"/>
                  <a:gd name="T39" fmla="*/ 21 h 1576"/>
                  <a:gd name="T40" fmla="*/ 314 w 4756"/>
                  <a:gd name="T41" fmla="*/ 15 h 1576"/>
                  <a:gd name="T42" fmla="*/ 336 w 4756"/>
                  <a:gd name="T43" fmla="*/ 9 h 1576"/>
                  <a:gd name="T44" fmla="*/ 359 w 4756"/>
                  <a:gd name="T45" fmla="*/ 5 h 1576"/>
                  <a:gd name="T46" fmla="*/ 383 w 4756"/>
                  <a:gd name="T47" fmla="*/ 2 h 1576"/>
                  <a:gd name="T48" fmla="*/ 407 w 4756"/>
                  <a:gd name="T49" fmla="*/ 0 h 1576"/>
                  <a:gd name="T50" fmla="*/ 431 w 4756"/>
                  <a:gd name="T51" fmla="*/ 0 h 1576"/>
                  <a:gd name="T52" fmla="*/ 442 w 4756"/>
                  <a:gd name="T53" fmla="*/ 0 h 1576"/>
                  <a:gd name="T54" fmla="*/ 466 w 4756"/>
                  <a:gd name="T55" fmla="*/ 1 h 1576"/>
                  <a:gd name="T56" fmla="*/ 490 w 4756"/>
                  <a:gd name="T57" fmla="*/ 4 h 1576"/>
                  <a:gd name="T58" fmla="*/ 513 w 4756"/>
                  <a:gd name="T59" fmla="*/ 7 h 1576"/>
                  <a:gd name="T60" fmla="*/ 536 w 4756"/>
                  <a:gd name="T61" fmla="*/ 12 h 1576"/>
                  <a:gd name="T62" fmla="*/ 558 w 4756"/>
                  <a:gd name="T63" fmla="*/ 18 h 1576"/>
                  <a:gd name="T64" fmla="*/ 580 w 4756"/>
                  <a:gd name="T65" fmla="*/ 25 h 1576"/>
                  <a:gd name="T66" fmla="*/ 602 w 4756"/>
                  <a:gd name="T67" fmla="*/ 32 h 1576"/>
                  <a:gd name="T68" fmla="*/ 612 w 4756"/>
                  <a:gd name="T69" fmla="*/ 37 h 1576"/>
                  <a:gd name="T70" fmla="*/ 633 w 4756"/>
                  <a:gd name="T71" fmla="*/ 46 h 1576"/>
                  <a:gd name="T72" fmla="*/ 653 w 4756"/>
                  <a:gd name="T73" fmla="*/ 57 h 1576"/>
                  <a:gd name="T74" fmla="*/ 673 w 4756"/>
                  <a:gd name="T75" fmla="*/ 68 h 1576"/>
                  <a:gd name="T76" fmla="*/ 692 w 4756"/>
                  <a:gd name="T77" fmla="*/ 80 h 1576"/>
                  <a:gd name="T78" fmla="*/ 710 w 4756"/>
                  <a:gd name="T79" fmla="*/ 93 h 1576"/>
                  <a:gd name="T80" fmla="*/ 728 w 4756"/>
                  <a:gd name="T81" fmla="*/ 107 h 1576"/>
                  <a:gd name="T82" fmla="*/ 745 w 4756"/>
                  <a:gd name="T83" fmla="*/ 122 h 1576"/>
                  <a:gd name="T84" fmla="*/ 761 w 4756"/>
                  <a:gd name="T85" fmla="*/ 137 h 1576"/>
                  <a:gd name="T86" fmla="*/ 769 w 4756"/>
                  <a:gd name="T87" fmla="*/ 145 h 1576"/>
                  <a:gd name="T88" fmla="*/ 784 w 4756"/>
                  <a:gd name="T89" fmla="*/ 162 h 1576"/>
                  <a:gd name="T90" fmla="*/ 798 w 4756"/>
                  <a:gd name="T91" fmla="*/ 179 h 1576"/>
                  <a:gd name="T92" fmla="*/ 812 w 4756"/>
                  <a:gd name="T93" fmla="*/ 197 h 1576"/>
                  <a:gd name="T94" fmla="*/ 824 w 4756"/>
                  <a:gd name="T95" fmla="*/ 216 h 1576"/>
                  <a:gd name="T96" fmla="*/ 836 w 4756"/>
                  <a:gd name="T97" fmla="*/ 235 h 1576"/>
                  <a:gd name="T98" fmla="*/ 847 w 4756"/>
                  <a:gd name="T99" fmla="*/ 255 h 1576"/>
                  <a:gd name="T100" fmla="*/ 857 w 4756"/>
                  <a:gd name="T101" fmla="*/ 275 h 1576"/>
                  <a:gd name="T102" fmla="*/ 0 w 4756"/>
                  <a:gd name="T103" fmla="*/ 28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5001"/>
                    </a:srgbClr>
                  </a:gs>
                  <a:gs pos="100000">
                    <a:srgbClr val="767676">
                      <a:alpha val="0"/>
                    </a:srgbClr>
                  </a:gs>
                </a:gsLst>
                <a:lin ang="5400000" scaled="1"/>
              </a:gradFill>
              <a:ln w="12700">
                <a:noFill/>
                <a:round/>
              </a:ln>
            </p:spPr>
            <p:txBody>
              <a:bodyPr/>
              <a:lstStyle/>
              <a:p>
                <a:pPr>
                  <a:defRPr/>
                </a:pPr>
                <a:endParaRPr lang="zh-CN" altLang="en-US" kern="0">
                  <a:solidFill>
                    <a:sysClr val="windowText" lastClr="000000"/>
                  </a:solidFill>
                </a:endParaRPr>
              </a:p>
            </p:txBody>
          </p:sp>
          <p:sp>
            <p:nvSpPr>
              <p:cNvPr id="82" name="Oval 7"/>
              <p:cNvSpPr>
                <a:spLocks noChangeArrowheads="1"/>
              </p:cNvSpPr>
              <p:nvPr/>
            </p:nvSpPr>
            <p:spPr bwMode="auto">
              <a:xfrm>
                <a:off x="612" y="2016"/>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sp>
            <p:nvSpPr>
              <p:cNvPr id="83" name="Oval 8"/>
              <p:cNvSpPr>
                <a:spLocks noChangeArrowheads="1"/>
              </p:cNvSpPr>
              <p:nvPr/>
            </p:nvSpPr>
            <p:spPr bwMode="auto">
              <a:xfrm>
                <a:off x="621" y="1253"/>
                <a:ext cx="1009" cy="1005"/>
              </a:xfrm>
              <a:prstGeom prst="ellipse">
                <a:avLst/>
              </a:prstGeom>
              <a:solidFill>
                <a:srgbClr val="FFC000"/>
              </a:solidFill>
              <a:ln w="9525" algn="ctr">
                <a:noFill/>
                <a:round/>
              </a:ln>
            </p:spPr>
            <p:txBody>
              <a:bodyPr wrap="none" anchor="ctr"/>
              <a:lstStyle/>
              <a:p>
                <a:pPr>
                  <a:defRPr/>
                </a:pPr>
                <a:endParaRPr lang="zh-CN" altLang="en-US" kern="0">
                  <a:solidFill>
                    <a:sysClr val="windowText" lastClr="000000"/>
                  </a:solidFill>
                </a:endParaRPr>
              </a:p>
            </p:txBody>
          </p:sp>
          <p:sp>
            <p:nvSpPr>
              <p:cNvPr id="84" name="Oval 9"/>
              <p:cNvSpPr>
                <a:spLocks noChangeArrowheads="1"/>
              </p:cNvSpPr>
              <p:nvPr/>
            </p:nvSpPr>
            <p:spPr bwMode="auto">
              <a:xfrm>
                <a:off x="821" y="1379"/>
                <a:ext cx="169" cy="169"/>
              </a:xfrm>
              <a:prstGeom prst="ellipse">
                <a:avLst/>
              </a:prstGeom>
              <a:gradFill rotWithShape="1">
                <a:gsLst>
                  <a:gs pos="0">
                    <a:srgbClr val="FFFFFF">
                      <a:alpha val="50000"/>
                    </a:srgbClr>
                  </a:gs>
                  <a:gs pos="100000">
                    <a:srgbClr val="FFFFFF">
                      <a:gamma/>
                      <a:shade val="46275"/>
                      <a:invGamma/>
                      <a:alpha val="0"/>
                    </a:srgbClr>
                  </a:gs>
                </a:gsLst>
                <a:path path="shape">
                  <a:fillToRect l="50000" t="50000" r="50000" b="50000"/>
                </a:path>
              </a:gradFill>
              <a:ln w="9525">
                <a:noFill/>
                <a:round/>
              </a:ln>
              <a:effectLst/>
            </p:spPr>
            <p:txBody>
              <a:bodyPr wrap="none" anchor="ctr"/>
              <a:lstStyle/>
              <a:p>
                <a:pPr>
                  <a:defRPr/>
                </a:pPr>
                <a:endParaRPr lang="zh-CN" altLang="en-US" kern="0">
                  <a:solidFill>
                    <a:sysClr val="windowText" lastClr="000000"/>
                  </a:solidFill>
                </a:endParaRPr>
              </a:p>
            </p:txBody>
          </p:sp>
          <p:sp>
            <p:nvSpPr>
              <p:cNvPr id="85" name="Freeform 10"/>
              <p:cNvSpPr/>
              <p:nvPr/>
            </p:nvSpPr>
            <p:spPr bwMode="auto">
              <a:xfrm>
                <a:off x="690" y="1270"/>
                <a:ext cx="861" cy="286"/>
              </a:xfrm>
              <a:custGeom>
                <a:avLst/>
                <a:gdLst>
                  <a:gd name="T0" fmla="*/ 0 w 4756"/>
                  <a:gd name="T1" fmla="*/ 286 h 1576"/>
                  <a:gd name="T2" fmla="*/ 9 w 4756"/>
                  <a:gd name="T3" fmla="*/ 265 h 1576"/>
                  <a:gd name="T4" fmla="*/ 20 w 4756"/>
                  <a:gd name="T5" fmla="*/ 245 h 1576"/>
                  <a:gd name="T6" fmla="*/ 31 w 4756"/>
                  <a:gd name="T7" fmla="*/ 225 h 1576"/>
                  <a:gd name="T8" fmla="*/ 43 w 4756"/>
                  <a:gd name="T9" fmla="*/ 207 h 1576"/>
                  <a:gd name="T10" fmla="*/ 56 w 4756"/>
                  <a:gd name="T11" fmla="*/ 188 h 1576"/>
                  <a:gd name="T12" fmla="*/ 70 w 4756"/>
                  <a:gd name="T13" fmla="*/ 171 h 1576"/>
                  <a:gd name="T14" fmla="*/ 85 w 4756"/>
                  <a:gd name="T15" fmla="*/ 154 h 1576"/>
                  <a:gd name="T16" fmla="*/ 100 w 4756"/>
                  <a:gd name="T17" fmla="*/ 137 h 1576"/>
                  <a:gd name="T18" fmla="*/ 108 w 4756"/>
                  <a:gd name="T19" fmla="*/ 129 h 1576"/>
                  <a:gd name="T20" fmla="*/ 125 w 4756"/>
                  <a:gd name="T21" fmla="*/ 114 h 1576"/>
                  <a:gd name="T22" fmla="*/ 142 w 4756"/>
                  <a:gd name="T23" fmla="*/ 100 h 1576"/>
                  <a:gd name="T24" fmla="*/ 160 w 4756"/>
                  <a:gd name="T25" fmla="*/ 86 h 1576"/>
                  <a:gd name="T26" fmla="*/ 179 w 4756"/>
                  <a:gd name="T27" fmla="*/ 74 h 1576"/>
                  <a:gd name="T28" fmla="*/ 198 w 4756"/>
                  <a:gd name="T29" fmla="*/ 62 h 1576"/>
                  <a:gd name="T30" fmla="*/ 218 w 4756"/>
                  <a:gd name="T31" fmla="*/ 51 h 1576"/>
                  <a:gd name="T32" fmla="*/ 238 w 4756"/>
                  <a:gd name="T33" fmla="*/ 41 h 1576"/>
                  <a:gd name="T34" fmla="*/ 249 w 4756"/>
                  <a:gd name="T35" fmla="*/ 37 h 1576"/>
                  <a:gd name="T36" fmla="*/ 270 w 4756"/>
                  <a:gd name="T37" fmla="*/ 28 h 1576"/>
                  <a:gd name="T38" fmla="*/ 291 w 4756"/>
                  <a:gd name="T39" fmla="*/ 21 h 1576"/>
                  <a:gd name="T40" fmla="*/ 314 w 4756"/>
                  <a:gd name="T41" fmla="*/ 15 h 1576"/>
                  <a:gd name="T42" fmla="*/ 336 w 4756"/>
                  <a:gd name="T43" fmla="*/ 9 h 1576"/>
                  <a:gd name="T44" fmla="*/ 359 w 4756"/>
                  <a:gd name="T45" fmla="*/ 5 h 1576"/>
                  <a:gd name="T46" fmla="*/ 383 w 4756"/>
                  <a:gd name="T47" fmla="*/ 2 h 1576"/>
                  <a:gd name="T48" fmla="*/ 407 w 4756"/>
                  <a:gd name="T49" fmla="*/ 0 h 1576"/>
                  <a:gd name="T50" fmla="*/ 431 w 4756"/>
                  <a:gd name="T51" fmla="*/ 0 h 1576"/>
                  <a:gd name="T52" fmla="*/ 442 w 4756"/>
                  <a:gd name="T53" fmla="*/ 0 h 1576"/>
                  <a:gd name="T54" fmla="*/ 466 w 4756"/>
                  <a:gd name="T55" fmla="*/ 1 h 1576"/>
                  <a:gd name="T56" fmla="*/ 490 w 4756"/>
                  <a:gd name="T57" fmla="*/ 4 h 1576"/>
                  <a:gd name="T58" fmla="*/ 513 w 4756"/>
                  <a:gd name="T59" fmla="*/ 7 h 1576"/>
                  <a:gd name="T60" fmla="*/ 536 w 4756"/>
                  <a:gd name="T61" fmla="*/ 12 h 1576"/>
                  <a:gd name="T62" fmla="*/ 558 w 4756"/>
                  <a:gd name="T63" fmla="*/ 18 h 1576"/>
                  <a:gd name="T64" fmla="*/ 580 w 4756"/>
                  <a:gd name="T65" fmla="*/ 25 h 1576"/>
                  <a:gd name="T66" fmla="*/ 602 w 4756"/>
                  <a:gd name="T67" fmla="*/ 32 h 1576"/>
                  <a:gd name="T68" fmla="*/ 612 w 4756"/>
                  <a:gd name="T69" fmla="*/ 37 h 1576"/>
                  <a:gd name="T70" fmla="*/ 633 w 4756"/>
                  <a:gd name="T71" fmla="*/ 46 h 1576"/>
                  <a:gd name="T72" fmla="*/ 653 w 4756"/>
                  <a:gd name="T73" fmla="*/ 57 h 1576"/>
                  <a:gd name="T74" fmla="*/ 673 w 4756"/>
                  <a:gd name="T75" fmla="*/ 68 h 1576"/>
                  <a:gd name="T76" fmla="*/ 692 w 4756"/>
                  <a:gd name="T77" fmla="*/ 80 h 1576"/>
                  <a:gd name="T78" fmla="*/ 710 w 4756"/>
                  <a:gd name="T79" fmla="*/ 93 h 1576"/>
                  <a:gd name="T80" fmla="*/ 728 w 4756"/>
                  <a:gd name="T81" fmla="*/ 107 h 1576"/>
                  <a:gd name="T82" fmla="*/ 745 w 4756"/>
                  <a:gd name="T83" fmla="*/ 122 h 1576"/>
                  <a:gd name="T84" fmla="*/ 761 w 4756"/>
                  <a:gd name="T85" fmla="*/ 137 h 1576"/>
                  <a:gd name="T86" fmla="*/ 769 w 4756"/>
                  <a:gd name="T87" fmla="*/ 145 h 1576"/>
                  <a:gd name="T88" fmla="*/ 784 w 4756"/>
                  <a:gd name="T89" fmla="*/ 162 h 1576"/>
                  <a:gd name="T90" fmla="*/ 798 w 4756"/>
                  <a:gd name="T91" fmla="*/ 179 h 1576"/>
                  <a:gd name="T92" fmla="*/ 812 w 4756"/>
                  <a:gd name="T93" fmla="*/ 197 h 1576"/>
                  <a:gd name="T94" fmla="*/ 824 w 4756"/>
                  <a:gd name="T95" fmla="*/ 216 h 1576"/>
                  <a:gd name="T96" fmla="*/ 836 w 4756"/>
                  <a:gd name="T97" fmla="*/ 235 h 1576"/>
                  <a:gd name="T98" fmla="*/ 847 w 4756"/>
                  <a:gd name="T99" fmla="*/ 255 h 1576"/>
                  <a:gd name="T100" fmla="*/ 857 w 4756"/>
                  <a:gd name="T101" fmla="*/ 275 h 1576"/>
                  <a:gd name="T102" fmla="*/ 0 w 4756"/>
                  <a:gd name="T103" fmla="*/ 28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5001"/>
                    </a:srgbClr>
                  </a:gs>
                  <a:gs pos="100000">
                    <a:srgbClr val="767676">
                      <a:alpha val="0"/>
                    </a:srgbClr>
                  </a:gs>
                </a:gsLst>
                <a:lin ang="5400000" scaled="1"/>
              </a:gradFill>
              <a:ln w="12700">
                <a:noFill/>
                <a:round/>
              </a:ln>
            </p:spPr>
            <p:txBody>
              <a:bodyPr/>
              <a:lstStyle/>
              <a:p>
                <a:pPr>
                  <a:defRPr/>
                </a:pPr>
                <a:endParaRPr lang="zh-CN" altLang="en-US" kern="0">
                  <a:solidFill>
                    <a:sysClr val="windowText" lastClr="000000"/>
                  </a:solidFill>
                </a:endParaRPr>
              </a:p>
            </p:txBody>
          </p:sp>
          <p:sp>
            <p:nvSpPr>
              <p:cNvPr id="86" name="Oval 11"/>
              <p:cNvSpPr>
                <a:spLocks noChangeArrowheads="1"/>
              </p:cNvSpPr>
              <p:nvPr/>
            </p:nvSpPr>
            <p:spPr bwMode="auto">
              <a:xfrm>
                <a:off x="2769" y="2016"/>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sp>
            <p:nvSpPr>
              <p:cNvPr id="87" name="Oval 12"/>
              <p:cNvSpPr>
                <a:spLocks noChangeArrowheads="1"/>
              </p:cNvSpPr>
              <p:nvPr/>
            </p:nvSpPr>
            <p:spPr bwMode="auto">
              <a:xfrm>
                <a:off x="2778" y="1253"/>
                <a:ext cx="1009" cy="1005"/>
              </a:xfrm>
              <a:prstGeom prst="ellipse">
                <a:avLst/>
              </a:prstGeom>
              <a:solidFill>
                <a:srgbClr val="002060"/>
              </a:solidFill>
              <a:ln w="9525" algn="ctr">
                <a:noFill/>
                <a:round/>
              </a:ln>
            </p:spPr>
            <p:txBody>
              <a:bodyPr wrap="none" anchor="ctr"/>
              <a:lstStyle/>
              <a:p>
                <a:pPr>
                  <a:defRPr/>
                </a:pPr>
                <a:endParaRPr lang="zh-CN" altLang="en-US" kern="0">
                  <a:solidFill>
                    <a:sysClr val="windowText" lastClr="000000"/>
                  </a:solidFill>
                </a:endParaRPr>
              </a:p>
            </p:txBody>
          </p:sp>
          <p:sp>
            <p:nvSpPr>
              <p:cNvPr id="88" name="Oval 13"/>
              <p:cNvSpPr>
                <a:spLocks noChangeArrowheads="1"/>
              </p:cNvSpPr>
              <p:nvPr/>
            </p:nvSpPr>
            <p:spPr bwMode="auto">
              <a:xfrm>
                <a:off x="2978" y="1379"/>
                <a:ext cx="169" cy="169"/>
              </a:xfrm>
              <a:prstGeom prst="ellipse">
                <a:avLst/>
              </a:prstGeom>
              <a:gradFill rotWithShape="1">
                <a:gsLst>
                  <a:gs pos="0">
                    <a:srgbClr val="FFFFFF">
                      <a:alpha val="50000"/>
                    </a:srgbClr>
                  </a:gs>
                  <a:gs pos="100000">
                    <a:srgbClr val="FFFFFF">
                      <a:gamma/>
                      <a:shade val="46275"/>
                      <a:invGamma/>
                      <a:alpha val="0"/>
                    </a:srgbClr>
                  </a:gs>
                </a:gsLst>
                <a:path path="shape">
                  <a:fillToRect l="50000" t="50000" r="50000" b="50000"/>
                </a:path>
              </a:gradFill>
              <a:ln w="9525" algn="ctr">
                <a:noFill/>
                <a:round/>
              </a:ln>
              <a:effectLst/>
            </p:spPr>
            <p:txBody>
              <a:bodyPr wrap="none" anchor="ctr"/>
              <a:lstStyle/>
              <a:p>
                <a:pPr>
                  <a:defRPr/>
                </a:pPr>
                <a:endParaRPr lang="zh-CN" altLang="en-US" kern="0">
                  <a:solidFill>
                    <a:sysClr val="windowText" lastClr="000000"/>
                  </a:solidFill>
                </a:endParaRPr>
              </a:p>
            </p:txBody>
          </p:sp>
          <p:sp>
            <p:nvSpPr>
              <p:cNvPr id="89" name="Freeform 14"/>
              <p:cNvSpPr/>
              <p:nvPr/>
            </p:nvSpPr>
            <p:spPr bwMode="auto">
              <a:xfrm>
                <a:off x="2847" y="1270"/>
                <a:ext cx="861" cy="286"/>
              </a:xfrm>
              <a:custGeom>
                <a:avLst/>
                <a:gdLst>
                  <a:gd name="T0" fmla="*/ 0 w 4756"/>
                  <a:gd name="T1" fmla="*/ 286 h 1576"/>
                  <a:gd name="T2" fmla="*/ 9 w 4756"/>
                  <a:gd name="T3" fmla="*/ 265 h 1576"/>
                  <a:gd name="T4" fmla="*/ 20 w 4756"/>
                  <a:gd name="T5" fmla="*/ 245 h 1576"/>
                  <a:gd name="T6" fmla="*/ 31 w 4756"/>
                  <a:gd name="T7" fmla="*/ 225 h 1576"/>
                  <a:gd name="T8" fmla="*/ 43 w 4756"/>
                  <a:gd name="T9" fmla="*/ 207 h 1576"/>
                  <a:gd name="T10" fmla="*/ 56 w 4756"/>
                  <a:gd name="T11" fmla="*/ 188 h 1576"/>
                  <a:gd name="T12" fmla="*/ 70 w 4756"/>
                  <a:gd name="T13" fmla="*/ 171 h 1576"/>
                  <a:gd name="T14" fmla="*/ 85 w 4756"/>
                  <a:gd name="T15" fmla="*/ 154 h 1576"/>
                  <a:gd name="T16" fmla="*/ 100 w 4756"/>
                  <a:gd name="T17" fmla="*/ 137 h 1576"/>
                  <a:gd name="T18" fmla="*/ 108 w 4756"/>
                  <a:gd name="T19" fmla="*/ 129 h 1576"/>
                  <a:gd name="T20" fmla="*/ 125 w 4756"/>
                  <a:gd name="T21" fmla="*/ 114 h 1576"/>
                  <a:gd name="T22" fmla="*/ 142 w 4756"/>
                  <a:gd name="T23" fmla="*/ 100 h 1576"/>
                  <a:gd name="T24" fmla="*/ 160 w 4756"/>
                  <a:gd name="T25" fmla="*/ 86 h 1576"/>
                  <a:gd name="T26" fmla="*/ 179 w 4756"/>
                  <a:gd name="T27" fmla="*/ 74 h 1576"/>
                  <a:gd name="T28" fmla="*/ 198 w 4756"/>
                  <a:gd name="T29" fmla="*/ 62 h 1576"/>
                  <a:gd name="T30" fmla="*/ 218 w 4756"/>
                  <a:gd name="T31" fmla="*/ 51 h 1576"/>
                  <a:gd name="T32" fmla="*/ 238 w 4756"/>
                  <a:gd name="T33" fmla="*/ 41 h 1576"/>
                  <a:gd name="T34" fmla="*/ 249 w 4756"/>
                  <a:gd name="T35" fmla="*/ 37 h 1576"/>
                  <a:gd name="T36" fmla="*/ 270 w 4756"/>
                  <a:gd name="T37" fmla="*/ 28 h 1576"/>
                  <a:gd name="T38" fmla="*/ 291 w 4756"/>
                  <a:gd name="T39" fmla="*/ 21 h 1576"/>
                  <a:gd name="T40" fmla="*/ 314 w 4756"/>
                  <a:gd name="T41" fmla="*/ 15 h 1576"/>
                  <a:gd name="T42" fmla="*/ 336 w 4756"/>
                  <a:gd name="T43" fmla="*/ 9 h 1576"/>
                  <a:gd name="T44" fmla="*/ 359 w 4756"/>
                  <a:gd name="T45" fmla="*/ 5 h 1576"/>
                  <a:gd name="T46" fmla="*/ 383 w 4756"/>
                  <a:gd name="T47" fmla="*/ 2 h 1576"/>
                  <a:gd name="T48" fmla="*/ 407 w 4756"/>
                  <a:gd name="T49" fmla="*/ 0 h 1576"/>
                  <a:gd name="T50" fmla="*/ 431 w 4756"/>
                  <a:gd name="T51" fmla="*/ 0 h 1576"/>
                  <a:gd name="T52" fmla="*/ 442 w 4756"/>
                  <a:gd name="T53" fmla="*/ 0 h 1576"/>
                  <a:gd name="T54" fmla="*/ 466 w 4756"/>
                  <a:gd name="T55" fmla="*/ 1 h 1576"/>
                  <a:gd name="T56" fmla="*/ 490 w 4756"/>
                  <a:gd name="T57" fmla="*/ 4 h 1576"/>
                  <a:gd name="T58" fmla="*/ 513 w 4756"/>
                  <a:gd name="T59" fmla="*/ 7 h 1576"/>
                  <a:gd name="T60" fmla="*/ 536 w 4756"/>
                  <a:gd name="T61" fmla="*/ 12 h 1576"/>
                  <a:gd name="T62" fmla="*/ 558 w 4756"/>
                  <a:gd name="T63" fmla="*/ 18 h 1576"/>
                  <a:gd name="T64" fmla="*/ 580 w 4756"/>
                  <a:gd name="T65" fmla="*/ 25 h 1576"/>
                  <a:gd name="T66" fmla="*/ 602 w 4756"/>
                  <a:gd name="T67" fmla="*/ 32 h 1576"/>
                  <a:gd name="T68" fmla="*/ 612 w 4756"/>
                  <a:gd name="T69" fmla="*/ 37 h 1576"/>
                  <a:gd name="T70" fmla="*/ 633 w 4756"/>
                  <a:gd name="T71" fmla="*/ 46 h 1576"/>
                  <a:gd name="T72" fmla="*/ 653 w 4756"/>
                  <a:gd name="T73" fmla="*/ 57 h 1576"/>
                  <a:gd name="T74" fmla="*/ 673 w 4756"/>
                  <a:gd name="T75" fmla="*/ 68 h 1576"/>
                  <a:gd name="T76" fmla="*/ 692 w 4756"/>
                  <a:gd name="T77" fmla="*/ 80 h 1576"/>
                  <a:gd name="T78" fmla="*/ 710 w 4756"/>
                  <a:gd name="T79" fmla="*/ 93 h 1576"/>
                  <a:gd name="T80" fmla="*/ 728 w 4756"/>
                  <a:gd name="T81" fmla="*/ 107 h 1576"/>
                  <a:gd name="T82" fmla="*/ 745 w 4756"/>
                  <a:gd name="T83" fmla="*/ 122 h 1576"/>
                  <a:gd name="T84" fmla="*/ 761 w 4756"/>
                  <a:gd name="T85" fmla="*/ 137 h 1576"/>
                  <a:gd name="T86" fmla="*/ 769 w 4756"/>
                  <a:gd name="T87" fmla="*/ 145 h 1576"/>
                  <a:gd name="T88" fmla="*/ 784 w 4756"/>
                  <a:gd name="T89" fmla="*/ 162 h 1576"/>
                  <a:gd name="T90" fmla="*/ 798 w 4756"/>
                  <a:gd name="T91" fmla="*/ 179 h 1576"/>
                  <a:gd name="T92" fmla="*/ 812 w 4756"/>
                  <a:gd name="T93" fmla="*/ 197 h 1576"/>
                  <a:gd name="T94" fmla="*/ 824 w 4756"/>
                  <a:gd name="T95" fmla="*/ 216 h 1576"/>
                  <a:gd name="T96" fmla="*/ 836 w 4756"/>
                  <a:gd name="T97" fmla="*/ 235 h 1576"/>
                  <a:gd name="T98" fmla="*/ 847 w 4756"/>
                  <a:gd name="T99" fmla="*/ 255 h 1576"/>
                  <a:gd name="T100" fmla="*/ 857 w 4756"/>
                  <a:gd name="T101" fmla="*/ 275 h 1576"/>
                  <a:gd name="T102" fmla="*/ 0 w 4756"/>
                  <a:gd name="T103" fmla="*/ 28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5001"/>
                    </a:srgbClr>
                  </a:gs>
                  <a:gs pos="100000">
                    <a:srgbClr val="767676">
                      <a:alpha val="0"/>
                    </a:srgbClr>
                  </a:gs>
                </a:gsLst>
                <a:lin ang="5400000" scaled="1"/>
              </a:gradFill>
              <a:ln w="12700">
                <a:noFill/>
                <a:round/>
              </a:ln>
            </p:spPr>
            <p:txBody>
              <a:bodyPr/>
              <a:lstStyle/>
              <a:p>
                <a:pPr>
                  <a:defRPr/>
                </a:pPr>
                <a:endParaRPr lang="zh-CN" altLang="en-US" kern="0">
                  <a:solidFill>
                    <a:sysClr val="windowText" lastClr="000000"/>
                  </a:solidFill>
                </a:endParaRPr>
              </a:p>
            </p:txBody>
          </p:sp>
        </p:grpSp>
        <p:grpSp>
          <p:nvGrpSpPr>
            <p:cNvPr id="49" name="Group 15"/>
            <p:cNvGrpSpPr/>
            <p:nvPr/>
          </p:nvGrpSpPr>
          <p:grpSpPr bwMode="auto">
            <a:xfrm>
              <a:off x="6207125" y="3292475"/>
              <a:ext cx="1606550" cy="1839913"/>
              <a:chOff x="2449" y="2701"/>
              <a:chExt cx="1212" cy="1387"/>
            </a:xfrm>
          </p:grpSpPr>
          <p:sp>
            <p:nvSpPr>
              <p:cNvPr id="73" name="Oval 16"/>
              <p:cNvSpPr>
                <a:spLocks noChangeArrowheads="1"/>
              </p:cNvSpPr>
              <p:nvPr/>
            </p:nvSpPr>
            <p:spPr bwMode="auto">
              <a:xfrm>
                <a:off x="2449" y="3586"/>
                <a:ext cx="1212" cy="502"/>
              </a:xfrm>
              <a:prstGeom prst="ellipse">
                <a:avLst/>
              </a:prstGeom>
              <a:gradFill rotWithShape="1">
                <a:gsLst>
                  <a:gs pos="0">
                    <a:srgbClr val="000000">
                      <a:alpha val="50000"/>
                    </a:srgbClr>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nvGrpSpPr>
              <p:cNvPr id="74" name="Group 17"/>
              <p:cNvGrpSpPr/>
              <p:nvPr/>
            </p:nvGrpSpPr>
            <p:grpSpPr bwMode="auto">
              <a:xfrm>
                <a:off x="2459" y="2701"/>
                <a:ext cx="1170" cy="1166"/>
                <a:chOff x="549" y="2205"/>
                <a:chExt cx="1406" cy="1402"/>
              </a:xfrm>
            </p:grpSpPr>
            <p:sp>
              <p:nvSpPr>
                <p:cNvPr id="76" name="Oval 18"/>
                <p:cNvSpPr>
                  <a:spLocks noChangeArrowheads="1"/>
                </p:cNvSpPr>
                <p:nvPr/>
              </p:nvSpPr>
              <p:spPr bwMode="auto">
                <a:xfrm>
                  <a:off x="547" y="2205"/>
                  <a:ext cx="1406" cy="1402"/>
                </a:xfrm>
                <a:prstGeom prst="ellipse">
                  <a:avLst/>
                </a:prstGeom>
                <a:solidFill>
                  <a:srgbClr val="FF6600"/>
                </a:solidFill>
                <a:ln w="9525" algn="ctr">
                  <a:noFill/>
                  <a:round/>
                </a:ln>
                <a:effectLst/>
              </p:spPr>
              <p:txBody>
                <a:bodyPr wrap="none" anchor="ctr"/>
                <a:lstStyle/>
                <a:p>
                  <a:pPr>
                    <a:defRPr/>
                  </a:pPr>
                  <a:endParaRPr lang="zh-CN" altLang="en-US" kern="0">
                    <a:solidFill>
                      <a:sysClr val="windowText" lastClr="000000"/>
                    </a:solidFill>
                  </a:endParaRPr>
                </a:p>
              </p:txBody>
            </p:sp>
            <p:sp>
              <p:nvSpPr>
                <p:cNvPr id="77" name="Oval 19"/>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sp>
            <p:nvSpPr>
              <p:cNvPr id="75" name="Freeform 20"/>
              <p:cNvSpPr/>
              <p:nvPr/>
            </p:nvSpPr>
            <p:spPr bwMode="auto">
              <a:xfrm>
                <a:off x="2539" y="2721"/>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zh-CN" altLang="en-US" kern="0">
                  <a:solidFill>
                    <a:sysClr val="windowText" lastClr="000000"/>
                  </a:solidFill>
                </a:endParaRPr>
              </a:p>
            </p:txBody>
          </p:sp>
        </p:grpSp>
        <p:grpSp>
          <p:nvGrpSpPr>
            <p:cNvPr id="50" name="Group 21"/>
            <p:cNvGrpSpPr/>
            <p:nvPr/>
          </p:nvGrpSpPr>
          <p:grpSpPr bwMode="auto">
            <a:xfrm>
              <a:off x="4551363" y="3292475"/>
              <a:ext cx="1608137" cy="1839913"/>
              <a:chOff x="2449" y="2701"/>
              <a:chExt cx="1212" cy="1387"/>
            </a:xfrm>
          </p:grpSpPr>
          <p:sp>
            <p:nvSpPr>
              <p:cNvPr id="68" name="Oval 22"/>
              <p:cNvSpPr>
                <a:spLocks noChangeArrowheads="1"/>
              </p:cNvSpPr>
              <p:nvPr/>
            </p:nvSpPr>
            <p:spPr bwMode="auto">
              <a:xfrm>
                <a:off x="2449" y="3586"/>
                <a:ext cx="1212" cy="502"/>
              </a:xfrm>
              <a:prstGeom prst="ellipse">
                <a:avLst/>
              </a:prstGeom>
              <a:gradFill rotWithShape="1">
                <a:gsLst>
                  <a:gs pos="0">
                    <a:srgbClr val="000000">
                      <a:alpha val="50000"/>
                    </a:srgbClr>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nvGrpSpPr>
              <p:cNvPr id="69" name="Group 23"/>
              <p:cNvGrpSpPr/>
              <p:nvPr/>
            </p:nvGrpSpPr>
            <p:grpSpPr bwMode="auto">
              <a:xfrm>
                <a:off x="2459" y="2701"/>
                <a:ext cx="1170" cy="1166"/>
                <a:chOff x="549" y="2205"/>
                <a:chExt cx="1406" cy="1402"/>
              </a:xfrm>
            </p:grpSpPr>
            <p:sp>
              <p:nvSpPr>
                <p:cNvPr id="71" name="Oval 24"/>
                <p:cNvSpPr>
                  <a:spLocks noChangeArrowheads="1"/>
                </p:cNvSpPr>
                <p:nvPr/>
              </p:nvSpPr>
              <p:spPr bwMode="auto">
                <a:xfrm>
                  <a:off x="547" y="2205"/>
                  <a:ext cx="1406" cy="1402"/>
                </a:xfrm>
                <a:prstGeom prst="ellipse">
                  <a:avLst/>
                </a:prstGeom>
                <a:solidFill>
                  <a:srgbClr val="000000"/>
                </a:solidFill>
                <a:ln w="9525" algn="ctr">
                  <a:noFill/>
                  <a:round/>
                </a:ln>
                <a:effectLst/>
              </p:spPr>
              <p:txBody>
                <a:bodyPr wrap="none" anchor="ctr"/>
                <a:lstStyle/>
                <a:p>
                  <a:pPr>
                    <a:defRPr/>
                  </a:pPr>
                  <a:endParaRPr lang="zh-CN" altLang="en-US" kern="0">
                    <a:solidFill>
                      <a:sysClr val="windowText" lastClr="000000"/>
                    </a:solidFill>
                  </a:endParaRPr>
                </a:p>
              </p:txBody>
            </p:sp>
            <p:sp>
              <p:nvSpPr>
                <p:cNvPr id="72" name="Oval 25"/>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sp>
            <p:nvSpPr>
              <p:cNvPr id="70" name="Freeform 26"/>
              <p:cNvSpPr/>
              <p:nvPr/>
            </p:nvSpPr>
            <p:spPr bwMode="auto">
              <a:xfrm>
                <a:off x="2539" y="2721"/>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zh-CN" altLang="en-US" kern="0">
                  <a:solidFill>
                    <a:sysClr val="windowText" lastClr="000000"/>
                  </a:solidFill>
                </a:endParaRPr>
              </a:p>
            </p:txBody>
          </p:sp>
        </p:grpSp>
        <p:sp>
          <p:nvSpPr>
            <p:cNvPr id="51" name="Oval 27"/>
            <p:cNvSpPr>
              <a:spLocks noChangeArrowheads="1"/>
            </p:cNvSpPr>
            <p:nvPr/>
          </p:nvSpPr>
          <p:spPr bwMode="auto">
            <a:xfrm>
              <a:off x="5183188" y="5351463"/>
              <a:ext cx="1960562" cy="811212"/>
            </a:xfrm>
            <a:prstGeom prst="ellipse">
              <a:avLst/>
            </a:prstGeom>
            <a:gradFill rotWithShape="1">
              <a:gsLst>
                <a:gs pos="0">
                  <a:srgbClr val="000000">
                    <a:alpha val="50000"/>
                  </a:srgbClr>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nvGrpSpPr>
            <p:cNvPr id="52" name="Group 28"/>
            <p:cNvGrpSpPr/>
            <p:nvPr/>
          </p:nvGrpSpPr>
          <p:grpSpPr bwMode="auto">
            <a:xfrm>
              <a:off x="5199063" y="3921125"/>
              <a:ext cx="1892300" cy="1884363"/>
              <a:chOff x="3275" y="2470"/>
              <a:chExt cx="1192" cy="1187"/>
            </a:xfrm>
          </p:grpSpPr>
          <p:grpSp>
            <p:nvGrpSpPr>
              <p:cNvPr id="63" name="Group 29"/>
              <p:cNvGrpSpPr/>
              <p:nvPr/>
            </p:nvGrpSpPr>
            <p:grpSpPr bwMode="auto">
              <a:xfrm>
                <a:off x="3275" y="2470"/>
                <a:ext cx="1192" cy="1187"/>
                <a:chOff x="549" y="2205"/>
                <a:chExt cx="1406" cy="1402"/>
              </a:xfrm>
            </p:grpSpPr>
            <p:sp>
              <p:nvSpPr>
                <p:cNvPr id="66" name="Oval 30"/>
                <p:cNvSpPr>
                  <a:spLocks noChangeArrowheads="1"/>
                </p:cNvSpPr>
                <p:nvPr/>
              </p:nvSpPr>
              <p:spPr bwMode="auto">
                <a:xfrm>
                  <a:off x="549" y="2205"/>
                  <a:ext cx="1406" cy="1402"/>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algn="ctr">
                  <a:noFill/>
                  <a:round/>
                </a:ln>
              </p:spPr>
              <p:txBody>
                <a:bodyPr wrap="none" anchor="ctr"/>
                <a:lstStyle/>
                <a:p>
                  <a:pPr>
                    <a:defRPr/>
                  </a:pPr>
                  <a:endParaRPr lang="zh-CN" altLang="en-US" kern="0">
                    <a:solidFill>
                      <a:sysClr val="windowText" lastClr="000000"/>
                    </a:solidFill>
                  </a:endParaRPr>
                </a:p>
              </p:txBody>
            </p:sp>
            <p:sp>
              <p:nvSpPr>
                <p:cNvPr id="67" name="Oval 31"/>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sp>
            <p:nvSpPr>
              <p:cNvPr id="64" name="Text Box 32"/>
              <p:cNvSpPr txBox="1">
                <a:spLocks noChangeArrowheads="1"/>
              </p:cNvSpPr>
              <p:nvPr/>
            </p:nvSpPr>
            <p:spPr bwMode="auto">
              <a:xfrm>
                <a:off x="3491" y="2840"/>
                <a:ext cx="756" cy="442"/>
              </a:xfrm>
              <a:prstGeom prst="rect">
                <a:avLst/>
              </a:prstGeom>
              <a:noFill/>
              <a:ln w="9525">
                <a:noFill/>
                <a:miter lim="800000"/>
              </a:ln>
            </p:spPr>
            <p:txBody>
              <a:bodyPr wrap="none">
                <a:spAutoFit/>
              </a:bodyPr>
              <a:lstStyle/>
              <a:p>
                <a:pPr algn="ctr">
                  <a:defRPr/>
                </a:pPr>
                <a:r>
                  <a:rPr kumimoji="1" lang="zh-CN" altLang="en-US" sz="2000" kern="0">
                    <a:solidFill>
                      <a:srgbClr val="F8F8F8"/>
                    </a:solidFill>
                  </a:rPr>
                  <a:t>单击此处</a:t>
                </a:r>
              </a:p>
              <a:p>
                <a:pPr algn="ctr">
                  <a:defRPr/>
                </a:pPr>
                <a:r>
                  <a:rPr kumimoji="1" lang="zh-CN" altLang="en-US" sz="2000" kern="0">
                    <a:solidFill>
                      <a:srgbClr val="F8F8F8"/>
                    </a:solidFill>
                  </a:rPr>
                  <a:t>添加文字</a:t>
                </a:r>
                <a:endParaRPr kumimoji="1" lang="en-US" altLang="ko-KR" sz="2000" kern="0">
                  <a:solidFill>
                    <a:srgbClr val="F8F8F8"/>
                  </a:solidFill>
                </a:endParaRPr>
              </a:p>
            </p:txBody>
          </p:sp>
          <p:sp>
            <p:nvSpPr>
              <p:cNvPr id="65" name="Freeform 33"/>
              <p:cNvSpPr/>
              <p:nvPr/>
            </p:nvSpPr>
            <p:spPr bwMode="auto">
              <a:xfrm>
                <a:off x="3357" y="2490"/>
                <a:ext cx="1017" cy="337"/>
              </a:xfrm>
              <a:custGeom>
                <a:avLst/>
                <a:gdLst>
                  <a:gd name="T0" fmla="*/ 0 w 4756"/>
                  <a:gd name="T1" fmla="*/ 337 h 1576"/>
                  <a:gd name="T2" fmla="*/ 11 w 4756"/>
                  <a:gd name="T3" fmla="*/ 313 h 1576"/>
                  <a:gd name="T4" fmla="*/ 23 w 4756"/>
                  <a:gd name="T5" fmla="*/ 289 h 1576"/>
                  <a:gd name="T6" fmla="*/ 36 w 4756"/>
                  <a:gd name="T7" fmla="*/ 266 h 1576"/>
                  <a:gd name="T8" fmla="*/ 51 w 4756"/>
                  <a:gd name="T9" fmla="*/ 243 h 1576"/>
                  <a:gd name="T10" fmla="*/ 66 w 4756"/>
                  <a:gd name="T11" fmla="*/ 222 h 1576"/>
                  <a:gd name="T12" fmla="*/ 83 w 4756"/>
                  <a:gd name="T13" fmla="*/ 201 h 1576"/>
                  <a:gd name="T14" fmla="*/ 100 w 4756"/>
                  <a:gd name="T15" fmla="*/ 181 h 1576"/>
                  <a:gd name="T16" fmla="*/ 118 w 4756"/>
                  <a:gd name="T17" fmla="*/ 162 h 1576"/>
                  <a:gd name="T18" fmla="*/ 127 w 4756"/>
                  <a:gd name="T19" fmla="*/ 152 h 1576"/>
                  <a:gd name="T20" fmla="*/ 147 w 4756"/>
                  <a:gd name="T21" fmla="*/ 135 h 1576"/>
                  <a:gd name="T22" fmla="*/ 168 w 4756"/>
                  <a:gd name="T23" fmla="*/ 118 h 1576"/>
                  <a:gd name="T24" fmla="*/ 189 w 4756"/>
                  <a:gd name="T25" fmla="*/ 102 h 1576"/>
                  <a:gd name="T26" fmla="*/ 211 w 4756"/>
                  <a:gd name="T27" fmla="*/ 87 h 1576"/>
                  <a:gd name="T28" fmla="*/ 234 w 4756"/>
                  <a:gd name="T29" fmla="*/ 73 h 1576"/>
                  <a:gd name="T30" fmla="*/ 257 w 4756"/>
                  <a:gd name="T31" fmla="*/ 60 h 1576"/>
                  <a:gd name="T32" fmla="*/ 281 w 4756"/>
                  <a:gd name="T33" fmla="*/ 49 h 1576"/>
                  <a:gd name="T34" fmla="*/ 294 w 4756"/>
                  <a:gd name="T35" fmla="*/ 43 h 1576"/>
                  <a:gd name="T36" fmla="*/ 319 w 4756"/>
                  <a:gd name="T37" fmla="*/ 33 h 1576"/>
                  <a:gd name="T38" fmla="*/ 344 w 4756"/>
                  <a:gd name="T39" fmla="*/ 25 h 1576"/>
                  <a:gd name="T40" fmla="*/ 370 w 4756"/>
                  <a:gd name="T41" fmla="*/ 17 h 1576"/>
                  <a:gd name="T42" fmla="*/ 397 w 4756"/>
                  <a:gd name="T43" fmla="*/ 11 h 1576"/>
                  <a:gd name="T44" fmla="*/ 424 w 4756"/>
                  <a:gd name="T45" fmla="*/ 6 h 1576"/>
                  <a:gd name="T46" fmla="*/ 452 w 4756"/>
                  <a:gd name="T47" fmla="*/ 3 h 1576"/>
                  <a:gd name="T48" fmla="*/ 480 w 4756"/>
                  <a:gd name="T49" fmla="*/ 0 h 1576"/>
                  <a:gd name="T50" fmla="*/ 508 w 4756"/>
                  <a:gd name="T51" fmla="*/ 0 h 1576"/>
                  <a:gd name="T52" fmla="*/ 523 w 4756"/>
                  <a:gd name="T53" fmla="*/ 0 h 1576"/>
                  <a:gd name="T54" fmla="*/ 551 w 4756"/>
                  <a:gd name="T55" fmla="*/ 2 h 1576"/>
                  <a:gd name="T56" fmla="*/ 579 w 4756"/>
                  <a:gd name="T57" fmla="*/ 4 h 1576"/>
                  <a:gd name="T58" fmla="*/ 606 w 4756"/>
                  <a:gd name="T59" fmla="*/ 9 h 1576"/>
                  <a:gd name="T60" fmla="*/ 633 w 4756"/>
                  <a:gd name="T61" fmla="*/ 14 h 1576"/>
                  <a:gd name="T62" fmla="*/ 659 w 4756"/>
                  <a:gd name="T63" fmla="*/ 21 h 1576"/>
                  <a:gd name="T64" fmla="*/ 686 w 4756"/>
                  <a:gd name="T65" fmla="*/ 29 h 1576"/>
                  <a:gd name="T66" fmla="*/ 711 w 4756"/>
                  <a:gd name="T67" fmla="*/ 38 h 1576"/>
                  <a:gd name="T68" fmla="*/ 723 w 4756"/>
                  <a:gd name="T69" fmla="*/ 43 h 1576"/>
                  <a:gd name="T70" fmla="*/ 748 w 4756"/>
                  <a:gd name="T71" fmla="*/ 54 h 1576"/>
                  <a:gd name="T72" fmla="*/ 772 w 4756"/>
                  <a:gd name="T73" fmla="*/ 67 h 1576"/>
                  <a:gd name="T74" fmla="*/ 795 w 4756"/>
                  <a:gd name="T75" fmla="*/ 80 h 1576"/>
                  <a:gd name="T76" fmla="*/ 817 w 4756"/>
                  <a:gd name="T77" fmla="*/ 94 h 1576"/>
                  <a:gd name="T78" fmla="*/ 839 w 4756"/>
                  <a:gd name="T79" fmla="*/ 109 h 1576"/>
                  <a:gd name="T80" fmla="*/ 860 w 4756"/>
                  <a:gd name="T81" fmla="*/ 126 h 1576"/>
                  <a:gd name="T82" fmla="*/ 880 w 4756"/>
                  <a:gd name="T83" fmla="*/ 143 h 1576"/>
                  <a:gd name="T84" fmla="*/ 899 w 4756"/>
                  <a:gd name="T85" fmla="*/ 162 h 1576"/>
                  <a:gd name="T86" fmla="*/ 908 w 4756"/>
                  <a:gd name="T87" fmla="*/ 171 h 1576"/>
                  <a:gd name="T88" fmla="*/ 926 w 4756"/>
                  <a:gd name="T89" fmla="*/ 191 h 1576"/>
                  <a:gd name="T90" fmla="*/ 943 w 4756"/>
                  <a:gd name="T91" fmla="*/ 211 h 1576"/>
                  <a:gd name="T92" fmla="*/ 959 w 4756"/>
                  <a:gd name="T93" fmla="*/ 232 h 1576"/>
                  <a:gd name="T94" fmla="*/ 973 w 4756"/>
                  <a:gd name="T95" fmla="*/ 254 h 1576"/>
                  <a:gd name="T96" fmla="*/ 987 w 4756"/>
                  <a:gd name="T97" fmla="*/ 277 h 1576"/>
                  <a:gd name="T98" fmla="*/ 1000 w 4756"/>
                  <a:gd name="T99" fmla="*/ 301 h 1576"/>
                  <a:gd name="T100" fmla="*/ 1012 w 4756"/>
                  <a:gd name="T101" fmla="*/ 325 h 1576"/>
                  <a:gd name="T102" fmla="*/ 0 w 4756"/>
                  <a:gd name="T103" fmla="*/ 33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zh-CN" altLang="en-US" kern="0">
                  <a:solidFill>
                    <a:sysClr val="windowText" lastClr="000000"/>
                  </a:solidFill>
                </a:endParaRPr>
              </a:p>
            </p:txBody>
          </p:sp>
        </p:grpSp>
        <p:sp>
          <p:nvSpPr>
            <p:cNvPr id="53" name="Text Box 34"/>
            <p:cNvSpPr txBox="1">
              <a:spLocks noChangeArrowheads="1"/>
            </p:cNvSpPr>
            <p:nvPr/>
          </p:nvSpPr>
          <p:spPr bwMode="auto">
            <a:xfrm>
              <a:off x="4678363" y="3633788"/>
              <a:ext cx="1296987" cy="274637"/>
            </a:xfrm>
            <a:prstGeom prst="rect">
              <a:avLst/>
            </a:prstGeom>
            <a:noFill/>
            <a:ln w="9525">
              <a:noFill/>
              <a:miter lim="800000"/>
            </a:ln>
          </p:spPr>
          <p:txBody>
            <a:bodyPr>
              <a:spAutoFit/>
            </a:bodyPr>
            <a:lstStyle/>
            <a:p>
              <a:pPr algn="ctr">
                <a:defRPr/>
              </a:pPr>
              <a:r>
                <a:rPr kumimoji="1" lang="zh-CN" altLang="en-US" sz="1200" kern="0" dirty="0">
                  <a:solidFill>
                    <a:schemeClr val="bg1"/>
                  </a:solidFill>
                </a:rPr>
                <a:t>单击添加文字</a:t>
              </a:r>
              <a:endParaRPr kumimoji="1" lang="en-US" altLang="ko-KR" sz="1200" kern="0" dirty="0">
                <a:solidFill>
                  <a:schemeClr val="bg1"/>
                </a:solidFill>
              </a:endParaRPr>
            </a:p>
          </p:txBody>
        </p:sp>
        <p:sp>
          <p:nvSpPr>
            <p:cNvPr id="54" name="Text Box 35"/>
            <p:cNvSpPr txBox="1">
              <a:spLocks noChangeArrowheads="1"/>
            </p:cNvSpPr>
            <p:nvPr/>
          </p:nvSpPr>
          <p:spPr bwMode="auto">
            <a:xfrm>
              <a:off x="6261100" y="3633788"/>
              <a:ext cx="1441450" cy="274637"/>
            </a:xfrm>
            <a:prstGeom prst="rect">
              <a:avLst/>
            </a:prstGeom>
            <a:noFill/>
            <a:ln w="9525">
              <a:noFill/>
              <a:miter lim="800000"/>
            </a:ln>
          </p:spPr>
          <p:txBody>
            <a:bodyPr>
              <a:spAutoFit/>
            </a:bodyPr>
            <a:lstStyle/>
            <a:p>
              <a:pPr algn="ctr" latinLnBrk="1">
                <a:defRPr/>
              </a:pPr>
              <a:r>
                <a:rPr kumimoji="1" lang="zh-CN" altLang="en-US" sz="1200" kern="0">
                  <a:solidFill>
                    <a:srgbClr val="000000"/>
                  </a:solidFill>
                </a:rPr>
                <a:t>单击添加文字</a:t>
              </a:r>
              <a:endParaRPr kumimoji="1" lang="en-US" altLang="ko-KR" sz="1200" kern="0">
                <a:solidFill>
                  <a:srgbClr val="000000"/>
                </a:solidFill>
              </a:endParaRPr>
            </a:p>
          </p:txBody>
        </p:sp>
        <p:sp>
          <p:nvSpPr>
            <p:cNvPr id="55" name="Text Box 36"/>
            <p:cNvSpPr txBox="1">
              <a:spLocks noChangeArrowheads="1"/>
            </p:cNvSpPr>
            <p:nvPr/>
          </p:nvSpPr>
          <p:spPr bwMode="auto">
            <a:xfrm>
              <a:off x="4138613" y="2992438"/>
              <a:ext cx="1223962" cy="274637"/>
            </a:xfrm>
            <a:prstGeom prst="rect">
              <a:avLst/>
            </a:prstGeom>
            <a:noFill/>
            <a:ln w="9525">
              <a:noFill/>
              <a:miter lim="800000"/>
            </a:ln>
          </p:spPr>
          <p:txBody>
            <a:bodyPr>
              <a:spAutoFit/>
            </a:bodyPr>
            <a:lstStyle/>
            <a:p>
              <a:pPr algn="ctr">
                <a:defRPr/>
              </a:pPr>
              <a:r>
                <a:rPr kumimoji="1" lang="zh-CN" altLang="en-US" sz="1200" kern="0">
                  <a:solidFill>
                    <a:srgbClr val="FFFFFF"/>
                  </a:solidFill>
                </a:rPr>
                <a:t>单击添加文字</a:t>
              </a:r>
              <a:endParaRPr kumimoji="1" lang="en-US" altLang="ko-KR" sz="1000" kern="0">
                <a:solidFill>
                  <a:srgbClr val="FFFFFF"/>
                </a:solidFill>
              </a:endParaRPr>
            </a:p>
          </p:txBody>
        </p:sp>
        <p:sp>
          <p:nvSpPr>
            <p:cNvPr id="56" name="Text Box 37"/>
            <p:cNvSpPr txBox="1">
              <a:spLocks noChangeArrowheads="1"/>
            </p:cNvSpPr>
            <p:nvPr/>
          </p:nvSpPr>
          <p:spPr bwMode="auto">
            <a:xfrm>
              <a:off x="5578475" y="2992438"/>
              <a:ext cx="1223963" cy="274637"/>
            </a:xfrm>
            <a:prstGeom prst="rect">
              <a:avLst/>
            </a:prstGeom>
            <a:noFill/>
            <a:ln w="9525">
              <a:noFill/>
              <a:miter lim="800000"/>
            </a:ln>
          </p:spPr>
          <p:txBody>
            <a:bodyPr>
              <a:spAutoFit/>
            </a:bodyPr>
            <a:lstStyle/>
            <a:p>
              <a:pPr algn="ctr">
                <a:defRPr/>
              </a:pPr>
              <a:r>
                <a:rPr kumimoji="1" lang="zh-CN" altLang="en-US" sz="1200" kern="0">
                  <a:solidFill>
                    <a:srgbClr val="FFFFFF"/>
                  </a:solidFill>
                </a:rPr>
                <a:t>单击添加文字</a:t>
              </a:r>
              <a:endParaRPr kumimoji="1" lang="en-US" altLang="ko-KR" sz="1200" kern="0">
                <a:solidFill>
                  <a:srgbClr val="FFFFFF"/>
                </a:solidFill>
              </a:endParaRPr>
            </a:p>
          </p:txBody>
        </p:sp>
        <p:sp>
          <p:nvSpPr>
            <p:cNvPr id="57" name="Text Box 38"/>
            <p:cNvSpPr txBox="1">
              <a:spLocks noChangeArrowheads="1"/>
            </p:cNvSpPr>
            <p:nvPr/>
          </p:nvSpPr>
          <p:spPr bwMode="auto">
            <a:xfrm>
              <a:off x="6983413" y="2992438"/>
              <a:ext cx="1223962" cy="274637"/>
            </a:xfrm>
            <a:prstGeom prst="rect">
              <a:avLst/>
            </a:prstGeom>
            <a:noFill/>
            <a:ln w="9525">
              <a:noFill/>
              <a:miter lim="800000"/>
            </a:ln>
          </p:spPr>
          <p:txBody>
            <a:bodyPr>
              <a:spAutoFit/>
            </a:bodyPr>
            <a:lstStyle/>
            <a:p>
              <a:pPr algn="ctr">
                <a:defRPr/>
              </a:pPr>
              <a:r>
                <a:rPr kumimoji="1" lang="zh-CN" altLang="en-US" sz="1200" kern="0">
                  <a:solidFill>
                    <a:srgbClr val="FFFFFF"/>
                  </a:solidFill>
                </a:rPr>
                <a:t>单击添加文字</a:t>
              </a:r>
              <a:endParaRPr kumimoji="1" lang="en-US" altLang="ko-KR" sz="1000" kern="0">
                <a:solidFill>
                  <a:srgbClr val="FFFFFF"/>
                </a:solidFill>
              </a:endParaRPr>
            </a:p>
          </p:txBody>
        </p:sp>
        <p:sp>
          <p:nvSpPr>
            <p:cNvPr id="58" name="Rectangle 39"/>
            <p:cNvSpPr>
              <a:spLocks noChangeArrowheads="1"/>
            </p:cNvSpPr>
            <p:nvPr/>
          </p:nvSpPr>
          <p:spPr bwMode="auto">
            <a:xfrm>
              <a:off x="466725" y="2611438"/>
              <a:ext cx="3024188" cy="336550"/>
            </a:xfrm>
            <a:prstGeom prst="rect">
              <a:avLst/>
            </a:prstGeom>
            <a:noFill/>
            <a:ln w="9525">
              <a:noFill/>
              <a:miter lim="800000"/>
            </a:ln>
          </p:spPr>
          <p:txBody>
            <a:bodyPr>
              <a:spAutoFit/>
            </a:bodyPr>
            <a:lstStyle/>
            <a:p>
              <a:pPr>
                <a:defRPr/>
              </a:pPr>
              <a:r>
                <a:rPr lang="zh-CN" altLang="en-US" sz="1600" kern="0">
                  <a:solidFill>
                    <a:srgbClr val="0875F8"/>
                  </a:solidFill>
                </a:rPr>
                <a:t>单击此处添加标题文字</a:t>
              </a:r>
            </a:p>
          </p:txBody>
        </p:sp>
        <p:sp>
          <p:nvSpPr>
            <p:cNvPr id="59" name="Rectangle 40"/>
            <p:cNvSpPr>
              <a:spLocks noChangeArrowheads="1"/>
            </p:cNvSpPr>
            <p:nvPr/>
          </p:nvSpPr>
          <p:spPr bwMode="auto">
            <a:xfrm>
              <a:off x="466725" y="2971800"/>
              <a:ext cx="3024188" cy="800219"/>
            </a:xfrm>
            <a:prstGeom prst="rect">
              <a:avLst/>
            </a:prstGeom>
            <a:noFill/>
            <a:ln w="9525">
              <a:noFill/>
              <a:miter lim="800000"/>
            </a:ln>
          </p:spPr>
          <p:txBody>
            <a:bodyPr>
              <a:spAutoFit/>
            </a:bodyPr>
            <a:lstStyle/>
            <a:p>
              <a:pPr>
                <a:lnSpc>
                  <a:spcPct val="120000"/>
                </a:lnSpc>
                <a:spcBef>
                  <a:spcPct val="50000"/>
                </a:spcBef>
                <a:defRPr/>
              </a:pPr>
              <a:r>
                <a:rPr lang="zh-CN" altLang="en-US" sz="1000" kern="0">
                  <a:solidFill>
                    <a:srgbClr val="000000"/>
                  </a:solidFill>
                </a:rPr>
                <a:t>单击此处添加文字内容   单击此处添加文字内容</a:t>
              </a:r>
            </a:p>
            <a:p>
              <a:pPr>
                <a:lnSpc>
                  <a:spcPct val="120000"/>
                </a:lnSpc>
                <a:spcBef>
                  <a:spcPct val="50000"/>
                </a:spcBef>
                <a:defRPr/>
              </a:pPr>
              <a:r>
                <a:rPr lang="zh-CN" altLang="en-US" sz="1000" kern="0">
                  <a:solidFill>
                    <a:srgbClr val="000000"/>
                  </a:solidFill>
                </a:rPr>
                <a:t>单击此处添加文字内容   单击此处添加文字内容</a:t>
              </a:r>
            </a:p>
            <a:p>
              <a:pPr>
                <a:lnSpc>
                  <a:spcPct val="120000"/>
                </a:lnSpc>
                <a:spcBef>
                  <a:spcPct val="50000"/>
                </a:spcBef>
                <a:defRPr/>
              </a:pPr>
              <a:r>
                <a:rPr lang="zh-CN" altLang="en-US" sz="1000" kern="0">
                  <a:solidFill>
                    <a:srgbClr val="000000"/>
                  </a:solidFill>
                </a:rPr>
                <a:t>单击此处添加文字内容   </a:t>
              </a:r>
            </a:p>
          </p:txBody>
        </p:sp>
        <p:sp>
          <p:nvSpPr>
            <p:cNvPr id="60" name="Rectangle 41"/>
            <p:cNvSpPr>
              <a:spLocks noChangeArrowheads="1"/>
            </p:cNvSpPr>
            <p:nvPr/>
          </p:nvSpPr>
          <p:spPr bwMode="auto">
            <a:xfrm>
              <a:off x="466725" y="3979863"/>
              <a:ext cx="3024188" cy="336550"/>
            </a:xfrm>
            <a:prstGeom prst="rect">
              <a:avLst/>
            </a:prstGeom>
            <a:noFill/>
            <a:ln w="9525">
              <a:noFill/>
              <a:miter lim="800000"/>
            </a:ln>
          </p:spPr>
          <p:txBody>
            <a:bodyPr>
              <a:spAutoFit/>
            </a:bodyPr>
            <a:lstStyle/>
            <a:p>
              <a:pPr>
                <a:defRPr/>
              </a:pPr>
              <a:r>
                <a:rPr lang="zh-CN" altLang="en-US" sz="1600" kern="0">
                  <a:solidFill>
                    <a:srgbClr val="5F5F5F"/>
                  </a:solidFill>
                </a:rPr>
                <a:t>单击此处添加标题文字</a:t>
              </a:r>
            </a:p>
          </p:txBody>
        </p:sp>
        <p:sp>
          <p:nvSpPr>
            <p:cNvPr id="61" name="Rectangle 42"/>
            <p:cNvSpPr>
              <a:spLocks noChangeArrowheads="1"/>
            </p:cNvSpPr>
            <p:nvPr/>
          </p:nvSpPr>
          <p:spPr bwMode="auto">
            <a:xfrm>
              <a:off x="466725" y="4340225"/>
              <a:ext cx="3024188" cy="800219"/>
            </a:xfrm>
            <a:prstGeom prst="rect">
              <a:avLst/>
            </a:prstGeom>
            <a:noFill/>
            <a:ln w="9525">
              <a:noFill/>
              <a:miter lim="800000"/>
            </a:ln>
          </p:spPr>
          <p:txBody>
            <a:bodyPr>
              <a:spAutoFit/>
            </a:bodyPr>
            <a:lstStyle/>
            <a:p>
              <a:pPr>
                <a:lnSpc>
                  <a:spcPct val="120000"/>
                </a:lnSpc>
                <a:spcBef>
                  <a:spcPct val="50000"/>
                </a:spcBef>
                <a:defRPr/>
              </a:pPr>
              <a:r>
                <a:rPr lang="zh-CN" altLang="en-US" sz="1000" kern="0">
                  <a:solidFill>
                    <a:srgbClr val="000000"/>
                  </a:solidFill>
                </a:rPr>
                <a:t>单击此处添加文字内容   单击此处添加文字内容</a:t>
              </a:r>
            </a:p>
            <a:p>
              <a:pPr>
                <a:lnSpc>
                  <a:spcPct val="120000"/>
                </a:lnSpc>
                <a:spcBef>
                  <a:spcPct val="50000"/>
                </a:spcBef>
                <a:defRPr/>
              </a:pPr>
              <a:r>
                <a:rPr lang="zh-CN" altLang="en-US" sz="1000" kern="0">
                  <a:solidFill>
                    <a:srgbClr val="000000"/>
                  </a:solidFill>
                </a:rPr>
                <a:t>单击此处添加文字内容   单击此处添加文字内容</a:t>
              </a:r>
            </a:p>
            <a:p>
              <a:pPr>
                <a:lnSpc>
                  <a:spcPct val="120000"/>
                </a:lnSpc>
                <a:spcBef>
                  <a:spcPct val="50000"/>
                </a:spcBef>
                <a:defRPr/>
              </a:pPr>
              <a:r>
                <a:rPr lang="zh-CN" altLang="en-US" sz="1000" kern="0">
                  <a:solidFill>
                    <a:srgbClr val="000000"/>
                  </a:solidFill>
                </a:rPr>
                <a:t>单击此处添加文字内容   </a:t>
              </a:r>
            </a:p>
          </p:txBody>
        </p:sp>
      </p:grpSp>
      <p:sp>
        <p:nvSpPr>
          <p:cNvPr id="45"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30</a:t>
            </a:fld>
            <a:endParaRPr lang="en-US" altLang="zh-CN" dirty="0">
              <a:solidFill>
                <a:schemeClr val="tx1"/>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98" name="组合 97"/>
          <p:cNvGrpSpPr/>
          <p:nvPr/>
        </p:nvGrpSpPr>
        <p:grpSpPr>
          <a:xfrm>
            <a:off x="1389590" y="1417340"/>
            <a:ext cx="7596188" cy="3887788"/>
            <a:chOff x="936625" y="2133600"/>
            <a:chExt cx="7596188" cy="3887788"/>
          </a:xfrm>
        </p:grpSpPr>
        <p:sp>
          <p:nvSpPr>
            <p:cNvPr id="99" name="AutoShape 2"/>
            <p:cNvSpPr>
              <a:spLocks noChangeArrowheads="1"/>
            </p:cNvSpPr>
            <p:nvPr/>
          </p:nvSpPr>
          <p:spPr bwMode="auto">
            <a:xfrm>
              <a:off x="936625" y="2185988"/>
              <a:ext cx="2627313" cy="3835400"/>
            </a:xfrm>
            <a:prstGeom prst="roundRect">
              <a:avLst>
                <a:gd name="adj" fmla="val 0"/>
              </a:avLst>
            </a:prstGeom>
            <a:solidFill>
              <a:srgbClr val="333333">
                <a:alpha val="10196"/>
              </a:srgbClr>
            </a:solidFill>
            <a:ln w="19050" cap="rnd" algn="ctr">
              <a:solidFill>
                <a:srgbClr val="808080"/>
              </a:solidFill>
              <a:prstDash val="sysDot"/>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0" name="Oval 3"/>
            <p:cNvSpPr>
              <a:spLocks noChangeArrowheads="1"/>
            </p:cNvSpPr>
            <p:nvPr/>
          </p:nvSpPr>
          <p:spPr bwMode="auto">
            <a:xfrm>
              <a:off x="1073150" y="5226050"/>
              <a:ext cx="411163" cy="134938"/>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1" name="Oval 4"/>
            <p:cNvSpPr>
              <a:spLocks noChangeArrowheads="1"/>
            </p:cNvSpPr>
            <p:nvPr/>
          </p:nvSpPr>
          <p:spPr bwMode="auto">
            <a:xfrm>
              <a:off x="5991225" y="5111750"/>
              <a:ext cx="1981200" cy="812800"/>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02" name="Group 5"/>
            <p:cNvGrpSpPr/>
            <p:nvPr/>
          </p:nvGrpSpPr>
          <p:grpSpPr bwMode="auto">
            <a:xfrm>
              <a:off x="4211638" y="2781300"/>
              <a:ext cx="1258887" cy="1258888"/>
              <a:chOff x="2335" y="1139"/>
              <a:chExt cx="1089" cy="1089"/>
            </a:xfrm>
          </p:grpSpPr>
          <p:sp>
            <p:nvSpPr>
              <p:cNvPr id="188" name="Oval 6"/>
              <p:cNvSpPr>
                <a:spLocks noChangeArrowheads="1"/>
              </p:cNvSpPr>
              <p:nvPr/>
            </p:nvSpPr>
            <p:spPr bwMode="auto">
              <a:xfrm>
                <a:off x="2335" y="1139"/>
                <a:ext cx="1089" cy="1089"/>
              </a:xfrm>
              <a:prstGeom prst="ellipse">
                <a:avLst/>
              </a:prstGeom>
              <a:gradFill rotWithShape="1">
                <a:gsLst>
                  <a:gs pos="0">
                    <a:srgbClr val="FF0000"/>
                  </a:gs>
                  <a:gs pos="100000">
                    <a:srgbClr val="CC0000"/>
                  </a:gs>
                </a:gsLst>
                <a:lin ang="5400000" scaled="1"/>
              </a:gradFill>
              <a:ln w="9525" algn="ctr">
                <a:noFill/>
                <a:round/>
              </a:ln>
              <a:effectLst/>
            </p:spPr>
            <p:txBody>
              <a:bodyPr wrap="none" anchor="ctr"/>
              <a:lstStyle/>
              <a:p>
                <a:pPr algn="ctr">
                  <a:defRPr/>
                </a:pPr>
                <a:r>
                  <a:rPr lang="zh-CN" altLang="en-US" kern="0">
                    <a:solidFill>
                      <a:srgbClr val="FFFFFF"/>
                    </a:solidFill>
                    <a:latin typeface="微软雅黑" panose="020B0503020204020204" pitchFamily="34" charset="-122"/>
                    <a:ea typeface="微软雅黑" panose="020B0503020204020204" pitchFamily="34" charset="-122"/>
                  </a:rPr>
                  <a:t>单击此处</a:t>
                </a:r>
              </a:p>
              <a:p>
                <a:pPr algn="ctr">
                  <a:defRPr/>
                </a:pPr>
                <a:r>
                  <a:rPr lang="zh-CN" altLang="en-US" kern="0">
                    <a:solidFill>
                      <a:srgbClr val="FFFFFF"/>
                    </a:solidFill>
                    <a:latin typeface="微软雅黑" panose="020B0503020204020204" pitchFamily="34" charset="-122"/>
                    <a:ea typeface="微软雅黑" panose="020B0503020204020204" pitchFamily="34" charset="-122"/>
                  </a:rPr>
                  <a:t>添加文字</a:t>
                </a:r>
              </a:p>
            </p:txBody>
          </p:sp>
          <p:grpSp>
            <p:nvGrpSpPr>
              <p:cNvPr id="189" name="Group 7"/>
              <p:cNvGrpSpPr/>
              <p:nvPr/>
            </p:nvGrpSpPr>
            <p:grpSpPr bwMode="auto">
              <a:xfrm>
                <a:off x="2426" y="1169"/>
                <a:ext cx="908" cy="296"/>
                <a:chOff x="1431" y="1843"/>
                <a:chExt cx="907" cy="295"/>
              </a:xfrm>
            </p:grpSpPr>
            <p:sp>
              <p:nvSpPr>
                <p:cNvPr id="190" name="Freeform 8"/>
                <p:cNvSpPr/>
                <p:nvPr/>
              </p:nvSpPr>
              <p:spPr bwMode="auto">
                <a:xfrm>
                  <a:off x="1431" y="1843"/>
                  <a:ext cx="907" cy="293"/>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91" name="Oval 9"/>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rgbClr val="FFFFFF"/>
                    </a:solidFill>
                    <a:latin typeface="微软雅黑" panose="020B0503020204020204" pitchFamily="34" charset="-122"/>
                    <a:ea typeface="微软雅黑" panose="020B0503020204020204" pitchFamily="34" charset="-122"/>
                  </a:endParaRPr>
                </a:p>
              </p:txBody>
            </p:sp>
          </p:grpSp>
        </p:grpSp>
        <p:grpSp>
          <p:nvGrpSpPr>
            <p:cNvPr id="103" name="Group 10"/>
            <p:cNvGrpSpPr/>
            <p:nvPr/>
          </p:nvGrpSpPr>
          <p:grpSpPr bwMode="auto">
            <a:xfrm>
              <a:off x="5811838" y="2417763"/>
              <a:ext cx="2368550" cy="3257550"/>
              <a:chOff x="2953" y="1386"/>
              <a:chExt cx="1492" cy="2052"/>
            </a:xfrm>
          </p:grpSpPr>
          <p:sp>
            <p:nvSpPr>
              <p:cNvPr id="185" name="Freeform 11"/>
              <p:cNvSpPr/>
              <p:nvPr/>
            </p:nvSpPr>
            <p:spPr bwMode="auto">
              <a:xfrm>
                <a:off x="2953" y="1386"/>
                <a:ext cx="1492" cy="2052"/>
              </a:xfrm>
              <a:custGeom>
                <a:avLst/>
                <a:gdLst>
                  <a:gd name="T0" fmla="*/ 1492 w 1492"/>
                  <a:gd name="T1" fmla="*/ 373 h 2052"/>
                  <a:gd name="T2" fmla="*/ 1488 w 1492"/>
                  <a:gd name="T3" fmla="*/ 336 h 2052"/>
                  <a:gd name="T4" fmla="*/ 1476 w 1492"/>
                  <a:gd name="T5" fmla="*/ 298 h 2052"/>
                  <a:gd name="T6" fmla="*/ 1458 w 1492"/>
                  <a:gd name="T7" fmla="*/ 262 h 2052"/>
                  <a:gd name="T8" fmla="*/ 1434 w 1492"/>
                  <a:gd name="T9" fmla="*/ 228 h 2052"/>
                  <a:gd name="T10" fmla="*/ 1401 w 1492"/>
                  <a:gd name="T11" fmla="*/ 196 h 2052"/>
                  <a:gd name="T12" fmla="*/ 1365 w 1492"/>
                  <a:gd name="T13" fmla="*/ 165 h 2052"/>
                  <a:gd name="T14" fmla="*/ 1321 w 1492"/>
                  <a:gd name="T15" fmla="*/ 136 h 2052"/>
                  <a:gd name="T16" fmla="*/ 1273 w 1492"/>
                  <a:gd name="T17" fmla="*/ 109 h 2052"/>
                  <a:gd name="T18" fmla="*/ 1220 w 1492"/>
                  <a:gd name="T19" fmla="*/ 86 h 2052"/>
                  <a:gd name="T20" fmla="*/ 1163 w 1492"/>
                  <a:gd name="T21" fmla="*/ 63 h 2052"/>
                  <a:gd name="T22" fmla="*/ 1102 w 1492"/>
                  <a:gd name="T23" fmla="*/ 45 h 2052"/>
                  <a:gd name="T24" fmla="*/ 1036 w 1492"/>
                  <a:gd name="T25" fmla="*/ 30 h 2052"/>
                  <a:gd name="T26" fmla="*/ 967 w 1492"/>
                  <a:gd name="T27" fmla="*/ 17 h 2052"/>
                  <a:gd name="T28" fmla="*/ 896 w 1492"/>
                  <a:gd name="T29" fmla="*/ 8 h 2052"/>
                  <a:gd name="T30" fmla="*/ 822 w 1492"/>
                  <a:gd name="T31" fmla="*/ 1 h 2052"/>
                  <a:gd name="T32" fmla="*/ 746 w 1492"/>
                  <a:gd name="T33" fmla="*/ 0 h 2052"/>
                  <a:gd name="T34" fmla="*/ 707 w 1492"/>
                  <a:gd name="T35" fmla="*/ 0 h 2052"/>
                  <a:gd name="T36" fmla="*/ 632 w 1492"/>
                  <a:gd name="T37" fmla="*/ 4 h 2052"/>
                  <a:gd name="T38" fmla="*/ 560 w 1492"/>
                  <a:gd name="T39" fmla="*/ 12 h 2052"/>
                  <a:gd name="T40" fmla="*/ 490 w 1492"/>
                  <a:gd name="T41" fmla="*/ 22 h 2052"/>
                  <a:gd name="T42" fmla="*/ 422 w 1492"/>
                  <a:gd name="T43" fmla="*/ 36 h 2052"/>
                  <a:gd name="T44" fmla="*/ 359 w 1492"/>
                  <a:gd name="T45" fmla="*/ 54 h 2052"/>
                  <a:gd name="T46" fmla="*/ 299 w 1492"/>
                  <a:gd name="T47" fmla="*/ 74 h 2052"/>
                  <a:gd name="T48" fmla="*/ 245 w 1492"/>
                  <a:gd name="T49" fmla="*/ 97 h 2052"/>
                  <a:gd name="T50" fmla="*/ 194 w 1492"/>
                  <a:gd name="T51" fmla="*/ 122 h 2052"/>
                  <a:gd name="T52" fmla="*/ 148 w 1492"/>
                  <a:gd name="T53" fmla="*/ 150 h 2052"/>
                  <a:gd name="T54" fmla="*/ 107 w 1492"/>
                  <a:gd name="T55" fmla="*/ 180 h 2052"/>
                  <a:gd name="T56" fmla="*/ 74 w 1492"/>
                  <a:gd name="T57" fmla="*/ 211 h 2052"/>
                  <a:gd name="T58" fmla="*/ 45 w 1492"/>
                  <a:gd name="T59" fmla="*/ 245 h 2052"/>
                  <a:gd name="T60" fmla="*/ 23 w 1492"/>
                  <a:gd name="T61" fmla="*/ 280 h 2052"/>
                  <a:gd name="T62" fmla="*/ 9 w 1492"/>
                  <a:gd name="T63" fmla="*/ 316 h 2052"/>
                  <a:gd name="T64" fmla="*/ 1 w 1492"/>
                  <a:gd name="T65" fmla="*/ 354 h 2052"/>
                  <a:gd name="T66" fmla="*/ 0 w 1492"/>
                  <a:gd name="T67" fmla="*/ 373 h 2052"/>
                  <a:gd name="T68" fmla="*/ 6 w 1492"/>
                  <a:gd name="T69" fmla="*/ 420 h 2052"/>
                  <a:gd name="T70" fmla="*/ 376 w 1492"/>
                  <a:gd name="T71" fmla="*/ 1889 h 2052"/>
                  <a:gd name="T72" fmla="*/ 376 w 1492"/>
                  <a:gd name="T73" fmla="*/ 1889 h 2052"/>
                  <a:gd name="T74" fmla="*/ 391 w 1492"/>
                  <a:gd name="T75" fmla="*/ 1922 h 2052"/>
                  <a:gd name="T76" fmla="*/ 417 w 1492"/>
                  <a:gd name="T77" fmla="*/ 1954 h 2052"/>
                  <a:gd name="T78" fmla="*/ 453 w 1492"/>
                  <a:gd name="T79" fmla="*/ 1981 h 2052"/>
                  <a:gd name="T80" fmla="*/ 499 w 1492"/>
                  <a:gd name="T81" fmla="*/ 2005 h 2052"/>
                  <a:gd name="T82" fmla="*/ 552 w 1492"/>
                  <a:gd name="T83" fmla="*/ 2025 h 2052"/>
                  <a:gd name="T84" fmla="*/ 611 w 1492"/>
                  <a:gd name="T85" fmla="*/ 2039 h 2052"/>
                  <a:gd name="T86" fmla="*/ 676 w 1492"/>
                  <a:gd name="T87" fmla="*/ 2048 h 2052"/>
                  <a:gd name="T88" fmla="*/ 746 w 1492"/>
                  <a:gd name="T89" fmla="*/ 2052 h 2052"/>
                  <a:gd name="T90" fmla="*/ 781 w 1492"/>
                  <a:gd name="T91" fmla="*/ 2051 h 2052"/>
                  <a:gd name="T92" fmla="*/ 848 w 1492"/>
                  <a:gd name="T93" fmla="*/ 2044 h 2052"/>
                  <a:gd name="T94" fmla="*/ 912 w 1492"/>
                  <a:gd name="T95" fmla="*/ 2033 h 2052"/>
                  <a:gd name="T96" fmla="*/ 967 w 1492"/>
                  <a:gd name="T97" fmla="*/ 2016 h 2052"/>
                  <a:gd name="T98" fmla="*/ 1018 w 1492"/>
                  <a:gd name="T99" fmla="*/ 1994 h 2052"/>
                  <a:gd name="T100" fmla="*/ 1058 w 1492"/>
                  <a:gd name="T101" fmla="*/ 1968 h 2052"/>
                  <a:gd name="T102" fmla="*/ 1089 w 1492"/>
                  <a:gd name="T103" fmla="*/ 1938 h 2052"/>
                  <a:gd name="T104" fmla="*/ 1110 w 1492"/>
                  <a:gd name="T105" fmla="*/ 1906 h 2052"/>
                  <a:gd name="T106" fmla="*/ 1116 w 1492"/>
                  <a:gd name="T107" fmla="*/ 1889 h 2052"/>
                  <a:gd name="T108" fmla="*/ 1486 w 1492"/>
                  <a:gd name="T109" fmla="*/ 420 h 2052"/>
                  <a:gd name="T110" fmla="*/ 1491 w 1492"/>
                  <a:gd name="T111" fmla="*/ 396 h 2052"/>
                  <a:gd name="T112" fmla="*/ 1492 w 1492"/>
                  <a:gd name="T113" fmla="*/ 373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5B5B5B"/>
                  </a:gs>
                  <a:gs pos="50000">
                    <a:srgbClr val="B2B2B2"/>
                  </a:gs>
                  <a:gs pos="100000">
                    <a:srgbClr val="5B5B5B"/>
                  </a:gs>
                </a:gsLst>
                <a:lin ang="0" scaled="1"/>
              </a:grad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6" name="Freeform 12"/>
              <p:cNvSpPr>
                <a:spLocks noEditPoints="1"/>
              </p:cNvSpPr>
              <p:nvPr/>
            </p:nvSpPr>
            <p:spPr bwMode="auto">
              <a:xfrm>
                <a:off x="2953" y="1386"/>
                <a:ext cx="1492" cy="746"/>
              </a:xfrm>
              <a:custGeom>
                <a:avLst/>
                <a:gdLst>
                  <a:gd name="T0" fmla="*/ 632 w 1492"/>
                  <a:gd name="T1" fmla="*/ 4 h 746"/>
                  <a:gd name="T2" fmla="*/ 456 w 1492"/>
                  <a:gd name="T3" fmla="*/ 30 h 746"/>
                  <a:gd name="T4" fmla="*/ 299 w 1492"/>
                  <a:gd name="T5" fmla="*/ 74 h 746"/>
                  <a:gd name="T6" fmla="*/ 171 w 1492"/>
                  <a:gd name="T7" fmla="*/ 136 h 746"/>
                  <a:gd name="T8" fmla="*/ 74 w 1492"/>
                  <a:gd name="T9" fmla="*/ 211 h 746"/>
                  <a:gd name="T10" fmla="*/ 16 w 1492"/>
                  <a:gd name="T11" fmla="*/ 298 h 746"/>
                  <a:gd name="T12" fmla="*/ 0 w 1492"/>
                  <a:gd name="T13" fmla="*/ 373 h 746"/>
                  <a:gd name="T14" fmla="*/ 23 w 1492"/>
                  <a:gd name="T15" fmla="*/ 466 h 746"/>
                  <a:gd name="T16" fmla="*/ 91 w 1492"/>
                  <a:gd name="T17" fmla="*/ 551 h 746"/>
                  <a:gd name="T18" fmla="*/ 194 w 1492"/>
                  <a:gd name="T19" fmla="*/ 624 h 746"/>
                  <a:gd name="T20" fmla="*/ 329 w 1492"/>
                  <a:gd name="T21" fmla="*/ 683 h 746"/>
                  <a:gd name="T22" fmla="*/ 490 w 1492"/>
                  <a:gd name="T23" fmla="*/ 724 h 746"/>
                  <a:gd name="T24" fmla="*/ 670 w 1492"/>
                  <a:gd name="T25" fmla="*/ 745 h 746"/>
                  <a:gd name="T26" fmla="*/ 822 w 1492"/>
                  <a:gd name="T27" fmla="*/ 745 h 746"/>
                  <a:gd name="T28" fmla="*/ 1002 w 1492"/>
                  <a:gd name="T29" fmla="*/ 724 h 746"/>
                  <a:gd name="T30" fmla="*/ 1163 w 1492"/>
                  <a:gd name="T31" fmla="*/ 683 h 746"/>
                  <a:gd name="T32" fmla="*/ 1298 w 1492"/>
                  <a:gd name="T33" fmla="*/ 624 h 746"/>
                  <a:gd name="T34" fmla="*/ 1401 w 1492"/>
                  <a:gd name="T35" fmla="*/ 551 h 746"/>
                  <a:gd name="T36" fmla="*/ 1469 w 1492"/>
                  <a:gd name="T37" fmla="*/ 466 h 746"/>
                  <a:gd name="T38" fmla="*/ 1492 w 1492"/>
                  <a:gd name="T39" fmla="*/ 373 h 746"/>
                  <a:gd name="T40" fmla="*/ 1476 w 1492"/>
                  <a:gd name="T41" fmla="*/ 298 h 746"/>
                  <a:gd name="T42" fmla="*/ 1418 w 1492"/>
                  <a:gd name="T43" fmla="*/ 211 h 746"/>
                  <a:gd name="T44" fmla="*/ 1321 w 1492"/>
                  <a:gd name="T45" fmla="*/ 136 h 746"/>
                  <a:gd name="T46" fmla="*/ 1193 w 1492"/>
                  <a:gd name="T47" fmla="*/ 74 h 746"/>
                  <a:gd name="T48" fmla="*/ 1036 w 1492"/>
                  <a:gd name="T49" fmla="*/ 30 h 746"/>
                  <a:gd name="T50" fmla="*/ 860 w 1492"/>
                  <a:gd name="T51" fmla="*/ 4 h 746"/>
                  <a:gd name="T52" fmla="*/ 746 w 1492"/>
                  <a:gd name="T53" fmla="*/ 723 h 746"/>
                  <a:gd name="T54" fmla="*/ 605 w 1492"/>
                  <a:gd name="T55" fmla="*/ 716 h 746"/>
                  <a:gd name="T56" fmla="*/ 443 w 1492"/>
                  <a:gd name="T57" fmla="*/ 689 h 746"/>
                  <a:gd name="T58" fmla="*/ 302 w 1492"/>
                  <a:gd name="T59" fmla="*/ 644 h 746"/>
                  <a:gd name="T60" fmla="*/ 185 w 1492"/>
                  <a:gd name="T61" fmla="*/ 583 h 746"/>
                  <a:gd name="T62" fmla="*/ 101 w 1492"/>
                  <a:gd name="T63" fmla="*/ 509 h 746"/>
                  <a:gd name="T64" fmla="*/ 54 w 1492"/>
                  <a:gd name="T65" fmla="*/ 426 h 746"/>
                  <a:gd name="T66" fmla="*/ 48 w 1492"/>
                  <a:gd name="T67" fmla="*/ 355 h 746"/>
                  <a:gd name="T68" fmla="*/ 78 w 1492"/>
                  <a:gd name="T69" fmla="*/ 269 h 746"/>
                  <a:gd name="T70" fmla="*/ 148 w 1492"/>
                  <a:gd name="T71" fmla="*/ 192 h 746"/>
                  <a:gd name="T72" fmla="*/ 251 w 1492"/>
                  <a:gd name="T73" fmla="*/ 126 h 746"/>
                  <a:gd name="T74" fmla="*/ 383 w 1492"/>
                  <a:gd name="T75" fmla="*/ 74 h 746"/>
                  <a:gd name="T76" fmla="*/ 537 w 1492"/>
                  <a:gd name="T77" fmla="*/ 39 h 746"/>
                  <a:gd name="T78" fmla="*/ 710 w 1492"/>
                  <a:gd name="T79" fmla="*/ 23 h 746"/>
                  <a:gd name="T80" fmla="*/ 852 w 1492"/>
                  <a:gd name="T81" fmla="*/ 27 h 746"/>
                  <a:gd name="T82" fmla="*/ 1018 w 1492"/>
                  <a:gd name="T83" fmla="*/ 51 h 746"/>
                  <a:gd name="T84" fmla="*/ 1164 w 1492"/>
                  <a:gd name="T85" fmla="*/ 92 h 746"/>
                  <a:gd name="T86" fmla="*/ 1286 w 1492"/>
                  <a:gd name="T87" fmla="*/ 150 h 746"/>
                  <a:gd name="T88" fmla="*/ 1377 w 1492"/>
                  <a:gd name="T89" fmla="*/ 222 h 746"/>
                  <a:gd name="T90" fmla="*/ 1431 w 1492"/>
                  <a:gd name="T91" fmla="*/ 302 h 746"/>
                  <a:gd name="T92" fmla="*/ 1445 w 1492"/>
                  <a:gd name="T93" fmla="*/ 373 h 746"/>
                  <a:gd name="T94" fmla="*/ 1423 w 1492"/>
                  <a:gd name="T95" fmla="*/ 461 h 746"/>
                  <a:gd name="T96" fmla="*/ 1361 w 1492"/>
                  <a:gd name="T97" fmla="*/ 540 h 746"/>
                  <a:gd name="T98" fmla="*/ 1264 w 1492"/>
                  <a:gd name="T99" fmla="*/ 609 h 746"/>
                  <a:gd name="T100" fmla="*/ 1137 w 1492"/>
                  <a:gd name="T101" fmla="*/ 663 h 746"/>
                  <a:gd name="T102" fmla="*/ 987 w 1492"/>
                  <a:gd name="T103" fmla="*/ 702 h 746"/>
                  <a:gd name="T104" fmla="*/ 817 w 1492"/>
                  <a:gd name="T105" fmla="*/ 722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w="12700">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7" name="Freeform 13"/>
              <p:cNvSpPr/>
              <p:nvPr/>
            </p:nvSpPr>
            <p:spPr bwMode="auto">
              <a:xfrm>
                <a:off x="3000" y="1409"/>
                <a:ext cx="1398" cy="700"/>
              </a:xfrm>
              <a:custGeom>
                <a:avLst/>
                <a:gdLst>
                  <a:gd name="T0" fmla="*/ 1397 w 1398"/>
                  <a:gd name="T1" fmla="*/ 368 h 700"/>
                  <a:gd name="T2" fmla="*/ 1384 w 1398"/>
                  <a:gd name="T3" fmla="*/ 421 h 700"/>
                  <a:gd name="T4" fmla="*/ 1356 w 1398"/>
                  <a:gd name="T5" fmla="*/ 471 h 700"/>
                  <a:gd name="T6" fmla="*/ 1314 w 1398"/>
                  <a:gd name="T7" fmla="*/ 517 h 700"/>
                  <a:gd name="T8" fmla="*/ 1260 w 1398"/>
                  <a:gd name="T9" fmla="*/ 560 h 700"/>
                  <a:gd name="T10" fmla="*/ 1194 w 1398"/>
                  <a:gd name="T11" fmla="*/ 598 h 700"/>
                  <a:gd name="T12" fmla="*/ 1117 w 1398"/>
                  <a:gd name="T13" fmla="*/ 631 h 700"/>
                  <a:gd name="T14" fmla="*/ 1032 w 1398"/>
                  <a:gd name="T15" fmla="*/ 658 h 700"/>
                  <a:gd name="T16" fmla="*/ 940 w 1398"/>
                  <a:gd name="T17" fmla="*/ 679 h 700"/>
                  <a:gd name="T18" fmla="*/ 840 w 1398"/>
                  <a:gd name="T19" fmla="*/ 693 h 700"/>
                  <a:gd name="T20" fmla="*/ 735 w 1398"/>
                  <a:gd name="T21" fmla="*/ 700 h 700"/>
                  <a:gd name="T22" fmla="*/ 663 w 1398"/>
                  <a:gd name="T23" fmla="*/ 700 h 700"/>
                  <a:gd name="T24" fmla="*/ 558 w 1398"/>
                  <a:gd name="T25" fmla="*/ 693 h 700"/>
                  <a:gd name="T26" fmla="*/ 458 w 1398"/>
                  <a:gd name="T27" fmla="*/ 679 h 700"/>
                  <a:gd name="T28" fmla="*/ 366 w 1398"/>
                  <a:gd name="T29" fmla="*/ 658 h 700"/>
                  <a:gd name="T30" fmla="*/ 281 w 1398"/>
                  <a:gd name="T31" fmla="*/ 631 h 700"/>
                  <a:gd name="T32" fmla="*/ 204 w 1398"/>
                  <a:gd name="T33" fmla="*/ 598 h 700"/>
                  <a:gd name="T34" fmla="*/ 138 w 1398"/>
                  <a:gd name="T35" fmla="*/ 560 h 700"/>
                  <a:gd name="T36" fmla="*/ 84 w 1398"/>
                  <a:gd name="T37" fmla="*/ 517 h 700"/>
                  <a:gd name="T38" fmla="*/ 42 w 1398"/>
                  <a:gd name="T39" fmla="*/ 471 h 700"/>
                  <a:gd name="T40" fmla="*/ 14 w 1398"/>
                  <a:gd name="T41" fmla="*/ 421 h 700"/>
                  <a:gd name="T42" fmla="*/ 1 w 1398"/>
                  <a:gd name="T43" fmla="*/ 368 h 700"/>
                  <a:gd name="T44" fmla="*/ 1 w 1398"/>
                  <a:gd name="T45" fmla="*/ 332 h 700"/>
                  <a:gd name="T46" fmla="*/ 14 w 1398"/>
                  <a:gd name="T47" fmla="*/ 279 h 700"/>
                  <a:gd name="T48" fmla="*/ 42 w 1398"/>
                  <a:gd name="T49" fmla="*/ 230 h 700"/>
                  <a:gd name="T50" fmla="*/ 84 w 1398"/>
                  <a:gd name="T51" fmla="*/ 183 h 700"/>
                  <a:gd name="T52" fmla="*/ 138 w 1398"/>
                  <a:gd name="T53" fmla="*/ 140 h 700"/>
                  <a:gd name="T54" fmla="*/ 204 w 1398"/>
                  <a:gd name="T55" fmla="*/ 103 h 700"/>
                  <a:gd name="T56" fmla="*/ 281 w 1398"/>
                  <a:gd name="T57" fmla="*/ 69 h 700"/>
                  <a:gd name="T58" fmla="*/ 366 w 1398"/>
                  <a:gd name="T59" fmla="*/ 42 h 700"/>
                  <a:gd name="T60" fmla="*/ 458 w 1398"/>
                  <a:gd name="T61" fmla="*/ 21 h 700"/>
                  <a:gd name="T62" fmla="*/ 558 w 1398"/>
                  <a:gd name="T63" fmla="*/ 7 h 700"/>
                  <a:gd name="T64" fmla="*/ 663 w 1398"/>
                  <a:gd name="T65" fmla="*/ 0 h 700"/>
                  <a:gd name="T66" fmla="*/ 735 w 1398"/>
                  <a:gd name="T67" fmla="*/ 0 h 700"/>
                  <a:gd name="T68" fmla="*/ 840 w 1398"/>
                  <a:gd name="T69" fmla="*/ 7 h 700"/>
                  <a:gd name="T70" fmla="*/ 940 w 1398"/>
                  <a:gd name="T71" fmla="*/ 21 h 700"/>
                  <a:gd name="T72" fmla="*/ 1032 w 1398"/>
                  <a:gd name="T73" fmla="*/ 42 h 700"/>
                  <a:gd name="T74" fmla="*/ 1117 w 1398"/>
                  <a:gd name="T75" fmla="*/ 69 h 700"/>
                  <a:gd name="T76" fmla="*/ 1194 w 1398"/>
                  <a:gd name="T77" fmla="*/ 103 h 700"/>
                  <a:gd name="T78" fmla="*/ 1260 w 1398"/>
                  <a:gd name="T79" fmla="*/ 140 h 700"/>
                  <a:gd name="T80" fmla="*/ 1314 w 1398"/>
                  <a:gd name="T81" fmla="*/ 183 h 700"/>
                  <a:gd name="T82" fmla="*/ 1356 w 1398"/>
                  <a:gd name="T83" fmla="*/ 230 h 700"/>
                  <a:gd name="T84" fmla="*/ 1384 w 1398"/>
                  <a:gd name="T85" fmla="*/ 279 h 700"/>
                  <a:gd name="T86" fmla="*/ 1397 w 1398"/>
                  <a:gd name="T87" fmla="*/ 332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4" name="Group 14"/>
            <p:cNvGrpSpPr/>
            <p:nvPr/>
          </p:nvGrpSpPr>
          <p:grpSpPr bwMode="auto">
            <a:xfrm>
              <a:off x="7000875" y="2133600"/>
              <a:ext cx="1042988" cy="1042988"/>
              <a:chOff x="2335" y="1139"/>
              <a:chExt cx="1089" cy="1089"/>
            </a:xfrm>
          </p:grpSpPr>
          <p:sp>
            <p:nvSpPr>
              <p:cNvPr id="181" name="Oval 15"/>
              <p:cNvSpPr>
                <a:spLocks noChangeArrowheads="1"/>
              </p:cNvSpPr>
              <p:nvPr/>
            </p:nvSpPr>
            <p:spPr bwMode="auto">
              <a:xfrm>
                <a:off x="2335" y="1139"/>
                <a:ext cx="1089" cy="1089"/>
              </a:xfrm>
              <a:prstGeom prst="ellipse">
                <a:avLst/>
              </a:prstGeom>
              <a:gradFill rotWithShape="1">
                <a:gsLst>
                  <a:gs pos="0">
                    <a:srgbClr val="3399FF"/>
                  </a:gs>
                  <a:gs pos="100000">
                    <a:srgbClr val="0E58C4"/>
                  </a:gs>
                </a:gsLst>
                <a:lin ang="5400000" scaled="1"/>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82" name="Group 16"/>
              <p:cNvGrpSpPr/>
              <p:nvPr/>
            </p:nvGrpSpPr>
            <p:grpSpPr bwMode="auto">
              <a:xfrm>
                <a:off x="2426" y="1169"/>
                <a:ext cx="908" cy="296"/>
                <a:chOff x="1431" y="1843"/>
                <a:chExt cx="907" cy="295"/>
              </a:xfrm>
            </p:grpSpPr>
            <p:sp>
              <p:nvSpPr>
                <p:cNvPr id="183" name="Freeform 17"/>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4" name="Oval 1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05" name="Group 19"/>
            <p:cNvGrpSpPr/>
            <p:nvPr/>
          </p:nvGrpSpPr>
          <p:grpSpPr bwMode="auto">
            <a:xfrm>
              <a:off x="6137275" y="2493963"/>
              <a:ext cx="755650" cy="755650"/>
              <a:chOff x="2335" y="1139"/>
              <a:chExt cx="1089" cy="1089"/>
            </a:xfrm>
          </p:grpSpPr>
          <p:sp>
            <p:nvSpPr>
              <p:cNvPr id="177" name="Oval 20"/>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78" name="Group 21"/>
              <p:cNvGrpSpPr/>
              <p:nvPr/>
            </p:nvGrpSpPr>
            <p:grpSpPr bwMode="auto">
              <a:xfrm>
                <a:off x="2426" y="1169"/>
                <a:ext cx="908" cy="296"/>
                <a:chOff x="1431" y="1843"/>
                <a:chExt cx="907" cy="295"/>
              </a:xfrm>
            </p:grpSpPr>
            <p:sp>
              <p:nvSpPr>
                <p:cNvPr id="179" name="Freeform 22"/>
                <p:cNvSpPr/>
                <p:nvPr/>
              </p:nvSpPr>
              <p:spPr bwMode="auto">
                <a:xfrm>
                  <a:off x="1432" y="1843"/>
                  <a:ext cx="907"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0" name="Oval 23"/>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06" name="Group 24"/>
            <p:cNvGrpSpPr/>
            <p:nvPr/>
          </p:nvGrpSpPr>
          <p:grpSpPr bwMode="auto">
            <a:xfrm>
              <a:off x="6461125" y="2565400"/>
              <a:ext cx="755650" cy="755650"/>
              <a:chOff x="2335" y="1139"/>
              <a:chExt cx="1089" cy="1089"/>
            </a:xfrm>
          </p:grpSpPr>
          <p:sp>
            <p:nvSpPr>
              <p:cNvPr id="173" name="Oval 25"/>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74" name="Group 26"/>
              <p:cNvGrpSpPr/>
              <p:nvPr/>
            </p:nvGrpSpPr>
            <p:grpSpPr bwMode="auto">
              <a:xfrm>
                <a:off x="2426" y="1169"/>
                <a:ext cx="908" cy="296"/>
                <a:chOff x="1431" y="1843"/>
                <a:chExt cx="907" cy="295"/>
              </a:xfrm>
            </p:grpSpPr>
            <p:sp>
              <p:nvSpPr>
                <p:cNvPr id="175" name="Freeform 27"/>
                <p:cNvSpPr/>
                <p:nvPr/>
              </p:nvSpPr>
              <p:spPr bwMode="auto">
                <a:xfrm>
                  <a:off x="1432" y="1843"/>
                  <a:ext cx="907"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76" name="Oval 2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07" name="Group 29"/>
            <p:cNvGrpSpPr/>
            <p:nvPr/>
          </p:nvGrpSpPr>
          <p:grpSpPr bwMode="auto">
            <a:xfrm>
              <a:off x="5884863" y="2781300"/>
              <a:ext cx="755650" cy="755650"/>
              <a:chOff x="2335" y="1139"/>
              <a:chExt cx="1089" cy="1089"/>
            </a:xfrm>
          </p:grpSpPr>
          <p:sp>
            <p:nvSpPr>
              <p:cNvPr id="169" name="Oval 30"/>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70" name="Group 31"/>
              <p:cNvGrpSpPr/>
              <p:nvPr/>
            </p:nvGrpSpPr>
            <p:grpSpPr bwMode="auto">
              <a:xfrm>
                <a:off x="2426" y="1169"/>
                <a:ext cx="908" cy="296"/>
                <a:chOff x="1431" y="1843"/>
                <a:chExt cx="907" cy="295"/>
              </a:xfrm>
            </p:grpSpPr>
            <p:sp>
              <p:nvSpPr>
                <p:cNvPr id="171" name="Freeform 32"/>
                <p:cNvSpPr/>
                <p:nvPr/>
              </p:nvSpPr>
              <p:spPr bwMode="auto">
                <a:xfrm>
                  <a:off x="1432" y="1843"/>
                  <a:ext cx="907"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72" name="Oval 33"/>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08" name="Group 34"/>
            <p:cNvGrpSpPr/>
            <p:nvPr/>
          </p:nvGrpSpPr>
          <p:grpSpPr bwMode="auto">
            <a:xfrm>
              <a:off x="6316663" y="3070225"/>
              <a:ext cx="755650" cy="755650"/>
              <a:chOff x="2335" y="1139"/>
              <a:chExt cx="1089" cy="1089"/>
            </a:xfrm>
          </p:grpSpPr>
          <p:sp>
            <p:nvSpPr>
              <p:cNvPr id="165" name="Oval 35"/>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66" name="Group 36"/>
              <p:cNvGrpSpPr/>
              <p:nvPr/>
            </p:nvGrpSpPr>
            <p:grpSpPr bwMode="auto">
              <a:xfrm>
                <a:off x="2426" y="1169"/>
                <a:ext cx="908" cy="296"/>
                <a:chOff x="1431" y="1843"/>
                <a:chExt cx="907" cy="295"/>
              </a:xfrm>
            </p:grpSpPr>
            <p:sp>
              <p:nvSpPr>
                <p:cNvPr id="167" name="Freeform 37"/>
                <p:cNvSpPr/>
                <p:nvPr/>
              </p:nvSpPr>
              <p:spPr bwMode="auto">
                <a:xfrm>
                  <a:off x="1432" y="1843"/>
                  <a:ext cx="907"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68" name="Oval 3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09" name="Group 39"/>
            <p:cNvGrpSpPr/>
            <p:nvPr/>
          </p:nvGrpSpPr>
          <p:grpSpPr bwMode="auto">
            <a:xfrm>
              <a:off x="7361238" y="2817813"/>
              <a:ext cx="755650" cy="755650"/>
              <a:chOff x="2335" y="1139"/>
              <a:chExt cx="1089" cy="1089"/>
            </a:xfrm>
          </p:grpSpPr>
          <p:sp>
            <p:nvSpPr>
              <p:cNvPr id="161" name="Oval 40"/>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62" name="Group 41"/>
              <p:cNvGrpSpPr/>
              <p:nvPr/>
            </p:nvGrpSpPr>
            <p:grpSpPr bwMode="auto">
              <a:xfrm>
                <a:off x="2426" y="1169"/>
                <a:ext cx="908" cy="296"/>
                <a:chOff x="1431" y="1843"/>
                <a:chExt cx="907" cy="295"/>
              </a:xfrm>
            </p:grpSpPr>
            <p:sp>
              <p:nvSpPr>
                <p:cNvPr id="163" name="Freeform 42"/>
                <p:cNvSpPr/>
                <p:nvPr/>
              </p:nvSpPr>
              <p:spPr bwMode="auto">
                <a:xfrm>
                  <a:off x="1432" y="1843"/>
                  <a:ext cx="907"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64" name="Oval 43"/>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10" name="Group 44"/>
            <p:cNvGrpSpPr/>
            <p:nvPr/>
          </p:nvGrpSpPr>
          <p:grpSpPr bwMode="auto">
            <a:xfrm>
              <a:off x="8188325" y="4654550"/>
              <a:ext cx="344488" cy="393700"/>
              <a:chOff x="3061" y="-879"/>
              <a:chExt cx="614" cy="702"/>
            </a:xfrm>
          </p:grpSpPr>
          <p:sp>
            <p:nvSpPr>
              <p:cNvPr id="155" name="Oval 45"/>
              <p:cNvSpPr>
                <a:spLocks noChangeArrowheads="1"/>
              </p:cNvSpPr>
              <p:nvPr/>
            </p:nvSpPr>
            <p:spPr bwMode="auto">
              <a:xfrm>
                <a:off x="3061" y="-381"/>
                <a:ext cx="591"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56" name="Group 46"/>
              <p:cNvGrpSpPr/>
              <p:nvPr/>
            </p:nvGrpSpPr>
            <p:grpSpPr bwMode="auto">
              <a:xfrm>
                <a:off x="3062" y="-879"/>
                <a:ext cx="613" cy="613"/>
                <a:chOff x="2335" y="1139"/>
                <a:chExt cx="1089" cy="1089"/>
              </a:xfrm>
            </p:grpSpPr>
            <p:sp>
              <p:nvSpPr>
                <p:cNvPr id="157" name="Oval 47"/>
                <p:cNvSpPr>
                  <a:spLocks noChangeArrowheads="1"/>
                </p:cNvSpPr>
                <p:nvPr/>
              </p:nvSpPr>
              <p:spPr bwMode="auto">
                <a:xfrm>
                  <a:off x="2335" y="1139"/>
                  <a:ext cx="1089" cy="1089"/>
                </a:xfrm>
                <a:prstGeom prst="ellipse">
                  <a:avLst/>
                </a:prstGeom>
                <a:gradFill rotWithShape="1">
                  <a:gsLst>
                    <a:gs pos="0">
                      <a:srgbClr val="E4E4E4"/>
                    </a:gs>
                    <a:gs pos="100000">
                      <a:srgbClr val="838383"/>
                    </a:gs>
                  </a:gsLst>
                  <a:lin ang="5400000" scaled="1"/>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58" name="Group 48"/>
                <p:cNvGrpSpPr/>
                <p:nvPr/>
              </p:nvGrpSpPr>
              <p:grpSpPr bwMode="auto">
                <a:xfrm>
                  <a:off x="2426" y="1169"/>
                  <a:ext cx="908" cy="296"/>
                  <a:chOff x="1431" y="1843"/>
                  <a:chExt cx="907" cy="295"/>
                </a:xfrm>
              </p:grpSpPr>
              <p:sp>
                <p:nvSpPr>
                  <p:cNvPr id="159" name="Freeform 49"/>
                  <p:cNvSpPr/>
                  <p:nvPr/>
                </p:nvSpPr>
                <p:spPr bwMode="auto">
                  <a:xfrm>
                    <a:off x="1429" y="1843"/>
                    <a:ext cx="909"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60" name="Oval 50"/>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grpSp>
        <p:sp>
          <p:nvSpPr>
            <p:cNvPr id="111" name="Text Box 51"/>
            <p:cNvSpPr txBox="1">
              <a:spLocks noChangeArrowheads="1"/>
            </p:cNvSpPr>
            <p:nvPr/>
          </p:nvSpPr>
          <p:spPr bwMode="auto">
            <a:xfrm>
              <a:off x="7035800" y="2324100"/>
              <a:ext cx="971550" cy="457200"/>
            </a:xfrm>
            <a:prstGeom prst="rect">
              <a:avLst/>
            </a:prstGeom>
            <a:noFill/>
            <a:ln w="31750" cap="rnd" algn="ctr">
              <a:noFill/>
              <a:prstDash val="sysDot"/>
              <a:miter lim="800000"/>
            </a:ln>
          </p:spPr>
          <p:txBody>
            <a:bodyPr>
              <a:spAutoFit/>
            </a:bodyPr>
            <a:lstStyle/>
            <a:p>
              <a:pPr algn="ctr" latinLnBrk="1">
                <a:defRPr/>
              </a:pPr>
              <a:r>
                <a:rPr kumimoji="1" lang="zh-CN" altLang="en-US" sz="1200" kern="0">
                  <a:solidFill>
                    <a:srgbClr val="FFFFFF"/>
                  </a:solidFill>
                  <a:latin typeface="微软雅黑" panose="020B0503020204020204" pitchFamily="34" charset="-122"/>
                  <a:ea typeface="微软雅黑" panose="020B0503020204020204" pitchFamily="34" charset="-122"/>
                </a:rPr>
                <a:t>单击此处</a:t>
              </a:r>
            </a:p>
            <a:p>
              <a:pPr algn="ctr" latinLnBrk="1">
                <a:defRPr/>
              </a:pPr>
              <a:r>
                <a:rPr kumimoji="1" lang="zh-CN" altLang="en-US" sz="1200" kern="0">
                  <a:solidFill>
                    <a:srgbClr val="FFFFFF"/>
                  </a:solidFill>
                  <a:latin typeface="微软雅黑" panose="020B0503020204020204" pitchFamily="34" charset="-122"/>
                  <a:ea typeface="微软雅黑" panose="020B0503020204020204" pitchFamily="34" charset="-122"/>
                </a:rPr>
                <a:t>添加文字</a:t>
              </a:r>
              <a:endParaRPr kumimoji="1" lang="en-US" altLang="ko-KR" sz="1200" kern="0">
                <a:solidFill>
                  <a:srgbClr val="FFFFFF"/>
                </a:solidFill>
                <a:latin typeface="微软雅黑" panose="020B0503020204020204" pitchFamily="34" charset="-122"/>
                <a:ea typeface="微软雅黑" panose="020B0503020204020204" pitchFamily="34" charset="-122"/>
              </a:endParaRPr>
            </a:p>
          </p:txBody>
        </p:sp>
        <p:sp>
          <p:nvSpPr>
            <p:cNvPr id="112" name="Text Box 52"/>
            <p:cNvSpPr txBox="1">
              <a:spLocks noChangeArrowheads="1"/>
            </p:cNvSpPr>
            <p:nvPr/>
          </p:nvSpPr>
          <p:spPr bwMode="auto">
            <a:xfrm>
              <a:off x="1511300" y="2257425"/>
              <a:ext cx="1944688" cy="3667125"/>
            </a:xfrm>
            <a:prstGeom prst="rect">
              <a:avLst/>
            </a:prstGeom>
            <a:noFill/>
            <a:ln w="9525" algn="ctr">
              <a:noFill/>
              <a:miter lim="800000"/>
            </a:ln>
          </p:spPr>
          <p:txBody>
            <a:bodyPr>
              <a:spAutoFit/>
            </a:bodyPr>
            <a:lstStyle/>
            <a:p>
              <a:pPr>
                <a:lnSpc>
                  <a:spcPct val="120000"/>
                </a:lnSpc>
                <a:spcBef>
                  <a:spcPct val="50000"/>
                </a:spcBef>
                <a:defRPr/>
              </a:pPr>
              <a:r>
                <a:rPr kumimoji="1" lang="ko-KR" altLang="en-US" sz="1600" kern="0" dirty="0">
                  <a:solidFill>
                    <a:srgbClr val="0E58C4"/>
                  </a:solidFill>
                  <a:latin typeface="微软雅黑" panose="020B0503020204020204" pitchFamily="34" charset="-122"/>
                </a:rPr>
                <a:t>单击此处添加文字</a:t>
              </a:r>
              <a:endParaRPr kumimoji="1" lang="ko-KR" altLang="zh-CN" sz="1600" kern="0" dirty="0">
                <a:solidFill>
                  <a:srgbClr val="0E58C4"/>
                </a:solidFill>
                <a:latin typeface="微软雅黑" panose="020B0503020204020204" pitchFamily="34" charset="-122"/>
              </a:endParaRPr>
            </a:p>
            <a:p>
              <a:pPr>
                <a:lnSpc>
                  <a:spcPct val="120000"/>
                </a:lnSpc>
                <a:spcBef>
                  <a:spcPct val="50000"/>
                </a:spcBef>
                <a:defRPr/>
              </a:pPr>
              <a:r>
                <a:rPr lang="zh-CN" altLang="en-US" sz="1000" kern="0" dirty="0">
                  <a:solidFill>
                    <a:srgbClr val="080808"/>
                  </a:solidFill>
                  <a:latin typeface="微软雅黑" panose="020B0503020204020204" pitchFamily="34" charset="-122"/>
                  <a:ea typeface="微软雅黑" panose="020B0503020204020204" pitchFamily="34" charset="-122"/>
                </a:rPr>
                <a:t>单击此处添加文字内容 </a:t>
              </a:r>
            </a:p>
            <a:p>
              <a:pPr>
                <a:lnSpc>
                  <a:spcPct val="120000"/>
                </a:lnSpc>
                <a:spcBef>
                  <a:spcPct val="50000"/>
                </a:spcBef>
                <a:defRPr/>
              </a:pPr>
              <a:r>
                <a:rPr lang="zh-CN" altLang="en-US" sz="1000" kern="0" dirty="0">
                  <a:solidFill>
                    <a:srgbClr val="080808"/>
                  </a:solidFill>
                  <a:latin typeface="微软雅黑" panose="020B0503020204020204" pitchFamily="34" charset="-122"/>
                  <a:ea typeface="微软雅黑" panose="020B0503020204020204" pitchFamily="34" charset="-122"/>
                </a:rPr>
                <a:t>单击此处添加文字内容</a:t>
              </a:r>
            </a:p>
            <a:p>
              <a:pPr>
                <a:lnSpc>
                  <a:spcPct val="120000"/>
                </a:lnSpc>
                <a:spcBef>
                  <a:spcPct val="50000"/>
                </a:spcBef>
                <a:defRPr/>
              </a:pPr>
              <a:r>
                <a:rPr lang="zh-CN" altLang="en-US" sz="1000" kern="0" dirty="0">
                  <a:solidFill>
                    <a:srgbClr val="080808"/>
                  </a:solidFill>
                  <a:latin typeface="微软雅黑" panose="020B0503020204020204" pitchFamily="34" charset="-122"/>
                  <a:ea typeface="微软雅黑" panose="020B0503020204020204" pitchFamily="34" charset="-122"/>
                </a:rPr>
                <a:t>单击此处添加文字内容</a:t>
              </a:r>
              <a:endParaRPr kumimoji="1" lang="en-US" altLang="ko-KR" sz="1000" kern="0" dirty="0">
                <a:solidFill>
                  <a:srgbClr val="9E9E9E"/>
                </a:solidFill>
                <a:latin typeface="微软雅黑" panose="020B0503020204020204" pitchFamily="34" charset="-122"/>
                <a:ea typeface="微软雅黑" panose="020B0503020204020204" pitchFamily="34" charset="-122"/>
              </a:endParaRPr>
            </a:p>
            <a:p>
              <a:pPr latinLnBrk="1">
                <a:lnSpc>
                  <a:spcPct val="120000"/>
                </a:lnSpc>
                <a:defRPr/>
              </a:pPr>
              <a:endParaRPr kumimoji="1" lang="en-US" altLang="ko-KR" sz="1000" kern="0" dirty="0">
                <a:solidFill>
                  <a:srgbClr val="9E9E9E"/>
                </a:solidFill>
                <a:latin typeface="微软雅黑" panose="020B0503020204020204" pitchFamily="34" charset="-122"/>
                <a:ea typeface="微软雅黑" panose="020B0503020204020204" pitchFamily="34" charset="-122"/>
              </a:endParaRPr>
            </a:p>
            <a:p>
              <a:pPr latinLnBrk="1">
                <a:lnSpc>
                  <a:spcPct val="120000"/>
                </a:lnSpc>
                <a:defRPr/>
              </a:pPr>
              <a:r>
                <a:rPr kumimoji="1" lang="zh-CN" altLang="en-US" sz="1600" kern="0" dirty="0">
                  <a:solidFill>
                    <a:srgbClr val="FF0000"/>
                  </a:solidFill>
                  <a:latin typeface="微软雅黑" panose="020B0503020204020204" pitchFamily="34" charset="-122"/>
                  <a:ea typeface="微软雅黑" panose="020B0503020204020204" pitchFamily="34" charset="-122"/>
                </a:rPr>
                <a:t>单击此处添加文字</a:t>
              </a:r>
              <a:endParaRPr kumimoji="1" lang="en-US" altLang="ko-KR" sz="1200" kern="0" dirty="0">
                <a:solidFill>
                  <a:srgbClr val="FF0000"/>
                </a:solidFill>
                <a:latin typeface="微软雅黑" panose="020B0503020204020204" pitchFamily="34" charset="-122"/>
                <a:ea typeface="微软雅黑" panose="020B0503020204020204" pitchFamily="34" charset="-122"/>
              </a:endParaRPr>
            </a:p>
            <a:p>
              <a:pPr>
                <a:lnSpc>
                  <a:spcPct val="120000"/>
                </a:lnSpc>
                <a:spcBef>
                  <a:spcPct val="50000"/>
                </a:spcBef>
                <a:defRPr/>
              </a:pPr>
              <a:r>
                <a:rPr lang="zh-CN" altLang="en-US" sz="1000" kern="0" dirty="0">
                  <a:solidFill>
                    <a:srgbClr val="080808"/>
                  </a:solidFill>
                  <a:latin typeface="微软雅黑" panose="020B0503020204020204" pitchFamily="34" charset="-122"/>
                  <a:ea typeface="微软雅黑" panose="020B0503020204020204" pitchFamily="34" charset="-122"/>
                </a:rPr>
                <a:t>单击此处添加文字内容 </a:t>
              </a:r>
            </a:p>
            <a:p>
              <a:pPr>
                <a:lnSpc>
                  <a:spcPct val="120000"/>
                </a:lnSpc>
                <a:spcBef>
                  <a:spcPct val="50000"/>
                </a:spcBef>
                <a:defRPr/>
              </a:pPr>
              <a:r>
                <a:rPr lang="zh-CN" altLang="en-US" sz="1000" kern="0" dirty="0">
                  <a:solidFill>
                    <a:srgbClr val="080808"/>
                  </a:solidFill>
                  <a:latin typeface="微软雅黑" panose="020B0503020204020204" pitchFamily="34" charset="-122"/>
                  <a:ea typeface="微软雅黑" panose="020B0503020204020204" pitchFamily="34" charset="-122"/>
                </a:rPr>
                <a:t>单击此处添加文字内容</a:t>
              </a:r>
            </a:p>
            <a:p>
              <a:pPr>
                <a:lnSpc>
                  <a:spcPct val="120000"/>
                </a:lnSpc>
                <a:spcBef>
                  <a:spcPct val="50000"/>
                </a:spcBef>
                <a:defRPr/>
              </a:pPr>
              <a:r>
                <a:rPr lang="zh-CN" altLang="en-US" sz="1000" kern="0" dirty="0">
                  <a:solidFill>
                    <a:srgbClr val="080808"/>
                  </a:solidFill>
                  <a:latin typeface="微软雅黑" panose="020B0503020204020204" pitchFamily="34" charset="-122"/>
                  <a:ea typeface="微软雅黑" panose="020B0503020204020204" pitchFamily="34" charset="-122"/>
                </a:rPr>
                <a:t>单击此处添加文字内容</a:t>
              </a:r>
            </a:p>
            <a:p>
              <a:pPr>
                <a:lnSpc>
                  <a:spcPct val="120000"/>
                </a:lnSpc>
                <a:spcBef>
                  <a:spcPct val="50000"/>
                </a:spcBef>
                <a:defRPr/>
              </a:pPr>
              <a:endParaRPr kumimoji="1" lang="en-US" altLang="ko-KR" sz="1000" kern="0" dirty="0">
                <a:solidFill>
                  <a:srgbClr val="9E9E9E"/>
                </a:solidFill>
                <a:latin typeface="微软雅黑" panose="020B0503020204020204" pitchFamily="34" charset="-122"/>
                <a:ea typeface="微软雅黑" panose="020B0503020204020204" pitchFamily="34" charset="-122"/>
              </a:endParaRPr>
            </a:p>
            <a:p>
              <a:pPr>
                <a:lnSpc>
                  <a:spcPct val="120000"/>
                </a:lnSpc>
                <a:defRPr/>
              </a:pPr>
              <a:r>
                <a:rPr kumimoji="1" lang="zh-CN" altLang="en-US" sz="1600" kern="0" dirty="0">
                  <a:solidFill>
                    <a:srgbClr val="5F5F5F"/>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000" kern="0" dirty="0">
                  <a:solidFill>
                    <a:srgbClr val="080808"/>
                  </a:solidFill>
                  <a:latin typeface="微软雅黑" panose="020B0503020204020204" pitchFamily="34" charset="-122"/>
                  <a:ea typeface="微软雅黑" panose="020B0503020204020204" pitchFamily="34" charset="-122"/>
                </a:rPr>
                <a:t>单击此处添加文字内容 </a:t>
              </a:r>
            </a:p>
            <a:p>
              <a:pPr>
                <a:lnSpc>
                  <a:spcPct val="120000"/>
                </a:lnSpc>
                <a:spcBef>
                  <a:spcPct val="50000"/>
                </a:spcBef>
                <a:defRPr/>
              </a:pPr>
              <a:r>
                <a:rPr lang="zh-CN" altLang="en-US" sz="1000" kern="0" dirty="0">
                  <a:solidFill>
                    <a:srgbClr val="080808"/>
                  </a:solidFill>
                  <a:latin typeface="微软雅黑" panose="020B0503020204020204" pitchFamily="34" charset="-122"/>
                  <a:ea typeface="微软雅黑" panose="020B0503020204020204" pitchFamily="34" charset="-122"/>
                </a:rPr>
                <a:t>单击此处添加文字内容</a:t>
              </a:r>
            </a:p>
            <a:p>
              <a:pPr>
                <a:lnSpc>
                  <a:spcPct val="120000"/>
                </a:lnSpc>
                <a:spcBef>
                  <a:spcPct val="50000"/>
                </a:spcBef>
                <a:defRPr/>
              </a:pPr>
              <a:r>
                <a:rPr lang="zh-CN" altLang="en-US" sz="1000" kern="0" dirty="0">
                  <a:solidFill>
                    <a:srgbClr val="080808"/>
                  </a:solidFill>
                  <a:latin typeface="微软雅黑" panose="020B0503020204020204" pitchFamily="34" charset="-122"/>
                  <a:ea typeface="微软雅黑" panose="020B0503020204020204" pitchFamily="34" charset="-122"/>
                </a:rPr>
                <a:t>单击此处添加文字内容</a:t>
              </a:r>
            </a:p>
          </p:txBody>
        </p:sp>
        <p:sp>
          <p:nvSpPr>
            <p:cNvPr id="113" name="Oval 53"/>
            <p:cNvSpPr>
              <a:spLocks noChangeArrowheads="1"/>
            </p:cNvSpPr>
            <p:nvPr/>
          </p:nvSpPr>
          <p:spPr bwMode="auto">
            <a:xfrm>
              <a:off x="1079500" y="2660650"/>
              <a:ext cx="392113" cy="134938"/>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14" name="Group 54"/>
            <p:cNvGrpSpPr/>
            <p:nvPr/>
          </p:nvGrpSpPr>
          <p:grpSpPr bwMode="auto">
            <a:xfrm>
              <a:off x="1079500" y="2259013"/>
              <a:ext cx="407988" cy="407987"/>
              <a:chOff x="2335" y="1139"/>
              <a:chExt cx="1089" cy="1089"/>
            </a:xfrm>
          </p:grpSpPr>
          <p:sp>
            <p:nvSpPr>
              <p:cNvPr id="151" name="Oval 55"/>
              <p:cNvSpPr>
                <a:spLocks noChangeArrowheads="1"/>
              </p:cNvSpPr>
              <p:nvPr/>
            </p:nvSpPr>
            <p:spPr bwMode="auto">
              <a:xfrm>
                <a:off x="2335" y="1139"/>
                <a:ext cx="1089" cy="1089"/>
              </a:xfrm>
              <a:prstGeom prst="ellipse">
                <a:avLst/>
              </a:prstGeom>
              <a:gradFill rotWithShape="1">
                <a:gsLst>
                  <a:gs pos="0">
                    <a:srgbClr val="3399FF"/>
                  </a:gs>
                  <a:gs pos="100000">
                    <a:srgbClr val="0E58C4"/>
                  </a:gs>
                </a:gsLst>
                <a:lin ang="5400000" scaled="1"/>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52" name="Group 56"/>
              <p:cNvGrpSpPr/>
              <p:nvPr/>
            </p:nvGrpSpPr>
            <p:grpSpPr bwMode="auto">
              <a:xfrm>
                <a:off x="2426" y="1169"/>
                <a:ext cx="908" cy="296"/>
                <a:chOff x="1431" y="1843"/>
                <a:chExt cx="907" cy="295"/>
              </a:xfrm>
            </p:grpSpPr>
            <p:sp>
              <p:nvSpPr>
                <p:cNvPr id="153" name="Freeform 57"/>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54" name="Oval 5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sp>
          <p:nvSpPr>
            <p:cNvPr id="115" name="Oval 59"/>
            <p:cNvSpPr>
              <a:spLocks noChangeArrowheads="1"/>
            </p:cNvSpPr>
            <p:nvPr/>
          </p:nvSpPr>
          <p:spPr bwMode="auto">
            <a:xfrm>
              <a:off x="1079500" y="5002213"/>
              <a:ext cx="392113" cy="134937"/>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16" name="Group 60"/>
            <p:cNvGrpSpPr/>
            <p:nvPr/>
          </p:nvGrpSpPr>
          <p:grpSpPr bwMode="auto">
            <a:xfrm>
              <a:off x="1068388" y="3500438"/>
              <a:ext cx="407987" cy="407987"/>
              <a:chOff x="2335" y="1139"/>
              <a:chExt cx="1089" cy="1089"/>
            </a:xfrm>
          </p:grpSpPr>
          <p:sp>
            <p:nvSpPr>
              <p:cNvPr id="147" name="Oval 61"/>
              <p:cNvSpPr>
                <a:spLocks noChangeArrowheads="1"/>
              </p:cNvSpPr>
              <p:nvPr/>
            </p:nvSpPr>
            <p:spPr bwMode="auto">
              <a:xfrm>
                <a:off x="2335" y="1139"/>
                <a:ext cx="1089" cy="1089"/>
              </a:xfrm>
              <a:prstGeom prst="ellipse">
                <a:avLst/>
              </a:prstGeom>
              <a:gradFill rotWithShape="1">
                <a:gsLst>
                  <a:gs pos="0">
                    <a:srgbClr val="FF0000"/>
                  </a:gs>
                  <a:gs pos="100000">
                    <a:srgbClr val="CC0000"/>
                  </a:gs>
                </a:gsLst>
                <a:lin ang="5400000" scaled="1"/>
              </a:gradFill>
              <a:ln w="9525" algn="ctr">
                <a:noFill/>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48" name="Group 62"/>
              <p:cNvGrpSpPr/>
              <p:nvPr/>
            </p:nvGrpSpPr>
            <p:grpSpPr bwMode="auto">
              <a:xfrm>
                <a:off x="2426" y="1169"/>
                <a:ext cx="908" cy="296"/>
                <a:chOff x="1431" y="1843"/>
                <a:chExt cx="907" cy="295"/>
              </a:xfrm>
            </p:grpSpPr>
            <p:sp>
              <p:nvSpPr>
                <p:cNvPr id="149" name="Freeform 63"/>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50" name="Oval 64"/>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17" name="Group 65"/>
            <p:cNvGrpSpPr/>
            <p:nvPr/>
          </p:nvGrpSpPr>
          <p:grpSpPr bwMode="auto">
            <a:xfrm>
              <a:off x="1081088" y="4778375"/>
              <a:ext cx="392112" cy="539750"/>
              <a:chOff x="3765" y="1911"/>
              <a:chExt cx="247" cy="340"/>
            </a:xfrm>
          </p:grpSpPr>
          <p:sp>
            <p:nvSpPr>
              <p:cNvPr id="144" name="Freeform 66"/>
              <p:cNvSpPr/>
              <p:nvPr/>
            </p:nvSpPr>
            <p:spPr bwMode="auto">
              <a:xfrm>
                <a:off x="3765" y="1911"/>
                <a:ext cx="247" cy="340"/>
              </a:xfrm>
              <a:custGeom>
                <a:avLst/>
                <a:gdLst>
                  <a:gd name="T0" fmla="*/ 247 w 1492"/>
                  <a:gd name="T1" fmla="*/ 62 h 2052"/>
                  <a:gd name="T2" fmla="*/ 246 w 1492"/>
                  <a:gd name="T3" fmla="*/ 56 h 2052"/>
                  <a:gd name="T4" fmla="*/ 244 w 1492"/>
                  <a:gd name="T5" fmla="*/ 49 h 2052"/>
                  <a:gd name="T6" fmla="*/ 241 w 1492"/>
                  <a:gd name="T7" fmla="*/ 43 h 2052"/>
                  <a:gd name="T8" fmla="*/ 237 w 1492"/>
                  <a:gd name="T9" fmla="*/ 38 h 2052"/>
                  <a:gd name="T10" fmla="*/ 232 w 1492"/>
                  <a:gd name="T11" fmla="*/ 32 h 2052"/>
                  <a:gd name="T12" fmla="*/ 226 w 1492"/>
                  <a:gd name="T13" fmla="*/ 27 h 2052"/>
                  <a:gd name="T14" fmla="*/ 219 w 1492"/>
                  <a:gd name="T15" fmla="*/ 23 h 2052"/>
                  <a:gd name="T16" fmla="*/ 211 w 1492"/>
                  <a:gd name="T17" fmla="*/ 18 h 2052"/>
                  <a:gd name="T18" fmla="*/ 202 w 1492"/>
                  <a:gd name="T19" fmla="*/ 14 h 2052"/>
                  <a:gd name="T20" fmla="*/ 193 w 1492"/>
                  <a:gd name="T21" fmla="*/ 10 h 2052"/>
                  <a:gd name="T22" fmla="*/ 182 w 1492"/>
                  <a:gd name="T23" fmla="*/ 7 h 2052"/>
                  <a:gd name="T24" fmla="*/ 172 w 1492"/>
                  <a:gd name="T25" fmla="*/ 5 h 2052"/>
                  <a:gd name="T26" fmla="*/ 160 w 1492"/>
                  <a:gd name="T27" fmla="*/ 3 h 2052"/>
                  <a:gd name="T28" fmla="*/ 148 w 1492"/>
                  <a:gd name="T29" fmla="*/ 1 h 2052"/>
                  <a:gd name="T30" fmla="*/ 136 w 1492"/>
                  <a:gd name="T31" fmla="*/ 0 h 2052"/>
                  <a:gd name="T32" fmla="*/ 124 w 1492"/>
                  <a:gd name="T33" fmla="*/ 0 h 2052"/>
                  <a:gd name="T34" fmla="*/ 117 w 1492"/>
                  <a:gd name="T35" fmla="*/ 0 h 2052"/>
                  <a:gd name="T36" fmla="*/ 105 w 1492"/>
                  <a:gd name="T37" fmla="*/ 1 h 2052"/>
                  <a:gd name="T38" fmla="*/ 93 w 1492"/>
                  <a:gd name="T39" fmla="*/ 2 h 2052"/>
                  <a:gd name="T40" fmla="*/ 81 w 1492"/>
                  <a:gd name="T41" fmla="*/ 4 h 2052"/>
                  <a:gd name="T42" fmla="*/ 70 w 1492"/>
                  <a:gd name="T43" fmla="*/ 6 h 2052"/>
                  <a:gd name="T44" fmla="*/ 59 w 1492"/>
                  <a:gd name="T45" fmla="*/ 9 h 2052"/>
                  <a:gd name="T46" fmla="*/ 49 w 1492"/>
                  <a:gd name="T47" fmla="*/ 12 h 2052"/>
                  <a:gd name="T48" fmla="*/ 41 w 1492"/>
                  <a:gd name="T49" fmla="*/ 16 h 2052"/>
                  <a:gd name="T50" fmla="*/ 32 w 1492"/>
                  <a:gd name="T51" fmla="*/ 20 h 2052"/>
                  <a:gd name="T52" fmla="*/ 25 w 1492"/>
                  <a:gd name="T53" fmla="*/ 25 h 2052"/>
                  <a:gd name="T54" fmla="*/ 18 w 1492"/>
                  <a:gd name="T55" fmla="*/ 30 h 2052"/>
                  <a:gd name="T56" fmla="*/ 12 w 1492"/>
                  <a:gd name="T57" fmla="*/ 35 h 2052"/>
                  <a:gd name="T58" fmla="*/ 7 w 1492"/>
                  <a:gd name="T59" fmla="*/ 41 h 2052"/>
                  <a:gd name="T60" fmla="*/ 4 w 1492"/>
                  <a:gd name="T61" fmla="*/ 46 h 2052"/>
                  <a:gd name="T62" fmla="*/ 1 w 1492"/>
                  <a:gd name="T63" fmla="*/ 52 h 2052"/>
                  <a:gd name="T64" fmla="*/ 0 w 1492"/>
                  <a:gd name="T65" fmla="*/ 59 h 2052"/>
                  <a:gd name="T66" fmla="*/ 0 w 1492"/>
                  <a:gd name="T67" fmla="*/ 62 h 2052"/>
                  <a:gd name="T68" fmla="*/ 1 w 1492"/>
                  <a:gd name="T69" fmla="*/ 70 h 2052"/>
                  <a:gd name="T70" fmla="*/ 62 w 1492"/>
                  <a:gd name="T71" fmla="*/ 313 h 2052"/>
                  <a:gd name="T72" fmla="*/ 62 w 1492"/>
                  <a:gd name="T73" fmla="*/ 313 h 2052"/>
                  <a:gd name="T74" fmla="*/ 65 w 1492"/>
                  <a:gd name="T75" fmla="*/ 318 h 2052"/>
                  <a:gd name="T76" fmla="*/ 69 w 1492"/>
                  <a:gd name="T77" fmla="*/ 324 h 2052"/>
                  <a:gd name="T78" fmla="*/ 75 w 1492"/>
                  <a:gd name="T79" fmla="*/ 328 h 2052"/>
                  <a:gd name="T80" fmla="*/ 83 w 1492"/>
                  <a:gd name="T81" fmla="*/ 332 h 2052"/>
                  <a:gd name="T82" fmla="*/ 91 w 1492"/>
                  <a:gd name="T83" fmla="*/ 336 h 2052"/>
                  <a:gd name="T84" fmla="*/ 101 w 1492"/>
                  <a:gd name="T85" fmla="*/ 338 h 2052"/>
                  <a:gd name="T86" fmla="*/ 112 w 1492"/>
                  <a:gd name="T87" fmla="*/ 339 h 2052"/>
                  <a:gd name="T88" fmla="*/ 124 w 1492"/>
                  <a:gd name="T89" fmla="*/ 340 h 2052"/>
                  <a:gd name="T90" fmla="*/ 129 w 1492"/>
                  <a:gd name="T91" fmla="*/ 340 h 2052"/>
                  <a:gd name="T92" fmla="*/ 140 w 1492"/>
                  <a:gd name="T93" fmla="*/ 339 h 2052"/>
                  <a:gd name="T94" fmla="*/ 151 w 1492"/>
                  <a:gd name="T95" fmla="*/ 337 h 2052"/>
                  <a:gd name="T96" fmla="*/ 160 w 1492"/>
                  <a:gd name="T97" fmla="*/ 334 h 2052"/>
                  <a:gd name="T98" fmla="*/ 169 w 1492"/>
                  <a:gd name="T99" fmla="*/ 330 h 2052"/>
                  <a:gd name="T100" fmla="*/ 175 w 1492"/>
                  <a:gd name="T101" fmla="*/ 326 h 2052"/>
                  <a:gd name="T102" fmla="*/ 180 w 1492"/>
                  <a:gd name="T103" fmla="*/ 321 h 2052"/>
                  <a:gd name="T104" fmla="*/ 184 w 1492"/>
                  <a:gd name="T105" fmla="*/ 316 h 2052"/>
                  <a:gd name="T106" fmla="*/ 185 w 1492"/>
                  <a:gd name="T107" fmla="*/ 313 h 2052"/>
                  <a:gd name="T108" fmla="*/ 246 w 1492"/>
                  <a:gd name="T109" fmla="*/ 70 h 2052"/>
                  <a:gd name="T110" fmla="*/ 247 w 1492"/>
                  <a:gd name="T111" fmla="*/ 66 h 2052"/>
                  <a:gd name="T112" fmla="*/ 247 w 1492"/>
                  <a:gd name="T113" fmla="*/ 62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969696"/>
                  </a:gs>
                  <a:gs pos="50000">
                    <a:srgbClr val="FFFFFF"/>
                  </a:gs>
                  <a:gs pos="100000">
                    <a:srgbClr val="969696"/>
                  </a:gs>
                </a:gsLst>
                <a:lin ang="0" scaled="1"/>
              </a:grad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45" name="Freeform 67"/>
              <p:cNvSpPr>
                <a:spLocks noEditPoints="1"/>
              </p:cNvSpPr>
              <p:nvPr/>
            </p:nvSpPr>
            <p:spPr bwMode="auto">
              <a:xfrm>
                <a:off x="3765" y="1911"/>
                <a:ext cx="247" cy="124"/>
              </a:xfrm>
              <a:custGeom>
                <a:avLst/>
                <a:gdLst>
                  <a:gd name="T0" fmla="*/ 105 w 1492"/>
                  <a:gd name="T1" fmla="*/ 1 h 746"/>
                  <a:gd name="T2" fmla="*/ 75 w 1492"/>
                  <a:gd name="T3" fmla="*/ 5 h 746"/>
                  <a:gd name="T4" fmla="*/ 49 w 1492"/>
                  <a:gd name="T5" fmla="*/ 12 h 746"/>
                  <a:gd name="T6" fmla="*/ 28 w 1492"/>
                  <a:gd name="T7" fmla="*/ 23 h 746"/>
                  <a:gd name="T8" fmla="*/ 12 w 1492"/>
                  <a:gd name="T9" fmla="*/ 35 h 746"/>
                  <a:gd name="T10" fmla="*/ 3 w 1492"/>
                  <a:gd name="T11" fmla="*/ 50 h 746"/>
                  <a:gd name="T12" fmla="*/ 0 w 1492"/>
                  <a:gd name="T13" fmla="*/ 62 h 746"/>
                  <a:gd name="T14" fmla="*/ 4 w 1492"/>
                  <a:gd name="T15" fmla="*/ 77 h 746"/>
                  <a:gd name="T16" fmla="*/ 15 w 1492"/>
                  <a:gd name="T17" fmla="*/ 92 h 746"/>
                  <a:gd name="T18" fmla="*/ 32 w 1492"/>
                  <a:gd name="T19" fmla="*/ 104 h 746"/>
                  <a:gd name="T20" fmla="*/ 54 w 1492"/>
                  <a:gd name="T21" fmla="*/ 114 h 746"/>
                  <a:gd name="T22" fmla="*/ 81 w 1492"/>
                  <a:gd name="T23" fmla="*/ 120 h 746"/>
                  <a:gd name="T24" fmla="*/ 111 w 1492"/>
                  <a:gd name="T25" fmla="*/ 124 h 746"/>
                  <a:gd name="T26" fmla="*/ 136 w 1492"/>
                  <a:gd name="T27" fmla="*/ 124 h 746"/>
                  <a:gd name="T28" fmla="*/ 166 w 1492"/>
                  <a:gd name="T29" fmla="*/ 120 h 746"/>
                  <a:gd name="T30" fmla="*/ 193 w 1492"/>
                  <a:gd name="T31" fmla="*/ 114 h 746"/>
                  <a:gd name="T32" fmla="*/ 215 w 1492"/>
                  <a:gd name="T33" fmla="*/ 104 h 746"/>
                  <a:gd name="T34" fmla="*/ 232 w 1492"/>
                  <a:gd name="T35" fmla="*/ 92 h 746"/>
                  <a:gd name="T36" fmla="*/ 243 w 1492"/>
                  <a:gd name="T37" fmla="*/ 77 h 746"/>
                  <a:gd name="T38" fmla="*/ 247 w 1492"/>
                  <a:gd name="T39" fmla="*/ 62 h 746"/>
                  <a:gd name="T40" fmla="*/ 244 w 1492"/>
                  <a:gd name="T41" fmla="*/ 50 h 746"/>
                  <a:gd name="T42" fmla="*/ 235 w 1492"/>
                  <a:gd name="T43" fmla="*/ 35 h 746"/>
                  <a:gd name="T44" fmla="*/ 219 w 1492"/>
                  <a:gd name="T45" fmla="*/ 23 h 746"/>
                  <a:gd name="T46" fmla="*/ 198 w 1492"/>
                  <a:gd name="T47" fmla="*/ 12 h 746"/>
                  <a:gd name="T48" fmla="*/ 172 w 1492"/>
                  <a:gd name="T49" fmla="*/ 5 h 746"/>
                  <a:gd name="T50" fmla="*/ 142 w 1492"/>
                  <a:gd name="T51" fmla="*/ 1 h 746"/>
                  <a:gd name="T52" fmla="*/ 124 w 1492"/>
                  <a:gd name="T53" fmla="*/ 120 h 746"/>
                  <a:gd name="T54" fmla="*/ 100 w 1492"/>
                  <a:gd name="T55" fmla="*/ 119 h 746"/>
                  <a:gd name="T56" fmla="*/ 73 w 1492"/>
                  <a:gd name="T57" fmla="*/ 115 h 746"/>
                  <a:gd name="T58" fmla="*/ 50 w 1492"/>
                  <a:gd name="T59" fmla="*/ 107 h 746"/>
                  <a:gd name="T60" fmla="*/ 31 w 1492"/>
                  <a:gd name="T61" fmla="*/ 97 h 746"/>
                  <a:gd name="T62" fmla="*/ 17 w 1492"/>
                  <a:gd name="T63" fmla="*/ 85 h 746"/>
                  <a:gd name="T64" fmla="*/ 9 w 1492"/>
                  <a:gd name="T65" fmla="*/ 71 h 746"/>
                  <a:gd name="T66" fmla="*/ 8 w 1492"/>
                  <a:gd name="T67" fmla="*/ 59 h 746"/>
                  <a:gd name="T68" fmla="*/ 13 w 1492"/>
                  <a:gd name="T69" fmla="*/ 45 h 746"/>
                  <a:gd name="T70" fmla="*/ 25 w 1492"/>
                  <a:gd name="T71" fmla="*/ 32 h 746"/>
                  <a:gd name="T72" fmla="*/ 42 w 1492"/>
                  <a:gd name="T73" fmla="*/ 21 h 746"/>
                  <a:gd name="T74" fmla="*/ 63 w 1492"/>
                  <a:gd name="T75" fmla="*/ 12 h 746"/>
                  <a:gd name="T76" fmla="*/ 89 w 1492"/>
                  <a:gd name="T77" fmla="*/ 6 h 746"/>
                  <a:gd name="T78" fmla="*/ 118 w 1492"/>
                  <a:gd name="T79" fmla="*/ 4 h 746"/>
                  <a:gd name="T80" fmla="*/ 141 w 1492"/>
                  <a:gd name="T81" fmla="*/ 4 h 746"/>
                  <a:gd name="T82" fmla="*/ 169 w 1492"/>
                  <a:gd name="T83" fmla="*/ 8 h 746"/>
                  <a:gd name="T84" fmla="*/ 193 w 1492"/>
                  <a:gd name="T85" fmla="*/ 15 h 746"/>
                  <a:gd name="T86" fmla="*/ 213 w 1492"/>
                  <a:gd name="T87" fmla="*/ 25 h 746"/>
                  <a:gd name="T88" fmla="*/ 228 w 1492"/>
                  <a:gd name="T89" fmla="*/ 37 h 746"/>
                  <a:gd name="T90" fmla="*/ 237 w 1492"/>
                  <a:gd name="T91" fmla="*/ 50 h 746"/>
                  <a:gd name="T92" fmla="*/ 239 w 1492"/>
                  <a:gd name="T93" fmla="*/ 62 h 746"/>
                  <a:gd name="T94" fmla="*/ 236 w 1492"/>
                  <a:gd name="T95" fmla="*/ 77 h 746"/>
                  <a:gd name="T96" fmla="*/ 225 w 1492"/>
                  <a:gd name="T97" fmla="*/ 90 h 746"/>
                  <a:gd name="T98" fmla="*/ 209 w 1492"/>
                  <a:gd name="T99" fmla="*/ 101 h 746"/>
                  <a:gd name="T100" fmla="*/ 188 w 1492"/>
                  <a:gd name="T101" fmla="*/ 110 h 746"/>
                  <a:gd name="T102" fmla="*/ 163 w 1492"/>
                  <a:gd name="T103" fmla="*/ 117 h 746"/>
                  <a:gd name="T104" fmla="*/ 135 w 1492"/>
                  <a:gd name="T105" fmla="*/ 120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w="12700">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46" name="Freeform 68"/>
              <p:cNvSpPr/>
              <p:nvPr/>
            </p:nvSpPr>
            <p:spPr bwMode="auto">
              <a:xfrm>
                <a:off x="3773" y="1915"/>
                <a:ext cx="231" cy="116"/>
              </a:xfrm>
              <a:custGeom>
                <a:avLst/>
                <a:gdLst>
                  <a:gd name="T0" fmla="*/ 231 w 1398"/>
                  <a:gd name="T1" fmla="*/ 61 h 700"/>
                  <a:gd name="T2" fmla="*/ 229 w 1398"/>
                  <a:gd name="T3" fmla="*/ 70 h 700"/>
                  <a:gd name="T4" fmla="*/ 224 w 1398"/>
                  <a:gd name="T5" fmla="*/ 78 h 700"/>
                  <a:gd name="T6" fmla="*/ 217 w 1398"/>
                  <a:gd name="T7" fmla="*/ 86 h 700"/>
                  <a:gd name="T8" fmla="*/ 208 w 1398"/>
                  <a:gd name="T9" fmla="*/ 93 h 700"/>
                  <a:gd name="T10" fmla="*/ 197 w 1398"/>
                  <a:gd name="T11" fmla="*/ 99 h 700"/>
                  <a:gd name="T12" fmla="*/ 185 w 1398"/>
                  <a:gd name="T13" fmla="*/ 105 h 700"/>
                  <a:gd name="T14" fmla="*/ 171 w 1398"/>
                  <a:gd name="T15" fmla="*/ 109 h 700"/>
                  <a:gd name="T16" fmla="*/ 155 w 1398"/>
                  <a:gd name="T17" fmla="*/ 113 h 700"/>
                  <a:gd name="T18" fmla="*/ 139 w 1398"/>
                  <a:gd name="T19" fmla="*/ 115 h 700"/>
                  <a:gd name="T20" fmla="*/ 121 w 1398"/>
                  <a:gd name="T21" fmla="*/ 116 h 700"/>
                  <a:gd name="T22" fmla="*/ 110 w 1398"/>
                  <a:gd name="T23" fmla="*/ 116 h 700"/>
                  <a:gd name="T24" fmla="*/ 92 w 1398"/>
                  <a:gd name="T25" fmla="*/ 115 h 700"/>
                  <a:gd name="T26" fmla="*/ 76 w 1398"/>
                  <a:gd name="T27" fmla="*/ 113 h 700"/>
                  <a:gd name="T28" fmla="*/ 60 w 1398"/>
                  <a:gd name="T29" fmla="*/ 109 h 700"/>
                  <a:gd name="T30" fmla="*/ 46 w 1398"/>
                  <a:gd name="T31" fmla="*/ 105 h 700"/>
                  <a:gd name="T32" fmla="*/ 34 w 1398"/>
                  <a:gd name="T33" fmla="*/ 99 h 700"/>
                  <a:gd name="T34" fmla="*/ 23 w 1398"/>
                  <a:gd name="T35" fmla="*/ 93 h 700"/>
                  <a:gd name="T36" fmla="*/ 14 w 1398"/>
                  <a:gd name="T37" fmla="*/ 86 h 700"/>
                  <a:gd name="T38" fmla="*/ 7 w 1398"/>
                  <a:gd name="T39" fmla="*/ 78 h 700"/>
                  <a:gd name="T40" fmla="*/ 2 w 1398"/>
                  <a:gd name="T41" fmla="*/ 70 h 700"/>
                  <a:gd name="T42" fmla="*/ 0 w 1398"/>
                  <a:gd name="T43" fmla="*/ 61 h 700"/>
                  <a:gd name="T44" fmla="*/ 0 w 1398"/>
                  <a:gd name="T45" fmla="*/ 55 h 700"/>
                  <a:gd name="T46" fmla="*/ 2 w 1398"/>
                  <a:gd name="T47" fmla="*/ 46 h 700"/>
                  <a:gd name="T48" fmla="*/ 7 w 1398"/>
                  <a:gd name="T49" fmla="*/ 38 h 700"/>
                  <a:gd name="T50" fmla="*/ 14 w 1398"/>
                  <a:gd name="T51" fmla="*/ 30 h 700"/>
                  <a:gd name="T52" fmla="*/ 23 w 1398"/>
                  <a:gd name="T53" fmla="*/ 23 h 700"/>
                  <a:gd name="T54" fmla="*/ 34 w 1398"/>
                  <a:gd name="T55" fmla="*/ 17 h 700"/>
                  <a:gd name="T56" fmla="*/ 46 w 1398"/>
                  <a:gd name="T57" fmla="*/ 11 h 700"/>
                  <a:gd name="T58" fmla="*/ 60 w 1398"/>
                  <a:gd name="T59" fmla="*/ 7 h 700"/>
                  <a:gd name="T60" fmla="*/ 76 w 1398"/>
                  <a:gd name="T61" fmla="*/ 3 h 700"/>
                  <a:gd name="T62" fmla="*/ 92 w 1398"/>
                  <a:gd name="T63" fmla="*/ 1 h 700"/>
                  <a:gd name="T64" fmla="*/ 110 w 1398"/>
                  <a:gd name="T65" fmla="*/ 0 h 700"/>
                  <a:gd name="T66" fmla="*/ 121 w 1398"/>
                  <a:gd name="T67" fmla="*/ 0 h 700"/>
                  <a:gd name="T68" fmla="*/ 139 w 1398"/>
                  <a:gd name="T69" fmla="*/ 1 h 700"/>
                  <a:gd name="T70" fmla="*/ 155 w 1398"/>
                  <a:gd name="T71" fmla="*/ 3 h 700"/>
                  <a:gd name="T72" fmla="*/ 171 w 1398"/>
                  <a:gd name="T73" fmla="*/ 7 h 700"/>
                  <a:gd name="T74" fmla="*/ 185 w 1398"/>
                  <a:gd name="T75" fmla="*/ 11 h 700"/>
                  <a:gd name="T76" fmla="*/ 197 w 1398"/>
                  <a:gd name="T77" fmla="*/ 17 h 700"/>
                  <a:gd name="T78" fmla="*/ 208 w 1398"/>
                  <a:gd name="T79" fmla="*/ 23 h 700"/>
                  <a:gd name="T80" fmla="*/ 217 w 1398"/>
                  <a:gd name="T81" fmla="*/ 30 h 700"/>
                  <a:gd name="T82" fmla="*/ 224 w 1398"/>
                  <a:gd name="T83" fmla="*/ 38 h 700"/>
                  <a:gd name="T84" fmla="*/ 229 w 1398"/>
                  <a:gd name="T85" fmla="*/ 46 h 700"/>
                  <a:gd name="T86" fmla="*/ 231 w 1398"/>
                  <a:gd name="T87" fmla="*/ 55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gradFill rotWithShape="1">
                <a:gsLst>
                  <a:gs pos="0">
                    <a:srgbClr val="3F3F3F"/>
                  </a:gs>
                  <a:gs pos="100000">
                    <a:srgbClr val="000000"/>
                  </a:gs>
                </a:gsLst>
                <a:lin ang="5400000" scaled="1"/>
              </a:grad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18" name="Group 69"/>
            <p:cNvGrpSpPr/>
            <p:nvPr/>
          </p:nvGrpSpPr>
          <p:grpSpPr bwMode="auto">
            <a:xfrm>
              <a:off x="7900988" y="4797425"/>
              <a:ext cx="469900" cy="538163"/>
              <a:chOff x="3061" y="-879"/>
              <a:chExt cx="614" cy="702"/>
            </a:xfrm>
          </p:grpSpPr>
          <p:sp>
            <p:nvSpPr>
              <p:cNvPr id="138" name="Oval 70"/>
              <p:cNvSpPr>
                <a:spLocks noChangeArrowheads="1"/>
              </p:cNvSpPr>
              <p:nvPr/>
            </p:nvSpPr>
            <p:spPr bwMode="auto">
              <a:xfrm>
                <a:off x="3061" y="-382"/>
                <a:ext cx="589" cy="205"/>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39" name="Group 71"/>
              <p:cNvGrpSpPr/>
              <p:nvPr/>
            </p:nvGrpSpPr>
            <p:grpSpPr bwMode="auto">
              <a:xfrm>
                <a:off x="3062" y="-879"/>
                <a:ext cx="613" cy="613"/>
                <a:chOff x="2335" y="1139"/>
                <a:chExt cx="1089" cy="1089"/>
              </a:xfrm>
            </p:grpSpPr>
            <p:sp>
              <p:nvSpPr>
                <p:cNvPr id="140" name="Oval 72"/>
                <p:cNvSpPr>
                  <a:spLocks noChangeArrowheads="1"/>
                </p:cNvSpPr>
                <p:nvPr/>
              </p:nvSpPr>
              <p:spPr bwMode="auto">
                <a:xfrm>
                  <a:off x="2335" y="1139"/>
                  <a:ext cx="1089" cy="1089"/>
                </a:xfrm>
                <a:prstGeom prst="ellipse">
                  <a:avLst/>
                </a:prstGeom>
                <a:gradFill rotWithShape="1">
                  <a:gsLst>
                    <a:gs pos="0">
                      <a:srgbClr val="D1D1D1"/>
                    </a:gs>
                    <a:gs pos="100000">
                      <a:srgbClr val="787878"/>
                    </a:gs>
                  </a:gsLst>
                  <a:lin ang="5400000" scaled="1"/>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41" name="Group 73"/>
                <p:cNvGrpSpPr/>
                <p:nvPr/>
              </p:nvGrpSpPr>
              <p:grpSpPr bwMode="auto">
                <a:xfrm>
                  <a:off x="2426" y="1169"/>
                  <a:ext cx="908" cy="296"/>
                  <a:chOff x="1431" y="1843"/>
                  <a:chExt cx="907" cy="295"/>
                </a:xfrm>
              </p:grpSpPr>
              <p:sp>
                <p:nvSpPr>
                  <p:cNvPr id="142" name="Freeform 74"/>
                  <p:cNvSpPr/>
                  <p:nvPr/>
                </p:nvSpPr>
                <p:spPr bwMode="auto">
                  <a:xfrm>
                    <a:off x="1430" y="1842"/>
                    <a:ext cx="909"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43" name="Oval 75"/>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grpSp>
        <p:grpSp>
          <p:nvGrpSpPr>
            <p:cNvPr id="119" name="Group 76"/>
            <p:cNvGrpSpPr/>
            <p:nvPr/>
          </p:nvGrpSpPr>
          <p:grpSpPr bwMode="auto">
            <a:xfrm>
              <a:off x="5380038" y="5195888"/>
              <a:ext cx="658812" cy="754062"/>
              <a:chOff x="3061" y="-879"/>
              <a:chExt cx="614" cy="702"/>
            </a:xfrm>
          </p:grpSpPr>
          <p:sp>
            <p:nvSpPr>
              <p:cNvPr id="132" name="Oval 77"/>
              <p:cNvSpPr>
                <a:spLocks noChangeArrowheads="1"/>
              </p:cNvSpPr>
              <p:nvPr/>
            </p:nvSpPr>
            <p:spPr bwMode="auto">
              <a:xfrm>
                <a:off x="3061" y="-381"/>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33" name="Group 78"/>
              <p:cNvGrpSpPr/>
              <p:nvPr/>
            </p:nvGrpSpPr>
            <p:grpSpPr bwMode="auto">
              <a:xfrm>
                <a:off x="3062" y="-879"/>
                <a:ext cx="613" cy="613"/>
                <a:chOff x="2335" y="1139"/>
                <a:chExt cx="1089" cy="1089"/>
              </a:xfrm>
            </p:grpSpPr>
            <p:sp>
              <p:nvSpPr>
                <p:cNvPr id="134" name="Oval 79"/>
                <p:cNvSpPr>
                  <a:spLocks noChangeArrowheads="1"/>
                </p:cNvSpPr>
                <p:nvPr/>
              </p:nvSpPr>
              <p:spPr bwMode="auto">
                <a:xfrm>
                  <a:off x="2335" y="1139"/>
                  <a:ext cx="1089" cy="1089"/>
                </a:xfrm>
                <a:prstGeom prst="ellipse">
                  <a:avLst/>
                </a:prstGeom>
                <a:gradFill rotWithShape="1">
                  <a:gsLst>
                    <a:gs pos="0">
                      <a:srgbClr val="BEBEBE"/>
                    </a:gs>
                    <a:gs pos="100000">
                      <a:srgbClr val="6E6E6E"/>
                    </a:gs>
                  </a:gsLst>
                  <a:lin ang="5400000" scaled="1"/>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35" name="Group 80"/>
                <p:cNvGrpSpPr/>
                <p:nvPr/>
              </p:nvGrpSpPr>
              <p:grpSpPr bwMode="auto">
                <a:xfrm>
                  <a:off x="2426" y="1169"/>
                  <a:ext cx="908" cy="296"/>
                  <a:chOff x="1431" y="1843"/>
                  <a:chExt cx="907" cy="295"/>
                </a:xfrm>
              </p:grpSpPr>
              <p:sp>
                <p:nvSpPr>
                  <p:cNvPr id="136" name="Freeform 81"/>
                  <p:cNvSpPr/>
                  <p:nvPr/>
                </p:nvSpPr>
                <p:spPr bwMode="auto">
                  <a:xfrm>
                    <a:off x="1435" y="1842"/>
                    <a:ext cx="903"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37" name="Oval 82"/>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grpSp>
        <p:grpSp>
          <p:nvGrpSpPr>
            <p:cNvPr id="120" name="Group 83"/>
            <p:cNvGrpSpPr/>
            <p:nvPr/>
          </p:nvGrpSpPr>
          <p:grpSpPr bwMode="auto">
            <a:xfrm>
              <a:off x="6819900" y="2890838"/>
              <a:ext cx="755650" cy="755650"/>
              <a:chOff x="2335" y="1139"/>
              <a:chExt cx="1089" cy="1089"/>
            </a:xfrm>
          </p:grpSpPr>
          <p:sp>
            <p:nvSpPr>
              <p:cNvPr id="128" name="Oval 84"/>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29" name="Group 85"/>
              <p:cNvGrpSpPr/>
              <p:nvPr/>
            </p:nvGrpSpPr>
            <p:grpSpPr bwMode="auto">
              <a:xfrm>
                <a:off x="2426" y="1169"/>
                <a:ext cx="908" cy="296"/>
                <a:chOff x="1431" y="1843"/>
                <a:chExt cx="907" cy="295"/>
              </a:xfrm>
            </p:grpSpPr>
            <p:sp>
              <p:nvSpPr>
                <p:cNvPr id="130" name="Freeform 86"/>
                <p:cNvSpPr/>
                <p:nvPr/>
              </p:nvSpPr>
              <p:spPr bwMode="auto">
                <a:xfrm>
                  <a:off x="1432" y="1843"/>
                  <a:ext cx="907"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31" name="Oval 87"/>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21" name="Group 88"/>
            <p:cNvGrpSpPr/>
            <p:nvPr/>
          </p:nvGrpSpPr>
          <p:grpSpPr bwMode="auto">
            <a:xfrm>
              <a:off x="5811838" y="3009900"/>
              <a:ext cx="2368550" cy="2665413"/>
              <a:chOff x="1088" y="1759"/>
              <a:chExt cx="1492" cy="1679"/>
            </a:xfrm>
          </p:grpSpPr>
          <p:sp>
            <p:nvSpPr>
              <p:cNvPr id="126" name="Freeform 89"/>
              <p:cNvSpPr/>
              <p:nvPr/>
            </p:nvSpPr>
            <p:spPr bwMode="auto">
              <a:xfrm>
                <a:off x="1088" y="1759"/>
                <a:ext cx="1492" cy="373"/>
              </a:xfrm>
              <a:custGeom>
                <a:avLst/>
                <a:gdLst>
                  <a:gd name="T0" fmla="*/ 710 w 1492"/>
                  <a:gd name="T1" fmla="*/ 350 h 373"/>
                  <a:gd name="T2" fmla="*/ 605 w 1492"/>
                  <a:gd name="T3" fmla="*/ 343 h 373"/>
                  <a:gd name="T4" fmla="*/ 505 w 1492"/>
                  <a:gd name="T5" fmla="*/ 329 h 373"/>
                  <a:gd name="T6" fmla="*/ 413 w 1492"/>
                  <a:gd name="T7" fmla="*/ 308 h 373"/>
                  <a:gd name="T8" fmla="*/ 328 w 1492"/>
                  <a:gd name="T9" fmla="*/ 281 h 373"/>
                  <a:gd name="T10" fmla="*/ 251 w 1492"/>
                  <a:gd name="T11" fmla="*/ 248 h 373"/>
                  <a:gd name="T12" fmla="*/ 185 w 1492"/>
                  <a:gd name="T13" fmla="*/ 210 h 373"/>
                  <a:gd name="T14" fmla="*/ 131 w 1492"/>
                  <a:gd name="T15" fmla="*/ 167 h 373"/>
                  <a:gd name="T16" fmla="*/ 89 w 1492"/>
                  <a:gd name="T17" fmla="*/ 121 h 373"/>
                  <a:gd name="T18" fmla="*/ 61 w 1492"/>
                  <a:gd name="T19" fmla="*/ 71 h 373"/>
                  <a:gd name="T20" fmla="*/ 48 w 1492"/>
                  <a:gd name="T21" fmla="*/ 18 h 373"/>
                  <a:gd name="T22" fmla="*/ 0 w 1492"/>
                  <a:gd name="T23" fmla="*/ 0 h 373"/>
                  <a:gd name="T24" fmla="*/ 9 w 1492"/>
                  <a:gd name="T25" fmla="*/ 57 h 373"/>
                  <a:gd name="T26" fmla="*/ 34 w 1492"/>
                  <a:gd name="T27" fmla="*/ 112 h 373"/>
                  <a:gd name="T28" fmla="*/ 74 w 1492"/>
                  <a:gd name="T29" fmla="*/ 162 h 373"/>
                  <a:gd name="T30" fmla="*/ 127 w 1492"/>
                  <a:gd name="T31" fmla="*/ 209 h 373"/>
                  <a:gd name="T32" fmla="*/ 194 w 1492"/>
                  <a:gd name="T33" fmla="*/ 251 h 373"/>
                  <a:gd name="T34" fmla="*/ 272 w 1492"/>
                  <a:gd name="T35" fmla="*/ 288 h 373"/>
                  <a:gd name="T36" fmla="*/ 359 w 1492"/>
                  <a:gd name="T37" fmla="*/ 319 h 373"/>
                  <a:gd name="T38" fmla="*/ 456 w 1492"/>
                  <a:gd name="T39" fmla="*/ 343 h 373"/>
                  <a:gd name="T40" fmla="*/ 560 w 1492"/>
                  <a:gd name="T41" fmla="*/ 362 h 373"/>
                  <a:gd name="T42" fmla="*/ 670 w 1492"/>
                  <a:gd name="T43" fmla="*/ 372 h 373"/>
                  <a:gd name="T44" fmla="*/ 746 w 1492"/>
                  <a:gd name="T45" fmla="*/ 373 h 373"/>
                  <a:gd name="T46" fmla="*/ 860 w 1492"/>
                  <a:gd name="T47" fmla="*/ 369 h 373"/>
                  <a:gd name="T48" fmla="*/ 967 w 1492"/>
                  <a:gd name="T49" fmla="*/ 356 h 373"/>
                  <a:gd name="T50" fmla="*/ 1070 w 1492"/>
                  <a:gd name="T51" fmla="*/ 337 h 373"/>
                  <a:gd name="T52" fmla="*/ 1163 w 1492"/>
                  <a:gd name="T53" fmla="*/ 310 h 373"/>
                  <a:gd name="T54" fmla="*/ 1247 w 1492"/>
                  <a:gd name="T55" fmla="*/ 276 h 373"/>
                  <a:gd name="T56" fmla="*/ 1321 w 1492"/>
                  <a:gd name="T57" fmla="*/ 237 h 373"/>
                  <a:gd name="T58" fmla="*/ 1385 w 1492"/>
                  <a:gd name="T59" fmla="*/ 193 h 373"/>
                  <a:gd name="T60" fmla="*/ 1434 w 1492"/>
                  <a:gd name="T61" fmla="*/ 145 h 373"/>
                  <a:gd name="T62" fmla="*/ 1469 w 1492"/>
                  <a:gd name="T63" fmla="*/ 93 h 373"/>
                  <a:gd name="T64" fmla="*/ 1488 w 1492"/>
                  <a:gd name="T65" fmla="*/ 38 h 373"/>
                  <a:gd name="T66" fmla="*/ 1445 w 1492"/>
                  <a:gd name="T67" fmla="*/ 0 h 373"/>
                  <a:gd name="T68" fmla="*/ 1441 w 1492"/>
                  <a:gd name="T69" fmla="*/ 36 h 373"/>
                  <a:gd name="T70" fmla="*/ 1423 w 1492"/>
                  <a:gd name="T71" fmla="*/ 88 h 373"/>
                  <a:gd name="T72" fmla="*/ 1391 w 1492"/>
                  <a:gd name="T73" fmla="*/ 136 h 373"/>
                  <a:gd name="T74" fmla="*/ 1344 w 1492"/>
                  <a:gd name="T75" fmla="*/ 181 h 373"/>
                  <a:gd name="T76" fmla="*/ 1286 w 1492"/>
                  <a:gd name="T77" fmla="*/ 223 h 373"/>
                  <a:gd name="T78" fmla="*/ 1216 w 1492"/>
                  <a:gd name="T79" fmla="*/ 259 h 373"/>
                  <a:gd name="T80" fmla="*/ 1137 w 1492"/>
                  <a:gd name="T81" fmla="*/ 290 h 373"/>
                  <a:gd name="T82" fmla="*/ 1049 w 1492"/>
                  <a:gd name="T83" fmla="*/ 316 h 373"/>
                  <a:gd name="T84" fmla="*/ 955 w 1492"/>
                  <a:gd name="T85" fmla="*/ 334 h 373"/>
                  <a:gd name="T86" fmla="*/ 852 w 1492"/>
                  <a:gd name="T87" fmla="*/ 346 h 373"/>
                  <a:gd name="T88" fmla="*/ 746 w 1492"/>
                  <a:gd name="T89" fmla="*/ 350 h 3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2"/>
                  <a:gd name="T136" fmla="*/ 0 h 373"/>
                  <a:gd name="T137" fmla="*/ 1492 w 1492"/>
                  <a:gd name="T138" fmla="*/ 373 h 3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2" h="373">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rgbClr val="EAEAEA"/>
              </a:solidFill>
              <a:ln w="12700">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7" name="Freeform 90"/>
              <p:cNvSpPr/>
              <p:nvPr/>
            </p:nvSpPr>
            <p:spPr bwMode="auto">
              <a:xfrm>
                <a:off x="1093" y="1806"/>
                <a:ext cx="1482" cy="1632"/>
              </a:xfrm>
              <a:custGeom>
                <a:avLst/>
                <a:gdLst>
                  <a:gd name="T0" fmla="*/ 1481 w 1482"/>
                  <a:gd name="T1" fmla="*/ 0 h 1632"/>
                  <a:gd name="T2" fmla="*/ 1469 w 1482"/>
                  <a:gd name="T3" fmla="*/ 35 h 1632"/>
                  <a:gd name="T4" fmla="*/ 1452 w 1482"/>
                  <a:gd name="T5" fmla="*/ 67 h 1632"/>
                  <a:gd name="T6" fmla="*/ 1429 w 1482"/>
                  <a:gd name="T7" fmla="*/ 98 h 1632"/>
                  <a:gd name="T8" fmla="*/ 1399 w 1482"/>
                  <a:gd name="T9" fmla="*/ 129 h 1632"/>
                  <a:gd name="T10" fmla="*/ 1365 w 1482"/>
                  <a:gd name="T11" fmla="*/ 158 h 1632"/>
                  <a:gd name="T12" fmla="*/ 1326 w 1482"/>
                  <a:gd name="T13" fmla="*/ 184 h 1632"/>
                  <a:gd name="T14" fmla="*/ 1284 w 1482"/>
                  <a:gd name="T15" fmla="*/ 210 h 1632"/>
                  <a:gd name="T16" fmla="*/ 1236 w 1482"/>
                  <a:gd name="T17" fmla="*/ 232 h 1632"/>
                  <a:gd name="T18" fmla="*/ 1185 w 1482"/>
                  <a:gd name="T19" fmla="*/ 252 h 1632"/>
                  <a:gd name="T20" fmla="*/ 1130 w 1482"/>
                  <a:gd name="T21" fmla="*/ 272 h 1632"/>
                  <a:gd name="T22" fmla="*/ 1071 w 1482"/>
                  <a:gd name="T23" fmla="*/ 287 h 1632"/>
                  <a:gd name="T24" fmla="*/ 1010 w 1482"/>
                  <a:gd name="T25" fmla="*/ 302 h 1632"/>
                  <a:gd name="T26" fmla="*/ 947 w 1482"/>
                  <a:gd name="T27" fmla="*/ 312 h 1632"/>
                  <a:gd name="T28" fmla="*/ 880 w 1482"/>
                  <a:gd name="T29" fmla="*/ 320 h 1632"/>
                  <a:gd name="T30" fmla="*/ 811 w 1482"/>
                  <a:gd name="T31" fmla="*/ 325 h 1632"/>
                  <a:gd name="T32" fmla="*/ 741 w 1482"/>
                  <a:gd name="T33" fmla="*/ 326 h 1632"/>
                  <a:gd name="T34" fmla="*/ 706 w 1482"/>
                  <a:gd name="T35" fmla="*/ 326 h 1632"/>
                  <a:gd name="T36" fmla="*/ 636 w 1482"/>
                  <a:gd name="T37" fmla="*/ 322 h 1632"/>
                  <a:gd name="T38" fmla="*/ 569 w 1482"/>
                  <a:gd name="T39" fmla="*/ 316 h 1632"/>
                  <a:gd name="T40" fmla="*/ 503 w 1482"/>
                  <a:gd name="T41" fmla="*/ 307 h 1632"/>
                  <a:gd name="T42" fmla="*/ 441 w 1482"/>
                  <a:gd name="T43" fmla="*/ 295 h 1632"/>
                  <a:gd name="T44" fmla="*/ 381 w 1482"/>
                  <a:gd name="T45" fmla="*/ 280 h 1632"/>
                  <a:gd name="T46" fmla="*/ 324 w 1482"/>
                  <a:gd name="T47" fmla="*/ 263 h 1632"/>
                  <a:gd name="T48" fmla="*/ 271 w 1482"/>
                  <a:gd name="T49" fmla="*/ 243 h 1632"/>
                  <a:gd name="T50" fmla="*/ 222 w 1482"/>
                  <a:gd name="T51" fmla="*/ 221 h 1632"/>
                  <a:gd name="T52" fmla="*/ 176 w 1482"/>
                  <a:gd name="T53" fmla="*/ 197 h 1632"/>
                  <a:gd name="T54" fmla="*/ 135 w 1482"/>
                  <a:gd name="T55" fmla="*/ 171 h 1632"/>
                  <a:gd name="T56" fmla="*/ 99 w 1482"/>
                  <a:gd name="T57" fmla="*/ 144 h 1632"/>
                  <a:gd name="T58" fmla="*/ 68 w 1482"/>
                  <a:gd name="T59" fmla="*/ 114 h 1632"/>
                  <a:gd name="T60" fmla="*/ 42 w 1482"/>
                  <a:gd name="T61" fmla="*/ 83 h 1632"/>
                  <a:gd name="T62" fmla="*/ 21 w 1482"/>
                  <a:gd name="T63" fmla="*/ 50 h 1632"/>
                  <a:gd name="T64" fmla="*/ 5 w 1482"/>
                  <a:gd name="T65" fmla="*/ 18 h 1632"/>
                  <a:gd name="T66" fmla="*/ 1 w 1482"/>
                  <a:gd name="T67" fmla="*/ 0 h 1632"/>
                  <a:gd name="T68" fmla="*/ 0 w 1482"/>
                  <a:gd name="T69" fmla="*/ 0 h 1632"/>
                  <a:gd name="T70" fmla="*/ 371 w 1482"/>
                  <a:gd name="T71" fmla="*/ 1469 h 1632"/>
                  <a:gd name="T72" fmla="*/ 377 w 1482"/>
                  <a:gd name="T73" fmla="*/ 1486 h 1632"/>
                  <a:gd name="T74" fmla="*/ 398 w 1482"/>
                  <a:gd name="T75" fmla="*/ 1518 h 1632"/>
                  <a:gd name="T76" fmla="*/ 429 w 1482"/>
                  <a:gd name="T77" fmla="*/ 1548 h 1632"/>
                  <a:gd name="T78" fmla="*/ 469 w 1482"/>
                  <a:gd name="T79" fmla="*/ 1574 h 1632"/>
                  <a:gd name="T80" fmla="*/ 520 w 1482"/>
                  <a:gd name="T81" fmla="*/ 1596 h 1632"/>
                  <a:gd name="T82" fmla="*/ 575 w 1482"/>
                  <a:gd name="T83" fmla="*/ 1613 h 1632"/>
                  <a:gd name="T84" fmla="*/ 639 w 1482"/>
                  <a:gd name="T85" fmla="*/ 1624 h 1632"/>
                  <a:gd name="T86" fmla="*/ 706 w 1482"/>
                  <a:gd name="T87" fmla="*/ 1631 h 1632"/>
                  <a:gd name="T88" fmla="*/ 741 w 1482"/>
                  <a:gd name="T89" fmla="*/ 1632 h 1632"/>
                  <a:gd name="T90" fmla="*/ 811 w 1482"/>
                  <a:gd name="T91" fmla="*/ 1628 h 1632"/>
                  <a:gd name="T92" fmla="*/ 876 w 1482"/>
                  <a:gd name="T93" fmla="*/ 1619 h 1632"/>
                  <a:gd name="T94" fmla="*/ 935 w 1482"/>
                  <a:gd name="T95" fmla="*/ 1605 h 1632"/>
                  <a:gd name="T96" fmla="*/ 988 w 1482"/>
                  <a:gd name="T97" fmla="*/ 1585 h 1632"/>
                  <a:gd name="T98" fmla="*/ 1034 w 1482"/>
                  <a:gd name="T99" fmla="*/ 1561 h 1632"/>
                  <a:gd name="T100" fmla="*/ 1070 w 1482"/>
                  <a:gd name="T101" fmla="*/ 1534 h 1632"/>
                  <a:gd name="T102" fmla="*/ 1096 w 1482"/>
                  <a:gd name="T103" fmla="*/ 1502 h 1632"/>
                  <a:gd name="T104" fmla="*/ 1111 w 1482"/>
                  <a:gd name="T105" fmla="*/ 1469 h 1632"/>
                  <a:gd name="T106" fmla="*/ 1482 w 1482"/>
                  <a:gd name="T107" fmla="*/ 0 h 1632"/>
                  <a:gd name="T108" fmla="*/ 1481 w 1482"/>
                  <a:gd name="T109" fmla="*/ 0 h 1632"/>
                  <a:gd name="T110" fmla="*/ 1481 w 1482"/>
                  <a:gd name="T111" fmla="*/ 0 h 16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2"/>
                  <a:gd name="T169" fmla="*/ 0 h 1632"/>
                  <a:gd name="T170" fmla="*/ 1482 w 1482"/>
                  <a:gd name="T171" fmla="*/ 1632 h 16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2" h="163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gradFill rotWithShape="1">
                <a:gsLst>
                  <a:gs pos="0">
                    <a:srgbClr val="969696"/>
                  </a:gs>
                  <a:gs pos="50000">
                    <a:srgbClr val="FFFFFF"/>
                  </a:gs>
                  <a:gs pos="100000">
                    <a:srgbClr val="969696"/>
                  </a:gs>
                </a:gsLst>
                <a:lin ang="0" scaled="1"/>
              </a:grad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122" name="Text Box 91"/>
            <p:cNvSpPr txBox="1">
              <a:spLocks noChangeArrowheads="1"/>
            </p:cNvSpPr>
            <p:nvPr/>
          </p:nvSpPr>
          <p:spPr bwMode="auto">
            <a:xfrm>
              <a:off x="5867400" y="3716338"/>
              <a:ext cx="2236788" cy="762000"/>
            </a:xfrm>
            <a:prstGeom prst="rect">
              <a:avLst/>
            </a:prstGeom>
            <a:noFill/>
            <a:ln w="31750" cap="rnd" algn="ctr">
              <a:noFill/>
              <a:prstDash val="sysDot"/>
              <a:miter lim="800000"/>
            </a:ln>
          </p:spPr>
          <p:txBody>
            <a:bodyPr>
              <a:spAutoFit/>
            </a:bodyPr>
            <a:lstStyle/>
            <a:p>
              <a:pPr algn="ctr" latinLnBrk="1">
                <a:defRPr/>
              </a:pPr>
              <a:r>
                <a:rPr kumimoji="1" lang="zh-CN" altLang="en-US" sz="2200" kern="0">
                  <a:solidFill>
                    <a:sysClr val="windowText" lastClr="000000"/>
                  </a:solidFill>
                  <a:latin typeface="微软雅黑" panose="020B0503020204020204" pitchFamily="34" charset="-122"/>
                  <a:ea typeface="微软雅黑" panose="020B0503020204020204" pitchFamily="34" charset="-122"/>
                </a:rPr>
                <a:t>双击此处添加</a:t>
              </a:r>
            </a:p>
            <a:p>
              <a:pPr algn="ctr" latinLnBrk="1">
                <a:defRPr/>
              </a:pPr>
              <a:r>
                <a:rPr kumimoji="1" lang="zh-CN" altLang="en-US" sz="2200" kern="0">
                  <a:solidFill>
                    <a:sysClr val="windowText" lastClr="000000"/>
                  </a:solidFill>
                  <a:latin typeface="微软雅黑" panose="020B0503020204020204" pitchFamily="34" charset="-122"/>
                  <a:ea typeface="微软雅黑" panose="020B0503020204020204" pitchFamily="34" charset="-122"/>
                </a:rPr>
                <a:t>标题文字</a:t>
              </a:r>
              <a:endParaRPr kumimoji="1" lang="en-US" altLang="ko-KR" sz="2200" kern="0">
                <a:solidFill>
                  <a:sysClr val="windowText" lastClr="000000"/>
                </a:solidFill>
                <a:latin typeface="微软雅黑" panose="020B0503020204020204" pitchFamily="34" charset="-122"/>
                <a:ea typeface="微软雅黑" panose="020B0503020204020204" pitchFamily="34" charset="-122"/>
              </a:endParaRPr>
            </a:p>
          </p:txBody>
        </p:sp>
        <p:sp>
          <p:nvSpPr>
            <p:cNvPr id="123" name="AutoShape 92"/>
            <p:cNvSpPr>
              <a:spLocks noChangeArrowheads="1"/>
            </p:cNvSpPr>
            <p:nvPr/>
          </p:nvSpPr>
          <p:spPr bwMode="auto">
            <a:xfrm rot="530415" flipH="1">
              <a:off x="5218113" y="2349500"/>
              <a:ext cx="938212" cy="1079500"/>
            </a:xfrm>
            <a:custGeom>
              <a:avLst/>
              <a:gdLst>
                <a:gd name="T0" fmla="*/ 23085227 w 21600"/>
                <a:gd name="T1" fmla="*/ 239789 h 21600"/>
                <a:gd name="T2" fmla="*/ 10438912 w 21600"/>
                <a:gd name="T3" fmla="*/ 11227100 h 21600"/>
                <a:gd name="T4" fmla="*/ 21787194 w 21600"/>
                <a:gd name="T5" fmla="*/ 13040410 h 21600"/>
                <a:gd name="T6" fmla="*/ 41280199 w 21600"/>
                <a:gd name="T7" fmla="*/ 7712878 h 21600"/>
                <a:gd name="T8" fmla="*/ 38791678 w 21600"/>
                <a:gd name="T9" fmla="*/ 26088316 h 21600"/>
                <a:gd name="T10" fmla="*/ 24911483 w 21600"/>
                <a:gd name="T11" fmla="*/ 2279389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rgbClr val="000000">
                <a:alpha val="25098"/>
              </a:srgbClr>
            </a:solidFill>
            <a:ln w="9525" algn="ctr">
              <a:noFill/>
              <a:miter lim="800000"/>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4" name="Oval 94"/>
            <p:cNvSpPr>
              <a:spLocks noChangeArrowheads="1"/>
            </p:cNvSpPr>
            <p:nvPr/>
          </p:nvSpPr>
          <p:spPr bwMode="auto">
            <a:xfrm>
              <a:off x="1079500" y="3914775"/>
              <a:ext cx="392113" cy="134938"/>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96"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31</a:t>
            </a:fld>
            <a:endParaRPr lang="en-US" altLang="zh-CN" dirty="0">
              <a:solidFill>
                <a:schemeClr val="tx1"/>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26" name="组合 25"/>
          <p:cNvGrpSpPr/>
          <p:nvPr/>
        </p:nvGrpSpPr>
        <p:grpSpPr>
          <a:xfrm>
            <a:off x="1119188" y="1192315"/>
            <a:ext cx="7961312" cy="4894262"/>
            <a:chOff x="611188" y="1919288"/>
            <a:chExt cx="7961312" cy="4894262"/>
          </a:xfrm>
        </p:grpSpPr>
        <p:sp>
          <p:nvSpPr>
            <p:cNvPr id="27" name="AutoShape 3"/>
            <p:cNvSpPr>
              <a:spLocks noChangeArrowheads="1"/>
            </p:cNvSpPr>
            <p:nvPr/>
          </p:nvSpPr>
          <p:spPr bwMode="auto">
            <a:xfrm>
              <a:off x="611188" y="5545138"/>
              <a:ext cx="3671887" cy="1268412"/>
            </a:xfrm>
            <a:prstGeom prst="flowChartManualOperation">
              <a:avLst/>
            </a:prstGeom>
            <a:gradFill rotWithShape="1">
              <a:gsLst>
                <a:gs pos="0">
                  <a:srgbClr val="000000">
                    <a:alpha val="20000"/>
                  </a:srgbClr>
                </a:gs>
                <a:gs pos="100000">
                  <a:srgbClr val="000000">
                    <a:gamma/>
                    <a:shade val="46275"/>
                    <a:invGamma/>
                    <a:alpha val="0"/>
                  </a:srgbClr>
                </a:gs>
              </a:gsLst>
              <a:lin ang="5400000" scaled="1"/>
            </a:gradFill>
            <a:ln w="12700" algn="ctr">
              <a:noFill/>
              <a:miter lim="800000"/>
            </a:ln>
            <a:effectLst/>
          </p:spPr>
          <p:txBody>
            <a:bodyPr/>
            <a:lstStyle/>
            <a:p>
              <a:pPr>
                <a:defRPr/>
              </a:pPr>
              <a:endParaRPr lang="zh-CN" altLang="en-US" kern="0">
                <a:solidFill>
                  <a:sysClr val="windowText" lastClr="000000"/>
                </a:solidFill>
              </a:endParaRPr>
            </a:p>
          </p:txBody>
        </p:sp>
        <p:grpSp>
          <p:nvGrpSpPr>
            <p:cNvPr id="28" name="Group 4"/>
            <p:cNvGrpSpPr/>
            <p:nvPr/>
          </p:nvGrpSpPr>
          <p:grpSpPr bwMode="auto">
            <a:xfrm>
              <a:off x="612775" y="4248150"/>
              <a:ext cx="3673475" cy="1727200"/>
              <a:chOff x="1728" y="3024"/>
              <a:chExt cx="2304" cy="1080"/>
            </a:xfrm>
          </p:grpSpPr>
          <p:sp>
            <p:nvSpPr>
              <p:cNvPr id="46"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gradFill rotWithShape="1">
                <a:gsLst>
                  <a:gs pos="0">
                    <a:srgbClr val="EAEAEA"/>
                  </a:gs>
                  <a:gs pos="100000">
                    <a:srgbClr val="767676"/>
                  </a:gs>
                </a:gsLst>
                <a:lin ang="0" scaled="1"/>
              </a:gradFill>
              <a:ln w="9525">
                <a:noFill/>
                <a:round/>
              </a:ln>
            </p:spPr>
            <p:txBody>
              <a:bodyPr wrap="none" anchor="ctr"/>
              <a:lstStyle/>
              <a:p>
                <a:pPr>
                  <a:defRPr/>
                </a:pPr>
                <a:endParaRPr lang="zh-CN" altLang="en-US" kern="0">
                  <a:solidFill>
                    <a:sysClr val="windowText" lastClr="000000"/>
                  </a:solidFill>
                </a:endParaRPr>
              </a:p>
            </p:txBody>
          </p:sp>
          <p:sp>
            <p:nvSpPr>
              <p:cNvPr id="47"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w="12700">
                <a:noFill/>
                <a:round/>
              </a:ln>
            </p:spPr>
            <p:txBody>
              <a:bodyPr/>
              <a:lstStyle/>
              <a:p>
                <a:pPr>
                  <a:defRPr/>
                </a:pPr>
                <a:endParaRPr lang="zh-CN" altLang="en-US" kern="0">
                  <a:solidFill>
                    <a:sysClr val="windowText" lastClr="000000"/>
                  </a:solidFill>
                </a:endParaRPr>
              </a:p>
            </p:txBody>
          </p:sp>
        </p:grpSp>
        <p:sp>
          <p:nvSpPr>
            <p:cNvPr id="29" name="Oval 7"/>
            <p:cNvSpPr>
              <a:spLocks noChangeArrowheads="1"/>
            </p:cNvSpPr>
            <p:nvPr/>
          </p:nvSpPr>
          <p:spPr bwMode="auto">
            <a:xfrm>
              <a:off x="1031875" y="4094163"/>
              <a:ext cx="2832100"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nvGrpSpPr>
            <p:cNvPr id="30" name="Group 8"/>
            <p:cNvGrpSpPr/>
            <p:nvPr/>
          </p:nvGrpSpPr>
          <p:grpSpPr bwMode="auto">
            <a:xfrm>
              <a:off x="1223963" y="3240088"/>
              <a:ext cx="2484437" cy="1373187"/>
              <a:chOff x="2016" y="1944"/>
              <a:chExt cx="1728" cy="936"/>
            </a:xfrm>
          </p:grpSpPr>
          <p:sp>
            <p:nvSpPr>
              <p:cNvPr id="44"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gradFill rotWithShape="1">
                <a:gsLst>
                  <a:gs pos="0">
                    <a:srgbClr val="EAEAEA"/>
                  </a:gs>
                  <a:gs pos="100000">
                    <a:srgbClr val="767676"/>
                  </a:gs>
                </a:gsLst>
                <a:lin ang="0" scaled="1"/>
              </a:gradFill>
              <a:ln w="9525">
                <a:noFill/>
                <a:round/>
              </a:ln>
            </p:spPr>
            <p:txBody>
              <a:bodyPr wrap="none" anchor="ctr"/>
              <a:lstStyle/>
              <a:p>
                <a:pPr>
                  <a:defRPr/>
                </a:pPr>
                <a:endParaRPr lang="zh-CN" altLang="en-US" kern="0">
                  <a:solidFill>
                    <a:sysClr val="windowText" lastClr="000000"/>
                  </a:solidFill>
                </a:endParaRPr>
              </a:p>
            </p:txBody>
          </p:sp>
          <p:sp>
            <p:nvSpPr>
              <p:cNvPr id="45"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w="12700">
                <a:noFill/>
                <a:round/>
              </a:ln>
            </p:spPr>
            <p:txBody>
              <a:bodyPr/>
              <a:lstStyle/>
              <a:p>
                <a:pPr>
                  <a:defRPr/>
                </a:pPr>
                <a:endParaRPr lang="zh-CN" altLang="en-US" kern="0">
                  <a:solidFill>
                    <a:sysClr val="windowText" lastClr="000000"/>
                  </a:solidFill>
                </a:endParaRPr>
              </a:p>
            </p:txBody>
          </p:sp>
        </p:grpSp>
        <p:sp>
          <p:nvSpPr>
            <p:cNvPr id="31" name="Oval 11"/>
            <p:cNvSpPr>
              <a:spLocks noChangeArrowheads="1"/>
            </p:cNvSpPr>
            <p:nvPr/>
          </p:nvSpPr>
          <p:spPr bwMode="auto">
            <a:xfrm>
              <a:off x="1492250" y="3071813"/>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sp>
          <p:nvSpPr>
            <p:cNvPr id="32" name="Freeform 12"/>
            <p:cNvSpPr/>
            <p:nvPr/>
          </p:nvSpPr>
          <p:spPr bwMode="auto">
            <a:xfrm>
              <a:off x="1751013" y="1919288"/>
              <a:ext cx="1430337" cy="1466850"/>
            </a:xfrm>
            <a:custGeom>
              <a:avLst/>
              <a:gdLst>
                <a:gd name="T0" fmla="*/ 1430337 w 576"/>
                <a:gd name="T1" fmla="*/ 1303867 h 648"/>
                <a:gd name="T2" fmla="*/ 1430337 w 576"/>
                <a:gd name="T3" fmla="*/ 1303867 h 648"/>
                <a:gd name="T4" fmla="*/ 1425371 w 576"/>
                <a:gd name="T5" fmla="*/ 1321976 h 648"/>
                <a:gd name="T6" fmla="*/ 1415438 w 576"/>
                <a:gd name="T7" fmla="*/ 1335558 h 648"/>
                <a:gd name="T8" fmla="*/ 1400538 w 576"/>
                <a:gd name="T9" fmla="*/ 1353667 h 648"/>
                <a:gd name="T10" fmla="*/ 1375706 w 576"/>
                <a:gd name="T11" fmla="*/ 1367249 h 648"/>
                <a:gd name="T12" fmla="*/ 1345907 w 576"/>
                <a:gd name="T13" fmla="*/ 1380831 h 648"/>
                <a:gd name="T14" fmla="*/ 1306176 w 576"/>
                <a:gd name="T15" fmla="*/ 1394413 h 648"/>
                <a:gd name="T16" fmla="*/ 1221746 w 576"/>
                <a:gd name="T17" fmla="*/ 1417050 h 648"/>
                <a:gd name="T18" fmla="*/ 1117451 w 576"/>
                <a:gd name="T19" fmla="*/ 1439686 h 648"/>
                <a:gd name="T20" fmla="*/ 993290 w 576"/>
                <a:gd name="T21" fmla="*/ 1453268 h 648"/>
                <a:gd name="T22" fmla="*/ 859195 w 576"/>
                <a:gd name="T23" fmla="*/ 1462323 h 648"/>
                <a:gd name="T24" fmla="*/ 715169 w 576"/>
                <a:gd name="T25" fmla="*/ 1466850 h 648"/>
                <a:gd name="T26" fmla="*/ 715169 w 576"/>
                <a:gd name="T27" fmla="*/ 1466850 h 648"/>
                <a:gd name="T28" fmla="*/ 571142 w 576"/>
                <a:gd name="T29" fmla="*/ 1462323 h 648"/>
                <a:gd name="T30" fmla="*/ 437047 w 576"/>
                <a:gd name="T31" fmla="*/ 1453268 h 648"/>
                <a:gd name="T32" fmla="*/ 312886 w 576"/>
                <a:gd name="T33" fmla="*/ 1439686 h 648"/>
                <a:gd name="T34" fmla="*/ 208591 w 576"/>
                <a:gd name="T35" fmla="*/ 1417050 h 648"/>
                <a:gd name="T36" fmla="*/ 124161 w 576"/>
                <a:gd name="T37" fmla="*/ 1394413 h 648"/>
                <a:gd name="T38" fmla="*/ 84430 w 576"/>
                <a:gd name="T39" fmla="*/ 1380831 h 648"/>
                <a:gd name="T40" fmla="*/ 54631 w 576"/>
                <a:gd name="T41" fmla="*/ 1367249 h 648"/>
                <a:gd name="T42" fmla="*/ 29799 w 576"/>
                <a:gd name="T43" fmla="*/ 1353667 h 648"/>
                <a:gd name="T44" fmla="*/ 14899 w 576"/>
                <a:gd name="T45" fmla="*/ 1335558 h 648"/>
                <a:gd name="T46" fmla="*/ 4966 w 576"/>
                <a:gd name="T47" fmla="*/ 1321976 h 648"/>
                <a:gd name="T48" fmla="*/ 0 w 576"/>
                <a:gd name="T49" fmla="*/ 1303867 h 648"/>
                <a:gd name="T50" fmla="*/ 715169 w 576"/>
                <a:gd name="T51" fmla="*/ 0 h 648"/>
                <a:gd name="T52" fmla="*/ 1430337 w 576"/>
                <a:gd name="T53" fmla="*/ 130386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rgbClr val="D60000"/>
            </a:solidFill>
            <a:ln w="9525">
              <a:noFill/>
              <a:round/>
            </a:ln>
          </p:spPr>
          <p:txBody>
            <a:bodyPr wrap="none" anchor="ctr"/>
            <a:lstStyle/>
            <a:p>
              <a:pPr>
                <a:defRPr/>
              </a:pPr>
              <a:endParaRPr lang="zh-CN" altLang="en-US" kern="0">
                <a:solidFill>
                  <a:sysClr val="windowText" lastClr="000000"/>
                </a:solidFill>
              </a:endParaRPr>
            </a:p>
          </p:txBody>
        </p:sp>
        <p:sp>
          <p:nvSpPr>
            <p:cNvPr id="33" name="Text Box 13"/>
            <p:cNvSpPr txBox="1">
              <a:spLocks noChangeArrowheads="1"/>
            </p:cNvSpPr>
            <p:nvPr/>
          </p:nvSpPr>
          <p:spPr bwMode="auto">
            <a:xfrm>
              <a:off x="1943100" y="2844800"/>
              <a:ext cx="996950" cy="336550"/>
            </a:xfrm>
            <a:prstGeom prst="rect">
              <a:avLst/>
            </a:prstGeom>
            <a:noFill/>
            <a:ln w="9525">
              <a:noFill/>
              <a:miter lim="800000"/>
            </a:ln>
          </p:spPr>
          <p:txBody>
            <a:bodyPr wrap="none">
              <a:spAutoFit/>
            </a:bodyPr>
            <a:lstStyle/>
            <a:p>
              <a:pPr algn="ctr" latinLnBrk="1">
                <a:defRPr/>
              </a:pPr>
              <a:r>
                <a:rPr kumimoji="1" lang="zh-CN" altLang="en-US" sz="1600" kern="0">
                  <a:solidFill>
                    <a:srgbClr val="FFFFFF"/>
                  </a:solidFill>
                </a:rPr>
                <a:t>添加文字</a:t>
              </a:r>
            </a:p>
          </p:txBody>
        </p:sp>
        <p:sp>
          <p:nvSpPr>
            <p:cNvPr id="34" name="Text Box 14"/>
            <p:cNvSpPr txBox="1">
              <a:spLocks noChangeArrowheads="1"/>
            </p:cNvSpPr>
            <p:nvPr/>
          </p:nvSpPr>
          <p:spPr bwMode="auto">
            <a:xfrm>
              <a:off x="1684338" y="3948113"/>
              <a:ext cx="1555750" cy="366712"/>
            </a:xfrm>
            <a:prstGeom prst="rect">
              <a:avLst/>
            </a:prstGeom>
            <a:noFill/>
            <a:ln w="9525">
              <a:noFill/>
              <a:miter lim="800000"/>
            </a:ln>
          </p:spPr>
          <p:txBody>
            <a:bodyPr wrap="none">
              <a:spAutoFit/>
            </a:bodyPr>
            <a:lstStyle/>
            <a:p>
              <a:pPr algn="ctr" latinLnBrk="1">
                <a:defRPr/>
              </a:pPr>
              <a:r>
                <a:rPr kumimoji="1" lang="zh-CN" altLang="en-US" kern="0">
                  <a:solidFill>
                    <a:sysClr val="windowText" lastClr="000000"/>
                  </a:solidFill>
                </a:rPr>
                <a:t>单击添加文字</a:t>
              </a:r>
            </a:p>
          </p:txBody>
        </p:sp>
        <p:sp>
          <p:nvSpPr>
            <p:cNvPr id="35" name="Text Box 15"/>
            <p:cNvSpPr txBox="1">
              <a:spLocks noChangeArrowheads="1"/>
            </p:cNvSpPr>
            <p:nvPr/>
          </p:nvSpPr>
          <p:spPr bwMode="auto">
            <a:xfrm>
              <a:off x="1682750" y="5280025"/>
              <a:ext cx="1555750" cy="366713"/>
            </a:xfrm>
            <a:prstGeom prst="rect">
              <a:avLst/>
            </a:prstGeom>
            <a:noFill/>
            <a:ln w="9525">
              <a:noFill/>
              <a:miter lim="800000"/>
            </a:ln>
          </p:spPr>
          <p:txBody>
            <a:bodyPr wrap="none">
              <a:spAutoFit/>
            </a:bodyPr>
            <a:lstStyle/>
            <a:p>
              <a:pPr algn="ctr" latinLnBrk="1">
                <a:defRPr/>
              </a:pPr>
              <a:r>
                <a:rPr kumimoji="1" lang="zh-CN" altLang="en-US" kern="0">
                  <a:solidFill>
                    <a:sysClr val="windowText" lastClr="000000"/>
                  </a:solidFill>
                </a:rPr>
                <a:t>单击添加文字</a:t>
              </a:r>
            </a:p>
          </p:txBody>
        </p:sp>
        <p:sp>
          <p:nvSpPr>
            <p:cNvPr id="36" name="Rectangle 16"/>
            <p:cNvSpPr>
              <a:spLocks noChangeArrowheads="1"/>
            </p:cNvSpPr>
            <p:nvPr/>
          </p:nvSpPr>
          <p:spPr bwMode="auto">
            <a:xfrm>
              <a:off x="6372225" y="2199836"/>
              <a:ext cx="2160588" cy="989013"/>
            </a:xfrm>
            <a:prstGeom prst="rect">
              <a:avLst/>
            </a:prstGeom>
            <a:noFill/>
            <a:ln w="9525">
              <a:noFill/>
              <a:miter lim="800000"/>
            </a:ln>
          </p:spPr>
          <p:txBody>
            <a:bodyPr>
              <a:spAutoFit/>
            </a:bodyPr>
            <a:lstStyle/>
            <a:p>
              <a:pPr algn="r" latinLnBrk="1">
                <a:lnSpc>
                  <a:spcPct val="140000"/>
                </a:lnSpc>
                <a:defRPr/>
              </a:pPr>
              <a:r>
                <a:rPr kumimoji="1" lang="zh-CN" altLang="en-US" sz="1600" kern="0" dirty="0">
                  <a:solidFill>
                    <a:srgbClr val="C00000"/>
                  </a:solidFill>
                </a:rPr>
                <a:t>单击此处添加文字</a:t>
              </a:r>
            </a:p>
            <a:p>
              <a:pPr algn="r" latinLnBrk="1">
                <a:lnSpc>
                  <a:spcPct val="140000"/>
                </a:lnSpc>
                <a:defRPr/>
              </a:pPr>
              <a:r>
                <a:rPr kumimoji="1" lang="zh-CN" altLang="en-US" sz="1400" kern="0" dirty="0">
                  <a:solidFill>
                    <a:srgbClr val="C00000"/>
                  </a:solidFill>
                </a:rPr>
                <a:t>单击此处添加文字内容  </a:t>
              </a:r>
            </a:p>
            <a:p>
              <a:pPr algn="r" latinLnBrk="1">
                <a:lnSpc>
                  <a:spcPct val="120000"/>
                </a:lnSpc>
                <a:defRPr/>
              </a:pPr>
              <a:r>
                <a:rPr kumimoji="1" lang="zh-CN" altLang="en-US" sz="1400" kern="0" dirty="0">
                  <a:solidFill>
                    <a:srgbClr val="C00000"/>
                  </a:solidFill>
                </a:rPr>
                <a:t>单击此处添加文字内容</a:t>
              </a:r>
            </a:p>
          </p:txBody>
        </p:sp>
        <p:sp>
          <p:nvSpPr>
            <p:cNvPr id="37" name="Rectangle 17"/>
            <p:cNvSpPr>
              <a:spLocks noChangeArrowheads="1"/>
            </p:cNvSpPr>
            <p:nvPr/>
          </p:nvSpPr>
          <p:spPr bwMode="auto">
            <a:xfrm>
              <a:off x="6372225" y="4759325"/>
              <a:ext cx="2160588" cy="830997"/>
            </a:xfrm>
            <a:prstGeom prst="rect">
              <a:avLst/>
            </a:prstGeom>
            <a:noFill/>
            <a:ln w="9525">
              <a:noFill/>
              <a:miter lim="800000"/>
            </a:ln>
          </p:spPr>
          <p:txBody>
            <a:bodyPr>
              <a:spAutoFit/>
            </a:bodyPr>
            <a:lstStyle/>
            <a:p>
              <a:pPr algn="r" latinLnBrk="1">
                <a:lnSpc>
                  <a:spcPct val="120000"/>
                </a:lnSpc>
                <a:defRPr/>
              </a:pPr>
              <a:r>
                <a:rPr kumimoji="1" lang="zh-CN" altLang="en-US" sz="1400" kern="0">
                  <a:solidFill>
                    <a:sysClr val="windowText" lastClr="000000"/>
                  </a:solidFill>
                </a:rPr>
                <a:t>单击此处添加文字</a:t>
              </a:r>
            </a:p>
            <a:p>
              <a:pPr algn="r" latinLnBrk="1">
                <a:lnSpc>
                  <a:spcPct val="140000"/>
                </a:lnSpc>
                <a:defRPr/>
              </a:pPr>
              <a:r>
                <a:rPr kumimoji="1" lang="zh-CN" altLang="en-US" sz="1200" kern="0">
                  <a:solidFill>
                    <a:sysClr val="windowText" lastClr="000000"/>
                  </a:solidFill>
                </a:rPr>
                <a:t>单击此处添加文字内容  </a:t>
              </a:r>
            </a:p>
            <a:p>
              <a:pPr algn="r" latinLnBrk="1">
                <a:lnSpc>
                  <a:spcPct val="120000"/>
                </a:lnSpc>
                <a:defRPr/>
              </a:pPr>
              <a:r>
                <a:rPr kumimoji="1" lang="zh-CN" altLang="en-US" sz="1200" kern="0">
                  <a:solidFill>
                    <a:sysClr val="windowText" lastClr="000000"/>
                  </a:solidFill>
                </a:rPr>
                <a:t>单击此处添加文字内容  </a:t>
              </a:r>
            </a:p>
          </p:txBody>
        </p:sp>
        <p:sp>
          <p:nvSpPr>
            <p:cNvPr id="38" name="Rectangle 18"/>
            <p:cNvSpPr>
              <a:spLocks noChangeArrowheads="1"/>
            </p:cNvSpPr>
            <p:nvPr/>
          </p:nvSpPr>
          <p:spPr bwMode="auto">
            <a:xfrm>
              <a:off x="6372225" y="3492500"/>
              <a:ext cx="2160588" cy="830997"/>
            </a:xfrm>
            <a:prstGeom prst="rect">
              <a:avLst/>
            </a:prstGeom>
            <a:noFill/>
            <a:ln w="9525">
              <a:noFill/>
              <a:miter lim="800000"/>
            </a:ln>
          </p:spPr>
          <p:txBody>
            <a:bodyPr>
              <a:spAutoFit/>
            </a:bodyPr>
            <a:lstStyle/>
            <a:p>
              <a:pPr algn="r" latinLnBrk="1">
                <a:lnSpc>
                  <a:spcPct val="120000"/>
                </a:lnSpc>
                <a:defRPr/>
              </a:pPr>
              <a:r>
                <a:rPr kumimoji="1" lang="zh-CN" altLang="en-US" sz="1400" kern="0">
                  <a:solidFill>
                    <a:sysClr val="windowText" lastClr="000000"/>
                  </a:solidFill>
                </a:rPr>
                <a:t>单击此处添加文字</a:t>
              </a:r>
            </a:p>
            <a:p>
              <a:pPr algn="r" latinLnBrk="1">
                <a:lnSpc>
                  <a:spcPct val="140000"/>
                </a:lnSpc>
                <a:defRPr/>
              </a:pPr>
              <a:r>
                <a:rPr kumimoji="1" lang="zh-CN" altLang="en-US" sz="1200" kern="0">
                  <a:solidFill>
                    <a:sysClr val="windowText" lastClr="000000"/>
                  </a:solidFill>
                </a:rPr>
                <a:t>单击此处添加文字内容  </a:t>
              </a:r>
            </a:p>
            <a:p>
              <a:pPr algn="r" latinLnBrk="1">
                <a:lnSpc>
                  <a:spcPct val="120000"/>
                </a:lnSpc>
                <a:defRPr/>
              </a:pPr>
              <a:r>
                <a:rPr kumimoji="1" lang="zh-CN" altLang="en-US" sz="1200" kern="0">
                  <a:solidFill>
                    <a:sysClr val="windowText" lastClr="000000"/>
                  </a:solidFill>
                </a:rPr>
                <a:t>单击此处添加文字内容  </a:t>
              </a:r>
            </a:p>
          </p:txBody>
        </p:sp>
        <p:grpSp>
          <p:nvGrpSpPr>
            <p:cNvPr id="39" name="Group 19"/>
            <p:cNvGrpSpPr/>
            <p:nvPr/>
          </p:nvGrpSpPr>
          <p:grpSpPr bwMode="auto">
            <a:xfrm>
              <a:off x="2771775" y="2587625"/>
              <a:ext cx="5800725" cy="2503488"/>
              <a:chOff x="1858" y="1674"/>
              <a:chExt cx="3266" cy="1577"/>
            </a:xfrm>
          </p:grpSpPr>
          <p:sp>
            <p:nvSpPr>
              <p:cNvPr id="41" name="Line 20"/>
              <p:cNvSpPr>
                <a:spLocks noChangeShapeType="1"/>
              </p:cNvSpPr>
              <p:nvPr/>
            </p:nvSpPr>
            <p:spPr bwMode="auto">
              <a:xfrm flipH="1">
                <a:off x="2579" y="3251"/>
                <a:ext cx="2545" cy="0"/>
              </a:xfrm>
              <a:prstGeom prst="line">
                <a:avLst/>
              </a:prstGeom>
              <a:noFill/>
              <a:ln w="25400" cap="rnd">
                <a:solidFill>
                  <a:srgbClr val="000000"/>
                </a:solidFill>
                <a:prstDash val="sysDot"/>
                <a:round/>
                <a:headEnd type="triangle" w="med" len="med"/>
                <a:tailEnd type="oval" w="med" len="med"/>
              </a:ln>
            </p:spPr>
            <p:txBody>
              <a:bodyPr/>
              <a:lstStyle/>
              <a:p>
                <a:pPr>
                  <a:defRPr/>
                </a:pPr>
                <a:endParaRPr lang="zh-CN" altLang="en-US" kern="0">
                  <a:solidFill>
                    <a:sysClr val="windowText" lastClr="000000"/>
                  </a:solidFill>
                </a:endParaRPr>
              </a:p>
            </p:txBody>
          </p:sp>
          <p:sp>
            <p:nvSpPr>
              <p:cNvPr id="42" name="Line 21"/>
              <p:cNvSpPr>
                <a:spLocks noChangeShapeType="1"/>
              </p:cNvSpPr>
              <p:nvPr/>
            </p:nvSpPr>
            <p:spPr bwMode="auto">
              <a:xfrm flipH="1">
                <a:off x="1858" y="1674"/>
                <a:ext cx="3266" cy="0"/>
              </a:xfrm>
              <a:prstGeom prst="line">
                <a:avLst/>
              </a:prstGeom>
              <a:noFill/>
              <a:ln w="25400" cap="rnd">
                <a:solidFill>
                  <a:srgbClr val="DE0000"/>
                </a:solidFill>
                <a:prstDash val="sysDot"/>
                <a:round/>
                <a:headEnd type="triangle" w="med" len="med"/>
                <a:tailEnd type="oval" w="med" len="med"/>
              </a:ln>
            </p:spPr>
            <p:txBody>
              <a:bodyPr/>
              <a:lstStyle/>
              <a:p>
                <a:pPr>
                  <a:defRPr/>
                </a:pPr>
                <a:endParaRPr lang="zh-CN" altLang="en-US" kern="0">
                  <a:solidFill>
                    <a:sysClr val="windowText" lastClr="000000"/>
                  </a:solidFill>
                </a:endParaRPr>
              </a:p>
            </p:txBody>
          </p:sp>
          <p:sp>
            <p:nvSpPr>
              <p:cNvPr id="43" name="Line 22"/>
              <p:cNvSpPr>
                <a:spLocks noChangeShapeType="1"/>
              </p:cNvSpPr>
              <p:nvPr/>
            </p:nvSpPr>
            <p:spPr bwMode="auto">
              <a:xfrm flipH="1">
                <a:off x="2221" y="2462"/>
                <a:ext cx="2903" cy="0"/>
              </a:xfrm>
              <a:prstGeom prst="line">
                <a:avLst/>
              </a:prstGeom>
              <a:noFill/>
              <a:ln w="25400" cap="rnd">
                <a:solidFill>
                  <a:srgbClr val="000000"/>
                </a:solidFill>
                <a:prstDash val="sysDot"/>
                <a:round/>
                <a:headEnd type="triangle" w="med" len="med"/>
                <a:tailEnd type="oval" w="med" len="med"/>
              </a:ln>
            </p:spPr>
            <p:txBody>
              <a:bodyPr/>
              <a:lstStyle/>
              <a:p>
                <a:pPr>
                  <a:defRPr/>
                </a:pPr>
                <a:endParaRPr lang="zh-CN" altLang="en-US" kern="0">
                  <a:solidFill>
                    <a:sysClr val="windowText" lastClr="000000"/>
                  </a:solidFill>
                </a:endParaRPr>
              </a:p>
            </p:txBody>
          </p:sp>
        </p:grpSp>
      </p:grpSp>
      <p:sp>
        <p:nvSpPr>
          <p:cNvPr id="24"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32</a:t>
            </a:fld>
            <a:endParaRPr lang="en-US" altLang="zh-CN" dirty="0">
              <a:solidFill>
                <a:schemeClr val="tx1"/>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3" name="组合 42"/>
          <p:cNvGrpSpPr/>
          <p:nvPr/>
        </p:nvGrpSpPr>
        <p:grpSpPr>
          <a:xfrm>
            <a:off x="903289" y="817833"/>
            <a:ext cx="8442325" cy="4765872"/>
            <a:chOff x="395288" y="1655763"/>
            <a:chExt cx="8442325" cy="4765872"/>
          </a:xfrm>
        </p:grpSpPr>
        <p:grpSp>
          <p:nvGrpSpPr>
            <p:cNvPr id="44" name="Group 2"/>
            <p:cNvGrpSpPr/>
            <p:nvPr/>
          </p:nvGrpSpPr>
          <p:grpSpPr bwMode="auto">
            <a:xfrm>
              <a:off x="5040313" y="1655763"/>
              <a:ext cx="1857375" cy="1851025"/>
              <a:chOff x="549" y="2205"/>
              <a:chExt cx="1406" cy="1402"/>
            </a:xfrm>
          </p:grpSpPr>
          <p:sp>
            <p:nvSpPr>
              <p:cNvPr id="80" name="Oval 3"/>
              <p:cNvSpPr>
                <a:spLocks noChangeArrowheads="1"/>
              </p:cNvSpPr>
              <p:nvPr/>
            </p:nvSpPr>
            <p:spPr bwMode="auto">
              <a:xfrm>
                <a:off x="549" y="2205"/>
                <a:ext cx="1406" cy="1402"/>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sp>
            <p:nvSpPr>
              <p:cNvPr id="81" name="Oval 4"/>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grpSp>
        <p:sp>
          <p:nvSpPr>
            <p:cNvPr id="45" name="Oval 5"/>
            <p:cNvSpPr>
              <a:spLocks noChangeArrowheads="1"/>
            </p:cNvSpPr>
            <p:nvPr/>
          </p:nvSpPr>
          <p:spPr bwMode="auto">
            <a:xfrm>
              <a:off x="3492500" y="5135590"/>
              <a:ext cx="4932363" cy="1286045"/>
            </a:xfrm>
            <a:prstGeom prst="ellipse">
              <a:avLst/>
            </a:prstGeom>
            <a:gradFill rotWithShape="1">
              <a:gsLst>
                <a:gs pos="0">
                  <a:srgbClr val="000000"/>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grpSp>
          <p:nvGrpSpPr>
            <p:cNvPr id="75" name="Group 10"/>
            <p:cNvGrpSpPr/>
            <p:nvPr/>
          </p:nvGrpSpPr>
          <p:grpSpPr bwMode="auto">
            <a:xfrm>
              <a:off x="4408488" y="4076700"/>
              <a:ext cx="3116262" cy="1948051"/>
              <a:chOff x="1610" y="2838"/>
              <a:chExt cx="1089" cy="681"/>
            </a:xfrm>
          </p:grpSpPr>
          <p:sp>
            <p:nvSpPr>
              <p:cNvPr id="76" name="Freeform 11"/>
              <p:cNvSpPr/>
              <p:nvPr/>
            </p:nvSpPr>
            <p:spPr bwMode="auto">
              <a:xfrm>
                <a:off x="1610" y="2838"/>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EAEAEA"/>
                  </a:gs>
                  <a:gs pos="100000">
                    <a:srgbClr val="B2B2B2"/>
                  </a:gs>
                </a:gsLst>
                <a:lin ang="5400000" scaled="1"/>
              </a:gradFill>
              <a:ln w="9525">
                <a:noFill/>
                <a:round/>
              </a:ln>
            </p:spPr>
            <p:txBody>
              <a:bodyPr wrap="none" anchor="ctr"/>
              <a:lstStyle/>
              <a:p>
                <a:pPr>
                  <a:defRPr/>
                </a:pPr>
                <a:endParaRPr lang="zh-CN" altLang="en-US" kern="0">
                  <a:solidFill>
                    <a:sysClr val="windowText" lastClr="000000"/>
                  </a:solidFill>
                </a:endParaRPr>
              </a:p>
            </p:txBody>
          </p:sp>
          <p:sp>
            <p:nvSpPr>
              <p:cNvPr id="77" name="Oval 12"/>
              <p:cNvSpPr>
                <a:spLocks noChangeArrowheads="1"/>
              </p:cNvSpPr>
              <p:nvPr/>
            </p:nvSpPr>
            <p:spPr bwMode="auto">
              <a:xfrm>
                <a:off x="1835" y="2976"/>
                <a:ext cx="183" cy="182"/>
              </a:xfrm>
              <a:prstGeom prst="ellipse">
                <a:avLst/>
              </a:prstGeom>
              <a:gradFill rotWithShape="1">
                <a:gsLst>
                  <a:gs pos="0">
                    <a:srgbClr val="FFFFFF">
                      <a:alpha val="50000"/>
                    </a:srgbClr>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grpSp>
        <p:sp>
          <p:nvSpPr>
            <p:cNvPr id="47" name="Text Box 13"/>
            <p:cNvSpPr txBox="1">
              <a:spLocks noChangeArrowheads="1"/>
            </p:cNvSpPr>
            <p:nvPr/>
          </p:nvSpPr>
          <p:spPr bwMode="auto">
            <a:xfrm>
              <a:off x="4392613" y="5203825"/>
              <a:ext cx="3132137" cy="457200"/>
            </a:xfrm>
            <a:prstGeom prst="rect">
              <a:avLst/>
            </a:prstGeom>
            <a:noFill/>
            <a:ln w="9525">
              <a:noFill/>
              <a:miter lim="800000"/>
            </a:ln>
          </p:spPr>
          <p:txBody>
            <a:bodyPr>
              <a:spAutoFit/>
            </a:bodyPr>
            <a:lstStyle/>
            <a:p>
              <a:pPr algn="ctr" latinLnBrk="1">
                <a:defRPr/>
              </a:pPr>
              <a:r>
                <a:rPr kumimoji="1" lang="zh-CN" altLang="en-US" sz="2400" kern="0">
                  <a:solidFill>
                    <a:sysClr val="windowText" lastClr="000000"/>
                  </a:solidFill>
                  <a:latin typeface="微软雅黑" panose="020B0503020204020204" pitchFamily="34" charset="-122"/>
                </a:rPr>
                <a:t>标题文字内容</a:t>
              </a:r>
            </a:p>
          </p:txBody>
        </p:sp>
        <p:sp>
          <p:nvSpPr>
            <p:cNvPr id="48" name="Text Box 14"/>
            <p:cNvSpPr txBox="1">
              <a:spLocks noChangeArrowheads="1"/>
            </p:cNvSpPr>
            <p:nvPr/>
          </p:nvSpPr>
          <p:spPr bwMode="auto">
            <a:xfrm>
              <a:off x="5400675" y="2259013"/>
              <a:ext cx="1098550" cy="641350"/>
            </a:xfrm>
            <a:prstGeom prst="rect">
              <a:avLst/>
            </a:prstGeom>
            <a:noFill/>
            <a:ln w="9525">
              <a:noFill/>
              <a:miter lim="800000"/>
            </a:ln>
          </p:spPr>
          <p:txBody>
            <a:bodyPr wrap="none">
              <a:spAutoFit/>
            </a:bodyPr>
            <a:lstStyle/>
            <a:p>
              <a:pPr algn="ctr">
                <a:defRPr/>
              </a:pPr>
              <a:r>
                <a:rPr kumimoji="1" lang="zh-CN" altLang="en-US" kern="0">
                  <a:solidFill>
                    <a:srgbClr val="FFFFFF"/>
                  </a:solidFill>
                  <a:latin typeface="微软雅黑" panose="020B0503020204020204" pitchFamily="34" charset="-122"/>
                </a:rPr>
                <a:t>单击此处</a:t>
              </a:r>
            </a:p>
            <a:p>
              <a:pPr algn="ctr">
                <a:defRPr/>
              </a:pPr>
              <a:r>
                <a:rPr kumimoji="1" lang="zh-CN" altLang="en-US" kern="0">
                  <a:solidFill>
                    <a:srgbClr val="FFFFFF"/>
                  </a:solidFill>
                  <a:latin typeface="微软雅黑" panose="020B0503020204020204" pitchFamily="34" charset="-122"/>
                </a:rPr>
                <a:t>添加文字</a:t>
              </a:r>
              <a:endParaRPr kumimoji="1" lang="en-US" altLang="ko-KR" kern="0">
                <a:solidFill>
                  <a:srgbClr val="FFFFFF"/>
                </a:solidFill>
                <a:latin typeface="微软雅黑" panose="020B0503020204020204" pitchFamily="34" charset="-122"/>
              </a:endParaRPr>
            </a:p>
          </p:txBody>
        </p:sp>
        <p:sp>
          <p:nvSpPr>
            <p:cNvPr id="49" name="AutoShape 15"/>
            <p:cNvSpPr>
              <a:spLocks noChangeArrowheads="1"/>
            </p:cNvSpPr>
            <p:nvPr/>
          </p:nvSpPr>
          <p:spPr bwMode="auto">
            <a:xfrm>
              <a:off x="5508625" y="3348038"/>
              <a:ext cx="914400" cy="754062"/>
            </a:xfrm>
            <a:prstGeom prst="upArrow">
              <a:avLst>
                <a:gd name="adj1" fmla="val 52833"/>
                <a:gd name="adj2" fmla="val 45940"/>
              </a:avLst>
            </a:prstGeom>
            <a:gradFill rotWithShape="1">
              <a:gsLst>
                <a:gs pos="0">
                  <a:srgbClr val="FF6600"/>
                </a:gs>
                <a:gs pos="100000">
                  <a:srgbClr val="FFFFFF">
                    <a:alpha val="0"/>
                  </a:srgbClr>
                </a:gs>
              </a:gsLst>
              <a:lin ang="5400000" scaled="1"/>
            </a:gradFill>
            <a:ln w="9525" algn="ctr">
              <a:noFill/>
              <a:miter lim="800000"/>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sp>
          <p:nvSpPr>
            <p:cNvPr id="50" name="Freeform 16"/>
            <p:cNvSpPr/>
            <p:nvPr/>
          </p:nvSpPr>
          <p:spPr bwMode="auto">
            <a:xfrm>
              <a:off x="5184775" y="1670205"/>
              <a:ext cx="1584325" cy="525462"/>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198540 w 4756"/>
                <a:gd name="T19" fmla="*/ 237391 h 1576"/>
                <a:gd name="T20" fmla="*/ 229187 w 4756"/>
                <a:gd name="T21" fmla="*/ 210051 h 1576"/>
                <a:gd name="T22" fmla="*/ 261167 w 4756"/>
                <a:gd name="T23" fmla="*/ 183378 h 1576"/>
                <a:gd name="T24" fmla="*/ 294479 w 4756"/>
                <a:gd name="T25" fmla="*/ 158706 h 1576"/>
                <a:gd name="T26" fmla="*/ 328458 w 4756"/>
                <a:gd name="T27" fmla="*/ 135366 h 1576"/>
                <a:gd name="T28" fmla="*/ 363768 w 4756"/>
                <a:gd name="T29" fmla="*/ 114028 h 1576"/>
                <a:gd name="T30" fmla="*/ 400412 w 4756"/>
                <a:gd name="T31" fmla="*/ 94023 h 1576"/>
                <a:gd name="T32" fmla="*/ 438388 w 4756"/>
                <a:gd name="T33" fmla="*/ 76019 h 1576"/>
                <a:gd name="T34" fmla="*/ 457709 w 4756"/>
                <a:gd name="T35" fmla="*/ 67350 h 1576"/>
                <a:gd name="T36" fmla="*/ 496351 w 4756"/>
                <a:gd name="T37" fmla="*/ 52013 h 1576"/>
                <a:gd name="T38" fmla="*/ 536325 w 4756"/>
                <a:gd name="T39" fmla="*/ 38676 h 1576"/>
                <a:gd name="T40" fmla="*/ 576966 w 4756"/>
                <a:gd name="T41" fmla="*/ 26673 h 1576"/>
                <a:gd name="T42" fmla="*/ 618939 w 4756"/>
                <a:gd name="T43" fmla="*/ 17338 h 1576"/>
                <a:gd name="T44" fmla="*/ 660913 w 4756"/>
                <a:gd name="T45" fmla="*/ 10002 h 1576"/>
                <a:gd name="T46" fmla="*/ 704218 w 4756"/>
                <a:gd name="T47" fmla="*/ 4001 h 1576"/>
                <a:gd name="T48" fmla="*/ 748190 w 4756"/>
                <a:gd name="T49" fmla="*/ 667 h 1576"/>
                <a:gd name="T50" fmla="*/ 792163 w 4756"/>
                <a:gd name="T51" fmla="*/ 0 h 1576"/>
                <a:gd name="T52" fmla="*/ 814149 w 4756"/>
                <a:gd name="T53" fmla="*/ 0 h 1576"/>
                <a:gd name="T54" fmla="*/ 858121 w 4756"/>
                <a:gd name="T55" fmla="*/ 2667 h 1576"/>
                <a:gd name="T56" fmla="*/ 901426 w 4756"/>
                <a:gd name="T57" fmla="*/ 6668 h 1576"/>
                <a:gd name="T58" fmla="*/ 944066 w 4756"/>
                <a:gd name="T59" fmla="*/ 13337 h 1576"/>
                <a:gd name="T60" fmla="*/ 986705 w 4756"/>
                <a:gd name="T61" fmla="*/ 22005 h 1576"/>
                <a:gd name="T62" fmla="*/ 1027346 w 4756"/>
                <a:gd name="T63" fmla="*/ 32675 h 1576"/>
                <a:gd name="T64" fmla="*/ 1067987 w 4756"/>
                <a:gd name="T65" fmla="*/ 45344 h 1576"/>
                <a:gd name="T66" fmla="*/ 1107295 w 4756"/>
                <a:gd name="T67" fmla="*/ 59348 h 1576"/>
                <a:gd name="T68" fmla="*/ 1126616 w 4756"/>
                <a:gd name="T69" fmla="*/ 67350 h 1576"/>
                <a:gd name="T70" fmla="*/ 1165258 w 4756"/>
                <a:gd name="T71" fmla="*/ 84687 h 1576"/>
                <a:gd name="T72" fmla="*/ 1201902 w 4756"/>
                <a:gd name="T73" fmla="*/ 104025 h 1576"/>
                <a:gd name="T74" fmla="*/ 1237879 w 4756"/>
                <a:gd name="T75" fmla="*/ 124697 h 1576"/>
                <a:gd name="T76" fmla="*/ 1273190 w 4756"/>
                <a:gd name="T77" fmla="*/ 146703 h 1576"/>
                <a:gd name="T78" fmla="*/ 1306502 w 4756"/>
                <a:gd name="T79" fmla="*/ 170708 h 1576"/>
                <a:gd name="T80" fmla="*/ 1339148 w 4756"/>
                <a:gd name="T81" fmla="*/ 196715 h 1576"/>
                <a:gd name="T82" fmla="*/ 1370461 w 4756"/>
                <a:gd name="T83" fmla="*/ 223388 h 1576"/>
                <a:gd name="T84" fmla="*/ 1400442 w 4756"/>
                <a:gd name="T85" fmla="*/ 252062 h 1576"/>
                <a:gd name="T86" fmla="*/ 1414433 w 4756"/>
                <a:gd name="T87" fmla="*/ 266732 h 1576"/>
                <a:gd name="T88" fmla="*/ 1442415 w 4756"/>
                <a:gd name="T89" fmla="*/ 297406 h 1576"/>
                <a:gd name="T90" fmla="*/ 1469065 w 4756"/>
                <a:gd name="T91" fmla="*/ 329414 h 1576"/>
                <a:gd name="T92" fmla="*/ 1493716 w 4756"/>
                <a:gd name="T93" fmla="*/ 362089 h 1576"/>
                <a:gd name="T94" fmla="*/ 1516368 w 4756"/>
                <a:gd name="T95" fmla="*/ 396764 h 1576"/>
                <a:gd name="T96" fmla="*/ 1538354 w 4756"/>
                <a:gd name="T97" fmla="*/ 432106 h 1576"/>
                <a:gd name="T98" fmla="*/ 1558342 w 4756"/>
                <a:gd name="T99" fmla="*/ 468781 h 1576"/>
                <a:gd name="T100" fmla="*/ 1576330 w 4756"/>
                <a:gd name="T101" fmla="*/ 506124 h 1576"/>
                <a:gd name="T102" fmla="*/ 0 w 4756"/>
                <a:gd name="T103" fmla="*/ 525462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zh-CN" altLang="en-US" kern="0">
                <a:solidFill>
                  <a:sysClr val="windowText" lastClr="000000"/>
                </a:solidFill>
              </a:endParaRPr>
            </a:p>
          </p:txBody>
        </p:sp>
        <p:grpSp>
          <p:nvGrpSpPr>
            <p:cNvPr id="51" name="Group 17"/>
            <p:cNvGrpSpPr/>
            <p:nvPr/>
          </p:nvGrpSpPr>
          <p:grpSpPr bwMode="auto">
            <a:xfrm>
              <a:off x="3132138" y="2374900"/>
              <a:ext cx="1924050" cy="2768600"/>
              <a:chOff x="839" y="1482"/>
              <a:chExt cx="1212" cy="1744"/>
            </a:xfrm>
          </p:grpSpPr>
          <p:grpSp>
            <p:nvGrpSpPr>
              <p:cNvPr id="67" name="Group 18"/>
              <p:cNvGrpSpPr/>
              <p:nvPr/>
            </p:nvGrpSpPr>
            <p:grpSpPr bwMode="auto">
              <a:xfrm>
                <a:off x="839" y="1482"/>
                <a:ext cx="1212" cy="1744"/>
                <a:chOff x="625" y="2205"/>
                <a:chExt cx="1212" cy="1744"/>
              </a:xfrm>
            </p:grpSpPr>
            <p:sp>
              <p:nvSpPr>
                <p:cNvPr id="70" name="Oval 19"/>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grpSp>
              <p:nvGrpSpPr>
                <p:cNvPr id="71" name="Group 20"/>
                <p:cNvGrpSpPr/>
                <p:nvPr/>
              </p:nvGrpSpPr>
              <p:grpSpPr bwMode="auto">
                <a:xfrm>
                  <a:off x="635" y="2205"/>
                  <a:ext cx="1170" cy="1166"/>
                  <a:chOff x="549" y="2205"/>
                  <a:chExt cx="1406" cy="1402"/>
                </a:xfrm>
              </p:grpSpPr>
              <p:sp>
                <p:nvSpPr>
                  <p:cNvPr id="72" name="Oval 21"/>
                  <p:cNvSpPr>
                    <a:spLocks noChangeArrowheads="1"/>
                  </p:cNvSpPr>
                  <p:nvPr/>
                </p:nvSpPr>
                <p:spPr bwMode="auto">
                  <a:xfrm>
                    <a:off x="549" y="2205"/>
                    <a:ext cx="1406" cy="1402"/>
                  </a:xfrm>
                  <a:prstGeom prst="ellipse">
                    <a:avLst/>
                  </a:prstGeom>
                  <a:gradFill flip="none" rotWithShape="1">
                    <a:gsLst>
                      <a:gs pos="0">
                        <a:srgbClr val="D60000">
                          <a:shade val="30000"/>
                          <a:satMod val="115000"/>
                        </a:srgbClr>
                      </a:gs>
                      <a:gs pos="50000">
                        <a:srgbClr val="D60000">
                          <a:shade val="67500"/>
                          <a:satMod val="115000"/>
                        </a:srgbClr>
                      </a:gs>
                      <a:gs pos="100000">
                        <a:srgbClr val="D60000">
                          <a:shade val="100000"/>
                          <a:satMod val="115000"/>
                        </a:srgbClr>
                      </a:gs>
                    </a:gsLst>
                    <a:lin ang="16200000" scaled="1"/>
                    <a:tileRect/>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sp>
                <p:nvSpPr>
                  <p:cNvPr id="73" name="Oval 22"/>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grpSp>
          </p:grpSp>
          <p:sp>
            <p:nvSpPr>
              <p:cNvPr id="68" name="Text Box 23"/>
              <p:cNvSpPr txBox="1">
                <a:spLocks noChangeArrowheads="1"/>
              </p:cNvSpPr>
              <p:nvPr/>
            </p:nvSpPr>
            <p:spPr bwMode="auto">
              <a:xfrm>
                <a:off x="1077" y="1860"/>
                <a:ext cx="692" cy="404"/>
              </a:xfrm>
              <a:prstGeom prst="rect">
                <a:avLst/>
              </a:prstGeom>
              <a:noFill/>
              <a:ln w="9525">
                <a:noFill/>
                <a:miter lim="800000"/>
              </a:ln>
            </p:spPr>
            <p:txBody>
              <a:bodyPr wrap="none">
                <a:spAutoFit/>
              </a:bodyPr>
              <a:lstStyle/>
              <a:p>
                <a:pPr algn="ctr">
                  <a:defRPr/>
                </a:pPr>
                <a:r>
                  <a:rPr kumimoji="1" lang="zh-CN" altLang="en-US" kern="0">
                    <a:solidFill>
                      <a:srgbClr val="FFFFFF"/>
                    </a:solidFill>
                    <a:latin typeface="微软雅黑" panose="020B0503020204020204" pitchFamily="34" charset="-122"/>
                  </a:rPr>
                  <a:t>单击此处</a:t>
                </a:r>
              </a:p>
              <a:p>
                <a:pPr algn="ctr">
                  <a:defRPr/>
                </a:pPr>
                <a:r>
                  <a:rPr kumimoji="1" lang="zh-CN" altLang="en-US" kern="0">
                    <a:solidFill>
                      <a:srgbClr val="FFFFFF"/>
                    </a:solidFill>
                    <a:latin typeface="微软雅黑" panose="020B0503020204020204" pitchFamily="34" charset="-122"/>
                  </a:rPr>
                  <a:t>添加文字</a:t>
                </a:r>
                <a:endParaRPr kumimoji="1" lang="en-US" altLang="ko-KR" kern="0">
                  <a:solidFill>
                    <a:srgbClr val="FFFFFF"/>
                  </a:solidFill>
                  <a:latin typeface="微软雅黑" panose="020B0503020204020204" pitchFamily="34" charset="-122"/>
                </a:endParaRPr>
              </a:p>
            </p:txBody>
          </p:sp>
          <p:sp>
            <p:nvSpPr>
              <p:cNvPr id="69" name="Freeform 24"/>
              <p:cNvSpPr/>
              <p:nvPr/>
            </p:nvSpPr>
            <p:spPr bwMode="auto">
              <a:xfrm>
                <a:off x="930" y="149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zh-CN" altLang="en-US" kern="0">
                  <a:solidFill>
                    <a:sysClr val="windowText" lastClr="000000"/>
                  </a:solidFill>
                </a:endParaRPr>
              </a:p>
            </p:txBody>
          </p:sp>
        </p:grpSp>
        <p:grpSp>
          <p:nvGrpSpPr>
            <p:cNvPr id="52" name="Group 25"/>
            <p:cNvGrpSpPr/>
            <p:nvPr/>
          </p:nvGrpSpPr>
          <p:grpSpPr bwMode="auto">
            <a:xfrm>
              <a:off x="6913563" y="2374900"/>
              <a:ext cx="1924050" cy="2768600"/>
              <a:chOff x="3765" y="1482"/>
              <a:chExt cx="1212" cy="1744"/>
            </a:xfrm>
          </p:grpSpPr>
          <p:grpSp>
            <p:nvGrpSpPr>
              <p:cNvPr id="60" name="Group 26"/>
              <p:cNvGrpSpPr/>
              <p:nvPr/>
            </p:nvGrpSpPr>
            <p:grpSpPr bwMode="auto">
              <a:xfrm>
                <a:off x="3765" y="1482"/>
                <a:ext cx="1212" cy="1744"/>
                <a:chOff x="625" y="2205"/>
                <a:chExt cx="1212" cy="1744"/>
              </a:xfrm>
            </p:grpSpPr>
            <p:sp>
              <p:nvSpPr>
                <p:cNvPr id="63" name="Oval 27"/>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grpSp>
              <p:nvGrpSpPr>
                <p:cNvPr id="64" name="Group 28"/>
                <p:cNvGrpSpPr/>
                <p:nvPr/>
              </p:nvGrpSpPr>
              <p:grpSpPr bwMode="auto">
                <a:xfrm>
                  <a:off x="635" y="2205"/>
                  <a:ext cx="1170" cy="1166"/>
                  <a:chOff x="549" y="2205"/>
                  <a:chExt cx="1406" cy="1402"/>
                </a:xfrm>
              </p:grpSpPr>
              <p:sp>
                <p:nvSpPr>
                  <p:cNvPr id="65" name="Oval 29"/>
                  <p:cNvSpPr>
                    <a:spLocks noChangeArrowheads="1"/>
                  </p:cNvSpPr>
                  <p:nvPr/>
                </p:nvSpPr>
                <p:spPr bwMode="auto">
                  <a:xfrm>
                    <a:off x="549" y="2205"/>
                    <a:ext cx="1406" cy="1402"/>
                  </a:xfrm>
                  <a:prstGeom prst="ellipse">
                    <a:avLst/>
                  </a:prstGeom>
                  <a:gradFill flip="none" rotWithShape="1">
                    <a:gsLst>
                      <a:gs pos="0">
                        <a:srgbClr val="FF6600"/>
                      </a:gs>
                      <a:gs pos="50000">
                        <a:srgbClr val="FFC000"/>
                      </a:gs>
                      <a:gs pos="100000">
                        <a:srgbClr val="FFFF00"/>
                      </a:gs>
                    </a:gsLst>
                    <a:lin ang="16200000" scaled="1"/>
                    <a:tileRect/>
                  </a:gra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sp>
                <p:nvSpPr>
                  <p:cNvPr id="66" name="Oval 30"/>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grpSp>
          </p:grpSp>
          <p:sp>
            <p:nvSpPr>
              <p:cNvPr id="61" name="Text Box 31"/>
              <p:cNvSpPr txBox="1">
                <a:spLocks noChangeArrowheads="1"/>
              </p:cNvSpPr>
              <p:nvPr/>
            </p:nvSpPr>
            <p:spPr bwMode="auto">
              <a:xfrm>
                <a:off x="4014" y="1860"/>
                <a:ext cx="692" cy="404"/>
              </a:xfrm>
              <a:prstGeom prst="rect">
                <a:avLst/>
              </a:prstGeom>
              <a:noFill/>
              <a:ln w="9525">
                <a:noFill/>
                <a:miter lim="800000"/>
              </a:ln>
            </p:spPr>
            <p:txBody>
              <a:bodyPr wrap="none">
                <a:spAutoFit/>
              </a:bodyPr>
              <a:lstStyle/>
              <a:p>
                <a:pPr algn="ctr">
                  <a:defRPr/>
                </a:pPr>
                <a:r>
                  <a:rPr kumimoji="1" lang="zh-CN" altLang="en-US" kern="0">
                    <a:solidFill>
                      <a:srgbClr val="FFFFFF"/>
                    </a:solidFill>
                    <a:latin typeface="微软雅黑" panose="020B0503020204020204" pitchFamily="34" charset="-122"/>
                  </a:rPr>
                  <a:t>单击此处</a:t>
                </a:r>
              </a:p>
              <a:p>
                <a:pPr algn="ctr">
                  <a:defRPr/>
                </a:pPr>
                <a:r>
                  <a:rPr kumimoji="1" lang="zh-CN" altLang="en-US" kern="0">
                    <a:solidFill>
                      <a:srgbClr val="FFFFFF"/>
                    </a:solidFill>
                    <a:latin typeface="微软雅黑" panose="020B0503020204020204" pitchFamily="34" charset="-122"/>
                  </a:rPr>
                  <a:t>添加文字</a:t>
                </a:r>
                <a:endParaRPr kumimoji="1" lang="en-US" altLang="ko-KR" kern="0">
                  <a:solidFill>
                    <a:srgbClr val="FFFFFF"/>
                  </a:solidFill>
                  <a:latin typeface="微软雅黑" panose="020B0503020204020204" pitchFamily="34" charset="-122"/>
                </a:endParaRPr>
              </a:p>
            </p:txBody>
          </p:sp>
          <p:sp>
            <p:nvSpPr>
              <p:cNvPr id="62" name="Freeform 32"/>
              <p:cNvSpPr/>
              <p:nvPr/>
            </p:nvSpPr>
            <p:spPr bwMode="auto">
              <a:xfrm>
                <a:off x="3855" y="149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zh-CN" altLang="en-US" kern="0">
                  <a:solidFill>
                    <a:sysClr val="windowText" lastClr="000000"/>
                  </a:solidFill>
                </a:endParaRPr>
              </a:p>
            </p:txBody>
          </p:sp>
        </p:grpSp>
        <p:sp>
          <p:nvSpPr>
            <p:cNvPr id="53" name="Freeform 33"/>
            <p:cNvSpPr/>
            <p:nvPr/>
          </p:nvSpPr>
          <p:spPr bwMode="auto">
            <a:xfrm>
              <a:off x="4498975" y="4149725"/>
              <a:ext cx="2917825" cy="1054100"/>
            </a:xfrm>
            <a:custGeom>
              <a:avLst/>
              <a:gdLst>
                <a:gd name="T0" fmla="*/ 0 w 4756"/>
                <a:gd name="T1" fmla="*/ 1054100 h 1576"/>
                <a:gd name="T2" fmla="*/ 30675 w 4756"/>
                <a:gd name="T3" fmla="*/ 977852 h 1576"/>
                <a:gd name="T4" fmla="*/ 66258 w 4756"/>
                <a:gd name="T5" fmla="*/ 902941 h 1576"/>
                <a:gd name="T6" fmla="*/ 104296 w 4756"/>
                <a:gd name="T7" fmla="*/ 830706 h 1576"/>
                <a:gd name="T8" fmla="*/ 146014 w 4756"/>
                <a:gd name="T9" fmla="*/ 761146 h 1576"/>
                <a:gd name="T10" fmla="*/ 190186 w 4756"/>
                <a:gd name="T11" fmla="*/ 692924 h 1576"/>
                <a:gd name="T12" fmla="*/ 236813 w 4756"/>
                <a:gd name="T13" fmla="*/ 628714 h 1576"/>
                <a:gd name="T14" fmla="*/ 287120 w 4756"/>
                <a:gd name="T15" fmla="*/ 565843 h 1576"/>
                <a:gd name="T16" fmla="*/ 338654 w 4756"/>
                <a:gd name="T17" fmla="*/ 505647 h 1576"/>
                <a:gd name="T18" fmla="*/ 365648 w 4756"/>
                <a:gd name="T19" fmla="*/ 476218 h 1576"/>
                <a:gd name="T20" fmla="*/ 422091 w 4756"/>
                <a:gd name="T21" fmla="*/ 421372 h 1576"/>
                <a:gd name="T22" fmla="*/ 480987 w 4756"/>
                <a:gd name="T23" fmla="*/ 367865 h 1576"/>
                <a:gd name="T24" fmla="*/ 542338 w 4756"/>
                <a:gd name="T25" fmla="*/ 318370 h 1576"/>
                <a:gd name="T26" fmla="*/ 604915 w 4756"/>
                <a:gd name="T27" fmla="*/ 271551 h 1576"/>
                <a:gd name="T28" fmla="*/ 669946 w 4756"/>
                <a:gd name="T29" fmla="*/ 228745 h 1576"/>
                <a:gd name="T30" fmla="*/ 737432 w 4756"/>
                <a:gd name="T31" fmla="*/ 188614 h 1576"/>
                <a:gd name="T32" fmla="*/ 807371 w 4756"/>
                <a:gd name="T33" fmla="*/ 152497 h 1576"/>
                <a:gd name="T34" fmla="*/ 842954 w 4756"/>
                <a:gd name="T35" fmla="*/ 135107 h 1576"/>
                <a:gd name="T36" fmla="*/ 914121 w 4756"/>
                <a:gd name="T37" fmla="*/ 104340 h 1576"/>
                <a:gd name="T38" fmla="*/ 987741 w 4756"/>
                <a:gd name="T39" fmla="*/ 77586 h 1576"/>
                <a:gd name="T40" fmla="*/ 1062589 w 4756"/>
                <a:gd name="T41" fmla="*/ 53508 h 1576"/>
                <a:gd name="T42" fmla="*/ 1139890 w 4756"/>
                <a:gd name="T43" fmla="*/ 34780 h 1576"/>
                <a:gd name="T44" fmla="*/ 1217192 w 4756"/>
                <a:gd name="T45" fmla="*/ 20065 h 1576"/>
                <a:gd name="T46" fmla="*/ 1296947 w 4756"/>
                <a:gd name="T47" fmla="*/ 8026 h 1576"/>
                <a:gd name="T48" fmla="*/ 1377930 w 4756"/>
                <a:gd name="T49" fmla="*/ 1338 h 1576"/>
                <a:gd name="T50" fmla="*/ 1458913 w 4756"/>
                <a:gd name="T51" fmla="*/ 0 h 1576"/>
                <a:gd name="T52" fmla="*/ 1499404 w 4756"/>
                <a:gd name="T53" fmla="*/ 0 h 1576"/>
                <a:gd name="T54" fmla="*/ 1580386 w 4756"/>
                <a:gd name="T55" fmla="*/ 5351 h 1576"/>
                <a:gd name="T56" fmla="*/ 1660142 w 4756"/>
                <a:gd name="T57" fmla="*/ 13377 h 1576"/>
                <a:gd name="T58" fmla="*/ 1738670 w 4756"/>
                <a:gd name="T59" fmla="*/ 26754 h 1576"/>
                <a:gd name="T60" fmla="*/ 1817199 w 4756"/>
                <a:gd name="T61" fmla="*/ 44144 h 1576"/>
                <a:gd name="T62" fmla="*/ 1892046 w 4756"/>
                <a:gd name="T63" fmla="*/ 65547 h 1576"/>
                <a:gd name="T64" fmla="*/ 1966894 w 4756"/>
                <a:gd name="T65" fmla="*/ 90963 h 1576"/>
                <a:gd name="T66" fmla="*/ 2039287 w 4756"/>
                <a:gd name="T67" fmla="*/ 119054 h 1576"/>
                <a:gd name="T68" fmla="*/ 2074871 w 4756"/>
                <a:gd name="T69" fmla="*/ 135107 h 1576"/>
                <a:gd name="T70" fmla="*/ 2146037 w 4756"/>
                <a:gd name="T71" fmla="*/ 169887 h 1576"/>
                <a:gd name="T72" fmla="*/ 2213522 w 4756"/>
                <a:gd name="T73" fmla="*/ 208680 h 1576"/>
                <a:gd name="T74" fmla="*/ 2279781 w 4756"/>
                <a:gd name="T75" fmla="*/ 250148 h 1576"/>
                <a:gd name="T76" fmla="*/ 2344812 w 4756"/>
                <a:gd name="T77" fmla="*/ 294292 h 1576"/>
                <a:gd name="T78" fmla="*/ 2406163 w 4756"/>
                <a:gd name="T79" fmla="*/ 342449 h 1576"/>
                <a:gd name="T80" fmla="*/ 2466286 w 4756"/>
                <a:gd name="T81" fmla="*/ 394619 h 1576"/>
                <a:gd name="T82" fmla="*/ 2523955 w 4756"/>
                <a:gd name="T83" fmla="*/ 448126 h 1576"/>
                <a:gd name="T84" fmla="*/ 2579171 w 4756"/>
                <a:gd name="T85" fmla="*/ 505647 h 1576"/>
                <a:gd name="T86" fmla="*/ 2604938 w 4756"/>
                <a:gd name="T87" fmla="*/ 535076 h 1576"/>
                <a:gd name="T88" fmla="*/ 2656472 w 4756"/>
                <a:gd name="T89" fmla="*/ 596610 h 1576"/>
                <a:gd name="T90" fmla="*/ 2705553 w 4756"/>
                <a:gd name="T91" fmla="*/ 660819 h 1576"/>
                <a:gd name="T92" fmla="*/ 2750952 w 4756"/>
                <a:gd name="T93" fmla="*/ 726366 h 1576"/>
                <a:gd name="T94" fmla="*/ 2792670 w 4756"/>
                <a:gd name="T95" fmla="*/ 795926 h 1576"/>
                <a:gd name="T96" fmla="*/ 2833161 w 4756"/>
                <a:gd name="T97" fmla="*/ 866823 h 1576"/>
                <a:gd name="T98" fmla="*/ 2869972 w 4756"/>
                <a:gd name="T99" fmla="*/ 940396 h 1576"/>
                <a:gd name="T100" fmla="*/ 2903101 w 4756"/>
                <a:gd name="T101" fmla="*/ 1015307 h 1576"/>
                <a:gd name="T102" fmla="*/ 0 w 4756"/>
                <a:gd name="T103" fmla="*/ 105410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zh-CN" altLang="en-US" kern="0">
                <a:solidFill>
                  <a:sysClr val="windowText" lastClr="000000"/>
                </a:solidFill>
              </a:endParaRPr>
            </a:p>
          </p:txBody>
        </p:sp>
        <p:sp>
          <p:nvSpPr>
            <p:cNvPr id="54" name="AutoShape 34"/>
            <p:cNvSpPr>
              <a:spLocks noChangeArrowheads="1"/>
            </p:cNvSpPr>
            <p:nvPr/>
          </p:nvSpPr>
          <p:spPr bwMode="auto">
            <a:xfrm rot="-2367420">
              <a:off x="4321175" y="3744913"/>
              <a:ext cx="914400" cy="754062"/>
            </a:xfrm>
            <a:prstGeom prst="upArrow">
              <a:avLst>
                <a:gd name="adj1" fmla="val 52833"/>
                <a:gd name="adj2" fmla="val 45940"/>
              </a:avLst>
            </a:prstGeom>
            <a:gradFill rotWithShape="1">
              <a:gsLst>
                <a:gs pos="0">
                  <a:srgbClr val="FF6600"/>
                </a:gs>
                <a:gs pos="100000">
                  <a:srgbClr val="FFFFFF">
                    <a:alpha val="0"/>
                  </a:srgbClr>
                </a:gs>
              </a:gsLst>
              <a:lin ang="5400000" scaled="1"/>
            </a:gradFill>
            <a:ln w="9525" algn="ctr">
              <a:noFill/>
              <a:miter lim="800000"/>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sp>
          <p:nvSpPr>
            <p:cNvPr id="55" name="AutoShape 35"/>
            <p:cNvSpPr>
              <a:spLocks noChangeArrowheads="1"/>
            </p:cNvSpPr>
            <p:nvPr/>
          </p:nvSpPr>
          <p:spPr bwMode="auto">
            <a:xfrm rot="2480061">
              <a:off x="6661150" y="3743325"/>
              <a:ext cx="914400" cy="754063"/>
            </a:xfrm>
            <a:prstGeom prst="upArrow">
              <a:avLst>
                <a:gd name="adj1" fmla="val 52833"/>
                <a:gd name="adj2" fmla="val 45940"/>
              </a:avLst>
            </a:prstGeom>
            <a:gradFill rotWithShape="1">
              <a:gsLst>
                <a:gs pos="0">
                  <a:srgbClr val="FF6600"/>
                </a:gs>
                <a:gs pos="100000">
                  <a:srgbClr val="FFFFFF">
                    <a:alpha val="0"/>
                  </a:srgbClr>
                </a:gs>
              </a:gsLst>
              <a:lin ang="5400000" scaled="1"/>
            </a:gradFill>
            <a:ln w="9525" algn="ctr">
              <a:noFill/>
              <a:miter lim="800000"/>
            </a:ln>
          </p:spPr>
          <p:txBody>
            <a:bodyPr wrap="none" anchor="ctr"/>
            <a:lstStyle/>
            <a:p>
              <a:pPr>
                <a:defRPr/>
              </a:pPr>
              <a:endParaRPr lang="zh-CN" altLang="en-US" kern="0">
                <a:solidFill>
                  <a:sysClr val="windowText" lastClr="000000"/>
                </a:solidFill>
                <a:latin typeface="微软雅黑" panose="020B0503020204020204" pitchFamily="34" charset="-122"/>
              </a:endParaRPr>
            </a:p>
          </p:txBody>
        </p:sp>
        <p:sp>
          <p:nvSpPr>
            <p:cNvPr id="56" name="Rectangle 36"/>
            <p:cNvSpPr>
              <a:spLocks noChangeArrowheads="1"/>
            </p:cNvSpPr>
            <p:nvPr/>
          </p:nvSpPr>
          <p:spPr bwMode="auto">
            <a:xfrm>
              <a:off x="395288" y="4962525"/>
              <a:ext cx="3384550" cy="757130"/>
            </a:xfrm>
            <a:prstGeom prst="rect">
              <a:avLst/>
            </a:prstGeom>
            <a:noFill/>
            <a:ln w="9525">
              <a:noFill/>
              <a:miter lim="800000"/>
            </a:ln>
          </p:spPr>
          <p:txBody>
            <a:bodyPr>
              <a:spAutoFit/>
            </a:bodyPr>
            <a:lstStyle/>
            <a:p>
              <a:pPr latinLnBrk="1">
                <a:lnSpc>
                  <a:spcPct val="120000"/>
                </a:lnSpc>
                <a:defRPr/>
              </a:pPr>
              <a:r>
                <a:rPr kumimoji="1" lang="zh-CN" altLang="en-US" sz="1200" kern="0">
                  <a:solidFill>
                    <a:sysClr val="windowText" lastClr="000000"/>
                  </a:solidFill>
                  <a:latin typeface="微软雅黑" panose="020B0503020204020204" pitchFamily="34" charset="-122"/>
                </a:rPr>
                <a:t>单击此处添加文字内容  单击此处添加文字内容</a:t>
              </a:r>
            </a:p>
            <a:p>
              <a:pPr latinLnBrk="1">
                <a:lnSpc>
                  <a:spcPct val="120000"/>
                </a:lnSpc>
                <a:defRPr/>
              </a:pPr>
              <a:r>
                <a:rPr kumimoji="1" lang="zh-CN" altLang="en-US" sz="1200" kern="0">
                  <a:solidFill>
                    <a:sysClr val="windowText" lastClr="000000"/>
                  </a:solidFill>
                  <a:latin typeface="微软雅黑" panose="020B0503020204020204" pitchFamily="34" charset="-122"/>
                </a:rPr>
                <a:t>单击此处添加文字内容  单击此处添加文字内容</a:t>
              </a:r>
            </a:p>
            <a:p>
              <a:pPr latinLnBrk="1">
                <a:lnSpc>
                  <a:spcPct val="120000"/>
                </a:lnSpc>
                <a:defRPr/>
              </a:pPr>
              <a:r>
                <a:rPr kumimoji="1" lang="zh-CN" altLang="en-US" sz="1200" kern="0">
                  <a:solidFill>
                    <a:sysClr val="windowText" lastClr="000000"/>
                  </a:solidFill>
                  <a:latin typeface="微软雅黑" panose="020B0503020204020204" pitchFamily="34" charset="-122"/>
                </a:rPr>
                <a:t>单击此处添加文字内容  单击此处添加文字内容</a:t>
              </a:r>
            </a:p>
          </p:txBody>
        </p:sp>
        <p:sp>
          <p:nvSpPr>
            <p:cNvPr id="57" name="Rectangle 37"/>
            <p:cNvSpPr>
              <a:spLocks noChangeArrowheads="1"/>
            </p:cNvSpPr>
            <p:nvPr/>
          </p:nvSpPr>
          <p:spPr bwMode="auto">
            <a:xfrm>
              <a:off x="395288" y="4508500"/>
              <a:ext cx="2031325" cy="424732"/>
            </a:xfrm>
            <a:prstGeom prst="rect">
              <a:avLst/>
            </a:prstGeom>
            <a:noFill/>
            <a:ln w="9525" algn="ctr">
              <a:noFill/>
              <a:miter lim="800000"/>
            </a:ln>
          </p:spPr>
          <p:txBody>
            <a:bodyPr wrap="none">
              <a:spAutoFit/>
            </a:bodyPr>
            <a:lstStyle/>
            <a:p>
              <a:pPr latinLnBrk="1">
                <a:lnSpc>
                  <a:spcPct val="120000"/>
                </a:lnSpc>
                <a:defRPr/>
              </a:pPr>
              <a:r>
                <a:rPr kumimoji="1" lang="zh-CN" altLang="en-US" kern="0" dirty="0">
                  <a:solidFill>
                    <a:srgbClr val="C00000"/>
                  </a:solidFill>
                  <a:latin typeface="微软雅黑" panose="020B0503020204020204" pitchFamily="34" charset="-122"/>
                </a:rPr>
                <a:t>单击此处添加文字</a:t>
              </a:r>
            </a:p>
          </p:txBody>
        </p:sp>
        <p:sp>
          <p:nvSpPr>
            <p:cNvPr id="59" name="Line 39"/>
            <p:cNvSpPr>
              <a:spLocks noChangeShapeType="1"/>
            </p:cNvSpPr>
            <p:nvPr/>
          </p:nvSpPr>
          <p:spPr bwMode="auto">
            <a:xfrm>
              <a:off x="466725" y="4910565"/>
              <a:ext cx="3214688" cy="0"/>
            </a:xfrm>
            <a:prstGeom prst="line">
              <a:avLst/>
            </a:prstGeom>
            <a:noFill/>
            <a:ln w="15875">
              <a:solidFill>
                <a:srgbClr val="DE0000"/>
              </a:solidFill>
              <a:prstDash val="dash"/>
              <a:round/>
              <a:headEnd type="oval" w="med" len="med"/>
              <a:tailEnd type="triangle" w="med" len="med"/>
            </a:ln>
          </p:spPr>
          <p:txBody>
            <a:bodyPr wrap="none" anchor="ctr"/>
            <a:lstStyle/>
            <a:p>
              <a:pPr>
                <a:defRPr/>
              </a:pPr>
              <a:endParaRPr lang="zh-CN" altLang="en-US" kern="0">
                <a:solidFill>
                  <a:sysClr val="windowText" lastClr="000000"/>
                </a:solidFill>
              </a:endParaRPr>
            </a:p>
          </p:txBody>
        </p:sp>
      </p:grpSp>
      <p:sp>
        <p:nvSpPr>
          <p:cNvPr id="41"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33</a:t>
            </a:fld>
            <a:endParaRPr lang="en-US" altLang="zh-CN" dirty="0">
              <a:solidFill>
                <a:schemeClr val="tx1"/>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37" name="组合 36"/>
          <p:cNvGrpSpPr/>
          <p:nvPr/>
        </p:nvGrpSpPr>
        <p:grpSpPr>
          <a:xfrm>
            <a:off x="1335088" y="1147311"/>
            <a:ext cx="6483350" cy="4365485"/>
            <a:chOff x="827088" y="1679715"/>
            <a:chExt cx="6483350" cy="4365485"/>
          </a:xfrm>
        </p:grpSpPr>
        <p:grpSp>
          <p:nvGrpSpPr>
            <p:cNvPr id="38" name="Group 2"/>
            <p:cNvGrpSpPr/>
            <p:nvPr/>
          </p:nvGrpSpPr>
          <p:grpSpPr bwMode="auto">
            <a:xfrm>
              <a:off x="3127375" y="2349500"/>
              <a:ext cx="1733550" cy="1835150"/>
              <a:chOff x="1694" y="1460"/>
              <a:chExt cx="1186" cy="1256"/>
            </a:xfrm>
          </p:grpSpPr>
          <p:sp>
            <p:nvSpPr>
              <p:cNvPr id="68" name="Freeform 3"/>
              <p:cNvSpPr/>
              <p:nvPr/>
            </p:nvSpPr>
            <p:spPr bwMode="auto">
              <a:xfrm>
                <a:off x="1694" y="146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F8F8F8"/>
              </a:solidFill>
              <a:ln w="9525">
                <a:solidFill>
                  <a:schemeClr val="bg1">
                    <a:lumMod val="85000"/>
                  </a:schemeClr>
                </a:solidFill>
                <a:round/>
              </a:ln>
            </p:spPr>
            <p:txBody>
              <a:bodyPr wrap="none" anchor="ctr"/>
              <a:lstStyle/>
              <a:p>
                <a:pPr>
                  <a:defRPr/>
                </a:pPr>
                <a:endParaRPr lang="zh-CN" altLang="en-US" kern="0">
                  <a:solidFill>
                    <a:sysClr val="windowText" lastClr="000000"/>
                  </a:solidFill>
                  <a:latin typeface="+mn-ea"/>
                </a:endParaRPr>
              </a:p>
            </p:txBody>
          </p:sp>
          <p:sp>
            <p:nvSpPr>
              <p:cNvPr id="69" name="Freeform 4"/>
              <p:cNvSpPr/>
              <p:nvPr/>
            </p:nvSpPr>
            <p:spPr bwMode="auto">
              <a:xfrm>
                <a:off x="1694" y="170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w="9525">
                <a:noFill/>
                <a:round/>
              </a:ln>
            </p:spPr>
            <p:txBody>
              <a:bodyPr/>
              <a:lstStyle/>
              <a:p>
                <a:pPr>
                  <a:defRPr/>
                </a:pPr>
                <a:endParaRPr lang="zh-CN" altLang="en-US" kern="0">
                  <a:solidFill>
                    <a:sysClr val="windowText" lastClr="000000"/>
                  </a:solidFill>
                  <a:latin typeface="+mn-ea"/>
                </a:endParaRPr>
              </a:p>
            </p:txBody>
          </p:sp>
        </p:grpSp>
        <p:grpSp>
          <p:nvGrpSpPr>
            <p:cNvPr id="39" name="Group 5"/>
            <p:cNvGrpSpPr/>
            <p:nvPr/>
          </p:nvGrpSpPr>
          <p:grpSpPr bwMode="auto">
            <a:xfrm>
              <a:off x="4860925" y="2503488"/>
              <a:ext cx="1733550" cy="1681162"/>
              <a:chOff x="2880" y="1565"/>
              <a:chExt cx="1185" cy="1151"/>
            </a:xfrm>
          </p:grpSpPr>
          <p:sp>
            <p:nvSpPr>
              <p:cNvPr id="66" name="Freeform 6"/>
              <p:cNvSpPr/>
              <p:nvPr/>
            </p:nvSpPr>
            <p:spPr bwMode="auto">
              <a:xfrm>
                <a:off x="2880" y="1565"/>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FF0000"/>
              </a:solidFill>
              <a:ln w="9525">
                <a:solidFill>
                  <a:srgbClr val="C00000"/>
                </a:solidFill>
                <a:round/>
              </a:ln>
            </p:spPr>
            <p:txBody>
              <a:bodyPr/>
              <a:lstStyle/>
              <a:p>
                <a:pPr>
                  <a:defRPr/>
                </a:pPr>
                <a:endParaRPr lang="zh-CN" altLang="en-US" kern="0">
                  <a:solidFill>
                    <a:sysClr val="windowText" lastClr="000000"/>
                  </a:solidFill>
                  <a:latin typeface="+mn-ea"/>
                </a:endParaRPr>
              </a:p>
            </p:txBody>
          </p:sp>
          <p:sp>
            <p:nvSpPr>
              <p:cNvPr id="67" name="Freeform 7"/>
              <p:cNvSpPr/>
              <p:nvPr/>
            </p:nvSpPr>
            <p:spPr bwMode="auto">
              <a:xfrm>
                <a:off x="2880" y="1810"/>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rgbClr val="DE0000"/>
              </a:solidFill>
              <a:ln w="9525">
                <a:noFill/>
                <a:round/>
              </a:ln>
            </p:spPr>
            <p:txBody>
              <a:bodyPr/>
              <a:lstStyle/>
              <a:p>
                <a:pPr>
                  <a:defRPr/>
                </a:pPr>
                <a:endParaRPr lang="zh-CN" altLang="en-US" kern="0">
                  <a:solidFill>
                    <a:sysClr val="windowText" lastClr="000000"/>
                  </a:solidFill>
                  <a:latin typeface="+mn-ea"/>
                </a:endParaRPr>
              </a:p>
            </p:txBody>
          </p:sp>
        </p:grpSp>
        <p:grpSp>
          <p:nvGrpSpPr>
            <p:cNvPr id="40" name="Group 8"/>
            <p:cNvGrpSpPr/>
            <p:nvPr/>
          </p:nvGrpSpPr>
          <p:grpSpPr bwMode="auto">
            <a:xfrm>
              <a:off x="2408238" y="2554288"/>
              <a:ext cx="2451100" cy="1628775"/>
              <a:chOff x="1204" y="1601"/>
              <a:chExt cx="1676" cy="1115"/>
            </a:xfrm>
          </p:grpSpPr>
          <p:sp>
            <p:nvSpPr>
              <p:cNvPr id="64" name="Freeform 9"/>
              <p:cNvSpPr/>
              <p:nvPr/>
            </p:nvSpPr>
            <p:spPr bwMode="auto">
              <a:xfrm>
                <a:off x="1204" y="1601"/>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EAEAEA"/>
              </a:solidFill>
              <a:ln w="9525">
                <a:solidFill>
                  <a:schemeClr val="bg1">
                    <a:lumMod val="85000"/>
                  </a:schemeClr>
                </a:solidFill>
                <a:round/>
              </a:ln>
            </p:spPr>
            <p:txBody>
              <a:bodyPr wrap="none" anchor="ctr"/>
              <a:lstStyle/>
              <a:p>
                <a:pPr>
                  <a:defRPr/>
                </a:pPr>
                <a:endParaRPr lang="zh-CN" altLang="en-US" kern="0">
                  <a:solidFill>
                    <a:sysClr val="windowText" lastClr="000000"/>
                  </a:solidFill>
                  <a:latin typeface="+mn-ea"/>
                </a:endParaRPr>
              </a:p>
            </p:txBody>
          </p:sp>
          <p:sp>
            <p:nvSpPr>
              <p:cNvPr id="65" name="Rectangle 10"/>
              <p:cNvSpPr>
                <a:spLocks noChangeArrowheads="1"/>
              </p:cNvSpPr>
              <p:nvPr/>
            </p:nvSpPr>
            <p:spPr bwMode="auto">
              <a:xfrm>
                <a:off x="1204" y="2193"/>
                <a:ext cx="1676" cy="523"/>
              </a:xfrm>
              <a:prstGeom prst="rect">
                <a:avLst/>
              </a:prstGeom>
              <a:solidFill>
                <a:srgbClr val="C0C0C0"/>
              </a:solidFill>
              <a:ln w="9525" algn="ctr">
                <a:noFill/>
                <a:miter lim="800000"/>
              </a:ln>
            </p:spPr>
            <p:txBody>
              <a:bodyPr/>
              <a:lstStyle/>
              <a:p>
                <a:pPr>
                  <a:defRPr/>
                </a:pPr>
                <a:endParaRPr lang="zh-CN" altLang="en-US" kern="0">
                  <a:solidFill>
                    <a:sysClr val="windowText" lastClr="000000"/>
                  </a:solidFill>
                  <a:latin typeface="+mn-ea"/>
                </a:endParaRPr>
              </a:p>
            </p:txBody>
          </p:sp>
        </p:grpSp>
        <p:grpSp>
          <p:nvGrpSpPr>
            <p:cNvPr id="41" name="Group 11"/>
            <p:cNvGrpSpPr/>
            <p:nvPr/>
          </p:nvGrpSpPr>
          <p:grpSpPr bwMode="auto">
            <a:xfrm>
              <a:off x="4860925" y="3016250"/>
              <a:ext cx="2449513" cy="1168400"/>
              <a:chOff x="2880" y="1916"/>
              <a:chExt cx="1675" cy="800"/>
            </a:xfrm>
          </p:grpSpPr>
          <p:sp>
            <p:nvSpPr>
              <p:cNvPr id="62" name="Freeform 12"/>
              <p:cNvSpPr/>
              <p:nvPr/>
            </p:nvSpPr>
            <p:spPr bwMode="auto">
              <a:xfrm>
                <a:off x="2880" y="1916"/>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8F8F8"/>
              </a:solidFill>
              <a:ln w="9525">
                <a:solidFill>
                  <a:schemeClr val="bg1">
                    <a:lumMod val="85000"/>
                  </a:schemeClr>
                </a:solidFill>
                <a:round/>
              </a:ln>
            </p:spPr>
            <p:txBody>
              <a:bodyPr wrap="none" anchor="ctr"/>
              <a:lstStyle/>
              <a:p>
                <a:pPr>
                  <a:defRPr/>
                </a:pPr>
                <a:endParaRPr lang="zh-CN" altLang="en-US" kern="0">
                  <a:solidFill>
                    <a:sysClr val="windowText" lastClr="000000"/>
                  </a:solidFill>
                  <a:latin typeface="+mn-ea"/>
                </a:endParaRPr>
              </a:p>
            </p:txBody>
          </p:sp>
          <p:sp>
            <p:nvSpPr>
              <p:cNvPr id="63" name="Rectangle 13"/>
              <p:cNvSpPr>
                <a:spLocks noChangeArrowheads="1"/>
              </p:cNvSpPr>
              <p:nvPr/>
            </p:nvSpPr>
            <p:spPr bwMode="auto">
              <a:xfrm>
                <a:off x="2880" y="2507"/>
                <a:ext cx="1675" cy="209"/>
              </a:xfrm>
              <a:prstGeom prst="rect">
                <a:avLst/>
              </a:prstGeom>
              <a:solidFill>
                <a:srgbClr val="C0C0C0"/>
              </a:solidFill>
              <a:ln w="9525" algn="ctr">
                <a:noFill/>
                <a:miter lim="800000"/>
              </a:ln>
            </p:spPr>
            <p:txBody>
              <a:bodyPr/>
              <a:lstStyle/>
              <a:p>
                <a:pPr>
                  <a:defRPr/>
                </a:pPr>
                <a:endParaRPr lang="zh-CN" altLang="en-US" kern="0">
                  <a:solidFill>
                    <a:sysClr val="windowText" lastClr="000000"/>
                  </a:solidFill>
                  <a:latin typeface="+mn-ea"/>
                </a:endParaRPr>
              </a:p>
            </p:txBody>
          </p:sp>
        </p:grpSp>
        <p:grpSp>
          <p:nvGrpSpPr>
            <p:cNvPr id="42" name="Group 14"/>
            <p:cNvGrpSpPr/>
            <p:nvPr/>
          </p:nvGrpSpPr>
          <p:grpSpPr bwMode="auto">
            <a:xfrm>
              <a:off x="1871663" y="3267075"/>
              <a:ext cx="2449512" cy="1782763"/>
              <a:chOff x="1204" y="2088"/>
              <a:chExt cx="1676" cy="1221"/>
            </a:xfrm>
          </p:grpSpPr>
          <p:sp>
            <p:nvSpPr>
              <p:cNvPr id="59" name="Freeform 15"/>
              <p:cNvSpPr/>
              <p:nvPr/>
            </p:nvSpPr>
            <p:spPr bwMode="auto">
              <a:xfrm>
                <a:off x="1204" y="2088"/>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8F8F8"/>
              </a:solidFill>
              <a:ln w="9525">
                <a:solidFill>
                  <a:schemeClr val="bg1">
                    <a:lumMod val="85000"/>
                  </a:schemeClr>
                </a:solidFill>
                <a:round/>
              </a:ln>
            </p:spPr>
            <p:txBody>
              <a:bodyPr wrap="none" anchor="ctr"/>
              <a:lstStyle/>
              <a:p>
                <a:pPr>
                  <a:defRPr/>
                </a:pPr>
                <a:endParaRPr lang="zh-CN" altLang="en-US" kern="0">
                  <a:solidFill>
                    <a:sysClr val="windowText" lastClr="000000"/>
                  </a:solidFill>
                  <a:latin typeface="+mn-ea"/>
                </a:endParaRPr>
              </a:p>
            </p:txBody>
          </p:sp>
          <p:sp>
            <p:nvSpPr>
              <p:cNvPr id="60" name="Freeform 16"/>
              <p:cNvSpPr/>
              <p:nvPr/>
            </p:nvSpPr>
            <p:spPr bwMode="auto">
              <a:xfrm>
                <a:off x="1204" y="2088"/>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DDDDDD"/>
              </a:solidFill>
              <a:ln w="9525">
                <a:noFill/>
                <a:round/>
              </a:ln>
            </p:spPr>
            <p:txBody>
              <a:bodyPr/>
              <a:lstStyle/>
              <a:p>
                <a:pPr>
                  <a:defRPr/>
                </a:pPr>
                <a:endParaRPr lang="zh-CN" altLang="en-US" kern="0">
                  <a:solidFill>
                    <a:sysClr val="windowText" lastClr="000000"/>
                  </a:solidFill>
                  <a:latin typeface="+mn-ea"/>
                </a:endParaRPr>
              </a:p>
            </p:txBody>
          </p:sp>
          <p:sp>
            <p:nvSpPr>
              <p:cNvPr id="61" name="Freeform 17"/>
              <p:cNvSpPr/>
              <p:nvPr/>
            </p:nvSpPr>
            <p:spPr bwMode="auto">
              <a:xfrm>
                <a:off x="1694" y="2088"/>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w="9525">
                <a:noFill/>
                <a:round/>
              </a:ln>
            </p:spPr>
            <p:txBody>
              <a:bodyPr/>
              <a:lstStyle/>
              <a:p>
                <a:pPr>
                  <a:defRPr/>
                </a:pPr>
                <a:endParaRPr lang="zh-CN" altLang="en-US" kern="0">
                  <a:solidFill>
                    <a:sysClr val="windowText" lastClr="000000"/>
                  </a:solidFill>
                  <a:latin typeface="+mn-ea"/>
                </a:endParaRPr>
              </a:p>
            </p:txBody>
          </p:sp>
        </p:grpSp>
        <p:grpSp>
          <p:nvGrpSpPr>
            <p:cNvPr id="43" name="Group 18"/>
            <p:cNvGrpSpPr/>
            <p:nvPr/>
          </p:nvGrpSpPr>
          <p:grpSpPr bwMode="auto">
            <a:xfrm>
              <a:off x="4860925" y="4032250"/>
              <a:ext cx="2449513" cy="1017588"/>
              <a:chOff x="2880" y="2612"/>
              <a:chExt cx="1675" cy="697"/>
            </a:xfrm>
          </p:grpSpPr>
          <p:sp>
            <p:nvSpPr>
              <p:cNvPr id="56" name="Freeform 19"/>
              <p:cNvSpPr/>
              <p:nvPr/>
            </p:nvSpPr>
            <p:spPr bwMode="auto">
              <a:xfrm>
                <a:off x="2880" y="2612"/>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EAEAEA"/>
              </a:solidFill>
              <a:ln w="9525">
                <a:solidFill>
                  <a:schemeClr val="bg1">
                    <a:lumMod val="85000"/>
                  </a:schemeClr>
                </a:solidFill>
                <a:round/>
              </a:ln>
            </p:spPr>
            <p:txBody>
              <a:bodyPr wrap="none" anchor="ctr"/>
              <a:lstStyle/>
              <a:p>
                <a:pPr>
                  <a:defRPr/>
                </a:pPr>
                <a:endParaRPr lang="zh-CN" altLang="en-US" kern="0">
                  <a:solidFill>
                    <a:sysClr val="windowText" lastClr="000000"/>
                  </a:solidFill>
                  <a:latin typeface="+mn-ea"/>
                </a:endParaRPr>
              </a:p>
            </p:txBody>
          </p:sp>
          <p:sp>
            <p:nvSpPr>
              <p:cNvPr id="57" name="Freeform 20"/>
              <p:cNvSpPr/>
              <p:nvPr/>
            </p:nvSpPr>
            <p:spPr bwMode="auto">
              <a:xfrm>
                <a:off x="4065" y="2612"/>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gradFill rotWithShape="1">
                <a:gsLst>
                  <a:gs pos="0">
                    <a:srgbClr val="777777"/>
                  </a:gs>
                  <a:gs pos="100000">
                    <a:srgbClr val="808080"/>
                  </a:gs>
                </a:gsLst>
                <a:lin ang="0" scaled="1"/>
              </a:gradFill>
              <a:ln w="9525">
                <a:noFill/>
                <a:round/>
              </a:ln>
            </p:spPr>
            <p:txBody>
              <a:bodyPr/>
              <a:lstStyle/>
              <a:p>
                <a:pPr>
                  <a:defRPr/>
                </a:pPr>
                <a:endParaRPr lang="zh-CN" altLang="en-US" kern="0">
                  <a:solidFill>
                    <a:sysClr val="windowText" lastClr="000000"/>
                  </a:solidFill>
                  <a:latin typeface="+mn-ea"/>
                </a:endParaRPr>
              </a:p>
            </p:txBody>
          </p:sp>
          <p:sp>
            <p:nvSpPr>
              <p:cNvPr id="58" name="Freeform 21"/>
              <p:cNvSpPr/>
              <p:nvPr/>
            </p:nvSpPr>
            <p:spPr bwMode="auto">
              <a:xfrm>
                <a:off x="2880" y="2612"/>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solidFill>
                <a:srgbClr val="B2B2B2"/>
              </a:solidFill>
              <a:ln w="9525">
                <a:noFill/>
                <a:round/>
              </a:ln>
            </p:spPr>
            <p:txBody>
              <a:bodyPr/>
              <a:lstStyle/>
              <a:p>
                <a:pPr>
                  <a:defRPr/>
                </a:pPr>
                <a:endParaRPr lang="zh-CN" altLang="en-US" kern="0">
                  <a:solidFill>
                    <a:sysClr val="windowText" lastClr="000000"/>
                  </a:solidFill>
                  <a:latin typeface="+mn-ea"/>
                </a:endParaRPr>
              </a:p>
            </p:txBody>
          </p:sp>
        </p:grpSp>
        <p:sp>
          <p:nvSpPr>
            <p:cNvPr id="44" name="Arc 22"/>
            <p:cNvSpPr/>
            <p:nvPr/>
          </p:nvSpPr>
          <p:spPr bwMode="auto">
            <a:xfrm>
              <a:off x="4394200" y="1773238"/>
              <a:ext cx="1098550" cy="592137"/>
            </a:xfrm>
            <a:custGeom>
              <a:avLst/>
              <a:gdLst>
                <a:gd name="T0" fmla="*/ 0 w 40011"/>
                <a:gd name="T1" fmla="*/ 7790193 h 21600"/>
                <a:gd name="T2" fmla="*/ 30162008 w 40011"/>
                <a:gd name="T3" fmla="*/ 15265511 h 21600"/>
                <a:gd name="T4" fmla="*/ 13907636 w 40011"/>
                <a:gd name="T5" fmla="*/ 16232696 h 21600"/>
                <a:gd name="T6" fmla="*/ 0 60000 65536"/>
                <a:gd name="T7" fmla="*/ 0 60000 65536"/>
                <a:gd name="T8" fmla="*/ 0 60000 65536"/>
                <a:gd name="T9" fmla="*/ 0 w 40011"/>
                <a:gd name="T10" fmla="*/ 0 h 21600"/>
                <a:gd name="T11" fmla="*/ 40011 w 40011"/>
                <a:gd name="T12" fmla="*/ 21600 h 21600"/>
              </a:gdLst>
              <a:ahLst/>
              <a:cxnLst>
                <a:cxn ang="T6">
                  <a:pos x="T0" y="T1"/>
                </a:cxn>
                <a:cxn ang="T7">
                  <a:pos x="T2" y="T3"/>
                </a:cxn>
                <a:cxn ang="T8">
                  <a:pos x="T4" y="T5"/>
                </a:cxn>
              </a:cxnLst>
              <a:rect l="T9" t="T10" r="T11" b="T12"/>
              <a:pathLst>
                <a:path w="40011" h="21600" fill="none" extrusionOk="0">
                  <a:moveTo>
                    <a:pt x="0" y="10366"/>
                  </a:moveTo>
                  <a:cubicBezTo>
                    <a:pt x="3920" y="3928"/>
                    <a:pt x="10912" y="-1"/>
                    <a:pt x="18449" y="0"/>
                  </a:cubicBezTo>
                  <a:cubicBezTo>
                    <a:pt x="29878" y="0"/>
                    <a:pt x="39329" y="8903"/>
                    <a:pt x="40010" y="20313"/>
                  </a:cubicBezTo>
                </a:path>
                <a:path w="40011" h="21600" stroke="0" extrusionOk="0">
                  <a:moveTo>
                    <a:pt x="0" y="10366"/>
                  </a:moveTo>
                  <a:cubicBezTo>
                    <a:pt x="3920" y="3928"/>
                    <a:pt x="10912" y="-1"/>
                    <a:pt x="18449" y="0"/>
                  </a:cubicBezTo>
                  <a:cubicBezTo>
                    <a:pt x="29878" y="0"/>
                    <a:pt x="39329" y="8903"/>
                    <a:pt x="40010" y="20313"/>
                  </a:cubicBezTo>
                  <a:lnTo>
                    <a:pt x="18449" y="21600"/>
                  </a:lnTo>
                  <a:lnTo>
                    <a:pt x="0" y="10366"/>
                  </a:lnTo>
                  <a:close/>
                </a:path>
              </a:pathLst>
            </a:custGeom>
            <a:noFill/>
            <a:ln w="31750" cap="rnd">
              <a:solidFill>
                <a:srgbClr val="DE0000"/>
              </a:solidFill>
              <a:prstDash val="sysDot"/>
              <a:round/>
              <a:tailEnd type="triangle" w="med" len="med"/>
            </a:ln>
          </p:spPr>
          <p:txBody>
            <a:bodyPr wrap="none" anchor="ctr"/>
            <a:lstStyle/>
            <a:p>
              <a:pPr>
                <a:defRPr/>
              </a:pPr>
              <a:endParaRPr lang="zh-CN" altLang="en-US" kern="0">
                <a:solidFill>
                  <a:sysClr val="windowText" lastClr="000000"/>
                </a:solidFill>
                <a:latin typeface="+mn-ea"/>
              </a:endParaRPr>
            </a:p>
          </p:txBody>
        </p:sp>
        <p:sp>
          <p:nvSpPr>
            <p:cNvPr id="45" name="Arc 23"/>
            <p:cNvSpPr/>
            <p:nvPr/>
          </p:nvSpPr>
          <p:spPr bwMode="auto">
            <a:xfrm>
              <a:off x="6288088" y="2244725"/>
              <a:ext cx="949325" cy="839788"/>
            </a:xfrm>
            <a:custGeom>
              <a:avLst/>
              <a:gdLst>
                <a:gd name="T0" fmla="*/ 0 w 36840"/>
                <a:gd name="T1" fmla="*/ 4185761 h 32562"/>
                <a:gd name="T2" fmla="*/ 22478233 w 36840"/>
                <a:gd name="T3" fmla="*/ 21658494 h 32562"/>
                <a:gd name="T4" fmla="*/ 10119871 w 36840"/>
                <a:gd name="T5" fmla="*/ 14367153 h 32562"/>
                <a:gd name="T6" fmla="*/ 0 60000 65536"/>
                <a:gd name="T7" fmla="*/ 0 60000 65536"/>
                <a:gd name="T8" fmla="*/ 0 60000 65536"/>
                <a:gd name="T9" fmla="*/ 0 w 36840"/>
                <a:gd name="T10" fmla="*/ 0 h 32562"/>
                <a:gd name="T11" fmla="*/ 36840 w 36840"/>
                <a:gd name="T12" fmla="*/ 32562 h 32562"/>
              </a:gdLst>
              <a:ahLst/>
              <a:cxnLst>
                <a:cxn ang="T6">
                  <a:pos x="T0" y="T1"/>
                </a:cxn>
                <a:cxn ang="T7">
                  <a:pos x="T2" y="T3"/>
                </a:cxn>
                <a:cxn ang="T8">
                  <a:pos x="T4" y="T5"/>
                </a:cxn>
              </a:cxnLst>
              <a:rect l="T9" t="T10" r="T11" b="T12"/>
              <a:pathLst>
                <a:path w="36840" h="32562" fill="none" extrusionOk="0">
                  <a:moveTo>
                    <a:pt x="0" y="6293"/>
                  </a:moveTo>
                  <a:cubicBezTo>
                    <a:pt x="4048" y="2262"/>
                    <a:pt x="9527" y="-1"/>
                    <a:pt x="15240" y="0"/>
                  </a:cubicBezTo>
                  <a:cubicBezTo>
                    <a:pt x="27169" y="0"/>
                    <a:pt x="36840" y="9670"/>
                    <a:pt x="36840" y="21600"/>
                  </a:cubicBezTo>
                  <a:cubicBezTo>
                    <a:pt x="36840" y="25455"/>
                    <a:pt x="35808" y="29240"/>
                    <a:pt x="33851" y="32562"/>
                  </a:cubicBezTo>
                </a:path>
                <a:path w="36840" h="32562" stroke="0" extrusionOk="0">
                  <a:moveTo>
                    <a:pt x="0" y="6293"/>
                  </a:moveTo>
                  <a:cubicBezTo>
                    <a:pt x="4048" y="2262"/>
                    <a:pt x="9527" y="-1"/>
                    <a:pt x="15240" y="0"/>
                  </a:cubicBezTo>
                  <a:cubicBezTo>
                    <a:pt x="27169" y="0"/>
                    <a:pt x="36840" y="9670"/>
                    <a:pt x="36840" y="21600"/>
                  </a:cubicBezTo>
                  <a:cubicBezTo>
                    <a:pt x="36840" y="25455"/>
                    <a:pt x="35808" y="29240"/>
                    <a:pt x="33851" y="32562"/>
                  </a:cubicBezTo>
                  <a:lnTo>
                    <a:pt x="15240" y="21600"/>
                  </a:lnTo>
                  <a:lnTo>
                    <a:pt x="0" y="6293"/>
                  </a:lnTo>
                  <a:close/>
                </a:path>
              </a:pathLst>
            </a:custGeom>
            <a:noFill/>
            <a:ln w="31750" cap="rnd">
              <a:solidFill>
                <a:srgbClr val="DE0000"/>
              </a:solidFill>
              <a:prstDash val="sysDot"/>
              <a:round/>
              <a:tailEnd type="triangle" w="med" len="med"/>
            </a:ln>
          </p:spPr>
          <p:txBody>
            <a:bodyPr wrap="none" anchor="ctr"/>
            <a:lstStyle/>
            <a:p>
              <a:pPr>
                <a:defRPr/>
              </a:pPr>
              <a:endParaRPr lang="zh-CN" altLang="en-US" kern="0">
                <a:solidFill>
                  <a:sysClr val="windowText" lastClr="000000"/>
                </a:solidFill>
                <a:latin typeface="+mn-ea"/>
              </a:endParaRPr>
            </a:p>
          </p:txBody>
        </p:sp>
        <p:sp>
          <p:nvSpPr>
            <p:cNvPr id="52" name="Text Box 30"/>
            <p:cNvSpPr txBox="1">
              <a:spLocks noChangeArrowheads="1"/>
            </p:cNvSpPr>
            <p:nvPr/>
          </p:nvSpPr>
          <p:spPr bwMode="auto">
            <a:xfrm>
              <a:off x="827088" y="1679715"/>
              <a:ext cx="3387725" cy="604838"/>
            </a:xfrm>
            <a:prstGeom prst="rect">
              <a:avLst/>
            </a:prstGeom>
            <a:noFill/>
            <a:ln w="9525">
              <a:noFill/>
              <a:miter lim="800000"/>
            </a:ln>
          </p:spPr>
          <p:txBody>
            <a:bodyPr>
              <a:spAutoFit/>
            </a:bodyPr>
            <a:lstStyle/>
            <a:p>
              <a:pPr algn="r" latinLnBrk="1">
                <a:lnSpc>
                  <a:spcPct val="120000"/>
                </a:lnSpc>
                <a:defRPr/>
              </a:pPr>
              <a:r>
                <a:rPr kumimoji="1" lang="zh-CN" altLang="en-US" sz="1600" kern="0" dirty="0">
                  <a:solidFill>
                    <a:srgbClr val="FF0000"/>
                  </a:solidFill>
                  <a:latin typeface="+mn-ea"/>
                </a:rPr>
                <a:t>单击此处添加文字</a:t>
              </a:r>
            </a:p>
            <a:p>
              <a:pPr algn="r" latinLnBrk="1">
                <a:lnSpc>
                  <a:spcPct val="120000"/>
                </a:lnSpc>
                <a:defRPr/>
              </a:pPr>
              <a:r>
                <a:rPr kumimoji="1" lang="zh-CN" altLang="en-US" sz="1200" kern="0" dirty="0">
                  <a:solidFill>
                    <a:srgbClr val="FF0000"/>
                  </a:solidFill>
                  <a:latin typeface="+mn-ea"/>
                </a:rPr>
                <a:t>单击此处添加文字内容  单击此处添加文字内容</a:t>
              </a:r>
              <a:endParaRPr kumimoji="1" lang="en-US" altLang="ko-KR" sz="1200" kern="0" dirty="0">
                <a:solidFill>
                  <a:srgbClr val="FF0000"/>
                </a:solidFill>
                <a:latin typeface="+mn-ea"/>
              </a:endParaRPr>
            </a:p>
          </p:txBody>
        </p:sp>
        <p:sp>
          <p:nvSpPr>
            <p:cNvPr id="53" name="Text Box 31"/>
            <p:cNvSpPr txBox="1">
              <a:spLocks noChangeArrowheads="1"/>
            </p:cNvSpPr>
            <p:nvPr/>
          </p:nvSpPr>
          <p:spPr bwMode="auto">
            <a:xfrm>
              <a:off x="5508625" y="1696555"/>
              <a:ext cx="1008063" cy="523220"/>
            </a:xfrm>
            <a:prstGeom prst="rect">
              <a:avLst/>
            </a:prstGeom>
            <a:noFill/>
            <a:ln w="9525">
              <a:noFill/>
              <a:miter lim="800000"/>
            </a:ln>
          </p:spPr>
          <p:txBody>
            <a:bodyPr>
              <a:spAutoFit/>
            </a:bodyPr>
            <a:lstStyle/>
            <a:p>
              <a:pPr algn="ctr" latinLnBrk="1">
                <a:defRPr/>
              </a:pPr>
              <a:r>
                <a:rPr kumimoji="1" lang="ko-KR" altLang="en-US" sz="1400" kern="0" dirty="0">
                  <a:solidFill>
                    <a:srgbClr val="FF0000"/>
                  </a:solidFill>
                  <a:latin typeface="+mn-ea"/>
                </a:rPr>
                <a:t>单击此处</a:t>
              </a:r>
            </a:p>
            <a:p>
              <a:pPr algn="ctr" latinLnBrk="1">
                <a:defRPr/>
              </a:pPr>
              <a:r>
                <a:rPr kumimoji="1" lang="ko-KR" altLang="en-US" sz="1400" kern="0" dirty="0">
                  <a:solidFill>
                    <a:srgbClr val="FF0000"/>
                  </a:solidFill>
                  <a:latin typeface="+mn-ea"/>
                </a:rPr>
                <a:t>添加文字</a:t>
              </a:r>
            </a:p>
          </p:txBody>
        </p:sp>
        <p:sp>
          <p:nvSpPr>
            <p:cNvPr id="54" name="WordArt 32"/>
            <p:cNvSpPr>
              <a:spLocks noChangeArrowheads="1" noChangeShapeType="1" noTextEdit="1"/>
            </p:cNvSpPr>
            <p:nvPr/>
          </p:nvSpPr>
          <p:spPr bwMode="auto">
            <a:xfrm>
              <a:off x="2728913" y="5229225"/>
              <a:ext cx="3686175" cy="365125"/>
            </a:xfrm>
            <a:prstGeom prst="rect">
              <a:avLst/>
            </a:prstGeom>
          </p:spPr>
          <p:txBody>
            <a:bodyPr wrap="none" fromWordArt="1">
              <a:prstTxWarp prst="textPlain">
                <a:avLst>
                  <a:gd name="adj" fmla="val 50000"/>
                </a:avLst>
              </a:prstTxWarp>
            </a:bodyPr>
            <a:lstStyle/>
            <a:p>
              <a:pPr algn="ctr">
                <a:defRPr/>
              </a:pPr>
              <a:r>
                <a:rPr lang="zh-CN" altLang="en-US" sz="3600" kern="10" dirty="0">
                  <a:ln w="9525">
                    <a:noFill/>
                    <a:round/>
                  </a:ln>
                  <a:solidFill>
                    <a:srgbClr val="C00000"/>
                  </a:solidFill>
                  <a:latin typeface="+mn-ea"/>
                </a:rPr>
                <a:t>双击此处添加标题文字</a:t>
              </a:r>
            </a:p>
          </p:txBody>
        </p:sp>
        <p:sp>
          <p:nvSpPr>
            <p:cNvPr id="55" name="Rectangle 33"/>
            <p:cNvSpPr>
              <a:spLocks noChangeArrowheads="1"/>
            </p:cNvSpPr>
            <p:nvPr/>
          </p:nvSpPr>
          <p:spPr bwMode="auto">
            <a:xfrm>
              <a:off x="2879725" y="5734050"/>
              <a:ext cx="3384550" cy="311150"/>
            </a:xfrm>
            <a:prstGeom prst="rect">
              <a:avLst/>
            </a:prstGeom>
            <a:noFill/>
            <a:ln w="9525">
              <a:noFill/>
              <a:miter lim="800000"/>
            </a:ln>
          </p:spPr>
          <p:txBody>
            <a:bodyPr>
              <a:spAutoFit/>
            </a:bodyPr>
            <a:lstStyle/>
            <a:p>
              <a:pPr latinLnBrk="1">
                <a:lnSpc>
                  <a:spcPct val="120000"/>
                </a:lnSpc>
                <a:defRPr/>
              </a:pPr>
              <a:r>
                <a:rPr kumimoji="1" lang="zh-CN" altLang="en-US" sz="1200" kern="0" dirty="0">
                  <a:solidFill>
                    <a:srgbClr val="FF0000"/>
                  </a:solidFill>
                  <a:latin typeface="+mn-ea"/>
                </a:rPr>
                <a:t>单击此处添加文字内容  单击此处添加文字内容</a:t>
              </a:r>
            </a:p>
          </p:txBody>
        </p:sp>
      </p:grpSp>
      <p:sp>
        <p:nvSpPr>
          <p:cNvPr id="30"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34</a:t>
            </a:fld>
            <a:endParaRPr lang="en-US" altLang="zh-CN" dirty="0">
              <a:solidFill>
                <a:schemeClr val="tx1"/>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229" name="组合 228"/>
          <p:cNvGrpSpPr/>
          <p:nvPr/>
        </p:nvGrpSpPr>
        <p:grpSpPr>
          <a:xfrm>
            <a:off x="1084264" y="1022698"/>
            <a:ext cx="7883525" cy="4283075"/>
            <a:chOff x="576263" y="1666875"/>
            <a:chExt cx="7883525" cy="4283075"/>
          </a:xfrm>
        </p:grpSpPr>
        <p:grpSp>
          <p:nvGrpSpPr>
            <p:cNvPr id="230" name="Group 2"/>
            <p:cNvGrpSpPr/>
            <p:nvPr/>
          </p:nvGrpSpPr>
          <p:grpSpPr bwMode="auto">
            <a:xfrm>
              <a:off x="4283075" y="1990725"/>
              <a:ext cx="4176713" cy="3829050"/>
              <a:chOff x="1149" y="1417"/>
              <a:chExt cx="2540" cy="2328"/>
            </a:xfrm>
          </p:grpSpPr>
          <p:sp>
            <p:nvSpPr>
              <p:cNvPr id="297" name="Freeform 3"/>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1905"/>
                  <a:gd name="T29" fmla="*/ 1270 w 1270"/>
                  <a:gd name="T30" fmla="*/ 1905 h 19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rgbClr val="000000"/>
              </a:solidFill>
              <a:ln w="9525">
                <a:noFill/>
                <a:round/>
              </a:ln>
            </p:spPr>
            <p:txBody>
              <a:bodyPr/>
              <a:lstStyle/>
              <a:p>
                <a:pPr>
                  <a:defRPr/>
                </a:pPr>
                <a:endParaRPr lang="zh-CN" altLang="en-US" kern="0">
                  <a:solidFill>
                    <a:sysClr val="windowText" lastClr="000000"/>
                  </a:solidFill>
                </a:endParaRPr>
              </a:p>
            </p:txBody>
          </p:sp>
          <p:sp>
            <p:nvSpPr>
              <p:cNvPr id="298" name="Freeform 4"/>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 name="T10" fmla="*/ 0 60000 65536"/>
                  <a:gd name="T11" fmla="*/ 0 60000 65536"/>
                  <a:gd name="T12" fmla="*/ 0 60000 65536"/>
                  <a:gd name="T13" fmla="*/ 0 60000 65536"/>
                  <a:gd name="T14" fmla="*/ 0 60000 65536"/>
                  <a:gd name="T15" fmla="*/ 0 w 1270"/>
                  <a:gd name="T16" fmla="*/ 0 h 847"/>
                  <a:gd name="T17" fmla="*/ 1270 w 1270"/>
                  <a:gd name="T18" fmla="*/ 847 h 847"/>
                </a:gdLst>
                <a:ahLst/>
                <a:cxnLst>
                  <a:cxn ang="T10">
                    <a:pos x="T0" y="T1"/>
                  </a:cxn>
                  <a:cxn ang="T11">
                    <a:pos x="T2" y="T3"/>
                  </a:cxn>
                  <a:cxn ang="T12">
                    <a:pos x="T4" y="T5"/>
                  </a:cxn>
                  <a:cxn ang="T13">
                    <a:pos x="T6" y="T7"/>
                  </a:cxn>
                  <a:cxn ang="T14">
                    <a:pos x="T8" y="T9"/>
                  </a:cxn>
                </a:cxnLst>
                <a:rect l="T15" t="T16" r="T17" b="T18"/>
                <a:pathLst>
                  <a:path w="1270" h="847">
                    <a:moveTo>
                      <a:pt x="1270" y="423"/>
                    </a:moveTo>
                    <a:lnTo>
                      <a:pt x="0" y="0"/>
                    </a:lnTo>
                    <a:lnTo>
                      <a:pt x="0" y="423"/>
                    </a:lnTo>
                    <a:lnTo>
                      <a:pt x="1270" y="847"/>
                    </a:lnTo>
                    <a:lnTo>
                      <a:pt x="1270" y="423"/>
                    </a:lnTo>
                    <a:close/>
                  </a:path>
                </a:pathLst>
              </a:custGeom>
              <a:solidFill>
                <a:srgbClr val="808080"/>
              </a:solidFill>
              <a:ln w="9525">
                <a:noFill/>
                <a:round/>
              </a:ln>
            </p:spPr>
            <p:txBody>
              <a:bodyPr wrap="none" anchor="ctr"/>
              <a:lstStyle/>
              <a:p>
                <a:pPr>
                  <a:defRPr/>
                </a:pPr>
                <a:endParaRPr lang="zh-CN" altLang="en-US" kern="0">
                  <a:solidFill>
                    <a:sysClr val="windowText" lastClr="000000"/>
                  </a:solidFill>
                </a:endParaRPr>
              </a:p>
            </p:txBody>
          </p:sp>
          <p:sp>
            <p:nvSpPr>
              <p:cNvPr id="299" name="Freeform 5"/>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 name="T10" fmla="*/ 0 60000 65536"/>
                  <a:gd name="T11" fmla="*/ 0 60000 65536"/>
                  <a:gd name="T12" fmla="*/ 0 60000 65536"/>
                  <a:gd name="T13" fmla="*/ 0 60000 65536"/>
                  <a:gd name="T14" fmla="*/ 0 60000 65536"/>
                  <a:gd name="T15" fmla="*/ 0 w 1269"/>
                  <a:gd name="T16" fmla="*/ 0 h 847"/>
                  <a:gd name="T17" fmla="*/ 1269 w 1269"/>
                  <a:gd name="T18" fmla="*/ 847 h 847"/>
                </a:gdLst>
                <a:ahLst/>
                <a:cxnLst>
                  <a:cxn ang="T10">
                    <a:pos x="T0" y="T1"/>
                  </a:cxn>
                  <a:cxn ang="T11">
                    <a:pos x="T2" y="T3"/>
                  </a:cxn>
                  <a:cxn ang="T12">
                    <a:pos x="T4" y="T5"/>
                  </a:cxn>
                  <a:cxn ang="T13">
                    <a:pos x="T6" y="T7"/>
                  </a:cxn>
                  <a:cxn ang="T14">
                    <a:pos x="T8" y="T9"/>
                  </a:cxn>
                </a:cxnLst>
                <a:rect l="T15" t="T16" r="T17" b="T18"/>
                <a:pathLst>
                  <a:path w="1269" h="847">
                    <a:moveTo>
                      <a:pt x="1269" y="424"/>
                    </a:moveTo>
                    <a:lnTo>
                      <a:pt x="0" y="0"/>
                    </a:lnTo>
                    <a:lnTo>
                      <a:pt x="0" y="424"/>
                    </a:lnTo>
                    <a:lnTo>
                      <a:pt x="1269" y="847"/>
                    </a:lnTo>
                    <a:lnTo>
                      <a:pt x="1269" y="424"/>
                    </a:lnTo>
                    <a:close/>
                  </a:path>
                </a:pathLst>
              </a:custGeom>
              <a:solidFill>
                <a:srgbClr val="808080"/>
              </a:solidFill>
              <a:ln w="9525">
                <a:noFill/>
                <a:round/>
              </a:ln>
            </p:spPr>
            <p:txBody>
              <a:bodyPr wrap="none" anchor="ctr"/>
              <a:lstStyle/>
              <a:p>
                <a:pPr>
                  <a:defRPr/>
                </a:pPr>
                <a:endParaRPr lang="zh-CN" altLang="en-US" kern="0">
                  <a:solidFill>
                    <a:sysClr val="windowText" lastClr="000000"/>
                  </a:solidFill>
                </a:endParaRPr>
              </a:p>
            </p:txBody>
          </p:sp>
          <p:sp>
            <p:nvSpPr>
              <p:cNvPr id="300" name="Freeform 6"/>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 name="T10" fmla="*/ 0 60000 65536"/>
                  <a:gd name="T11" fmla="*/ 0 60000 65536"/>
                  <a:gd name="T12" fmla="*/ 0 60000 65536"/>
                  <a:gd name="T13" fmla="*/ 0 60000 65536"/>
                  <a:gd name="T14" fmla="*/ 0 60000 65536"/>
                  <a:gd name="T15" fmla="*/ 0 w 1269"/>
                  <a:gd name="T16" fmla="*/ 0 h 846"/>
                  <a:gd name="T17" fmla="*/ 1269 w 1269"/>
                  <a:gd name="T18" fmla="*/ 846 h 846"/>
                </a:gdLst>
                <a:ahLst/>
                <a:cxnLst>
                  <a:cxn ang="T10">
                    <a:pos x="T0" y="T1"/>
                  </a:cxn>
                  <a:cxn ang="T11">
                    <a:pos x="T2" y="T3"/>
                  </a:cxn>
                  <a:cxn ang="T12">
                    <a:pos x="T4" y="T5"/>
                  </a:cxn>
                  <a:cxn ang="T13">
                    <a:pos x="T6" y="T7"/>
                  </a:cxn>
                  <a:cxn ang="T14">
                    <a:pos x="T8" y="T9"/>
                  </a:cxn>
                </a:cxnLst>
                <a:rect l="T15" t="T16" r="T17" b="T18"/>
                <a:pathLst>
                  <a:path w="1269" h="846">
                    <a:moveTo>
                      <a:pt x="1269" y="423"/>
                    </a:moveTo>
                    <a:lnTo>
                      <a:pt x="0" y="0"/>
                    </a:lnTo>
                    <a:lnTo>
                      <a:pt x="0" y="423"/>
                    </a:lnTo>
                    <a:lnTo>
                      <a:pt x="1269" y="846"/>
                    </a:lnTo>
                    <a:lnTo>
                      <a:pt x="1269" y="423"/>
                    </a:lnTo>
                    <a:close/>
                  </a:path>
                </a:pathLst>
              </a:custGeom>
              <a:solidFill>
                <a:srgbClr val="808080"/>
              </a:solidFill>
              <a:ln w="9525">
                <a:noFill/>
                <a:round/>
              </a:ln>
            </p:spPr>
            <p:txBody>
              <a:bodyPr wrap="none" anchor="ctr"/>
              <a:lstStyle/>
              <a:p>
                <a:pPr>
                  <a:defRPr/>
                </a:pPr>
                <a:endParaRPr lang="zh-CN" altLang="en-US" kern="0">
                  <a:solidFill>
                    <a:sysClr val="windowText" lastClr="000000"/>
                  </a:solidFill>
                </a:endParaRPr>
              </a:p>
            </p:txBody>
          </p:sp>
          <p:sp>
            <p:nvSpPr>
              <p:cNvPr id="301" name="Freeform 7"/>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 name="T10" fmla="*/ 0 60000 65536"/>
                  <a:gd name="T11" fmla="*/ 0 60000 65536"/>
                  <a:gd name="T12" fmla="*/ 0 60000 65536"/>
                  <a:gd name="T13" fmla="*/ 0 60000 65536"/>
                  <a:gd name="T14" fmla="*/ 0 60000 65536"/>
                  <a:gd name="T15" fmla="*/ 0 w 1693"/>
                  <a:gd name="T16" fmla="*/ 0 h 635"/>
                  <a:gd name="T17" fmla="*/ 1693 w 1693"/>
                  <a:gd name="T18" fmla="*/ 635 h 635"/>
                </a:gdLst>
                <a:ahLst/>
                <a:cxnLst>
                  <a:cxn ang="T10">
                    <a:pos x="T0" y="T1"/>
                  </a:cxn>
                  <a:cxn ang="T11">
                    <a:pos x="T2" y="T3"/>
                  </a:cxn>
                  <a:cxn ang="T12">
                    <a:pos x="T4" y="T5"/>
                  </a:cxn>
                  <a:cxn ang="T13">
                    <a:pos x="T6" y="T7"/>
                  </a:cxn>
                  <a:cxn ang="T14">
                    <a:pos x="T8" y="T9"/>
                  </a:cxn>
                </a:cxnLst>
                <a:rect l="T15" t="T16" r="T17" b="T18"/>
                <a:pathLst>
                  <a:path w="1693" h="635">
                    <a:moveTo>
                      <a:pt x="1693" y="423"/>
                    </a:moveTo>
                    <a:lnTo>
                      <a:pt x="423" y="0"/>
                    </a:lnTo>
                    <a:lnTo>
                      <a:pt x="0" y="212"/>
                    </a:lnTo>
                    <a:lnTo>
                      <a:pt x="1269" y="635"/>
                    </a:lnTo>
                    <a:lnTo>
                      <a:pt x="1693" y="423"/>
                    </a:lnTo>
                    <a:close/>
                  </a:path>
                </a:pathLst>
              </a:custGeom>
              <a:gradFill rotWithShape="1">
                <a:gsLst>
                  <a:gs pos="0">
                    <a:srgbClr val="F8F8F8"/>
                  </a:gs>
                  <a:gs pos="100000">
                    <a:srgbClr val="C0C0C0"/>
                  </a:gs>
                </a:gsLst>
                <a:lin ang="0" scaled="1"/>
              </a:gradFill>
              <a:ln w="9525">
                <a:noFill/>
                <a:round/>
              </a:ln>
            </p:spPr>
            <p:txBody>
              <a:bodyPr/>
              <a:lstStyle/>
              <a:p>
                <a:pPr>
                  <a:defRPr/>
                </a:pPr>
                <a:endParaRPr lang="zh-CN" altLang="en-US" kern="0">
                  <a:solidFill>
                    <a:sysClr val="windowText" lastClr="000000"/>
                  </a:solidFill>
                </a:endParaRPr>
              </a:p>
            </p:txBody>
          </p:sp>
          <p:sp>
            <p:nvSpPr>
              <p:cNvPr id="302" name="Freeform 8"/>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 name="T10" fmla="*/ 0 60000 65536"/>
                  <a:gd name="T11" fmla="*/ 0 60000 65536"/>
                  <a:gd name="T12" fmla="*/ 0 60000 65536"/>
                  <a:gd name="T13" fmla="*/ 0 60000 65536"/>
                  <a:gd name="T14" fmla="*/ 0 60000 65536"/>
                  <a:gd name="T15" fmla="*/ 0 w 1692"/>
                  <a:gd name="T16" fmla="*/ 0 h 635"/>
                  <a:gd name="T17" fmla="*/ 1692 w 1692"/>
                  <a:gd name="T18" fmla="*/ 635 h 635"/>
                </a:gdLst>
                <a:ahLst/>
                <a:cxnLst>
                  <a:cxn ang="T10">
                    <a:pos x="T0" y="T1"/>
                  </a:cxn>
                  <a:cxn ang="T11">
                    <a:pos x="T2" y="T3"/>
                  </a:cxn>
                  <a:cxn ang="T12">
                    <a:pos x="T4" y="T5"/>
                  </a:cxn>
                  <a:cxn ang="T13">
                    <a:pos x="T6" y="T7"/>
                  </a:cxn>
                  <a:cxn ang="T14">
                    <a:pos x="T8" y="T9"/>
                  </a:cxn>
                </a:cxnLst>
                <a:rect l="T15" t="T16" r="T17" b="T18"/>
                <a:pathLst>
                  <a:path w="1692" h="635">
                    <a:moveTo>
                      <a:pt x="1692" y="423"/>
                    </a:moveTo>
                    <a:lnTo>
                      <a:pt x="423" y="0"/>
                    </a:lnTo>
                    <a:lnTo>
                      <a:pt x="0" y="211"/>
                    </a:lnTo>
                    <a:lnTo>
                      <a:pt x="1269" y="635"/>
                    </a:lnTo>
                    <a:lnTo>
                      <a:pt x="1692" y="423"/>
                    </a:lnTo>
                    <a:close/>
                  </a:path>
                </a:pathLst>
              </a:custGeom>
              <a:gradFill rotWithShape="1">
                <a:gsLst>
                  <a:gs pos="0">
                    <a:srgbClr val="F8F8F8"/>
                  </a:gs>
                  <a:gs pos="100000">
                    <a:srgbClr val="C0C0C0"/>
                  </a:gs>
                </a:gsLst>
                <a:lin ang="0" scaled="1"/>
              </a:gradFill>
              <a:ln w="9525">
                <a:noFill/>
                <a:round/>
              </a:ln>
            </p:spPr>
            <p:txBody>
              <a:bodyPr/>
              <a:lstStyle/>
              <a:p>
                <a:pPr>
                  <a:defRPr/>
                </a:pPr>
                <a:endParaRPr lang="zh-CN" altLang="en-US" kern="0">
                  <a:solidFill>
                    <a:sysClr val="windowText" lastClr="000000"/>
                  </a:solidFill>
                </a:endParaRPr>
              </a:p>
            </p:txBody>
          </p:sp>
          <p:sp>
            <p:nvSpPr>
              <p:cNvPr id="303" name="Freeform 9"/>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 name="T10" fmla="*/ 0 60000 65536"/>
                  <a:gd name="T11" fmla="*/ 0 60000 65536"/>
                  <a:gd name="T12" fmla="*/ 0 60000 65536"/>
                  <a:gd name="T13" fmla="*/ 0 60000 65536"/>
                  <a:gd name="T14" fmla="*/ 0 60000 65536"/>
                  <a:gd name="T15" fmla="*/ 0 w 1693"/>
                  <a:gd name="T16" fmla="*/ 0 h 634"/>
                  <a:gd name="T17" fmla="*/ 1693 w 1693"/>
                  <a:gd name="T18" fmla="*/ 634 h 634"/>
                </a:gdLst>
                <a:ahLst/>
                <a:cxnLst>
                  <a:cxn ang="T10">
                    <a:pos x="T0" y="T1"/>
                  </a:cxn>
                  <a:cxn ang="T11">
                    <a:pos x="T2" y="T3"/>
                  </a:cxn>
                  <a:cxn ang="T12">
                    <a:pos x="T4" y="T5"/>
                  </a:cxn>
                  <a:cxn ang="T13">
                    <a:pos x="T6" y="T7"/>
                  </a:cxn>
                  <a:cxn ang="T14">
                    <a:pos x="T8" y="T9"/>
                  </a:cxn>
                </a:cxnLst>
                <a:rect l="T15" t="T16" r="T17" b="T18"/>
                <a:pathLst>
                  <a:path w="1693" h="634">
                    <a:moveTo>
                      <a:pt x="1693" y="423"/>
                    </a:moveTo>
                    <a:lnTo>
                      <a:pt x="424" y="0"/>
                    </a:lnTo>
                    <a:lnTo>
                      <a:pt x="0" y="211"/>
                    </a:lnTo>
                    <a:lnTo>
                      <a:pt x="1270" y="634"/>
                    </a:lnTo>
                    <a:lnTo>
                      <a:pt x="1693" y="423"/>
                    </a:lnTo>
                    <a:close/>
                  </a:path>
                </a:pathLst>
              </a:custGeom>
              <a:gradFill rotWithShape="1">
                <a:gsLst>
                  <a:gs pos="0">
                    <a:srgbClr val="F8F8F8"/>
                  </a:gs>
                  <a:gs pos="100000">
                    <a:srgbClr val="C0C0C0"/>
                  </a:gs>
                </a:gsLst>
                <a:lin ang="0" scaled="1"/>
              </a:gradFill>
              <a:ln w="9525">
                <a:noFill/>
                <a:round/>
              </a:ln>
            </p:spPr>
            <p:txBody>
              <a:bodyPr/>
              <a:lstStyle/>
              <a:p>
                <a:pPr>
                  <a:defRPr/>
                </a:pPr>
                <a:endParaRPr lang="zh-CN" altLang="en-US" kern="0">
                  <a:solidFill>
                    <a:sysClr val="windowText" lastClr="000000"/>
                  </a:solidFill>
                </a:endParaRPr>
              </a:p>
            </p:txBody>
          </p:sp>
        </p:grpSp>
        <p:sp>
          <p:nvSpPr>
            <p:cNvPr id="231" name="Freeform 10"/>
            <p:cNvSpPr/>
            <p:nvPr/>
          </p:nvSpPr>
          <p:spPr bwMode="auto">
            <a:xfrm>
              <a:off x="6372225" y="2678113"/>
              <a:ext cx="2087563" cy="3133725"/>
            </a:xfrm>
            <a:custGeom>
              <a:avLst/>
              <a:gdLst/>
              <a:ahLst/>
              <a:cxnLst>
                <a:cxn ang="0">
                  <a:pos x="0" y="1905"/>
                </a:cxn>
                <a:cxn ang="0">
                  <a:pos x="0" y="1481"/>
                </a:cxn>
                <a:cxn ang="0">
                  <a:pos x="423" y="1270"/>
                </a:cxn>
                <a:cxn ang="0">
                  <a:pos x="423" y="847"/>
                </a:cxn>
                <a:cxn ang="0">
                  <a:pos x="846" y="635"/>
                </a:cxn>
                <a:cxn ang="0">
                  <a:pos x="846" y="212"/>
                </a:cxn>
                <a:cxn ang="0">
                  <a:pos x="1270" y="0"/>
                </a:cxn>
                <a:cxn ang="0">
                  <a:pos x="1270" y="1270"/>
                </a:cxn>
                <a:cxn ang="0">
                  <a:pos x="0" y="1905"/>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lumMod val="65000"/>
                <a:lumOff val="35000"/>
              </a:schemeClr>
            </a:solidFill>
            <a:ln w="9525">
              <a:solidFill>
                <a:schemeClr val="tx1">
                  <a:lumMod val="75000"/>
                  <a:lumOff val="25000"/>
                </a:schemeClr>
              </a:solidFill>
              <a:prstDash val="solid"/>
              <a:round/>
            </a:ln>
          </p:spPr>
          <p:txBody>
            <a:bodyPr/>
            <a:lstStyle/>
            <a:p>
              <a:pPr>
                <a:defRPr/>
              </a:pPr>
              <a:endParaRPr lang="zh-CN" altLang="en-US" kern="0">
                <a:solidFill>
                  <a:sysClr val="windowText" lastClr="000000"/>
                </a:solidFill>
              </a:endParaRPr>
            </a:p>
          </p:txBody>
        </p:sp>
        <p:grpSp>
          <p:nvGrpSpPr>
            <p:cNvPr id="232" name="Group 11"/>
            <p:cNvGrpSpPr/>
            <p:nvPr/>
          </p:nvGrpSpPr>
          <p:grpSpPr bwMode="auto">
            <a:xfrm>
              <a:off x="4500563" y="4835525"/>
              <a:ext cx="974725" cy="1114425"/>
              <a:chOff x="2924" y="2115"/>
              <a:chExt cx="614" cy="702"/>
            </a:xfrm>
          </p:grpSpPr>
          <p:sp>
            <p:nvSpPr>
              <p:cNvPr id="289" name="Oval 12"/>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endParaRPr>
              </a:p>
            </p:txBody>
          </p:sp>
          <p:grpSp>
            <p:nvGrpSpPr>
              <p:cNvPr id="290" name="Group 13"/>
              <p:cNvGrpSpPr/>
              <p:nvPr/>
            </p:nvGrpSpPr>
            <p:grpSpPr bwMode="auto">
              <a:xfrm>
                <a:off x="2925" y="2115"/>
                <a:ext cx="613" cy="613"/>
                <a:chOff x="1157" y="1798"/>
                <a:chExt cx="613" cy="613"/>
              </a:xfrm>
            </p:grpSpPr>
            <p:grpSp>
              <p:nvGrpSpPr>
                <p:cNvPr id="291" name="Group 14"/>
                <p:cNvGrpSpPr/>
                <p:nvPr/>
              </p:nvGrpSpPr>
              <p:grpSpPr bwMode="auto">
                <a:xfrm>
                  <a:off x="1157" y="1798"/>
                  <a:ext cx="613" cy="613"/>
                  <a:chOff x="2335" y="1139"/>
                  <a:chExt cx="1089" cy="1089"/>
                </a:xfrm>
              </p:grpSpPr>
              <p:sp>
                <p:nvSpPr>
                  <p:cNvPr id="293" name="Oval 15"/>
                  <p:cNvSpPr>
                    <a:spLocks noChangeArrowheads="1"/>
                  </p:cNvSpPr>
                  <p:nvPr/>
                </p:nvSpPr>
                <p:spPr bwMode="auto">
                  <a:xfrm>
                    <a:off x="2335" y="1139"/>
                    <a:ext cx="1089" cy="1089"/>
                  </a:xfrm>
                  <a:prstGeom prst="ellipse">
                    <a:avLst/>
                  </a:prstGeom>
                  <a:solidFill>
                    <a:srgbClr val="002060"/>
                  </a:solidFill>
                  <a:ln w="9525" algn="ctr">
                    <a:noFill/>
                    <a:round/>
                  </a:ln>
                </p:spPr>
                <p:txBody>
                  <a:bodyPr wrap="none" anchor="ctr"/>
                  <a:lstStyle/>
                  <a:p>
                    <a:pPr>
                      <a:defRPr/>
                    </a:pPr>
                    <a:endParaRPr lang="zh-CN" altLang="en-US" kern="0">
                      <a:solidFill>
                        <a:sysClr val="windowText" lastClr="000000"/>
                      </a:solidFill>
                    </a:endParaRPr>
                  </a:p>
                </p:txBody>
              </p:sp>
              <p:grpSp>
                <p:nvGrpSpPr>
                  <p:cNvPr id="294" name="Group 16"/>
                  <p:cNvGrpSpPr/>
                  <p:nvPr/>
                </p:nvGrpSpPr>
                <p:grpSpPr bwMode="auto">
                  <a:xfrm>
                    <a:off x="2426" y="1169"/>
                    <a:ext cx="908" cy="296"/>
                    <a:chOff x="1431" y="1843"/>
                    <a:chExt cx="907" cy="295"/>
                  </a:xfrm>
                </p:grpSpPr>
                <p:sp>
                  <p:nvSpPr>
                    <p:cNvPr id="295" name="Freeform 17"/>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endParaRPr>
                    </a:p>
                  </p:txBody>
                </p:sp>
                <p:sp>
                  <p:nvSpPr>
                    <p:cNvPr id="296" name="Oval 1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grpSp>
            <p:sp>
              <p:nvSpPr>
                <p:cNvPr id="292" name="Text Box 19"/>
                <p:cNvSpPr txBox="1">
                  <a:spLocks noChangeArrowheads="1"/>
                </p:cNvSpPr>
                <p:nvPr/>
              </p:nvSpPr>
              <p:spPr bwMode="auto">
                <a:xfrm>
                  <a:off x="1211" y="1967"/>
                  <a:ext cx="500" cy="288"/>
                </a:xfrm>
                <a:prstGeom prst="rect">
                  <a:avLst/>
                </a:prstGeom>
                <a:noFill/>
                <a:ln w="9525" algn="ctr">
                  <a:noFill/>
                  <a:miter lim="800000"/>
                </a:ln>
              </p:spPr>
              <p:txBody>
                <a:bodyPr wrap="none">
                  <a:spAutoFit/>
                </a:bodyPr>
                <a:lstStyle/>
                <a:p>
                  <a:pPr algn="ctr" latinLnBrk="1">
                    <a:defRPr/>
                  </a:pPr>
                  <a:r>
                    <a:rPr kumimoji="1" lang="ko-KR" altLang="en-US" sz="1200" kern="0">
                      <a:solidFill>
                        <a:srgbClr val="FFFFFF"/>
                      </a:solidFill>
                      <a:latin typeface="Arial Black" panose="020B0A04020102020204" pitchFamily="34" charset="0"/>
                    </a:rPr>
                    <a:t>单击此处</a:t>
                  </a:r>
                </a:p>
                <a:p>
                  <a:pPr algn="ctr" latinLnBrk="1">
                    <a:defRPr/>
                  </a:pPr>
                  <a:r>
                    <a:rPr kumimoji="1" lang="ko-KR" altLang="en-US" sz="1200" kern="0">
                      <a:solidFill>
                        <a:srgbClr val="FFFFFF"/>
                      </a:solidFill>
                      <a:latin typeface="Arial Black" panose="020B0A04020102020204" pitchFamily="34" charset="0"/>
                    </a:rPr>
                    <a:t>添加文字</a:t>
                  </a:r>
                </a:p>
              </p:txBody>
            </p:sp>
          </p:grpSp>
        </p:grpSp>
        <p:grpSp>
          <p:nvGrpSpPr>
            <p:cNvPr id="233" name="Group 20"/>
            <p:cNvGrpSpPr/>
            <p:nvPr/>
          </p:nvGrpSpPr>
          <p:grpSpPr bwMode="auto">
            <a:xfrm>
              <a:off x="5216525" y="3756025"/>
              <a:ext cx="974725" cy="1114425"/>
              <a:chOff x="2924" y="2115"/>
              <a:chExt cx="614" cy="702"/>
            </a:xfrm>
          </p:grpSpPr>
          <p:sp>
            <p:nvSpPr>
              <p:cNvPr id="281" name="Oval 21"/>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endParaRPr>
              </a:p>
            </p:txBody>
          </p:sp>
          <p:grpSp>
            <p:nvGrpSpPr>
              <p:cNvPr id="282" name="Group 22"/>
              <p:cNvGrpSpPr/>
              <p:nvPr/>
            </p:nvGrpSpPr>
            <p:grpSpPr bwMode="auto">
              <a:xfrm>
                <a:off x="2925" y="2115"/>
                <a:ext cx="613" cy="613"/>
                <a:chOff x="1157" y="1798"/>
                <a:chExt cx="613" cy="613"/>
              </a:xfrm>
            </p:grpSpPr>
            <p:grpSp>
              <p:nvGrpSpPr>
                <p:cNvPr id="283" name="Group 23"/>
                <p:cNvGrpSpPr/>
                <p:nvPr/>
              </p:nvGrpSpPr>
              <p:grpSpPr bwMode="auto">
                <a:xfrm>
                  <a:off x="1157" y="1798"/>
                  <a:ext cx="613" cy="613"/>
                  <a:chOff x="2335" y="1139"/>
                  <a:chExt cx="1089" cy="1089"/>
                </a:xfrm>
              </p:grpSpPr>
              <p:sp>
                <p:nvSpPr>
                  <p:cNvPr id="285" name="Oval 24"/>
                  <p:cNvSpPr>
                    <a:spLocks noChangeArrowheads="1"/>
                  </p:cNvSpPr>
                  <p:nvPr/>
                </p:nvSpPr>
                <p:spPr bwMode="auto">
                  <a:xfrm>
                    <a:off x="2335" y="1139"/>
                    <a:ext cx="1089" cy="1089"/>
                  </a:xfrm>
                  <a:prstGeom prst="ellipse">
                    <a:avLst/>
                  </a:prstGeom>
                  <a:solidFill>
                    <a:srgbClr val="9E9E9E"/>
                  </a:solidFill>
                  <a:ln w="9525" algn="ctr">
                    <a:noFill/>
                    <a:round/>
                  </a:ln>
                </p:spPr>
                <p:txBody>
                  <a:bodyPr wrap="none" anchor="ctr"/>
                  <a:lstStyle/>
                  <a:p>
                    <a:pPr>
                      <a:defRPr/>
                    </a:pPr>
                    <a:endParaRPr lang="zh-CN" altLang="en-US" kern="0">
                      <a:solidFill>
                        <a:sysClr val="windowText" lastClr="000000"/>
                      </a:solidFill>
                    </a:endParaRPr>
                  </a:p>
                </p:txBody>
              </p:sp>
              <p:grpSp>
                <p:nvGrpSpPr>
                  <p:cNvPr id="286" name="Group 25"/>
                  <p:cNvGrpSpPr/>
                  <p:nvPr/>
                </p:nvGrpSpPr>
                <p:grpSpPr bwMode="auto">
                  <a:xfrm>
                    <a:off x="2426" y="1169"/>
                    <a:ext cx="908" cy="296"/>
                    <a:chOff x="1431" y="1843"/>
                    <a:chExt cx="907" cy="295"/>
                  </a:xfrm>
                </p:grpSpPr>
                <p:sp>
                  <p:nvSpPr>
                    <p:cNvPr id="287" name="Freeform 26"/>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endParaRPr>
                    </a:p>
                  </p:txBody>
                </p:sp>
                <p:sp>
                  <p:nvSpPr>
                    <p:cNvPr id="288" name="Oval 27"/>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grpSp>
            <p:sp>
              <p:nvSpPr>
                <p:cNvPr id="284" name="Text Box 28"/>
                <p:cNvSpPr txBox="1">
                  <a:spLocks noChangeArrowheads="1"/>
                </p:cNvSpPr>
                <p:nvPr/>
              </p:nvSpPr>
              <p:spPr bwMode="auto">
                <a:xfrm>
                  <a:off x="1211" y="1967"/>
                  <a:ext cx="500" cy="288"/>
                </a:xfrm>
                <a:prstGeom prst="rect">
                  <a:avLst/>
                </a:prstGeom>
                <a:noFill/>
                <a:ln w="9525" algn="ctr">
                  <a:noFill/>
                  <a:miter lim="800000"/>
                </a:ln>
              </p:spPr>
              <p:txBody>
                <a:bodyPr wrap="none">
                  <a:spAutoFit/>
                </a:bodyPr>
                <a:lstStyle/>
                <a:p>
                  <a:pPr algn="ctr" latinLnBrk="1">
                    <a:defRPr/>
                  </a:pPr>
                  <a:r>
                    <a:rPr kumimoji="1" lang="ko-KR" altLang="en-US" sz="1200" kern="0">
                      <a:solidFill>
                        <a:srgbClr val="FFFFFF"/>
                      </a:solidFill>
                      <a:latin typeface="Arial Black" panose="020B0A04020102020204" pitchFamily="34" charset="0"/>
                    </a:rPr>
                    <a:t>单击此处</a:t>
                  </a:r>
                </a:p>
                <a:p>
                  <a:pPr algn="ctr" latinLnBrk="1">
                    <a:defRPr/>
                  </a:pPr>
                  <a:r>
                    <a:rPr kumimoji="1" lang="ko-KR" altLang="en-US" sz="1200" kern="0">
                      <a:solidFill>
                        <a:srgbClr val="FFFFFF"/>
                      </a:solidFill>
                      <a:latin typeface="Arial Black" panose="020B0A04020102020204" pitchFamily="34" charset="0"/>
                    </a:rPr>
                    <a:t>添加文字</a:t>
                  </a:r>
                </a:p>
              </p:txBody>
            </p:sp>
          </p:grpSp>
        </p:grpSp>
        <p:grpSp>
          <p:nvGrpSpPr>
            <p:cNvPr id="234" name="Group 29"/>
            <p:cNvGrpSpPr/>
            <p:nvPr/>
          </p:nvGrpSpPr>
          <p:grpSpPr bwMode="auto">
            <a:xfrm>
              <a:off x="6588125" y="1666875"/>
              <a:ext cx="974725" cy="1114425"/>
              <a:chOff x="2924" y="2115"/>
              <a:chExt cx="614" cy="702"/>
            </a:xfrm>
          </p:grpSpPr>
          <p:sp>
            <p:nvSpPr>
              <p:cNvPr id="273" name="Oval 30"/>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endParaRPr>
              </a:p>
            </p:txBody>
          </p:sp>
          <p:grpSp>
            <p:nvGrpSpPr>
              <p:cNvPr id="274" name="Group 31"/>
              <p:cNvGrpSpPr/>
              <p:nvPr/>
            </p:nvGrpSpPr>
            <p:grpSpPr bwMode="auto">
              <a:xfrm>
                <a:off x="2925" y="2115"/>
                <a:ext cx="613" cy="613"/>
                <a:chOff x="1157" y="1798"/>
                <a:chExt cx="613" cy="613"/>
              </a:xfrm>
            </p:grpSpPr>
            <p:grpSp>
              <p:nvGrpSpPr>
                <p:cNvPr id="275" name="Group 32"/>
                <p:cNvGrpSpPr/>
                <p:nvPr/>
              </p:nvGrpSpPr>
              <p:grpSpPr bwMode="auto">
                <a:xfrm>
                  <a:off x="1157" y="1798"/>
                  <a:ext cx="613" cy="613"/>
                  <a:chOff x="2335" y="1139"/>
                  <a:chExt cx="1089" cy="1089"/>
                </a:xfrm>
              </p:grpSpPr>
              <p:sp>
                <p:nvSpPr>
                  <p:cNvPr id="277" name="Oval 33"/>
                  <p:cNvSpPr>
                    <a:spLocks noChangeArrowheads="1"/>
                  </p:cNvSpPr>
                  <p:nvPr/>
                </p:nvSpPr>
                <p:spPr bwMode="auto">
                  <a:xfrm>
                    <a:off x="2335" y="1139"/>
                    <a:ext cx="1089" cy="1089"/>
                  </a:xfrm>
                  <a:prstGeom prst="ellipse">
                    <a:avLst/>
                  </a:prstGeom>
                  <a:solidFill>
                    <a:srgbClr val="FF0000"/>
                  </a:solidFill>
                  <a:ln w="9525" algn="ctr">
                    <a:noFill/>
                    <a:round/>
                  </a:ln>
                </p:spPr>
                <p:txBody>
                  <a:bodyPr wrap="none" anchor="ctr"/>
                  <a:lstStyle/>
                  <a:p>
                    <a:pPr>
                      <a:defRPr/>
                    </a:pPr>
                    <a:endParaRPr lang="zh-CN" altLang="en-US" kern="0">
                      <a:solidFill>
                        <a:sysClr val="windowText" lastClr="000000"/>
                      </a:solidFill>
                    </a:endParaRPr>
                  </a:p>
                </p:txBody>
              </p:sp>
              <p:grpSp>
                <p:nvGrpSpPr>
                  <p:cNvPr id="278" name="Group 34"/>
                  <p:cNvGrpSpPr/>
                  <p:nvPr/>
                </p:nvGrpSpPr>
                <p:grpSpPr bwMode="auto">
                  <a:xfrm>
                    <a:off x="2426" y="1169"/>
                    <a:ext cx="908" cy="296"/>
                    <a:chOff x="1431" y="1843"/>
                    <a:chExt cx="907" cy="295"/>
                  </a:xfrm>
                </p:grpSpPr>
                <p:sp>
                  <p:nvSpPr>
                    <p:cNvPr id="279" name="Freeform 35"/>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endParaRPr>
                    </a:p>
                  </p:txBody>
                </p:sp>
                <p:sp>
                  <p:nvSpPr>
                    <p:cNvPr id="280" name="Oval 36"/>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grpSp>
            <p:sp>
              <p:nvSpPr>
                <p:cNvPr id="276" name="Text Box 37"/>
                <p:cNvSpPr txBox="1">
                  <a:spLocks noChangeArrowheads="1"/>
                </p:cNvSpPr>
                <p:nvPr/>
              </p:nvSpPr>
              <p:spPr bwMode="auto">
                <a:xfrm>
                  <a:off x="1211" y="1967"/>
                  <a:ext cx="500" cy="288"/>
                </a:xfrm>
                <a:prstGeom prst="rect">
                  <a:avLst/>
                </a:prstGeom>
                <a:noFill/>
                <a:ln w="9525" algn="ctr">
                  <a:noFill/>
                  <a:miter lim="800000"/>
                </a:ln>
              </p:spPr>
              <p:txBody>
                <a:bodyPr wrap="none">
                  <a:spAutoFit/>
                </a:bodyPr>
                <a:lstStyle/>
                <a:p>
                  <a:pPr algn="ctr" latinLnBrk="1">
                    <a:defRPr/>
                  </a:pPr>
                  <a:r>
                    <a:rPr kumimoji="1" lang="ko-KR" altLang="en-US" sz="1200" kern="0" dirty="0">
                      <a:solidFill>
                        <a:srgbClr val="FFFFFF"/>
                      </a:solidFill>
                      <a:latin typeface="微软雅黑" panose="020B0503020204020204" pitchFamily="34" charset="-122"/>
                    </a:rPr>
                    <a:t>单击此处</a:t>
                  </a:r>
                </a:p>
                <a:p>
                  <a:pPr algn="ctr" latinLnBrk="1">
                    <a:defRPr/>
                  </a:pPr>
                  <a:r>
                    <a:rPr kumimoji="1" lang="ko-KR" altLang="en-US" sz="1200" kern="0" dirty="0">
                      <a:solidFill>
                        <a:srgbClr val="FFFFFF"/>
                      </a:solidFill>
                      <a:latin typeface="微软雅黑" panose="020B0503020204020204" pitchFamily="34" charset="-122"/>
                    </a:rPr>
                    <a:t>添加文字</a:t>
                  </a:r>
                </a:p>
              </p:txBody>
            </p:sp>
          </p:grpSp>
        </p:grpSp>
        <p:grpSp>
          <p:nvGrpSpPr>
            <p:cNvPr id="235" name="Group 38"/>
            <p:cNvGrpSpPr/>
            <p:nvPr/>
          </p:nvGrpSpPr>
          <p:grpSpPr bwMode="auto">
            <a:xfrm>
              <a:off x="5903913" y="2711450"/>
              <a:ext cx="974725" cy="1114425"/>
              <a:chOff x="2924" y="2115"/>
              <a:chExt cx="614" cy="702"/>
            </a:xfrm>
          </p:grpSpPr>
          <p:sp>
            <p:nvSpPr>
              <p:cNvPr id="265" name="Oval 39"/>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endParaRPr>
              </a:p>
            </p:txBody>
          </p:sp>
          <p:grpSp>
            <p:nvGrpSpPr>
              <p:cNvPr id="266" name="Group 40"/>
              <p:cNvGrpSpPr/>
              <p:nvPr/>
            </p:nvGrpSpPr>
            <p:grpSpPr bwMode="auto">
              <a:xfrm>
                <a:off x="2925" y="2115"/>
                <a:ext cx="613" cy="613"/>
                <a:chOff x="1157" y="1798"/>
                <a:chExt cx="613" cy="613"/>
              </a:xfrm>
            </p:grpSpPr>
            <p:grpSp>
              <p:nvGrpSpPr>
                <p:cNvPr id="267" name="Group 41"/>
                <p:cNvGrpSpPr/>
                <p:nvPr/>
              </p:nvGrpSpPr>
              <p:grpSpPr bwMode="auto">
                <a:xfrm>
                  <a:off x="1157" y="1798"/>
                  <a:ext cx="613" cy="613"/>
                  <a:chOff x="2335" y="1139"/>
                  <a:chExt cx="1089" cy="1089"/>
                </a:xfrm>
              </p:grpSpPr>
              <p:sp>
                <p:nvSpPr>
                  <p:cNvPr id="269" name="Oval 42"/>
                  <p:cNvSpPr>
                    <a:spLocks noChangeArrowheads="1"/>
                  </p:cNvSpPr>
                  <p:nvPr/>
                </p:nvSpPr>
                <p:spPr bwMode="auto">
                  <a:xfrm>
                    <a:off x="2335" y="1139"/>
                    <a:ext cx="1089" cy="1089"/>
                  </a:xfrm>
                  <a:prstGeom prst="ellipse">
                    <a:avLst/>
                  </a:prstGeom>
                  <a:solidFill>
                    <a:srgbClr val="9E9E9E"/>
                  </a:solidFill>
                  <a:ln w="9525" algn="ctr">
                    <a:noFill/>
                    <a:round/>
                  </a:ln>
                </p:spPr>
                <p:txBody>
                  <a:bodyPr wrap="none" anchor="ctr"/>
                  <a:lstStyle/>
                  <a:p>
                    <a:pPr>
                      <a:defRPr/>
                    </a:pPr>
                    <a:endParaRPr lang="zh-CN" altLang="en-US" kern="0">
                      <a:solidFill>
                        <a:sysClr val="windowText" lastClr="000000"/>
                      </a:solidFill>
                    </a:endParaRPr>
                  </a:p>
                </p:txBody>
              </p:sp>
              <p:grpSp>
                <p:nvGrpSpPr>
                  <p:cNvPr id="270" name="Group 43"/>
                  <p:cNvGrpSpPr/>
                  <p:nvPr/>
                </p:nvGrpSpPr>
                <p:grpSpPr bwMode="auto">
                  <a:xfrm>
                    <a:off x="2426" y="1169"/>
                    <a:ext cx="908" cy="296"/>
                    <a:chOff x="1431" y="1843"/>
                    <a:chExt cx="907" cy="295"/>
                  </a:xfrm>
                </p:grpSpPr>
                <p:sp>
                  <p:nvSpPr>
                    <p:cNvPr id="271" name="Freeform 44"/>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endParaRPr>
                    </a:p>
                  </p:txBody>
                </p:sp>
                <p:sp>
                  <p:nvSpPr>
                    <p:cNvPr id="272" name="Oval 45"/>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grpSp>
            <p:sp>
              <p:nvSpPr>
                <p:cNvPr id="268" name="Text Box 46"/>
                <p:cNvSpPr txBox="1">
                  <a:spLocks noChangeArrowheads="1"/>
                </p:cNvSpPr>
                <p:nvPr/>
              </p:nvSpPr>
              <p:spPr bwMode="auto">
                <a:xfrm>
                  <a:off x="1211" y="1967"/>
                  <a:ext cx="500" cy="288"/>
                </a:xfrm>
                <a:prstGeom prst="rect">
                  <a:avLst/>
                </a:prstGeom>
                <a:noFill/>
                <a:ln w="9525" algn="ctr">
                  <a:noFill/>
                  <a:miter lim="800000"/>
                </a:ln>
              </p:spPr>
              <p:txBody>
                <a:bodyPr wrap="none">
                  <a:spAutoFit/>
                </a:bodyPr>
                <a:lstStyle/>
                <a:p>
                  <a:pPr algn="ctr" latinLnBrk="1">
                    <a:defRPr/>
                  </a:pPr>
                  <a:r>
                    <a:rPr kumimoji="1" lang="ko-KR" altLang="en-US" sz="1200" kern="0">
                      <a:solidFill>
                        <a:srgbClr val="FFFFFF"/>
                      </a:solidFill>
                      <a:latin typeface="Arial Black" panose="020B0A04020102020204" pitchFamily="34" charset="0"/>
                    </a:rPr>
                    <a:t>单击此处</a:t>
                  </a:r>
                </a:p>
                <a:p>
                  <a:pPr algn="ctr" latinLnBrk="1">
                    <a:defRPr/>
                  </a:pPr>
                  <a:r>
                    <a:rPr kumimoji="1" lang="ko-KR" altLang="en-US" sz="1200" kern="0">
                      <a:solidFill>
                        <a:srgbClr val="FFFFFF"/>
                      </a:solidFill>
                      <a:latin typeface="Arial Black" panose="020B0A04020102020204" pitchFamily="34" charset="0"/>
                    </a:rPr>
                    <a:t>添加文字</a:t>
                  </a:r>
                </a:p>
              </p:txBody>
            </p:sp>
          </p:grpSp>
        </p:grpSp>
        <p:sp>
          <p:nvSpPr>
            <p:cNvPr id="236" name="AutoShape 47"/>
            <p:cNvSpPr>
              <a:spLocks noChangeArrowheads="1"/>
            </p:cNvSpPr>
            <p:nvPr/>
          </p:nvSpPr>
          <p:spPr bwMode="auto">
            <a:xfrm rot="-6300000">
              <a:off x="4356100" y="3646488"/>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FFFFF">
                    <a:alpha val="0"/>
                  </a:srgbClr>
                </a:gs>
                <a:gs pos="100000">
                  <a:srgbClr val="FF0000">
                    <a:alpha val="50000"/>
                  </a:srgbClr>
                </a:gs>
              </a:gsLst>
              <a:lin ang="0" scaled="1"/>
            </a:gradFill>
            <a:ln w="9525" algn="ctr">
              <a:noFill/>
              <a:miter lim="800000"/>
            </a:ln>
          </p:spPr>
          <p:txBody>
            <a:bodyPr wrap="none" anchor="ctr"/>
            <a:lstStyle/>
            <a:p>
              <a:pPr>
                <a:defRPr/>
              </a:pPr>
              <a:endParaRPr lang="zh-CN" altLang="en-US" kern="0">
                <a:solidFill>
                  <a:sysClr val="windowText" lastClr="000000"/>
                </a:solidFill>
              </a:endParaRPr>
            </a:p>
          </p:txBody>
        </p:sp>
        <p:sp>
          <p:nvSpPr>
            <p:cNvPr id="237" name="AutoShape 48"/>
            <p:cNvSpPr>
              <a:spLocks noChangeArrowheads="1"/>
            </p:cNvSpPr>
            <p:nvPr/>
          </p:nvSpPr>
          <p:spPr bwMode="auto">
            <a:xfrm rot="-6300000">
              <a:off x="5040313" y="2638425"/>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FFFFF">
                    <a:alpha val="0"/>
                  </a:srgbClr>
                </a:gs>
                <a:gs pos="100000">
                  <a:srgbClr val="FF0000">
                    <a:alpha val="50000"/>
                  </a:srgbClr>
                </a:gs>
              </a:gsLst>
              <a:lin ang="0" scaled="1"/>
            </a:gradFill>
            <a:ln w="9525" algn="ctr">
              <a:noFill/>
              <a:miter lim="800000"/>
            </a:ln>
          </p:spPr>
          <p:txBody>
            <a:bodyPr wrap="none" anchor="ctr"/>
            <a:lstStyle/>
            <a:p>
              <a:pPr>
                <a:defRPr/>
              </a:pPr>
              <a:endParaRPr lang="zh-CN" altLang="en-US" kern="0">
                <a:solidFill>
                  <a:sysClr val="windowText" lastClr="000000"/>
                </a:solidFill>
              </a:endParaRPr>
            </a:p>
          </p:txBody>
        </p:sp>
        <p:sp>
          <p:nvSpPr>
            <p:cNvPr id="238" name="AutoShape 49"/>
            <p:cNvSpPr>
              <a:spLocks noChangeArrowheads="1"/>
            </p:cNvSpPr>
            <p:nvPr/>
          </p:nvSpPr>
          <p:spPr bwMode="auto">
            <a:xfrm rot="-6300000">
              <a:off x="3635375" y="4654550"/>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FFFFF">
                    <a:alpha val="0"/>
                  </a:srgbClr>
                </a:gs>
                <a:gs pos="100000">
                  <a:srgbClr val="FF0000">
                    <a:alpha val="50000"/>
                  </a:srgbClr>
                </a:gs>
              </a:gsLst>
              <a:lin ang="0" scaled="1"/>
            </a:gradFill>
            <a:ln w="9525" algn="ctr">
              <a:noFill/>
              <a:miter lim="800000"/>
            </a:ln>
          </p:spPr>
          <p:txBody>
            <a:bodyPr wrap="none" anchor="ctr"/>
            <a:lstStyle/>
            <a:p>
              <a:pPr>
                <a:defRPr/>
              </a:pPr>
              <a:endParaRPr lang="zh-CN" altLang="en-US" kern="0">
                <a:solidFill>
                  <a:sysClr val="windowText" lastClr="000000"/>
                </a:solidFill>
              </a:endParaRPr>
            </a:p>
          </p:txBody>
        </p:sp>
        <p:sp>
          <p:nvSpPr>
            <p:cNvPr id="239" name="AutoShape 50"/>
            <p:cNvSpPr>
              <a:spLocks noChangeArrowheads="1"/>
            </p:cNvSpPr>
            <p:nvPr/>
          </p:nvSpPr>
          <p:spPr bwMode="auto">
            <a:xfrm>
              <a:off x="576263" y="2420938"/>
              <a:ext cx="2627312" cy="3168650"/>
            </a:xfrm>
            <a:prstGeom prst="roundRect">
              <a:avLst>
                <a:gd name="adj" fmla="val 5528"/>
              </a:avLst>
            </a:prstGeom>
            <a:solidFill>
              <a:srgbClr val="000000">
                <a:alpha val="14902"/>
              </a:srgbClr>
            </a:solidFill>
            <a:ln w="19050" cap="rnd" algn="ctr">
              <a:solidFill>
                <a:srgbClr val="9E9E9E"/>
              </a:solidFill>
              <a:prstDash val="sysDot"/>
              <a:round/>
            </a:ln>
          </p:spPr>
          <p:txBody>
            <a:bodyPr wrap="none" anchor="ctr"/>
            <a:lstStyle/>
            <a:p>
              <a:pPr>
                <a:defRPr/>
              </a:pPr>
              <a:endParaRPr lang="zh-CN" altLang="en-US" kern="0">
                <a:solidFill>
                  <a:sysClr val="windowText" lastClr="000000"/>
                </a:solidFill>
              </a:endParaRPr>
            </a:p>
          </p:txBody>
        </p:sp>
        <p:grpSp>
          <p:nvGrpSpPr>
            <p:cNvPr id="240" name="Group 51"/>
            <p:cNvGrpSpPr/>
            <p:nvPr/>
          </p:nvGrpSpPr>
          <p:grpSpPr bwMode="auto">
            <a:xfrm>
              <a:off x="765175" y="2852738"/>
              <a:ext cx="407988" cy="466725"/>
              <a:chOff x="2744" y="-584"/>
              <a:chExt cx="614" cy="702"/>
            </a:xfrm>
          </p:grpSpPr>
          <p:sp>
            <p:nvSpPr>
              <p:cNvPr id="259" name="Oval 52"/>
              <p:cNvSpPr>
                <a:spLocks noChangeArrowheads="1"/>
              </p:cNvSpPr>
              <p:nvPr/>
            </p:nvSpPr>
            <p:spPr bwMode="auto">
              <a:xfrm>
                <a:off x="2744" y="-85"/>
                <a:ext cx="590" cy="203"/>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endParaRPr>
              </a:p>
            </p:txBody>
          </p:sp>
          <p:grpSp>
            <p:nvGrpSpPr>
              <p:cNvPr id="260" name="Group 53"/>
              <p:cNvGrpSpPr/>
              <p:nvPr/>
            </p:nvGrpSpPr>
            <p:grpSpPr bwMode="auto">
              <a:xfrm>
                <a:off x="2745" y="-584"/>
                <a:ext cx="613" cy="613"/>
                <a:chOff x="2335" y="1139"/>
                <a:chExt cx="1089" cy="1089"/>
              </a:xfrm>
            </p:grpSpPr>
            <p:sp>
              <p:nvSpPr>
                <p:cNvPr id="261" name="Oval 54"/>
                <p:cNvSpPr>
                  <a:spLocks noChangeArrowheads="1"/>
                </p:cNvSpPr>
                <p:nvPr/>
              </p:nvSpPr>
              <p:spPr bwMode="auto">
                <a:xfrm>
                  <a:off x="2335" y="1139"/>
                  <a:ext cx="1089" cy="1089"/>
                </a:xfrm>
                <a:prstGeom prst="ellipse">
                  <a:avLst/>
                </a:prstGeom>
                <a:solidFill>
                  <a:srgbClr val="FF0000"/>
                </a:solidFill>
                <a:ln w="9525" algn="ctr">
                  <a:noFill/>
                  <a:round/>
                </a:ln>
              </p:spPr>
              <p:txBody>
                <a:bodyPr wrap="none" anchor="ctr"/>
                <a:lstStyle/>
                <a:p>
                  <a:pPr>
                    <a:defRPr/>
                  </a:pPr>
                  <a:endParaRPr lang="zh-CN" altLang="en-US" kern="0">
                    <a:solidFill>
                      <a:sysClr val="windowText" lastClr="000000"/>
                    </a:solidFill>
                  </a:endParaRPr>
                </a:p>
              </p:txBody>
            </p:sp>
            <p:grpSp>
              <p:nvGrpSpPr>
                <p:cNvPr id="262" name="Group 55"/>
                <p:cNvGrpSpPr/>
                <p:nvPr/>
              </p:nvGrpSpPr>
              <p:grpSpPr bwMode="auto">
                <a:xfrm>
                  <a:off x="2426" y="1169"/>
                  <a:ext cx="908" cy="296"/>
                  <a:chOff x="1431" y="1843"/>
                  <a:chExt cx="907" cy="295"/>
                </a:xfrm>
              </p:grpSpPr>
              <p:sp>
                <p:nvSpPr>
                  <p:cNvPr id="263" name="Freeform 56"/>
                  <p:cNvSpPr/>
                  <p:nvPr/>
                </p:nvSpPr>
                <p:spPr bwMode="auto">
                  <a:xfrm>
                    <a:off x="1423" y="1843"/>
                    <a:ext cx="916"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endParaRPr>
                  </a:p>
                </p:txBody>
              </p:sp>
              <p:sp>
                <p:nvSpPr>
                  <p:cNvPr id="264" name="Oval 57"/>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grpSp>
        </p:grpSp>
        <p:grpSp>
          <p:nvGrpSpPr>
            <p:cNvPr id="241" name="Group 58"/>
            <p:cNvGrpSpPr/>
            <p:nvPr/>
          </p:nvGrpSpPr>
          <p:grpSpPr bwMode="auto">
            <a:xfrm>
              <a:off x="765175" y="3754438"/>
              <a:ext cx="407988" cy="466725"/>
              <a:chOff x="3061" y="-879"/>
              <a:chExt cx="614" cy="702"/>
            </a:xfrm>
          </p:grpSpPr>
          <p:sp>
            <p:nvSpPr>
              <p:cNvPr id="253" name="Oval 59"/>
              <p:cNvSpPr>
                <a:spLocks noChangeArrowheads="1"/>
              </p:cNvSpPr>
              <p:nvPr/>
            </p:nvSpPr>
            <p:spPr bwMode="auto">
              <a:xfrm>
                <a:off x="3061" y="-380"/>
                <a:ext cx="590" cy="203"/>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endParaRPr>
              </a:p>
            </p:txBody>
          </p:sp>
          <p:grpSp>
            <p:nvGrpSpPr>
              <p:cNvPr id="254" name="Group 60"/>
              <p:cNvGrpSpPr/>
              <p:nvPr/>
            </p:nvGrpSpPr>
            <p:grpSpPr bwMode="auto">
              <a:xfrm>
                <a:off x="3062" y="-879"/>
                <a:ext cx="613" cy="613"/>
                <a:chOff x="2335" y="1139"/>
                <a:chExt cx="1089" cy="1089"/>
              </a:xfrm>
            </p:grpSpPr>
            <p:sp>
              <p:nvSpPr>
                <p:cNvPr id="255" name="Oval 61"/>
                <p:cNvSpPr>
                  <a:spLocks noChangeArrowheads="1"/>
                </p:cNvSpPr>
                <p:nvPr/>
              </p:nvSpPr>
              <p:spPr bwMode="auto">
                <a:xfrm>
                  <a:off x="2335" y="1139"/>
                  <a:ext cx="1089" cy="1089"/>
                </a:xfrm>
                <a:prstGeom prst="ellipse">
                  <a:avLst/>
                </a:prstGeom>
                <a:solidFill>
                  <a:srgbClr val="9E9E9E"/>
                </a:solidFill>
                <a:ln w="9525" algn="ctr">
                  <a:noFill/>
                  <a:round/>
                </a:ln>
              </p:spPr>
              <p:txBody>
                <a:bodyPr wrap="none" anchor="ctr"/>
                <a:lstStyle/>
                <a:p>
                  <a:pPr>
                    <a:defRPr/>
                  </a:pPr>
                  <a:endParaRPr lang="zh-CN" altLang="en-US" kern="0">
                    <a:solidFill>
                      <a:sysClr val="windowText" lastClr="000000"/>
                    </a:solidFill>
                  </a:endParaRPr>
                </a:p>
              </p:txBody>
            </p:sp>
            <p:grpSp>
              <p:nvGrpSpPr>
                <p:cNvPr id="256" name="Group 62"/>
                <p:cNvGrpSpPr/>
                <p:nvPr/>
              </p:nvGrpSpPr>
              <p:grpSpPr bwMode="auto">
                <a:xfrm>
                  <a:off x="2426" y="1169"/>
                  <a:ext cx="908" cy="296"/>
                  <a:chOff x="1431" y="1843"/>
                  <a:chExt cx="907" cy="295"/>
                </a:xfrm>
              </p:grpSpPr>
              <p:sp>
                <p:nvSpPr>
                  <p:cNvPr id="257" name="Freeform 63"/>
                  <p:cNvSpPr/>
                  <p:nvPr/>
                </p:nvSpPr>
                <p:spPr bwMode="auto">
                  <a:xfrm>
                    <a:off x="1423" y="1843"/>
                    <a:ext cx="916"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endParaRPr>
                  </a:p>
                </p:txBody>
              </p:sp>
              <p:sp>
                <p:nvSpPr>
                  <p:cNvPr id="258" name="Oval 64"/>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grpSp>
        </p:grpSp>
        <p:grpSp>
          <p:nvGrpSpPr>
            <p:cNvPr id="242" name="Group 65"/>
            <p:cNvGrpSpPr/>
            <p:nvPr/>
          </p:nvGrpSpPr>
          <p:grpSpPr bwMode="auto">
            <a:xfrm>
              <a:off x="755650" y="4581525"/>
              <a:ext cx="407988" cy="466725"/>
              <a:chOff x="4195" y="-811"/>
              <a:chExt cx="614" cy="702"/>
            </a:xfrm>
          </p:grpSpPr>
          <p:sp>
            <p:nvSpPr>
              <p:cNvPr id="247" name="Oval 66"/>
              <p:cNvSpPr>
                <a:spLocks noChangeArrowheads="1"/>
              </p:cNvSpPr>
              <p:nvPr/>
            </p:nvSpPr>
            <p:spPr bwMode="auto">
              <a:xfrm>
                <a:off x="4195" y="-312"/>
                <a:ext cx="590" cy="203"/>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kern="0">
                  <a:solidFill>
                    <a:sysClr val="windowText" lastClr="000000"/>
                  </a:solidFill>
                </a:endParaRPr>
              </a:p>
            </p:txBody>
          </p:sp>
          <p:grpSp>
            <p:nvGrpSpPr>
              <p:cNvPr id="248" name="Group 67"/>
              <p:cNvGrpSpPr/>
              <p:nvPr/>
            </p:nvGrpSpPr>
            <p:grpSpPr bwMode="auto">
              <a:xfrm>
                <a:off x="4196" y="-811"/>
                <a:ext cx="613" cy="613"/>
                <a:chOff x="2335" y="1139"/>
                <a:chExt cx="1089" cy="1089"/>
              </a:xfrm>
            </p:grpSpPr>
            <p:sp>
              <p:nvSpPr>
                <p:cNvPr id="249" name="Oval 68"/>
                <p:cNvSpPr>
                  <a:spLocks noChangeArrowheads="1"/>
                </p:cNvSpPr>
                <p:nvPr/>
              </p:nvSpPr>
              <p:spPr bwMode="auto">
                <a:xfrm>
                  <a:off x="2335" y="1139"/>
                  <a:ext cx="1089" cy="1089"/>
                </a:xfrm>
                <a:prstGeom prst="ellipse">
                  <a:avLst/>
                </a:prstGeom>
                <a:solidFill>
                  <a:srgbClr val="002060"/>
                </a:solidFill>
                <a:ln w="9525" algn="ctr">
                  <a:noFill/>
                  <a:round/>
                </a:ln>
                <a:effectLst/>
              </p:spPr>
              <p:txBody>
                <a:bodyPr wrap="none" anchor="ctr"/>
                <a:lstStyle/>
                <a:p>
                  <a:pPr>
                    <a:defRPr/>
                  </a:pPr>
                  <a:endParaRPr lang="zh-CN" altLang="en-US" kern="0">
                    <a:solidFill>
                      <a:sysClr val="windowText" lastClr="000000"/>
                    </a:solidFill>
                  </a:endParaRPr>
                </a:p>
              </p:txBody>
            </p:sp>
            <p:grpSp>
              <p:nvGrpSpPr>
                <p:cNvPr id="250" name="Group 69"/>
                <p:cNvGrpSpPr/>
                <p:nvPr/>
              </p:nvGrpSpPr>
              <p:grpSpPr bwMode="auto">
                <a:xfrm>
                  <a:off x="2426" y="1169"/>
                  <a:ext cx="908" cy="296"/>
                  <a:chOff x="1431" y="1843"/>
                  <a:chExt cx="907" cy="295"/>
                </a:xfrm>
              </p:grpSpPr>
              <p:sp>
                <p:nvSpPr>
                  <p:cNvPr id="251" name="Freeform 70"/>
                  <p:cNvSpPr/>
                  <p:nvPr/>
                </p:nvSpPr>
                <p:spPr bwMode="auto">
                  <a:xfrm>
                    <a:off x="1423" y="1843"/>
                    <a:ext cx="916"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kern="0">
                      <a:solidFill>
                        <a:sysClr val="windowText" lastClr="000000"/>
                      </a:solidFill>
                    </a:endParaRPr>
                  </a:p>
                </p:txBody>
              </p:sp>
              <p:sp>
                <p:nvSpPr>
                  <p:cNvPr id="252" name="Oval 71"/>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grpSp>
          </p:grpSp>
        </p:grpSp>
        <p:sp>
          <p:nvSpPr>
            <p:cNvPr id="243" name="Rectangle 72"/>
            <p:cNvSpPr>
              <a:spLocks noChangeArrowheads="1"/>
            </p:cNvSpPr>
            <p:nvPr/>
          </p:nvSpPr>
          <p:spPr bwMode="auto">
            <a:xfrm>
              <a:off x="1233488" y="4437063"/>
              <a:ext cx="1928812" cy="720197"/>
            </a:xfrm>
            <a:prstGeom prst="rect">
              <a:avLst/>
            </a:prstGeom>
            <a:noFill/>
            <a:ln w="9525">
              <a:noFill/>
              <a:miter lim="800000"/>
            </a:ln>
          </p:spPr>
          <p:txBody>
            <a:bodyPr>
              <a:spAutoFit/>
            </a:bodyPr>
            <a:lstStyle/>
            <a:p>
              <a:pPr latinLnBrk="1">
                <a:lnSpc>
                  <a:spcPct val="120000"/>
                </a:lnSpc>
                <a:defRPr/>
              </a:pPr>
              <a:r>
                <a:rPr kumimoji="1" lang="zh-CN" altLang="en-US" sz="1400" kern="0">
                  <a:solidFill>
                    <a:srgbClr val="FF0000"/>
                  </a:solidFill>
                  <a:latin typeface="Arial Black" panose="020B0A04020102020204" pitchFamily="34" charset="0"/>
                </a:rPr>
                <a:t>单击此处添加文字</a:t>
              </a:r>
            </a:p>
            <a:p>
              <a:pPr latinLnBrk="1">
                <a:lnSpc>
                  <a:spcPct val="120000"/>
                </a:lnSpc>
                <a:defRPr/>
              </a:pPr>
              <a:r>
                <a:rPr kumimoji="1" lang="zh-CN" altLang="en-US" sz="1000" kern="0">
                  <a:solidFill>
                    <a:sysClr val="windowText" lastClr="000000"/>
                  </a:solidFill>
                  <a:latin typeface="Arial Black" panose="020B0A04020102020204" pitchFamily="34" charset="0"/>
                </a:rPr>
                <a:t>单击此处添加文字内容</a:t>
              </a:r>
            </a:p>
            <a:p>
              <a:pPr latinLnBrk="1">
                <a:lnSpc>
                  <a:spcPct val="120000"/>
                </a:lnSpc>
                <a:defRPr/>
              </a:pPr>
              <a:r>
                <a:rPr kumimoji="1" lang="zh-CN" altLang="en-US" sz="1000" kern="0">
                  <a:solidFill>
                    <a:sysClr val="windowText" lastClr="000000"/>
                  </a:solidFill>
                  <a:latin typeface="Arial Black" panose="020B0A04020102020204" pitchFamily="34" charset="0"/>
                </a:rPr>
                <a:t>单击此处添加文字内容</a:t>
              </a:r>
            </a:p>
          </p:txBody>
        </p:sp>
        <p:sp>
          <p:nvSpPr>
            <p:cNvPr id="244" name="Rectangle 73"/>
            <p:cNvSpPr>
              <a:spLocks noChangeArrowheads="1"/>
            </p:cNvSpPr>
            <p:nvPr/>
          </p:nvSpPr>
          <p:spPr bwMode="auto">
            <a:xfrm>
              <a:off x="1233488" y="3573463"/>
              <a:ext cx="1928812" cy="720197"/>
            </a:xfrm>
            <a:prstGeom prst="rect">
              <a:avLst/>
            </a:prstGeom>
            <a:noFill/>
            <a:ln w="9525">
              <a:noFill/>
              <a:miter lim="800000"/>
            </a:ln>
          </p:spPr>
          <p:txBody>
            <a:bodyPr>
              <a:spAutoFit/>
            </a:bodyPr>
            <a:lstStyle/>
            <a:p>
              <a:pPr latinLnBrk="1">
                <a:lnSpc>
                  <a:spcPct val="120000"/>
                </a:lnSpc>
                <a:defRPr/>
              </a:pPr>
              <a:r>
                <a:rPr kumimoji="1" lang="zh-CN" altLang="en-US" sz="1400" kern="0">
                  <a:solidFill>
                    <a:sysClr val="windowText" lastClr="000000"/>
                  </a:solidFill>
                  <a:latin typeface="Arial Black" panose="020B0A04020102020204" pitchFamily="34" charset="0"/>
                </a:rPr>
                <a:t>单击此处添加文字</a:t>
              </a:r>
            </a:p>
            <a:p>
              <a:pPr latinLnBrk="1">
                <a:lnSpc>
                  <a:spcPct val="120000"/>
                </a:lnSpc>
                <a:defRPr/>
              </a:pPr>
              <a:r>
                <a:rPr kumimoji="1" lang="zh-CN" altLang="en-US" sz="1000" kern="0">
                  <a:solidFill>
                    <a:sysClr val="windowText" lastClr="000000"/>
                  </a:solidFill>
                  <a:latin typeface="Arial Black" panose="020B0A04020102020204" pitchFamily="34" charset="0"/>
                </a:rPr>
                <a:t>单击此处添加文字内容</a:t>
              </a:r>
            </a:p>
            <a:p>
              <a:pPr latinLnBrk="1">
                <a:lnSpc>
                  <a:spcPct val="120000"/>
                </a:lnSpc>
                <a:defRPr/>
              </a:pPr>
              <a:r>
                <a:rPr kumimoji="1" lang="zh-CN" altLang="en-US" sz="1000" kern="0">
                  <a:solidFill>
                    <a:sysClr val="windowText" lastClr="000000"/>
                  </a:solidFill>
                  <a:latin typeface="Arial Black" panose="020B0A04020102020204" pitchFamily="34" charset="0"/>
                </a:rPr>
                <a:t>单击此处添加文字内容</a:t>
              </a:r>
            </a:p>
          </p:txBody>
        </p:sp>
        <p:sp>
          <p:nvSpPr>
            <p:cNvPr id="245" name="Rectangle 74"/>
            <p:cNvSpPr>
              <a:spLocks noChangeArrowheads="1"/>
            </p:cNvSpPr>
            <p:nvPr/>
          </p:nvSpPr>
          <p:spPr bwMode="auto">
            <a:xfrm>
              <a:off x="1233488" y="2716213"/>
              <a:ext cx="1873250" cy="720197"/>
            </a:xfrm>
            <a:prstGeom prst="rect">
              <a:avLst/>
            </a:prstGeom>
            <a:noFill/>
            <a:ln w="9525">
              <a:noFill/>
              <a:miter lim="800000"/>
            </a:ln>
          </p:spPr>
          <p:txBody>
            <a:bodyPr>
              <a:spAutoFit/>
            </a:bodyPr>
            <a:lstStyle/>
            <a:p>
              <a:pPr latinLnBrk="1">
                <a:lnSpc>
                  <a:spcPct val="120000"/>
                </a:lnSpc>
                <a:defRPr/>
              </a:pPr>
              <a:r>
                <a:rPr kumimoji="1" lang="zh-CN" altLang="en-US" sz="1400" kern="0">
                  <a:solidFill>
                    <a:srgbClr val="0E58C4"/>
                  </a:solidFill>
                  <a:latin typeface="Arial Black" panose="020B0A04020102020204" pitchFamily="34" charset="0"/>
                </a:rPr>
                <a:t>单击此处添加文字</a:t>
              </a:r>
            </a:p>
            <a:p>
              <a:pPr latinLnBrk="1">
                <a:lnSpc>
                  <a:spcPct val="120000"/>
                </a:lnSpc>
                <a:defRPr/>
              </a:pPr>
              <a:r>
                <a:rPr kumimoji="1" lang="zh-CN" altLang="en-US" sz="1000" kern="0">
                  <a:solidFill>
                    <a:sysClr val="windowText" lastClr="000000"/>
                  </a:solidFill>
                  <a:latin typeface="Arial Black" panose="020B0A04020102020204" pitchFamily="34" charset="0"/>
                </a:rPr>
                <a:t>单击此处添加文字内容</a:t>
              </a:r>
            </a:p>
            <a:p>
              <a:pPr latinLnBrk="1">
                <a:lnSpc>
                  <a:spcPct val="120000"/>
                </a:lnSpc>
                <a:defRPr/>
              </a:pPr>
              <a:r>
                <a:rPr kumimoji="1" lang="zh-CN" altLang="en-US" sz="1000" kern="0">
                  <a:solidFill>
                    <a:sysClr val="windowText" lastClr="000000"/>
                  </a:solidFill>
                  <a:latin typeface="Arial Black" panose="020B0A04020102020204" pitchFamily="34" charset="0"/>
                </a:rPr>
                <a:t>单击此处添加文字内容</a:t>
              </a:r>
            </a:p>
          </p:txBody>
        </p:sp>
      </p:grpSp>
      <p:sp>
        <p:nvSpPr>
          <p:cNvPr id="77"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35</a:t>
            </a:fld>
            <a:endParaRPr lang="en-US" altLang="zh-CN" dirty="0">
              <a:solidFill>
                <a:schemeClr val="tx1"/>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89" name="组合 88"/>
          <p:cNvGrpSpPr/>
          <p:nvPr/>
        </p:nvGrpSpPr>
        <p:grpSpPr>
          <a:xfrm>
            <a:off x="1614615" y="642938"/>
            <a:ext cx="6813550" cy="5072063"/>
            <a:chOff x="1143000" y="1196975"/>
            <a:chExt cx="6813550" cy="5072063"/>
          </a:xfrm>
        </p:grpSpPr>
        <p:grpSp>
          <p:nvGrpSpPr>
            <p:cNvPr id="90" name="Group 2"/>
            <p:cNvGrpSpPr/>
            <p:nvPr/>
          </p:nvGrpSpPr>
          <p:grpSpPr bwMode="auto">
            <a:xfrm>
              <a:off x="1395413" y="1836738"/>
              <a:ext cx="6116637" cy="4033837"/>
              <a:chOff x="834" y="1248"/>
              <a:chExt cx="3853" cy="2541"/>
            </a:xfrm>
          </p:grpSpPr>
          <p:sp>
            <p:nvSpPr>
              <p:cNvPr id="169" name="Arc 11"/>
              <p:cNvSpPr/>
              <p:nvPr/>
            </p:nvSpPr>
            <p:spPr bwMode="auto">
              <a:xfrm>
                <a:off x="1584" y="1248"/>
                <a:ext cx="1306" cy="1215"/>
              </a:xfrm>
              <a:custGeom>
                <a:avLst/>
                <a:gdLst>
                  <a:gd name="T0" fmla="*/ 0 w 14464"/>
                  <a:gd name="T1" fmla="*/ 1449 h 20295"/>
                  <a:gd name="T2" fmla="*/ 8263 w 14464"/>
                  <a:gd name="T3" fmla="*/ 0 h 20295"/>
                  <a:gd name="T4" fmla="*/ 16903 w 14464"/>
                  <a:gd name="T5" fmla="*/ 6913 h 20295"/>
                  <a:gd name="T6" fmla="*/ 0 60000 65536"/>
                  <a:gd name="T7" fmla="*/ 0 60000 65536"/>
                  <a:gd name="T8" fmla="*/ 0 60000 65536"/>
                  <a:gd name="T9" fmla="*/ 0 w 14464"/>
                  <a:gd name="T10" fmla="*/ 0 h 20295"/>
                  <a:gd name="T11" fmla="*/ 14464 w 14464"/>
                  <a:gd name="T12" fmla="*/ 20295 h 20295"/>
                </a:gdLst>
                <a:ahLst/>
                <a:cxnLst>
                  <a:cxn ang="T6">
                    <a:pos x="T0" y="T1"/>
                  </a:cxn>
                  <a:cxn ang="T7">
                    <a:pos x="T2" y="T3"/>
                  </a:cxn>
                  <a:cxn ang="T8">
                    <a:pos x="T4" y="T5"/>
                  </a:cxn>
                </a:cxnLst>
                <a:rect l="T9" t="T10" r="T11" b="T12"/>
                <a:pathLst>
                  <a:path w="14464" h="20295" fill="none" extrusionOk="0">
                    <a:moveTo>
                      <a:pt x="-1" y="4252"/>
                    </a:moveTo>
                    <a:cubicBezTo>
                      <a:pt x="2061" y="2393"/>
                      <a:pt x="4462" y="949"/>
                      <a:pt x="7070" y="-1"/>
                    </a:cubicBezTo>
                  </a:path>
                  <a:path w="14464" h="20295" stroke="0" extrusionOk="0">
                    <a:moveTo>
                      <a:pt x="-1" y="4252"/>
                    </a:moveTo>
                    <a:cubicBezTo>
                      <a:pt x="2061" y="2393"/>
                      <a:pt x="4462" y="949"/>
                      <a:pt x="7070" y="-1"/>
                    </a:cubicBezTo>
                    <a:lnTo>
                      <a:pt x="14464" y="20295"/>
                    </a:lnTo>
                    <a:lnTo>
                      <a:pt x="-1" y="4252"/>
                    </a:lnTo>
                    <a:close/>
                  </a:path>
                </a:pathLst>
              </a:custGeom>
              <a:noFill/>
              <a:ln w="38100">
                <a:solidFill>
                  <a:srgbClr val="FF0000"/>
                </a:solidFill>
                <a:prstDash val="sysDot"/>
                <a:round/>
                <a:tailEnd type="triangle" w="med" len="med"/>
              </a:ln>
            </p:spPr>
            <p:txBody>
              <a:bodyPr wrap="none" lIns="87313" tIns="44450" rIns="87313" bIns="44450" anchor="ctr"/>
              <a:lstStyle/>
              <a:p>
                <a:pPr>
                  <a:defRPr/>
                </a:pPr>
                <a:endParaRPr lang="zh-CN" altLang="en-US" kern="0">
                  <a:solidFill>
                    <a:sysClr val="windowText" lastClr="000000"/>
                  </a:solidFill>
                </a:endParaRPr>
              </a:p>
            </p:txBody>
          </p:sp>
          <p:sp>
            <p:nvSpPr>
              <p:cNvPr id="170" name="Arc 39"/>
              <p:cNvSpPr/>
              <p:nvPr/>
            </p:nvSpPr>
            <p:spPr bwMode="auto">
              <a:xfrm rot="413136">
                <a:off x="834" y="2498"/>
                <a:ext cx="1951" cy="766"/>
              </a:xfrm>
              <a:custGeom>
                <a:avLst/>
                <a:gdLst>
                  <a:gd name="T0" fmla="*/ 4337 w 21600"/>
                  <a:gd name="T1" fmla="*/ 4354 h 12802"/>
                  <a:gd name="T2" fmla="*/ 13 w 21600"/>
                  <a:gd name="T3" fmla="*/ 0 h 12802"/>
                  <a:gd name="T4" fmla="*/ 25268 w 21600"/>
                  <a:gd name="T5" fmla="*/ 239 h 12802"/>
                  <a:gd name="T6" fmla="*/ 0 60000 65536"/>
                  <a:gd name="T7" fmla="*/ 0 60000 65536"/>
                  <a:gd name="T8" fmla="*/ 0 60000 65536"/>
                  <a:gd name="T9" fmla="*/ 0 w 21600"/>
                  <a:gd name="T10" fmla="*/ 0 h 12802"/>
                  <a:gd name="T11" fmla="*/ 21600 w 21600"/>
                  <a:gd name="T12" fmla="*/ 12802 h 12802"/>
                </a:gdLst>
                <a:ahLst/>
                <a:cxnLst>
                  <a:cxn ang="T6">
                    <a:pos x="T0" y="T1"/>
                  </a:cxn>
                  <a:cxn ang="T7">
                    <a:pos x="T2" y="T3"/>
                  </a:cxn>
                  <a:cxn ang="T8">
                    <a:pos x="T4" y="T5"/>
                  </a:cxn>
                </a:cxnLst>
                <a:rect l="T9" t="T10" r="T11" b="T12"/>
                <a:pathLst>
                  <a:path w="21600" h="12802" fill="none" extrusionOk="0">
                    <a:moveTo>
                      <a:pt x="3707" y="12801"/>
                    </a:moveTo>
                    <a:cubicBezTo>
                      <a:pt x="1291" y="9229"/>
                      <a:pt x="0" y="5014"/>
                      <a:pt x="0" y="702"/>
                    </a:cubicBezTo>
                    <a:cubicBezTo>
                      <a:pt x="-1" y="467"/>
                      <a:pt x="3" y="233"/>
                      <a:pt x="11" y="0"/>
                    </a:cubicBezTo>
                  </a:path>
                  <a:path w="21600" h="12802" stroke="0" extrusionOk="0">
                    <a:moveTo>
                      <a:pt x="3707" y="12801"/>
                    </a:moveTo>
                    <a:cubicBezTo>
                      <a:pt x="1291" y="9229"/>
                      <a:pt x="0" y="5014"/>
                      <a:pt x="0" y="702"/>
                    </a:cubicBezTo>
                    <a:cubicBezTo>
                      <a:pt x="-1" y="467"/>
                      <a:pt x="3" y="233"/>
                      <a:pt x="11" y="0"/>
                    </a:cubicBezTo>
                    <a:lnTo>
                      <a:pt x="21600" y="702"/>
                    </a:lnTo>
                    <a:lnTo>
                      <a:pt x="3707" y="12801"/>
                    </a:lnTo>
                    <a:close/>
                  </a:path>
                </a:pathLst>
              </a:custGeom>
              <a:noFill/>
              <a:ln w="38100">
                <a:solidFill>
                  <a:srgbClr val="FF0000"/>
                </a:solidFill>
                <a:prstDash val="sysDot"/>
                <a:round/>
                <a:tailEnd type="triangle" w="med" len="med"/>
              </a:ln>
            </p:spPr>
            <p:txBody>
              <a:bodyPr wrap="none" lIns="87313" tIns="44450" rIns="87313" bIns="44450" anchor="ctr"/>
              <a:lstStyle/>
              <a:p>
                <a:pPr>
                  <a:defRPr/>
                </a:pPr>
                <a:endParaRPr lang="zh-CN" altLang="en-US" kern="0">
                  <a:solidFill>
                    <a:sysClr val="windowText" lastClr="000000"/>
                  </a:solidFill>
                </a:endParaRPr>
              </a:p>
            </p:txBody>
          </p:sp>
          <p:sp>
            <p:nvSpPr>
              <p:cNvPr id="171" name="Arc 40"/>
              <p:cNvSpPr/>
              <p:nvPr/>
            </p:nvSpPr>
            <p:spPr bwMode="auto">
              <a:xfrm>
                <a:off x="2352" y="2496"/>
                <a:ext cx="847" cy="1293"/>
              </a:xfrm>
              <a:custGeom>
                <a:avLst/>
                <a:gdLst>
                  <a:gd name="T0" fmla="*/ 10971 w 9377"/>
                  <a:gd name="T1" fmla="*/ 7127 h 21600"/>
                  <a:gd name="T2" fmla="*/ 0 w 9377"/>
                  <a:gd name="T3" fmla="*/ 7226 h 21600"/>
                  <a:gd name="T4" fmla="*/ 4723 w 9377"/>
                  <a:gd name="T5" fmla="*/ 0 h 21600"/>
                  <a:gd name="T6" fmla="*/ 0 60000 65536"/>
                  <a:gd name="T7" fmla="*/ 0 60000 65536"/>
                  <a:gd name="T8" fmla="*/ 0 60000 65536"/>
                  <a:gd name="T9" fmla="*/ 0 w 9377"/>
                  <a:gd name="T10" fmla="*/ 0 h 21600"/>
                  <a:gd name="T11" fmla="*/ 9377 w 9377"/>
                  <a:gd name="T12" fmla="*/ 21600 h 21600"/>
                </a:gdLst>
                <a:ahLst/>
                <a:cxnLst>
                  <a:cxn ang="T6">
                    <a:pos x="T0" y="T1"/>
                  </a:cxn>
                  <a:cxn ang="T7">
                    <a:pos x="T2" y="T3"/>
                  </a:cxn>
                  <a:cxn ang="T8">
                    <a:pos x="T4" y="T5"/>
                  </a:cxn>
                </a:cxnLst>
                <a:rect l="T9" t="T10" r="T11" b="T12"/>
                <a:pathLst>
                  <a:path w="9377" h="21600" fill="none" extrusionOk="0">
                    <a:moveTo>
                      <a:pt x="9376" y="20929"/>
                    </a:moveTo>
                    <a:cubicBezTo>
                      <a:pt x="7631" y="21374"/>
                      <a:pt x="5837" y="21599"/>
                      <a:pt x="4037" y="21600"/>
                    </a:cubicBezTo>
                    <a:cubicBezTo>
                      <a:pt x="2682" y="21600"/>
                      <a:pt x="1330" y="21472"/>
                      <a:pt x="-1" y="21219"/>
                    </a:cubicBezTo>
                  </a:path>
                  <a:path w="9377" h="21600" stroke="0" extrusionOk="0">
                    <a:moveTo>
                      <a:pt x="9376" y="20929"/>
                    </a:moveTo>
                    <a:cubicBezTo>
                      <a:pt x="7631" y="21374"/>
                      <a:pt x="5837" y="21599"/>
                      <a:pt x="4037" y="21600"/>
                    </a:cubicBezTo>
                    <a:cubicBezTo>
                      <a:pt x="2682" y="21600"/>
                      <a:pt x="1330" y="21472"/>
                      <a:pt x="-1" y="21219"/>
                    </a:cubicBezTo>
                    <a:lnTo>
                      <a:pt x="4037" y="0"/>
                    </a:lnTo>
                    <a:lnTo>
                      <a:pt x="9376" y="20929"/>
                    </a:lnTo>
                    <a:close/>
                  </a:path>
                </a:pathLst>
              </a:custGeom>
              <a:noFill/>
              <a:ln w="38100">
                <a:solidFill>
                  <a:srgbClr val="FF0000"/>
                </a:solidFill>
                <a:prstDash val="sysDot"/>
                <a:round/>
                <a:tailEnd type="triangle" w="med" len="med"/>
              </a:ln>
            </p:spPr>
            <p:txBody>
              <a:bodyPr wrap="none" lIns="87313" tIns="44450" rIns="87313" bIns="44450" anchor="ctr"/>
              <a:lstStyle/>
              <a:p>
                <a:pPr>
                  <a:defRPr/>
                </a:pPr>
                <a:endParaRPr lang="zh-CN" altLang="en-US" kern="0">
                  <a:solidFill>
                    <a:sysClr val="windowText" lastClr="000000"/>
                  </a:solidFill>
                </a:endParaRPr>
              </a:p>
            </p:txBody>
          </p:sp>
          <p:sp>
            <p:nvSpPr>
              <p:cNvPr id="172" name="Arc 41"/>
              <p:cNvSpPr/>
              <p:nvPr/>
            </p:nvSpPr>
            <p:spPr bwMode="auto">
              <a:xfrm>
                <a:off x="2736" y="2419"/>
                <a:ext cx="1951" cy="749"/>
              </a:xfrm>
              <a:custGeom>
                <a:avLst/>
                <a:gdLst>
                  <a:gd name="T0" fmla="*/ 25183 w 21600"/>
                  <a:gd name="T1" fmla="*/ 0 h 12526"/>
                  <a:gd name="T2" fmla="*/ 21915 w 21600"/>
                  <a:gd name="T3" fmla="*/ 4251 h 12526"/>
                  <a:gd name="T4" fmla="*/ 0 w 21600"/>
                  <a:gd name="T5" fmla="*/ 602 h 12526"/>
                  <a:gd name="T6" fmla="*/ 0 60000 65536"/>
                  <a:gd name="T7" fmla="*/ 0 60000 65536"/>
                  <a:gd name="T8" fmla="*/ 0 60000 65536"/>
                  <a:gd name="T9" fmla="*/ 0 w 21600"/>
                  <a:gd name="T10" fmla="*/ 0 h 12526"/>
                  <a:gd name="T11" fmla="*/ 21600 w 21600"/>
                  <a:gd name="T12" fmla="*/ 12526 h 12526"/>
                </a:gdLst>
                <a:ahLst/>
                <a:cxnLst>
                  <a:cxn ang="T6">
                    <a:pos x="T0" y="T1"/>
                  </a:cxn>
                  <a:cxn ang="T7">
                    <a:pos x="T2" y="T3"/>
                  </a:cxn>
                  <a:cxn ang="T8">
                    <a:pos x="T4" y="T5"/>
                  </a:cxn>
                </a:cxnLst>
                <a:rect l="T9" t="T10" r="T11" b="T12"/>
                <a:pathLst>
                  <a:path w="21600" h="12526" fill="none" extrusionOk="0">
                    <a:moveTo>
                      <a:pt x="21527" y="-1"/>
                    </a:moveTo>
                    <a:cubicBezTo>
                      <a:pt x="21575" y="589"/>
                      <a:pt x="21600" y="1181"/>
                      <a:pt x="21600" y="1773"/>
                    </a:cubicBezTo>
                    <a:cubicBezTo>
                      <a:pt x="21600" y="5546"/>
                      <a:pt x="20611" y="9253"/>
                      <a:pt x="18733" y="12526"/>
                    </a:cubicBezTo>
                  </a:path>
                  <a:path w="21600" h="12526" stroke="0" extrusionOk="0">
                    <a:moveTo>
                      <a:pt x="21527" y="-1"/>
                    </a:moveTo>
                    <a:cubicBezTo>
                      <a:pt x="21575" y="589"/>
                      <a:pt x="21600" y="1181"/>
                      <a:pt x="21600" y="1773"/>
                    </a:cubicBezTo>
                    <a:cubicBezTo>
                      <a:pt x="21600" y="5546"/>
                      <a:pt x="20611" y="9253"/>
                      <a:pt x="18733" y="12526"/>
                    </a:cubicBezTo>
                    <a:lnTo>
                      <a:pt x="0" y="1773"/>
                    </a:lnTo>
                    <a:lnTo>
                      <a:pt x="21527" y="-1"/>
                    </a:lnTo>
                    <a:close/>
                  </a:path>
                </a:pathLst>
              </a:custGeom>
              <a:noFill/>
              <a:ln w="38100">
                <a:solidFill>
                  <a:srgbClr val="FF0000"/>
                </a:solidFill>
                <a:prstDash val="sysDot"/>
                <a:round/>
                <a:tailEnd type="triangle" w="med" len="med"/>
              </a:ln>
            </p:spPr>
            <p:txBody>
              <a:bodyPr wrap="none" lIns="87313" tIns="44450" rIns="87313" bIns="44450" anchor="ctr"/>
              <a:lstStyle/>
              <a:p>
                <a:pPr>
                  <a:defRPr/>
                </a:pPr>
                <a:endParaRPr lang="zh-CN" altLang="en-US" kern="0">
                  <a:solidFill>
                    <a:sysClr val="windowText" lastClr="000000"/>
                  </a:solidFill>
                </a:endParaRPr>
              </a:p>
            </p:txBody>
          </p:sp>
          <p:sp>
            <p:nvSpPr>
              <p:cNvPr id="173" name="Arc 42"/>
              <p:cNvSpPr/>
              <p:nvPr/>
            </p:nvSpPr>
            <p:spPr bwMode="auto">
              <a:xfrm>
                <a:off x="2839" y="1311"/>
                <a:ext cx="1193" cy="1233"/>
              </a:xfrm>
              <a:custGeom>
                <a:avLst/>
                <a:gdLst>
                  <a:gd name="T0" fmla="*/ 7591 w 13214"/>
                  <a:gd name="T1" fmla="*/ 0 h 20600"/>
                  <a:gd name="T2" fmla="*/ 15437 w 13214"/>
                  <a:gd name="T3" fmla="*/ 1196 h 20600"/>
                  <a:gd name="T4" fmla="*/ 0 w 13214"/>
                  <a:gd name="T5" fmla="*/ 7012 h 20600"/>
                  <a:gd name="T6" fmla="*/ 0 60000 65536"/>
                  <a:gd name="T7" fmla="*/ 0 60000 65536"/>
                  <a:gd name="T8" fmla="*/ 0 60000 65536"/>
                  <a:gd name="T9" fmla="*/ 0 w 13214"/>
                  <a:gd name="T10" fmla="*/ 0 h 20600"/>
                  <a:gd name="T11" fmla="*/ 13214 w 13214"/>
                  <a:gd name="T12" fmla="*/ 20600 h 20600"/>
                </a:gdLst>
                <a:ahLst/>
                <a:cxnLst>
                  <a:cxn ang="T6">
                    <a:pos x="T0" y="T1"/>
                  </a:cxn>
                  <a:cxn ang="T7">
                    <a:pos x="T2" y="T3"/>
                  </a:cxn>
                  <a:cxn ang="T8">
                    <a:pos x="T4" y="T5"/>
                  </a:cxn>
                </a:cxnLst>
                <a:rect l="T9" t="T10" r="T11" b="T12"/>
                <a:pathLst>
                  <a:path w="13214" h="20600" fill="none" extrusionOk="0">
                    <a:moveTo>
                      <a:pt x="6497" y="0"/>
                    </a:moveTo>
                    <a:cubicBezTo>
                      <a:pt x="8926" y="766"/>
                      <a:pt x="11199" y="1955"/>
                      <a:pt x="13213" y="3513"/>
                    </a:cubicBezTo>
                  </a:path>
                  <a:path w="13214" h="20600" stroke="0" extrusionOk="0">
                    <a:moveTo>
                      <a:pt x="6497" y="0"/>
                    </a:moveTo>
                    <a:cubicBezTo>
                      <a:pt x="8926" y="766"/>
                      <a:pt x="11199" y="1955"/>
                      <a:pt x="13213" y="3513"/>
                    </a:cubicBezTo>
                    <a:lnTo>
                      <a:pt x="0" y="20600"/>
                    </a:lnTo>
                    <a:lnTo>
                      <a:pt x="6497" y="0"/>
                    </a:lnTo>
                    <a:close/>
                  </a:path>
                </a:pathLst>
              </a:custGeom>
              <a:noFill/>
              <a:ln w="38100">
                <a:solidFill>
                  <a:srgbClr val="FF0000"/>
                </a:solidFill>
                <a:prstDash val="sysDot"/>
                <a:round/>
                <a:tailEnd type="triangle" w="med" len="med"/>
              </a:ln>
            </p:spPr>
            <p:txBody>
              <a:bodyPr wrap="none" lIns="87313" tIns="44450" rIns="87313" bIns="44450" anchor="ctr"/>
              <a:lstStyle/>
              <a:p>
                <a:pPr>
                  <a:defRPr/>
                </a:pPr>
                <a:endParaRPr lang="zh-CN" altLang="en-US" kern="0">
                  <a:solidFill>
                    <a:sysClr val="windowText" lastClr="000000"/>
                  </a:solidFill>
                </a:endParaRPr>
              </a:p>
            </p:txBody>
          </p:sp>
        </p:grpSp>
        <p:sp>
          <p:nvSpPr>
            <p:cNvPr id="91" name="Oval 12"/>
            <p:cNvSpPr>
              <a:spLocks noChangeArrowheads="1"/>
            </p:cNvSpPr>
            <p:nvPr/>
          </p:nvSpPr>
          <p:spPr bwMode="auto">
            <a:xfrm>
              <a:off x="1766888" y="2041525"/>
              <a:ext cx="5435600" cy="3603625"/>
            </a:xfrm>
            <a:prstGeom prst="ellipse">
              <a:avLst/>
            </a:prstGeom>
            <a:solidFill>
              <a:schemeClr val="accent1">
                <a:lumMod val="25000"/>
              </a:schemeClr>
            </a:solidFill>
            <a:ln w="146050" cap="rnd" cmpd="tri" algn="ctr">
              <a:solidFill>
                <a:schemeClr val="tx1">
                  <a:lumMod val="95000"/>
                  <a:lumOff val="5000"/>
                </a:schemeClr>
              </a:solidFill>
              <a:bevel/>
            </a:ln>
            <a:effectLst>
              <a:innerShdw blurRad="63500" dist="50800" dir="16200000">
                <a:prstClr val="black">
                  <a:alpha val="50000"/>
                </a:prstClr>
              </a:innerShdw>
            </a:effectLst>
            <a:scene3d>
              <a:camera prst="orthographicFront">
                <a:rot lat="0" lon="0" rev="0"/>
              </a:camera>
              <a:lightRig rig="chilly" dir="t">
                <a:rot lat="0" lon="0" rev="18480000"/>
              </a:lightRig>
            </a:scene3d>
            <a:sp3d prstMaterial="clear">
              <a:bevelT w="69850" h="127000"/>
            </a:sp3d>
          </p:spPr>
          <p:txBody>
            <a:bodyPr wrap="none" lIns="87313" tIns="44450" rIns="87313" bIns="44450" anchor="ctr"/>
            <a:lstStyle/>
            <a:p>
              <a:pPr>
                <a:defRPr/>
              </a:pPr>
              <a:endParaRPr lang="zh-CN" altLang="zh-CN" kern="0">
                <a:solidFill>
                  <a:sysClr val="windowText" lastClr="000000"/>
                </a:solidFill>
              </a:endParaRPr>
            </a:p>
          </p:txBody>
        </p:sp>
        <p:sp>
          <p:nvSpPr>
            <p:cNvPr id="92" name="Oval 13"/>
            <p:cNvSpPr>
              <a:spLocks noChangeArrowheads="1"/>
            </p:cNvSpPr>
            <p:nvPr/>
          </p:nvSpPr>
          <p:spPr bwMode="auto">
            <a:xfrm>
              <a:off x="1906588" y="2079625"/>
              <a:ext cx="5157787" cy="3278188"/>
            </a:xfrm>
            <a:prstGeom prst="ellipse">
              <a:avLst/>
            </a:prstGeom>
            <a:gradFill rotWithShape="1">
              <a:gsLst>
                <a:gs pos="0">
                  <a:srgbClr val="DDDDDD"/>
                </a:gs>
                <a:gs pos="100000">
                  <a:srgbClr val="FFFFFF"/>
                </a:gs>
              </a:gsLst>
              <a:path path="shape">
                <a:fillToRect l="50000" t="50000" r="50000" b="50000"/>
              </a:path>
            </a:gradFill>
            <a:ln w="12700" algn="ctr">
              <a:noFill/>
              <a:round/>
            </a:ln>
          </p:spPr>
          <p:txBody>
            <a:bodyPr wrap="none" lIns="87313" tIns="44450" rIns="87313" bIns="44450" anchor="ctr"/>
            <a:lstStyle/>
            <a:p>
              <a:pPr>
                <a:defRPr/>
              </a:pPr>
              <a:endParaRPr lang="zh-CN" altLang="zh-CN" kern="0">
                <a:solidFill>
                  <a:sysClr val="windowText" lastClr="000000"/>
                </a:solidFill>
              </a:endParaRPr>
            </a:p>
          </p:txBody>
        </p:sp>
        <p:sp>
          <p:nvSpPr>
            <p:cNvPr id="93" name="Rectangle 77"/>
            <p:cNvSpPr>
              <a:spLocks noChangeArrowheads="1"/>
            </p:cNvSpPr>
            <p:nvPr/>
          </p:nvSpPr>
          <p:spPr bwMode="auto">
            <a:xfrm>
              <a:off x="3296444" y="3355039"/>
              <a:ext cx="2462213" cy="443198"/>
            </a:xfrm>
            <a:prstGeom prst="rect">
              <a:avLst/>
            </a:prstGeom>
            <a:noFill/>
            <a:ln w="9525" algn="ctr">
              <a:noFill/>
              <a:miter lim="800000"/>
            </a:ln>
          </p:spPr>
          <p:txBody>
            <a:bodyPr wrap="none" lIns="0" tIns="0" rIns="0" bIns="0" anchor="ctr">
              <a:spAutoFit/>
            </a:bodyPr>
            <a:lstStyle/>
            <a:p>
              <a:pPr algn="ctr">
                <a:lnSpc>
                  <a:spcPct val="120000"/>
                </a:lnSpc>
                <a:defRPr/>
              </a:pPr>
              <a:r>
                <a:rPr lang="zh-CN" altLang="en-US" sz="2400" kern="0" dirty="0">
                  <a:solidFill>
                    <a:sysClr val="windowText" lastClr="000000"/>
                  </a:solidFill>
                </a:rPr>
                <a:t>此处添加文字内容</a:t>
              </a:r>
            </a:p>
          </p:txBody>
        </p:sp>
        <p:grpSp>
          <p:nvGrpSpPr>
            <p:cNvPr id="94" name="Group 104"/>
            <p:cNvGrpSpPr/>
            <p:nvPr/>
          </p:nvGrpSpPr>
          <p:grpSpPr bwMode="auto">
            <a:xfrm>
              <a:off x="6111875" y="2133600"/>
              <a:ext cx="1844675" cy="1789113"/>
              <a:chOff x="3833" y="1344"/>
              <a:chExt cx="1162" cy="1127"/>
            </a:xfrm>
          </p:grpSpPr>
          <p:sp>
            <p:nvSpPr>
              <p:cNvPr id="155" name="Oval 48"/>
              <p:cNvSpPr>
                <a:spLocks noChangeArrowheads="1"/>
              </p:cNvSpPr>
              <p:nvPr/>
            </p:nvSpPr>
            <p:spPr bwMode="auto">
              <a:xfrm>
                <a:off x="3833" y="1979"/>
                <a:ext cx="1162" cy="492"/>
              </a:xfrm>
              <a:prstGeom prst="ellipse">
                <a:avLst/>
              </a:prstGeom>
              <a:gradFill rotWithShape="1">
                <a:gsLst>
                  <a:gs pos="0">
                    <a:srgbClr val="000000"/>
                  </a:gs>
                  <a:gs pos="100000">
                    <a:srgbClr val="445E7A">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sp>
            <p:nvSpPr>
              <p:cNvPr id="156" name="Oval 52"/>
              <p:cNvSpPr>
                <a:spLocks noChangeArrowheads="1"/>
              </p:cNvSpPr>
              <p:nvPr/>
            </p:nvSpPr>
            <p:spPr bwMode="gray">
              <a:xfrm>
                <a:off x="3921" y="1344"/>
                <a:ext cx="986" cy="978"/>
              </a:xfrm>
              <a:prstGeom prst="ellipse">
                <a:avLst/>
              </a:prstGeom>
              <a:gradFill rotWithShape="1">
                <a:gsLst>
                  <a:gs pos="0">
                    <a:srgbClr val="F8F8F8"/>
                  </a:gs>
                  <a:gs pos="100000">
                    <a:srgbClr val="C0C0C0"/>
                  </a:gs>
                </a:gsLst>
                <a:lin ang="2700000" scaled="1"/>
              </a:gradFill>
              <a:ln w="9525" algn="ctr">
                <a:solidFill>
                  <a:srgbClr val="969696"/>
                </a:solidFill>
                <a:round/>
              </a:ln>
            </p:spPr>
            <p:txBody>
              <a:bodyPr wrap="none" anchor="ctr"/>
              <a:lstStyle/>
              <a:p>
                <a:pPr algn="ctr">
                  <a:defRPr/>
                </a:pPr>
                <a:r>
                  <a:rPr lang="zh-CN" altLang="en-US" kern="0">
                    <a:solidFill>
                      <a:sysClr val="windowText" lastClr="000000"/>
                    </a:solidFill>
                  </a:rPr>
                  <a:t>单击此处</a:t>
                </a:r>
              </a:p>
              <a:p>
                <a:pPr algn="ctr">
                  <a:defRPr/>
                </a:pPr>
                <a:r>
                  <a:rPr lang="zh-CN" altLang="en-US" kern="0">
                    <a:solidFill>
                      <a:sysClr val="windowText" lastClr="000000"/>
                    </a:solidFill>
                  </a:rPr>
                  <a:t>添加文字</a:t>
                </a:r>
              </a:p>
            </p:txBody>
          </p:sp>
          <p:pic>
            <p:nvPicPr>
              <p:cNvPr id="157" name="Picture 53" descr="Picture2"/>
              <p:cNvPicPr>
                <a:picLocks noChangeAspect="1" noChangeArrowheads="1"/>
              </p:cNvPicPr>
              <p:nvPr/>
            </p:nvPicPr>
            <p:blipFill>
              <a:blip r:embed="rId2" cstate="print"/>
              <a:srcRect/>
              <a:stretch>
                <a:fillRect/>
              </a:stretch>
            </p:blipFill>
            <p:spPr bwMode="gray">
              <a:xfrm>
                <a:off x="4022" y="1344"/>
                <a:ext cx="784" cy="345"/>
              </a:xfrm>
              <a:prstGeom prst="rect">
                <a:avLst/>
              </a:prstGeom>
              <a:noFill/>
              <a:ln w="9525">
                <a:noFill/>
                <a:miter lim="800000"/>
                <a:headEnd/>
                <a:tailEnd/>
              </a:ln>
            </p:spPr>
          </p:pic>
          <p:grpSp>
            <p:nvGrpSpPr>
              <p:cNvPr id="158" name="Group 54"/>
              <p:cNvGrpSpPr/>
              <p:nvPr/>
            </p:nvGrpSpPr>
            <p:grpSpPr bwMode="auto">
              <a:xfrm rot="-1297425" flipH="1" flipV="1">
                <a:off x="3990" y="2063"/>
                <a:ext cx="850" cy="204"/>
                <a:chOff x="2532" y="1051"/>
                <a:chExt cx="893" cy="246"/>
              </a:xfrm>
            </p:grpSpPr>
            <p:grpSp>
              <p:nvGrpSpPr>
                <p:cNvPr id="159" name="Group 55"/>
                <p:cNvGrpSpPr/>
                <p:nvPr/>
              </p:nvGrpSpPr>
              <p:grpSpPr bwMode="auto">
                <a:xfrm>
                  <a:off x="2532" y="1051"/>
                  <a:ext cx="743" cy="185"/>
                  <a:chOff x="1565" y="2568"/>
                  <a:chExt cx="1118" cy="279"/>
                </a:xfrm>
              </p:grpSpPr>
              <p:sp>
                <p:nvSpPr>
                  <p:cNvPr id="165"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66"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67"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68"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grpSp>
            <p:grpSp>
              <p:nvGrpSpPr>
                <p:cNvPr id="160" name="Group 60"/>
                <p:cNvGrpSpPr/>
                <p:nvPr/>
              </p:nvGrpSpPr>
              <p:grpSpPr bwMode="auto">
                <a:xfrm rot="1353540">
                  <a:off x="2682" y="1111"/>
                  <a:ext cx="743" cy="186"/>
                  <a:chOff x="1565" y="2568"/>
                  <a:chExt cx="1118" cy="279"/>
                </a:xfrm>
              </p:grpSpPr>
              <p:sp>
                <p:nvSpPr>
                  <p:cNvPr id="161"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62"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63"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64"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grpSp>
          </p:grpSp>
        </p:grpSp>
        <p:grpSp>
          <p:nvGrpSpPr>
            <p:cNvPr id="95" name="Group 105"/>
            <p:cNvGrpSpPr/>
            <p:nvPr/>
          </p:nvGrpSpPr>
          <p:grpSpPr bwMode="auto">
            <a:xfrm>
              <a:off x="1143000" y="2133600"/>
              <a:ext cx="1844675" cy="1789113"/>
              <a:chOff x="3833" y="1344"/>
              <a:chExt cx="1162" cy="1127"/>
            </a:xfrm>
          </p:grpSpPr>
          <p:sp>
            <p:nvSpPr>
              <p:cNvPr id="141" name="Oval 48"/>
              <p:cNvSpPr>
                <a:spLocks noChangeArrowheads="1"/>
              </p:cNvSpPr>
              <p:nvPr/>
            </p:nvSpPr>
            <p:spPr bwMode="auto">
              <a:xfrm>
                <a:off x="3833" y="1979"/>
                <a:ext cx="1162" cy="492"/>
              </a:xfrm>
              <a:prstGeom prst="ellipse">
                <a:avLst/>
              </a:prstGeom>
              <a:gradFill rotWithShape="1">
                <a:gsLst>
                  <a:gs pos="0">
                    <a:srgbClr val="000000"/>
                  </a:gs>
                  <a:gs pos="100000">
                    <a:srgbClr val="445E7A">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sp>
            <p:nvSpPr>
              <p:cNvPr id="142" name="Oval 52"/>
              <p:cNvSpPr>
                <a:spLocks noChangeArrowheads="1"/>
              </p:cNvSpPr>
              <p:nvPr/>
            </p:nvSpPr>
            <p:spPr bwMode="gray">
              <a:xfrm>
                <a:off x="3921" y="1344"/>
                <a:ext cx="986" cy="978"/>
              </a:xfrm>
              <a:prstGeom prst="ellipse">
                <a:avLst/>
              </a:prstGeom>
              <a:gradFill rotWithShape="1">
                <a:gsLst>
                  <a:gs pos="0">
                    <a:srgbClr val="F8F8F8"/>
                  </a:gs>
                  <a:gs pos="100000">
                    <a:srgbClr val="C0C0C0"/>
                  </a:gs>
                </a:gsLst>
                <a:lin ang="2700000" scaled="1"/>
              </a:gradFill>
              <a:ln w="9525" algn="ctr">
                <a:solidFill>
                  <a:srgbClr val="969696"/>
                </a:solidFill>
                <a:round/>
              </a:ln>
            </p:spPr>
            <p:txBody>
              <a:bodyPr wrap="none" anchor="ctr"/>
              <a:lstStyle/>
              <a:p>
                <a:pPr algn="ctr">
                  <a:defRPr/>
                </a:pPr>
                <a:r>
                  <a:rPr lang="zh-CN" altLang="en-US" kern="0">
                    <a:solidFill>
                      <a:sysClr val="windowText" lastClr="000000"/>
                    </a:solidFill>
                  </a:rPr>
                  <a:t>单击此处</a:t>
                </a:r>
              </a:p>
              <a:p>
                <a:pPr algn="ctr">
                  <a:defRPr/>
                </a:pPr>
                <a:r>
                  <a:rPr lang="zh-CN" altLang="en-US" kern="0">
                    <a:solidFill>
                      <a:sysClr val="windowText" lastClr="000000"/>
                    </a:solidFill>
                  </a:rPr>
                  <a:t>添加文字</a:t>
                </a:r>
              </a:p>
            </p:txBody>
          </p:sp>
          <p:pic>
            <p:nvPicPr>
              <p:cNvPr id="143" name="Picture 53" descr="Picture2"/>
              <p:cNvPicPr>
                <a:picLocks noChangeAspect="1" noChangeArrowheads="1"/>
              </p:cNvPicPr>
              <p:nvPr/>
            </p:nvPicPr>
            <p:blipFill>
              <a:blip r:embed="rId2" cstate="print"/>
              <a:srcRect/>
              <a:stretch>
                <a:fillRect/>
              </a:stretch>
            </p:blipFill>
            <p:spPr bwMode="gray">
              <a:xfrm>
                <a:off x="4022" y="1379"/>
                <a:ext cx="784" cy="345"/>
              </a:xfrm>
              <a:prstGeom prst="rect">
                <a:avLst/>
              </a:prstGeom>
              <a:noFill/>
              <a:ln w="9525">
                <a:noFill/>
                <a:miter lim="800000"/>
                <a:headEnd/>
                <a:tailEnd/>
              </a:ln>
            </p:spPr>
          </p:pic>
          <p:grpSp>
            <p:nvGrpSpPr>
              <p:cNvPr id="144" name="Group 54"/>
              <p:cNvGrpSpPr/>
              <p:nvPr/>
            </p:nvGrpSpPr>
            <p:grpSpPr bwMode="auto">
              <a:xfrm rot="-1297425" flipH="1" flipV="1">
                <a:off x="3990" y="2063"/>
                <a:ext cx="850" cy="204"/>
                <a:chOff x="2532" y="1051"/>
                <a:chExt cx="893" cy="246"/>
              </a:xfrm>
            </p:grpSpPr>
            <p:grpSp>
              <p:nvGrpSpPr>
                <p:cNvPr id="145" name="Group 55"/>
                <p:cNvGrpSpPr/>
                <p:nvPr/>
              </p:nvGrpSpPr>
              <p:grpSpPr bwMode="auto">
                <a:xfrm>
                  <a:off x="2532" y="1051"/>
                  <a:ext cx="743" cy="185"/>
                  <a:chOff x="1565" y="2568"/>
                  <a:chExt cx="1118" cy="279"/>
                </a:xfrm>
              </p:grpSpPr>
              <p:sp>
                <p:nvSpPr>
                  <p:cNvPr id="151"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52"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53"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54"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grpSp>
            <p:grpSp>
              <p:nvGrpSpPr>
                <p:cNvPr id="146" name="Group 60"/>
                <p:cNvGrpSpPr/>
                <p:nvPr/>
              </p:nvGrpSpPr>
              <p:grpSpPr bwMode="auto">
                <a:xfrm rot="1353540">
                  <a:off x="2682" y="1111"/>
                  <a:ext cx="743" cy="186"/>
                  <a:chOff x="1565" y="2568"/>
                  <a:chExt cx="1118" cy="279"/>
                </a:xfrm>
              </p:grpSpPr>
              <p:sp>
                <p:nvSpPr>
                  <p:cNvPr id="147"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48"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49"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50"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grpSp>
          </p:grpSp>
        </p:grpSp>
        <p:grpSp>
          <p:nvGrpSpPr>
            <p:cNvPr id="96" name="Group 121"/>
            <p:cNvGrpSpPr/>
            <p:nvPr/>
          </p:nvGrpSpPr>
          <p:grpSpPr bwMode="auto">
            <a:xfrm>
              <a:off x="1908175" y="4243388"/>
              <a:ext cx="2089150" cy="2025650"/>
              <a:chOff x="3833" y="1344"/>
              <a:chExt cx="1162" cy="1127"/>
            </a:xfrm>
          </p:grpSpPr>
          <p:sp>
            <p:nvSpPr>
              <p:cNvPr id="127" name="Oval 48"/>
              <p:cNvSpPr>
                <a:spLocks noChangeArrowheads="1"/>
              </p:cNvSpPr>
              <p:nvPr/>
            </p:nvSpPr>
            <p:spPr bwMode="auto">
              <a:xfrm>
                <a:off x="3833" y="1979"/>
                <a:ext cx="1162" cy="492"/>
              </a:xfrm>
              <a:prstGeom prst="ellipse">
                <a:avLst/>
              </a:prstGeom>
              <a:gradFill rotWithShape="1">
                <a:gsLst>
                  <a:gs pos="0">
                    <a:srgbClr val="000000"/>
                  </a:gs>
                  <a:gs pos="100000">
                    <a:srgbClr val="445E7A">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sp>
            <p:nvSpPr>
              <p:cNvPr id="128" name="Oval 52"/>
              <p:cNvSpPr>
                <a:spLocks noChangeArrowheads="1"/>
              </p:cNvSpPr>
              <p:nvPr/>
            </p:nvSpPr>
            <p:spPr bwMode="gray">
              <a:xfrm>
                <a:off x="3921" y="1344"/>
                <a:ext cx="986" cy="978"/>
              </a:xfrm>
              <a:prstGeom prst="ellipse">
                <a:avLst/>
              </a:prstGeom>
              <a:gradFill rotWithShape="1">
                <a:gsLst>
                  <a:gs pos="0">
                    <a:srgbClr val="F8F8F8"/>
                  </a:gs>
                  <a:gs pos="100000">
                    <a:srgbClr val="C0C0C0"/>
                  </a:gs>
                </a:gsLst>
                <a:lin ang="2700000" scaled="1"/>
              </a:gradFill>
              <a:ln w="9525" algn="ctr">
                <a:solidFill>
                  <a:srgbClr val="969696"/>
                </a:solidFill>
                <a:round/>
              </a:ln>
            </p:spPr>
            <p:txBody>
              <a:bodyPr wrap="none" anchor="ctr"/>
              <a:lstStyle/>
              <a:p>
                <a:pPr algn="ctr">
                  <a:defRPr/>
                </a:pPr>
                <a:r>
                  <a:rPr lang="zh-CN" altLang="en-US" kern="0">
                    <a:solidFill>
                      <a:sysClr val="windowText" lastClr="000000"/>
                    </a:solidFill>
                  </a:rPr>
                  <a:t>单击此处</a:t>
                </a:r>
              </a:p>
              <a:p>
                <a:pPr algn="ctr">
                  <a:defRPr/>
                </a:pPr>
                <a:r>
                  <a:rPr lang="zh-CN" altLang="en-US" kern="0">
                    <a:solidFill>
                      <a:sysClr val="windowText" lastClr="000000"/>
                    </a:solidFill>
                  </a:rPr>
                  <a:t>添加文字</a:t>
                </a:r>
              </a:p>
            </p:txBody>
          </p:sp>
          <p:pic>
            <p:nvPicPr>
              <p:cNvPr id="129" name="Picture 53" descr="Picture2"/>
              <p:cNvPicPr>
                <a:picLocks noChangeAspect="1" noChangeArrowheads="1"/>
              </p:cNvPicPr>
              <p:nvPr/>
            </p:nvPicPr>
            <p:blipFill>
              <a:blip r:embed="rId2" cstate="print"/>
              <a:srcRect/>
              <a:stretch>
                <a:fillRect/>
              </a:stretch>
            </p:blipFill>
            <p:spPr bwMode="gray">
              <a:xfrm>
                <a:off x="4022" y="1362"/>
                <a:ext cx="784" cy="345"/>
              </a:xfrm>
              <a:prstGeom prst="rect">
                <a:avLst/>
              </a:prstGeom>
              <a:noFill/>
              <a:ln w="9525">
                <a:noFill/>
                <a:miter lim="800000"/>
                <a:headEnd/>
                <a:tailEnd/>
              </a:ln>
            </p:spPr>
          </p:pic>
          <p:grpSp>
            <p:nvGrpSpPr>
              <p:cNvPr id="130" name="Group 54"/>
              <p:cNvGrpSpPr/>
              <p:nvPr/>
            </p:nvGrpSpPr>
            <p:grpSpPr bwMode="auto">
              <a:xfrm rot="-1297425" flipH="1" flipV="1">
                <a:off x="3990" y="2063"/>
                <a:ext cx="850" cy="204"/>
                <a:chOff x="2532" y="1051"/>
                <a:chExt cx="893" cy="246"/>
              </a:xfrm>
            </p:grpSpPr>
            <p:grpSp>
              <p:nvGrpSpPr>
                <p:cNvPr id="131" name="Group 55"/>
                <p:cNvGrpSpPr/>
                <p:nvPr/>
              </p:nvGrpSpPr>
              <p:grpSpPr bwMode="auto">
                <a:xfrm>
                  <a:off x="2532" y="1051"/>
                  <a:ext cx="743" cy="185"/>
                  <a:chOff x="1565" y="2568"/>
                  <a:chExt cx="1118" cy="279"/>
                </a:xfrm>
              </p:grpSpPr>
              <p:sp>
                <p:nvSpPr>
                  <p:cNvPr id="137"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38"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39"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40"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grpSp>
            <p:grpSp>
              <p:nvGrpSpPr>
                <p:cNvPr id="132" name="Group 60"/>
                <p:cNvGrpSpPr/>
                <p:nvPr/>
              </p:nvGrpSpPr>
              <p:grpSpPr bwMode="auto">
                <a:xfrm rot="1353540">
                  <a:off x="2682" y="1111"/>
                  <a:ext cx="743" cy="186"/>
                  <a:chOff x="1565" y="2568"/>
                  <a:chExt cx="1118" cy="279"/>
                </a:xfrm>
              </p:grpSpPr>
              <p:sp>
                <p:nvSpPr>
                  <p:cNvPr id="133"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34"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35"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36"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grpSp>
          </p:grpSp>
        </p:grpSp>
        <p:grpSp>
          <p:nvGrpSpPr>
            <p:cNvPr id="97" name="Group 136"/>
            <p:cNvGrpSpPr/>
            <p:nvPr/>
          </p:nvGrpSpPr>
          <p:grpSpPr bwMode="auto">
            <a:xfrm>
              <a:off x="5076825" y="4243388"/>
              <a:ext cx="2089150" cy="2025650"/>
              <a:chOff x="3833" y="1344"/>
              <a:chExt cx="1162" cy="1127"/>
            </a:xfrm>
          </p:grpSpPr>
          <p:sp>
            <p:nvSpPr>
              <p:cNvPr id="113" name="Oval 48"/>
              <p:cNvSpPr>
                <a:spLocks noChangeArrowheads="1"/>
              </p:cNvSpPr>
              <p:nvPr/>
            </p:nvSpPr>
            <p:spPr bwMode="auto">
              <a:xfrm>
                <a:off x="3833" y="1979"/>
                <a:ext cx="1162" cy="492"/>
              </a:xfrm>
              <a:prstGeom prst="ellipse">
                <a:avLst/>
              </a:prstGeom>
              <a:gradFill rotWithShape="1">
                <a:gsLst>
                  <a:gs pos="0">
                    <a:srgbClr val="000000"/>
                  </a:gs>
                  <a:gs pos="100000">
                    <a:srgbClr val="445E7A">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sp>
            <p:nvSpPr>
              <p:cNvPr id="114" name="Oval 52"/>
              <p:cNvSpPr>
                <a:spLocks noChangeArrowheads="1"/>
              </p:cNvSpPr>
              <p:nvPr/>
            </p:nvSpPr>
            <p:spPr bwMode="gray">
              <a:xfrm>
                <a:off x="3921" y="1344"/>
                <a:ext cx="986" cy="978"/>
              </a:xfrm>
              <a:prstGeom prst="ellipse">
                <a:avLst/>
              </a:prstGeom>
              <a:gradFill flip="none" rotWithShape="1">
                <a:gsLst>
                  <a:gs pos="0">
                    <a:srgbClr val="DE0000">
                      <a:shade val="30000"/>
                      <a:satMod val="115000"/>
                    </a:srgbClr>
                  </a:gs>
                  <a:gs pos="50000">
                    <a:srgbClr val="DE0000">
                      <a:shade val="67500"/>
                      <a:satMod val="115000"/>
                    </a:srgbClr>
                  </a:gs>
                  <a:gs pos="100000">
                    <a:srgbClr val="DE0000">
                      <a:shade val="100000"/>
                      <a:satMod val="115000"/>
                    </a:srgbClr>
                  </a:gs>
                </a:gsLst>
                <a:lin ang="16200000" scaled="1"/>
                <a:tileRect/>
              </a:gradFill>
              <a:ln w="9525" algn="ctr">
                <a:solidFill>
                  <a:srgbClr val="C00000"/>
                </a:solidFill>
                <a:round/>
              </a:ln>
            </p:spPr>
            <p:txBody>
              <a:bodyPr wrap="none" anchor="ctr"/>
              <a:lstStyle/>
              <a:p>
                <a:pPr algn="ctr">
                  <a:defRPr/>
                </a:pPr>
                <a:r>
                  <a:rPr lang="zh-CN" altLang="en-US" kern="0">
                    <a:solidFill>
                      <a:srgbClr val="FFFFFF"/>
                    </a:solidFill>
                  </a:rPr>
                  <a:t>单击此处</a:t>
                </a:r>
              </a:p>
              <a:p>
                <a:pPr algn="ctr">
                  <a:defRPr/>
                </a:pPr>
                <a:r>
                  <a:rPr lang="zh-CN" altLang="en-US" kern="0">
                    <a:solidFill>
                      <a:srgbClr val="FFFFFF"/>
                    </a:solidFill>
                  </a:rPr>
                  <a:t>添加文字</a:t>
                </a:r>
              </a:p>
            </p:txBody>
          </p:sp>
          <p:pic>
            <p:nvPicPr>
              <p:cNvPr id="115" name="Picture 53" descr="Picture2"/>
              <p:cNvPicPr>
                <a:picLocks noChangeAspect="1" noChangeArrowheads="1"/>
              </p:cNvPicPr>
              <p:nvPr/>
            </p:nvPicPr>
            <p:blipFill>
              <a:blip r:embed="rId2" cstate="print"/>
              <a:srcRect/>
              <a:stretch>
                <a:fillRect/>
              </a:stretch>
            </p:blipFill>
            <p:spPr bwMode="gray">
              <a:xfrm>
                <a:off x="4022" y="1362"/>
                <a:ext cx="784" cy="345"/>
              </a:xfrm>
              <a:prstGeom prst="rect">
                <a:avLst/>
              </a:prstGeom>
              <a:noFill/>
              <a:ln w="9525">
                <a:noFill/>
                <a:miter lim="800000"/>
                <a:headEnd/>
                <a:tailEnd/>
              </a:ln>
            </p:spPr>
          </p:pic>
          <p:grpSp>
            <p:nvGrpSpPr>
              <p:cNvPr id="116" name="Group 54"/>
              <p:cNvGrpSpPr/>
              <p:nvPr/>
            </p:nvGrpSpPr>
            <p:grpSpPr bwMode="auto">
              <a:xfrm rot="-1297425" flipH="1" flipV="1">
                <a:off x="3990" y="2063"/>
                <a:ext cx="850" cy="204"/>
                <a:chOff x="2532" y="1051"/>
                <a:chExt cx="893" cy="246"/>
              </a:xfrm>
            </p:grpSpPr>
            <p:grpSp>
              <p:nvGrpSpPr>
                <p:cNvPr id="117" name="Group 55"/>
                <p:cNvGrpSpPr/>
                <p:nvPr/>
              </p:nvGrpSpPr>
              <p:grpSpPr bwMode="auto">
                <a:xfrm>
                  <a:off x="2532" y="1051"/>
                  <a:ext cx="743" cy="185"/>
                  <a:chOff x="1565" y="2568"/>
                  <a:chExt cx="1118" cy="279"/>
                </a:xfrm>
              </p:grpSpPr>
              <p:sp>
                <p:nvSpPr>
                  <p:cNvPr id="123"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24"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25"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26"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grpSp>
            <p:grpSp>
              <p:nvGrpSpPr>
                <p:cNvPr id="118" name="Group 60"/>
                <p:cNvGrpSpPr/>
                <p:nvPr/>
              </p:nvGrpSpPr>
              <p:grpSpPr bwMode="auto">
                <a:xfrm rot="1353540">
                  <a:off x="2682" y="1111"/>
                  <a:ext cx="743" cy="186"/>
                  <a:chOff x="1565" y="2568"/>
                  <a:chExt cx="1118" cy="279"/>
                </a:xfrm>
              </p:grpSpPr>
              <p:sp>
                <p:nvSpPr>
                  <p:cNvPr id="119"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20"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21"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22"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grpSp>
          </p:grpSp>
        </p:grpSp>
        <p:grpSp>
          <p:nvGrpSpPr>
            <p:cNvPr id="98" name="Group 153"/>
            <p:cNvGrpSpPr/>
            <p:nvPr/>
          </p:nvGrpSpPr>
          <p:grpSpPr bwMode="auto">
            <a:xfrm>
              <a:off x="3743325" y="1196975"/>
              <a:ext cx="1657350" cy="1606550"/>
              <a:chOff x="3833" y="1344"/>
              <a:chExt cx="1162" cy="1127"/>
            </a:xfrm>
          </p:grpSpPr>
          <p:sp>
            <p:nvSpPr>
              <p:cNvPr id="99" name="Oval 48"/>
              <p:cNvSpPr>
                <a:spLocks noChangeArrowheads="1"/>
              </p:cNvSpPr>
              <p:nvPr/>
            </p:nvSpPr>
            <p:spPr bwMode="auto">
              <a:xfrm>
                <a:off x="3833" y="1979"/>
                <a:ext cx="1162" cy="492"/>
              </a:xfrm>
              <a:prstGeom prst="ellipse">
                <a:avLst/>
              </a:prstGeom>
              <a:gradFill rotWithShape="1">
                <a:gsLst>
                  <a:gs pos="0">
                    <a:srgbClr val="000000"/>
                  </a:gs>
                  <a:gs pos="100000">
                    <a:srgbClr val="445E7A">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endParaRPr>
              </a:p>
            </p:txBody>
          </p:sp>
          <p:sp>
            <p:nvSpPr>
              <p:cNvPr id="100" name="Oval 52"/>
              <p:cNvSpPr>
                <a:spLocks noChangeArrowheads="1"/>
              </p:cNvSpPr>
              <p:nvPr/>
            </p:nvSpPr>
            <p:spPr bwMode="gray">
              <a:xfrm>
                <a:off x="3921" y="1344"/>
                <a:ext cx="986" cy="978"/>
              </a:xfrm>
              <a:prstGeom prst="ellipse">
                <a:avLst/>
              </a:prstGeom>
              <a:gradFill rotWithShape="1">
                <a:gsLst>
                  <a:gs pos="0">
                    <a:srgbClr val="F8F8F8"/>
                  </a:gs>
                  <a:gs pos="100000">
                    <a:srgbClr val="C0C0C0"/>
                  </a:gs>
                </a:gsLst>
                <a:lin ang="2700000" scaled="1"/>
              </a:gradFill>
              <a:ln w="9525" algn="ctr">
                <a:solidFill>
                  <a:srgbClr val="969696"/>
                </a:solidFill>
                <a:round/>
              </a:ln>
            </p:spPr>
            <p:txBody>
              <a:bodyPr wrap="none" anchor="ctr"/>
              <a:lstStyle/>
              <a:p>
                <a:pPr algn="ctr">
                  <a:defRPr/>
                </a:pPr>
                <a:r>
                  <a:rPr lang="zh-CN" altLang="en-US" kern="0">
                    <a:solidFill>
                      <a:sysClr val="windowText" lastClr="000000"/>
                    </a:solidFill>
                  </a:rPr>
                  <a:t>单击此处</a:t>
                </a:r>
              </a:p>
              <a:p>
                <a:pPr algn="ctr">
                  <a:defRPr/>
                </a:pPr>
                <a:r>
                  <a:rPr lang="zh-CN" altLang="en-US" kern="0">
                    <a:solidFill>
                      <a:sysClr val="windowText" lastClr="000000"/>
                    </a:solidFill>
                  </a:rPr>
                  <a:t>添加文字</a:t>
                </a:r>
              </a:p>
            </p:txBody>
          </p:sp>
          <p:pic>
            <p:nvPicPr>
              <p:cNvPr id="101" name="Picture 53" descr="Picture2"/>
              <p:cNvPicPr>
                <a:picLocks noChangeAspect="1" noChangeArrowheads="1"/>
              </p:cNvPicPr>
              <p:nvPr/>
            </p:nvPicPr>
            <p:blipFill>
              <a:blip r:embed="rId2" cstate="print"/>
              <a:srcRect/>
              <a:stretch>
                <a:fillRect/>
              </a:stretch>
            </p:blipFill>
            <p:spPr bwMode="gray">
              <a:xfrm>
                <a:off x="4032" y="1374"/>
                <a:ext cx="784" cy="345"/>
              </a:xfrm>
              <a:prstGeom prst="rect">
                <a:avLst/>
              </a:prstGeom>
              <a:noFill/>
              <a:ln w="9525">
                <a:noFill/>
                <a:miter lim="800000"/>
                <a:headEnd/>
                <a:tailEnd/>
              </a:ln>
            </p:spPr>
          </p:pic>
          <p:grpSp>
            <p:nvGrpSpPr>
              <p:cNvPr id="102" name="Group 54"/>
              <p:cNvGrpSpPr/>
              <p:nvPr/>
            </p:nvGrpSpPr>
            <p:grpSpPr bwMode="auto">
              <a:xfrm rot="-1297425" flipH="1" flipV="1">
                <a:off x="3990" y="2063"/>
                <a:ext cx="850" cy="204"/>
                <a:chOff x="2532" y="1051"/>
                <a:chExt cx="893" cy="246"/>
              </a:xfrm>
            </p:grpSpPr>
            <p:grpSp>
              <p:nvGrpSpPr>
                <p:cNvPr id="103" name="Group 55"/>
                <p:cNvGrpSpPr/>
                <p:nvPr/>
              </p:nvGrpSpPr>
              <p:grpSpPr bwMode="auto">
                <a:xfrm>
                  <a:off x="2532" y="1051"/>
                  <a:ext cx="743" cy="185"/>
                  <a:chOff x="1565" y="2568"/>
                  <a:chExt cx="1118" cy="279"/>
                </a:xfrm>
              </p:grpSpPr>
              <p:sp>
                <p:nvSpPr>
                  <p:cNvPr id="109"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10"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11"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12"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grpSp>
            <p:grpSp>
              <p:nvGrpSpPr>
                <p:cNvPr id="104" name="Group 60"/>
                <p:cNvGrpSpPr/>
                <p:nvPr/>
              </p:nvGrpSpPr>
              <p:grpSpPr bwMode="auto">
                <a:xfrm rot="1353540">
                  <a:off x="2682" y="1111"/>
                  <a:ext cx="743" cy="186"/>
                  <a:chOff x="1565" y="2568"/>
                  <a:chExt cx="1118" cy="279"/>
                </a:xfrm>
              </p:grpSpPr>
              <p:sp>
                <p:nvSpPr>
                  <p:cNvPr id="105"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06"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07"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sp>
                <p:nvSpPr>
                  <p:cNvPr id="108"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vert="eaVert" wrap="none" anchor="ctr"/>
                  <a:lstStyle/>
                  <a:p>
                    <a:pPr>
                      <a:defRPr/>
                    </a:pPr>
                    <a:endParaRPr lang="zh-CN" altLang="en-US" kern="0">
                      <a:solidFill>
                        <a:sysClr val="windowText" lastClr="000000"/>
                      </a:solidFill>
                    </a:endParaRPr>
                  </a:p>
                </p:txBody>
              </p:sp>
            </p:grpSp>
          </p:grpSp>
        </p:grpSp>
      </p:grpSp>
      <p:sp>
        <p:nvSpPr>
          <p:cNvPr id="88"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36</a:t>
            </a:fld>
            <a:endParaRPr lang="en-US" altLang="zh-CN" dirty="0">
              <a:solidFill>
                <a:schemeClr val="tx1"/>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Grp="1" noChangeArrowheads="1"/>
          </p:cNvSpPr>
          <p:nvPr>
            <p:ph type="sldNum" sz="quarter" idx="12"/>
          </p:nvPr>
        </p:nvSpPr>
        <p:spPr>
          <a:xfrm>
            <a:off x="7061200"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37</a:t>
            </a:fld>
            <a:endParaRPr lang="en-US" altLang="zh-CN" dirty="0">
              <a:solidFill>
                <a:schemeClr val="tx1"/>
              </a:solidFill>
              <a:latin typeface="Arial" panose="020B0604020202020204" pitchFamily="34" charset="0"/>
            </a:endParaRPr>
          </a:p>
        </p:txBody>
      </p:sp>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sp>
        <p:nvSpPr>
          <p:cNvPr id="5" name="AutoShape 2"/>
          <p:cNvSpPr>
            <a:spLocks noChangeArrowheads="1"/>
          </p:cNvSpPr>
          <p:nvPr/>
        </p:nvSpPr>
        <p:spPr bwMode="auto">
          <a:xfrm>
            <a:off x="4738688" y="4003675"/>
            <a:ext cx="4464050" cy="863600"/>
          </a:xfrm>
          <a:prstGeom prst="roundRect">
            <a:avLst>
              <a:gd name="adj" fmla="val 0"/>
            </a:avLst>
          </a:prstGeom>
          <a:noFill/>
          <a:ln w="3175" algn="ctr">
            <a:solidFill>
              <a:srgbClr val="969696"/>
            </a:solidFill>
            <a:round/>
          </a:ln>
        </p:spPr>
        <p:txBody>
          <a:bodyPr anchor="ctr"/>
          <a:lstStyle/>
          <a:p>
            <a:pPr marL="357505" indent="-357505">
              <a:buClr>
                <a:schemeClr val="accent2"/>
              </a:buClr>
              <a:buSzPct val="80000"/>
              <a:buFont typeface="Wingdings" panose="05000000000000000000" pitchFamily="2" charset="2"/>
              <a:buChar char="n"/>
            </a:pPr>
            <a:r>
              <a:rPr lang="zh-CN" altLang="en-US" dirty="0"/>
              <a:t>单击添加段落文字</a:t>
            </a:r>
            <a:endParaRPr lang="en-US" altLang="zh-CN" dirty="0"/>
          </a:p>
        </p:txBody>
      </p:sp>
      <p:sp>
        <p:nvSpPr>
          <p:cNvPr id="6" name="AutoShape 3"/>
          <p:cNvSpPr>
            <a:spLocks noChangeArrowheads="1"/>
          </p:cNvSpPr>
          <p:nvPr/>
        </p:nvSpPr>
        <p:spPr bwMode="auto">
          <a:xfrm>
            <a:off x="4235450" y="3140075"/>
            <a:ext cx="4967288" cy="863600"/>
          </a:xfrm>
          <a:prstGeom prst="roundRect">
            <a:avLst>
              <a:gd name="adj" fmla="val 0"/>
            </a:avLst>
          </a:prstGeom>
          <a:noFill/>
          <a:ln w="3175" algn="ctr">
            <a:solidFill>
              <a:srgbClr val="969696"/>
            </a:solidFill>
            <a:round/>
          </a:ln>
        </p:spPr>
        <p:txBody>
          <a:bodyPr anchor="ctr"/>
          <a:lstStyle/>
          <a:p>
            <a:pPr marL="357505" indent="-357505">
              <a:buClr>
                <a:schemeClr val="accent2"/>
              </a:buClr>
              <a:buSzPct val="80000"/>
              <a:buFont typeface="Wingdings" panose="05000000000000000000" pitchFamily="2" charset="2"/>
              <a:buChar char="n"/>
            </a:pPr>
            <a:r>
              <a:rPr lang="zh-CN" altLang="en-US"/>
              <a:t>单击添加段落文字</a:t>
            </a:r>
            <a:endParaRPr lang="en-US" altLang="zh-CN"/>
          </a:p>
        </p:txBody>
      </p:sp>
      <p:sp>
        <p:nvSpPr>
          <p:cNvPr id="7" name="AutoShape 4"/>
          <p:cNvSpPr>
            <a:spLocks noChangeArrowheads="1"/>
          </p:cNvSpPr>
          <p:nvPr/>
        </p:nvSpPr>
        <p:spPr bwMode="auto">
          <a:xfrm>
            <a:off x="3730626" y="2274887"/>
            <a:ext cx="5472113" cy="863600"/>
          </a:xfrm>
          <a:prstGeom prst="roundRect">
            <a:avLst>
              <a:gd name="adj" fmla="val 0"/>
            </a:avLst>
          </a:prstGeom>
          <a:noFill/>
          <a:ln w="3175" algn="ctr">
            <a:solidFill>
              <a:srgbClr val="969696"/>
            </a:solidFill>
            <a:round/>
          </a:ln>
        </p:spPr>
        <p:txBody>
          <a:bodyPr anchor="ctr"/>
          <a:lstStyle/>
          <a:p>
            <a:pPr marL="357505" indent="-357505">
              <a:buClr>
                <a:schemeClr val="accent2"/>
              </a:buClr>
              <a:buSzPct val="80000"/>
              <a:buFont typeface="Wingdings" panose="05000000000000000000" pitchFamily="2" charset="2"/>
              <a:buChar char="n"/>
            </a:pPr>
            <a:r>
              <a:rPr lang="zh-CN" altLang="en-US"/>
              <a:t>单击添加段落文字</a:t>
            </a:r>
            <a:endParaRPr lang="en-US" altLang="zh-CN"/>
          </a:p>
        </p:txBody>
      </p:sp>
      <p:sp>
        <p:nvSpPr>
          <p:cNvPr id="8" name="AutoShape 5"/>
          <p:cNvSpPr>
            <a:spLocks noChangeArrowheads="1"/>
          </p:cNvSpPr>
          <p:nvPr/>
        </p:nvSpPr>
        <p:spPr bwMode="auto">
          <a:xfrm>
            <a:off x="3298826" y="1411287"/>
            <a:ext cx="5903913" cy="863600"/>
          </a:xfrm>
          <a:prstGeom prst="roundRect">
            <a:avLst>
              <a:gd name="adj" fmla="val 0"/>
            </a:avLst>
          </a:prstGeom>
          <a:noFill/>
          <a:ln w="3175" algn="ctr">
            <a:solidFill>
              <a:srgbClr val="969696"/>
            </a:solidFill>
            <a:round/>
          </a:ln>
        </p:spPr>
        <p:txBody>
          <a:bodyPr anchor="ctr"/>
          <a:lstStyle/>
          <a:p>
            <a:pPr marL="357505" indent="-357505">
              <a:buClr>
                <a:schemeClr val="accent2"/>
              </a:buClr>
              <a:buSzPct val="80000"/>
              <a:buFont typeface="Wingdings" panose="05000000000000000000" pitchFamily="2" charset="2"/>
              <a:buChar char="n"/>
            </a:pPr>
            <a:r>
              <a:rPr lang="zh-CN" altLang="en-US"/>
              <a:t>单击添加段落文字</a:t>
            </a:r>
            <a:endParaRPr lang="en-US" altLang="zh-CN"/>
          </a:p>
        </p:txBody>
      </p:sp>
      <p:sp>
        <p:nvSpPr>
          <p:cNvPr id="11" name="_s5124"/>
          <p:cNvSpPr>
            <a:spLocks noChangeArrowheads="1"/>
          </p:cNvSpPr>
          <p:nvPr/>
        </p:nvSpPr>
        <p:spPr bwMode="gray">
          <a:xfrm flipV="1">
            <a:off x="2524620" y="1379251"/>
            <a:ext cx="1007075" cy="878806"/>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chemeClr val="bg1">
              <a:lumMod val="50000"/>
            </a:schemeClr>
          </a:solidFill>
          <a:ln w="19050" algn="ctr">
            <a:solidFill>
              <a:schemeClr val="bg1"/>
            </a:solidFill>
            <a:miter lim="800000"/>
          </a:ln>
          <a:effectLst>
            <a:outerShdw blurRad="63500" sx="102000" sy="102000" algn="ctr" rotWithShape="0">
              <a:prstClr val="black">
                <a:alpha val="40000"/>
              </a:prstClr>
            </a:outerShdw>
          </a:effectLst>
        </p:spPr>
        <p:txBody>
          <a:bodyPr rot="10800000" vert="horz" wrap="none" lIns="0" tIns="0" rIns="0" bIns="342443" numCol="1" anchor="t" anchorCtr="0" compatLnSpc="1"/>
          <a:lstStyle/>
          <a:p>
            <a:pPr algn="ctr" fontAlgn="base">
              <a:spcBef>
                <a:spcPct val="0"/>
              </a:spcBef>
              <a:spcAft>
                <a:spcPct val="0"/>
              </a:spcAft>
            </a:pPr>
            <a:endParaRPr lang="en-US" altLang="zh-CN" sz="1400" b="1" dirty="0">
              <a:solidFill>
                <a:srgbClr val="FFFFFF"/>
              </a:solidFill>
              <a:latin typeface="Arial" panose="020B0604020202020204" pitchFamily="34" charset="0"/>
              <a:ea typeface="华文细黑" panose="02010600040101010101" pitchFamily="2" charset="-122"/>
            </a:endParaRPr>
          </a:p>
          <a:p>
            <a:pPr algn="ctr" fontAlgn="base">
              <a:spcBef>
                <a:spcPct val="0"/>
              </a:spcBef>
              <a:spcAft>
                <a:spcPct val="0"/>
              </a:spcAft>
            </a:pPr>
            <a:r>
              <a:rPr lang="zh-CN" altLang="en-US" sz="1400" b="1" dirty="0">
                <a:solidFill>
                  <a:srgbClr val="FFFFFF"/>
                </a:solidFill>
                <a:latin typeface="+mj-ea"/>
                <a:ea typeface="+mj-ea"/>
              </a:rPr>
              <a:t>项目一</a:t>
            </a:r>
          </a:p>
        </p:txBody>
      </p:sp>
      <p:sp>
        <p:nvSpPr>
          <p:cNvPr id="12" name="_s5125"/>
          <p:cNvSpPr>
            <a:spLocks noChangeArrowheads="1"/>
          </p:cNvSpPr>
          <p:nvPr/>
        </p:nvSpPr>
        <p:spPr bwMode="gray">
          <a:xfrm flipV="1">
            <a:off x="2020115" y="2273609"/>
            <a:ext cx="2016084" cy="88075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7C80"/>
          </a:solidFill>
          <a:ln w="19050" algn="ctr">
            <a:solidFill>
              <a:schemeClr val="bg1"/>
            </a:solidFill>
            <a:miter lim="800000"/>
          </a:ln>
          <a:effectLst>
            <a:outerShdw blurRad="63500" sx="102000" sy="102000" algn="ctr" rotWithShape="0">
              <a:prstClr val="black">
                <a:alpha val="40000"/>
              </a:prstClr>
            </a:outerShdw>
          </a:effectLst>
        </p:spPr>
        <p:txBody>
          <a:bodyPr rot="10800000" vert="horz" wrap="none" lIns="0" tIns="0" rIns="0" bIns="0" numCol="1" anchor="ctr" anchorCtr="0" compatLnSpc="1"/>
          <a:lstStyle/>
          <a:p>
            <a:pPr algn="ctr" fontAlgn="base">
              <a:spcBef>
                <a:spcPct val="0"/>
              </a:spcBef>
              <a:spcAft>
                <a:spcPct val="0"/>
              </a:spcAft>
            </a:pPr>
            <a:r>
              <a:rPr lang="zh-CN" altLang="en-US" sz="1600" b="1" dirty="0">
                <a:solidFill>
                  <a:srgbClr val="FFFFFF"/>
                </a:solidFill>
                <a:latin typeface="+mj-ea"/>
                <a:ea typeface="+mj-ea"/>
              </a:rPr>
              <a:t>项目二</a:t>
            </a:r>
            <a:endParaRPr lang="en-US" altLang="zh-CN" sz="1600" b="1" dirty="0">
              <a:solidFill>
                <a:srgbClr val="FFFFFF"/>
              </a:solidFill>
              <a:latin typeface="+mj-ea"/>
              <a:ea typeface="+mj-ea"/>
            </a:endParaRPr>
          </a:p>
        </p:txBody>
      </p:sp>
      <p:sp>
        <p:nvSpPr>
          <p:cNvPr id="13" name="_s5126"/>
          <p:cNvSpPr>
            <a:spLocks noChangeArrowheads="1"/>
          </p:cNvSpPr>
          <p:nvPr/>
        </p:nvSpPr>
        <p:spPr bwMode="gray">
          <a:xfrm flipV="1">
            <a:off x="1517544" y="3154363"/>
            <a:ext cx="3021226" cy="878806"/>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rgbClr val="990033"/>
          </a:solidFill>
          <a:ln w="19050" algn="ctr">
            <a:solidFill>
              <a:schemeClr val="bg1"/>
            </a:solidFill>
            <a:miter lim="800000"/>
          </a:ln>
          <a:effectLst>
            <a:outerShdw blurRad="63500" sx="102000" sy="102000" algn="ctr" rotWithShape="0">
              <a:prstClr val="black">
                <a:alpha val="40000"/>
              </a:prstClr>
            </a:outerShdw>
          </a:effectLst>
        </p:spPr>
        <p:txBody>
          <a:bodyPr rot="10800000" vert="horz" wrap="none" lIns="0" tIns="0" rIns="0" bIns="0" numCol="1" anchor="ctr" anchorCtr="0" compatLnSpc="1"/>
          <a:lstStyle/>
          <a:p>
            <a:pPr algn="ctr" fontAlgn="base">
              <a:spcBef>
                <a:spcPct val="0"/>
              </a:spcBef>
              <a:spcAft>
                <a:spcPct val="0"/>
              </a:spcAft>
            </a:pPr>
            <a:r>
              <a:rPr lang="zh-CN" altLang="en-US" sz="1600" b="1" dirty="0">
                <a:solidFill>
                  <a:srgbClr val="FFFFFF"/>
                </a:solidFill>
                <a:latin typeface="+mj-ea"/>
                <a:ea typeface="+mj-ea"/>
              </a:rPr>
              <a:t>项目三</a:t>
            </a:r>
          </a:p>
        </p:txBody>
      </p:sp>
      <p:sp>
        <p:nvSpPr>
          <p:cNvPr id="14" name="_s5127"/>
          <p:cNvSpPr>
            <a:spLocks noChangeArrowheads="1"/>
          </p:cNvSpPr>
          <p:nvPr/>
        </p:nvSpPr>
        <p:spPr bwMode="gray">
          <a:xfrm flipV="1">
            <a:off x="1013039" y="4033170"/>
            <a:ext cx="4030234" cy="880755"/>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rgbClr val="C00000"/>
          </a:solidFill>
          <a:ln w="19050" algn="ctr">
            <a:solidFill>
              <a:schemeClr val="bg1"/>
            </a:solidFill>
            <a:miter lim="800000"/>
          </a:ln>
          <a:effectLst>
            <a:outerShdw blurRad="63500" sx="102000" sy="102000" algn="ctr" rotWithShape="0">
              <a:prstClr val="black">
                <a:alpha val="40000"/>
              </a:prstClr>
            </a:outerShdw>
          </a:effectLst>
        </p:spPr>
        <p:txBody>
          <a:bodyPr rot="10800000" vert="horz" wrap="none" lIns="0" tIns="0" rIns="0" bIns="0" numCol="1" anchor="ctr" anchorCtr="0" compatLnSpc="1"/>
          <a:lstStyle/>
          <a:p>
            <a:pPr algn="ctr" fontAlgn="base">
              <a:spcBef>
                <a:spcPct val="0"/>
              </a:spcBef>
              <a:spcAft>
                <a:spcPct val="0"/>
              </a:spcAft>
            </a:pPr>
            <a:r>
              <a:rPr lang="zh-CN" altLang="en-US" sz="1600" b="1" dirty="0">
                <a:solidFill>
                  <a:srgbClr val="FFFFFF"/>
                </a:solidFill>
                <a:latin typeface="+mj-ea"/>
                <a:ea typeface="+mj-ea"/>
              </a:rPr>
              <a:t>项目四</a:t>
            </a:r>
          </a:p>
        </p:txBody>
      </p:sp>
      <p:sp>
        <p:nvSpPr>
          <p:cNvPr id="16" name="Rectangle 10"/>
          <p:cNvSpPr txBox="1">
            <a:spLocks noChangeArrowheads="1"/>
          </p:cNvSpPr>
          <p:nvPr/>
        </p:nvSpPr>
        <p:spPr>
          <a:xfrm>
            <a:off x="921175" y="5296960"/>
            <a:ext cx="2133600" cy="304271"/>
          </a:xfrm>
          <a:prstGeom prst="rect">
            <a:avLst/>
          </a:prstGeom>
          <a:noFill/>
        </p:spPr>
        <p:txBody>
          <a:bodyPr vert="horz" lIns="91440" tIns="45720" rIns="91440" bIns="45720" rtlCol="0" anchor="ctr"/>
          <a:lstStyle/>
          <a:p>
            <a:pPr>
              <a:defRPr/>
            </a:pPr>
            <a:r>
              <a:rPr lang="de-DE" altLang="zh-CN" sz="1200" b="1">
                <a:latin typeface="Arial" panose="020B0604020202020204" pitchFamily="34" charset="0"/>
              </a:rPr>
              <a:t>Page </a:t>
            </a:r>
            <a:r>
              <a:rPr lang="de-DE" altLang="zh-CN" sz="1200" b="1">
                <a:latin typeface="Arial" panose="020B0604020202020204" pitchFamily="34" charset="0"/>
                <a:sym typeface="MS UI Gothic" panose="020B0600070205080204" pitchFamily="34" charset="-128"/>
              </a:rPr>
              <a:t></a:t>
            </a:r>
            <a:r>
              <a:rPr lang="de-DE" altLang="zh-CN" sz="1200" b="1">
                <a:latin typeface="Arial" panose="020B0604020202020204" pitchFamily="34" charset="0"/>
              </a:rPr>
              <a:t> </a:t>
            </a:r>
            <a:fld id="{F528E655-0910-458B-B422-866D9DD75A45}" type="slidenum">
              <a:rPr lang="zh-CN" altLang="en-US" sz="1200" b="1">
                <a:latin typeface="Arial" panose="020B0604020202020204" pitchFamily="34" charset="0"/>
              </a:rPr>
              <a:t>37</a:t>
            </a:fld>
            <a:endParaRPr lang="en-US" altLang="zh-CN" sz="12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73" name="组合 72"/>
          <p:cNvGrpSpPr/>
          <p:nvPr/>
        </p:nvGrpSpPr>
        <p:grpSpPr>
          <a:xfrm>
            <a:off x="804525" y="832275"/>
            <a:ext cx="8572500" cy="4214812"/>
            <a:chOff x="285750" y="1500188"/>
            <a:chExt cx="8572500" cy="4214812"/>
          </a:xfrm>
        </p:grpSpPr>
        <p:grpSp>
          <p:nvGrpSpPr>
            <p:cNvPr id="74" name="그룹 103"/>
            <p:cNvGrpSpPr/>
            <p:nvPr/>
          </p:nvGrpSpPr>
          <p:grpSpPr bwMode="auto">
            <a:xfrm>
              <a:off x="1092200" y="2089150"/>
              <a:ext cx="6985000" cy="3289300"/>
              <a:chOff x="1092200" y="2089135"/>
              <a:chExt cx="6985000" cy="3289299"/>
            </a:xfrm>
          </p:grpSpPr>
          <p:sp>
            <p:nvSpPr>
              <p:cNvPr id="137" name="Freeform 117"/>
              <p:cNvSpPr/>
              <p:nvPr/>
            </p:nvSpPr>
            <p:spPr bwMode="auto">
              <a:xfrm>
                <a:off x="2819400" y="2301860"/>
                <a:ext cx="3505200" cy="3076574"/>
              </a:xfrm>
              <a:custGeom>
                <a:avLst/>
                <a:gdLst>
                  <a:gd name="T0" fmla="*/ 0 w 1180"/>
                  <a:gd name="T1" fmla="*/ 2147483647 h 158"/>
                  <a:gd name="T2" fmla="*/ 0 w 1180"/>
                  <a:gd name="T3" fmla="*/ 0 h 158"/>
                  <a:gd name="T4" fmla="*/ 2147483647 w 1180"/>
                  <a:gd name="T5" fmla="*/ 0 h 158"/>
                  <a:gd name="T6" fmla="*/ 2147483647 w 1180"/>
                  <a:gd name="T7" fmla="*/ 2147483647 h 158"/>
                  <a:gd name="T8" fmla="*/ 0 60000 65536"/>
                  <a:gd name="T9" fmla="*/ 0 60000 65536"/>
                  <a:gd name="T10" fmla="*/ 0 60000 65536"/>
                  <a:gd name="T11" fmla="*/ 0 60000 65536"/>
                  <a:gd name="T12" fmla="*/ 0 w 1180"/>
                  <a:gd name="T13" fmla="*/ 0 h 158"/>
                  <a:gd name="T14" fmla="*/ 1180 w 1180"/>
                  <a:gd name="T15" fmla="*/ 158 h 158"/>
                </a:gdLst>
                <a:ahLst/>
                <a:cxnLst>
                  <a:cxn ang="T8">
                    <a:pos x="T0" y="T1"/>
                  </a:cxn>
                  <a:cxn ang="T9">
                    <a:pos x="T2" y="T3"/>
                  </a:cxn>
                  <a:cxn ang="T10">
                    <a:pos x="T4" y="T5"/>
                  </a:cxn>
                  <a:cxn ang="T11">
                    <a:pos x="T6" y="T7"/>
                  </a:cxn>
                </a:cxnLst>
                <a:rect l="T12" t="T13" r="T14" b="T15"/>
                <a:pathLst>
                  <a:path w="1180" h="158">
                    <a:moveTo>
                      <a:pt x="0" y="158"/>
                    </a:moveTo>
                    <a:lnTo>
                      <a:pt x="0" y="0"/>
                    </a:lnTo>
                    <a:lnTo>
                      <a:pt x="1180" y="0"/>
                    </a:lnTo>
                    <a:lnTo>
                      <a:pt x="1180" y="158"/>
                    </a:lnTo>
                  </a:path>
                </a:pathLst>
              </a:custGeom>
              <a:noFill/>
              <a:ln w="25400">
                <a:solidFill>
                  <a:schemeClr val="tx1">
                    <a:lumMod val="50000"/>
                    <a:lumOff val="50000"/>
                  </a:schemeClr>
                </a:solidFill>
                <a:round/>
              </a:ln>
            </p:spPr>
            <p:txBody>
              <a:bodyPr wrap="none" anchor="ctr"/>
              <a:lstStyle/>
              <a:p>
                <a:pPr>
                  <a:defRPr/>
                </a:pPr>
                <a:endParaRPr lang="ko-KR" altLang="en-US" kern="0" dirty="0">
                  <a:solidFill>
                    <a:srgbClr val="C00000"/>
                  </a:solidFill>
                </a:endParaRPr>
              </a:p>
            </p:txBody>
          </p:sp>
          <p:sp>
            <p:nvSpPr>
              <p:cNvPr id="138" name="Freeform 118"/>
              <p:cNvSpPr/>
              <p:nvPr/>
            </p:nvSpPr>
            <p:spPr bwMode="auto">
              <a:xfrm>
                <a:off x="1092200" y="3311510"/>
                <a:ext cx="5219700" cy="2024063"/>
              </a:xfrm>
              <a:custGeom>
                <a:avLst/>
                <a:gdLst>
                  <a:gd name="T0" fmla="*/ 0 w 1020"/>
                  <a:gd name="T1" fmla="*/ 2147483647 h 113"/>
                  <a:gd name="T2" fmla="*/ 0 w 1020"/>
                  <a:gd name="T3" fmla="*/ 0 h 113"/>
                  <a:gd name="T4" fmla="*/ 2147483647 w 1020"/>
                  <a:gd name="T5" fmla="*/ 0 h 113"/>
                  <a:gd name="T6" fmla="*/ 0 60000 65536"/>
                  <a:gd name="T7" fmla="*/ 0 60000 65536"/>
                  <a:gd name="T8" fmla="*/ 0 60000 65536"/>
                  <a:gd name="T9" fmla="*/ 0 w 1020"/>
                  <a:gd name="T10" fmla="*/ 0 h 113"/>
                  <a:gd name="T11" fmla="*/ 1020 w 1020"/>
                  <a:gd name="T12" fmla="*/ 113 h 113"/>
                </a:gdLst>
                <a:ahLst/>
                <a:cxnLst>
                  <a:cxn ang="T6">
                    <a:pos x="T0" y="T1"/>
                  </a:cxn>
                  <a:cxn ang="T7">
                    <a:pos x="T2" y="T3"/>
                  </a:cxn>
                  <a:cxn ang="T8">
                    <a:pos x="T4" y="T5"/>
                  </a:cxn>
                </a:cxnLst>
                <a:rect l="T9" t="T10" r="T11" b="T12"/>
                <a:pathLst>
                  <a:path w="1020" h="113">
                    <a:moveTo>
                      <a:pt x="0" y="113"/>
                    </a:moveTo>
                    <a:lnTo>
                      <a:pt x="0" y="0"/>
                    </a:lnTo>
                    <a:lnTo>
                      <a:pt x="1020" y="0"/>
                    </a:lnTo>
                  </a:path>
                </a:pathLst>
              </a:custGeom>
              <a:noFill/>
              <a:ln w="25400">
                <a:solidFill>
                  <a:schemeClr val="tx1">
                    <a:lumMod val="50000"/>
                    <a:lumOff val="50000"/>
                  </a:schemeClr>
                </a:solidFill>
                <a:round/>
              </a:ln>
            </p:spPr>
            <p:txBody>
              <a:bodyPr wrap="none" anchor="ctr"/>
              <a:lstStyle/>
              <a:p>
                <a:pPr>
                  <a:defRPr/>
                </a:pPr>
                <a:endParaRPr lang="ko-KR" altLang="en-US" kern="0">
                  <a:solidFill>
                    <a:sysClr val="windowText" lastClr="000000"/>
                  </a:solidFill>
                </a:endParaRPr>
              </a:p>
            </p:txBody>
          </p:sp>
          <p:sp>
            <p:nvSpPr>
              <p:cNvPr id="139" name="Freeform 119"/>
              <p:cNvSpPr/>
              <p:nvPr/>
            </p:nvSpPr>
            <p:spPr bwMode="auto">
              <a:xfrm flipH="1">
                <a:off x="6324600" y="3311510"/>
                <a:ext cx="1752600" cy="1941513"/>
              </a:xfrm>
              <a:custGeom>
                <a:avLst/>
                <a:gdLst>
                  <a:gd name="T0" fmla="*/ 0 w 1020"/>
                  <a:gd name="T1" fmla="*/ 2147483647 h 113"/>
                  <a:gd name="T2" fmla="*/ 0 w 1020"/>
                  <a:gd name="T3" fmla="*/ 0 h 113"/>
                  <a:gd name="T4" fmla="*/ 2147483647 w 1020"/>
                  <a:gd name="T5" fmla="*/ 0 h 113"/>
                  <a:gd name="T6" fmla="*/ 0 60000 65536"/>
                  <a:gd name="T7" fmla="*/ 0 60000 65536"/>
                  <a:gd name="T8" fmla="*/ 0 60000 65536"/>
                  <a:gd name="T9" fmla="*/ 0 w 1020"/>
                  <a:gd name="T10" fmla="*/ 0 h 113"/>
                  <a:gd name="T11" fmla="*/ 1020 w 1020"/>
                  <a:gd name="T12" fmla="*/ 113 h 113"/>
                </a:gdLst>
                <a:ahLst/>
                <a:cxnLst>
                  <a:cxn ang="T6">
                    <a:pos x="T0" y="T1"/>
                  </a:cxn>
                  <a:cxn ang="T7">
                    <a:pos x="T2" y="T3"/>
                  </a:cxn>
                  <a:cxn ang="T8">
                    <a:pos x="T4" y="T5"/>
                  </a:cxn>
                </a:cxnLst>
                <a:rect l="T9" t="T10" r="T11" b="T12"/>
                <a:pathLst>
                  <a:path w="1020" h="113">
                    <a:moveTo>
                      <a:pt x="0" y="113"/>
                    </a:moveTo>
                    <a:lnTo>
                      <a:pt x="0" y="0"/>
                    </a:lnTo>
                    <a:lnTo>
                      <a:pt x="1020" y="0"/>
                    </a:lnTo>
                  </a:path>
                </a:pathLst>
              </a:custGeom>
              <a:noFill/>
              <a:ln w="25400">
                <a:solidFill>
                  <a:schemeClr val="tx1">
                    <a:lumMod val="50000"/>
                    <a:lumOff val="50000"/>
                  </a:schemeClr>
                </a:solidFill>
                <a:round/>
              </a:ln>
            </p:spPr>
            <p:txBody>
              <a:bodyPr wrap="none" anchor="ctr"/>
              <a:lstStyle/>
              <a:p>
                <a:pPr>
                  <a:defRPr/>
                </a:pPr>
                <a:endParaRPr lang="ko-KR" altLang="en-US" kern="0">
                  <a:solidFill>
                    <a:sysClr val="windowText" lastClr="000000"/>
                  </a:solidFill>
                </a:endParaRPr>
              </a:p>
            </p:txBody>
          </p:sp>
          <p:sp>
            <p:nvSpPr>
              <p:cNvPr id="140" name="Line 120"/>
              <p:cNvSpPr>
                <a:spLocks noChangeShapeType="1"/>
              </p:cNvSpPr>
              <p:nvPr/>
            </p:nvSpPr>
            <p:spPr bwMode="auto">
              <a:xfrm>
                <a:off x="4572000" y="2089135"/>
                <a:ext cx="0" cy="3289299"/>
              </a:xfrm>
              <a:prstGeom prst="line">
                <a:avLst/>
              </a:prstGeom>
              <a:noFill/>
              <a:ln w="25400">
                <a:solidFill>
                  <a:schemeClr val="tx1">
                    <a:lumMod val="50000"/>
                    <a:lumOff val="50000"/>
                  </a:schemeClr>
                </a:solidFill>
                <a:round/>
              </a:ln>
            </p:spPr>
            <p:txBody>
              <a:bodyPr wrap="none" anchor="ctr"/>
              <a:lstStyle/>
              <a:p>
                <a:pPr>
                  <a:defRPr/>
                </a:pPr>
                <a:endParaRPr lang="zh-CN" altLang="en-US" kern="0">
                  <a:solidFill>
                    <a:sysClr val="windowText" lastClr="000000"/>
                  </a:solidFill>
                </a:endParaRPr>
              </a:p>
            </p:txBody>
          </p:sp>
        </p:grpSp>
        <p:grpSp>
          <p:nvGrpSpPr>
            <p:cNvPr id="75" name="그룹 60"/>
            <p:cNvGrpSpPr/>
            <p:nvPr/>
          </p:nvGrpSpPr>
          <p:grpSpPr bwMode="auto">
            <a:xfrm>
              <a:off x="3792538" y="1500188"/>
              <a:ext cx="1558925" cy="590550"/>
              <a:chOff x="3792370" y="1500188"/>
              <a:chExt cx="1559261" cy="590966"/>
            </a:xfrm>
          </p:grpSpPr>
          <p:sp>
            <p:nvSpPr>
              <p:cNvPr id="135" name="AutoShape 121"/>
              <p:cNvSpPr>
                <a:spLocks noChangeArrowheads="1"/>
              </p:cNvSpPr>
              <p:nvPr/>
            </p:nvSpPr>
            <p:spPr bwMode="auto">
              <a:xfrm>
                <a:off x="3792370" y="1500188"/>
                <a:ext cx="1559261" cy="590966"/>
              </a:xfrm>
              <a:prstGeom prst="roundRect">
                <a:avLst>
                  <a:gd name="adj" fmla="val 16667"/>
                </a:avLst>
              </a:prstGeom>
              <a:gradFill rotWithShape="1">
                <a:gsLst>
                  <a:gs pos="0">
                    <a:srgbClr val="FFC000"/>
                  </a:gs>
                  <a:gs pos="100000">
                    <a:srgbClr val="FE6900"/>
                  </a:gs>
                </a:gsLst>
                <a:lin ang="5400000" scaled="1"/>
              </a:gra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0200000"/>
                </a:lightRig>
              </a:scene3d>
              <a:sp3d prstMaterial="metal">
                <a:bevelT w="171450" h="139700" prst="slope"/>
              </a:sp3d>
            </p:spPr>
            <p:txBody>
              <a:bodyPr wrap="none" lIns="72000" tIns="0" rIns="72000" bIns="0" anchor="ctr"/>
              <a:lstStyle/>
              <a:p>
                <a:pPr algn="ctr">
                  <a:defRPr/>
                </a:pPr>
                <a:endParaRPr lang="ko-KR" altLang="en-US" sz="2000" b="1" kern="0" dirty="0">
                  <a:solidFill>
                    <a:srgbClr val="FFFFFF"/>
                  </a:solidFill>
                  <a:latin typeface="Times New Roman" panose="02020603050405020304" pitchFamily="18" charset="0"/>
                  <a:ea typeface="굴림"/>
                  <a:cs typeface="Times New Roman" panose="02020603050405020304" pitchFamily="18" charset="0"/>
                </a:endParaRPr>
              </a:p>
            </p:txBody>
          </p:sp>
          <p:sp>
            <p:nvSpPr>
              <p:cNvPr id="136" name="Text Box 165"/>
              <p:cNvSpPr txBox="1">
                <a:spLocks noChangeArrowheads="1"/>
              </p:cNvSpPr>
              <p:nvPr/>
            </p:nvSpPr>
            <p:spPr bwMode="auto">
              <a:xfrm>
                <a:off x="3968902" y="1608123"/>
                <a:ext cx="1222071" cy="338792"/>
              </a:xfrm>
              <a:prstGeom prst="rect">
                <a:avLst/>
              </a:prstGeom>
              <a:noFill/>
              <a:ln w="9525" algn="ctr">
                <a:noFill/>
                <a:miter lim="800000"/>
              </a:ln>
            </p:spPr>
            <p:txBody>
              <a:bodyPr wrap="none">
                <a:spAutoFit/>
              </a:bodyPr>
              <a:lstStyle/>
              <a:p>
                <a:pPr algn="ctr">
                  <a:defRPr/>
                </a:pPr>
                <a:r>
                  <a:rPr lang="en-US" altLang="ko-KR" sz="1600" kern="0" dirty="0">
                    <a:solidFill>
                      <a:srgbClr val="FFFFFF"/>
                    </a:solidFill>
                    <a:latin typeface="Arial Black" panose="020B0A04020102020204" pitchFamily="34" charset="0"/>
                  </a:rPr>
                  <a:t>3D Effect</a:t>
                </a:r>
                <a:endParaRPr lang="ko-KR" altLang="ko-KR" kern="0" dirty="0">
                  <a:solidFill>
                    <a:sysClr val="windowText" lastClr="000000"/>
                  </a:solidFill>
                </a:endParaRPr>
              </a:p>
            </p:txBody>
          </p:sp>
        </p:grpSp>
        <p:grpSp>
          <p:nvGrpSpPr>
            <p:cNvPr id="76" name="그룹 98"/>
            <p:cNvGrpSpPr/>
            <p:nvPr/>
          </p:nvGrpSpPr>
          <p:grpSpPr bwMode="auto">
            <a:xfrm>
              <a:off x="285750" y="3522663"/>
              <a:ext cx="1558925" cy="2192337"/>
              <a:chOff x="285750" y="3522109"/>
              <a:chExt cx="1559261" cy="2192891"/>
            </a:xfrm>
          </p:grpSpPr>
          <p:sp>
            <p:nvSpPr>
              <p:cNvPr id="126" name="AutoShape 133"/>
              <p:cNvSpPr>
                <a:spLocks noChangeArrowheads="1"/>
              </p:cNvSpPr>
              <p:nvPr/>
            </p:nvSpPr>
            <p:spPr bwMode="auto">
              <a:xfrm>
                <a:off x="285750" y="3522109"/>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27" name="AutoShape 134"/>
              <p:cNvSpPr>
                <a:spLocks noChangeArrowheads="1"/>
              </p:cNvSpPr>
              <p:nvPr/>
            </p:nvSpPr>
            <p:spPr bwMode="auto">
              <a:xfrm>
                <a:off x="325447" y="3564982"/>
                <a:ext cx="1479869" cy="252477"/>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28" name="AutoShape 143"/>
              <p:cNvSpPr>
                <a:spLocks noChangeArrowheads="1"/>
              </p:cNvSpPr>
              <p:nvPr/>
            </p:nvSpPr>
            <p:spPr bwMode="auto">
              <a:xfrm>
                <a:off x="285750" y="4323070"/>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29" name="AutoShape 144"/>
              <p:cNvSpPr>
                <a:spLocks noChangeArrowheads="1"/>
              </p:cNvSpPr>
              <p:nvPr/>
            </p:nvSpPr>
            <p:spPr bwMode="auto">
              <a:xfrm>
                <a:off x="325447" y="4365284"/>
                <a:ext cx="1479869" cy="252477"/>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30" name="AutoShape 153"/>
              <p:cNvSpPr>
                <a:spLocks noChangeArrowheads="1"/>
              </p:cNvSpPr>
              <p:nvPr/>
            </p:nvSpPr>
            <p:spPr bwMode="auto">
              <a:xfrm>
                <a:off x="285750" y="5124034"/>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31" name="AutoShape 154"/>
              <p:cNvSpPr>
                <a:spLocks noChangeArrowheads="1"/>
              </p:cNvSpPr>
              <p:nvPr/>
            </p:nvSpPr>
            <p:spPr bwMode="auto">
              <a:xfrm>
                <a:off x="325447" y="5167175"/>
                <a:ext cx="1479869" cy="252476"/>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32" name="Text Box 162"/>
              <p:cNvSpPr txBox="1">
                <a:spLocks noChangeArrowheads="1"/>
              </p:cNvSpPr>
              <p:nvPr/>
            </p:nvSpPr>
            <p:spPr bwMode="auto">
              <a:xfrm>
                <a:off x="499181" y="3689334"/>
                <a:ext cx="1109838"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Subtle Touch</a:t>
                </a:r>
                <a:endParaRPr lang="ko-KR" altLang="ko-KR" kern="0">
                  <a:solidFill>
                    <a:sysClr val="windowText" lastClr="000000"/>
                  </a:solidFill>
                </a:endParaRPr>
              </a:p>
            </p:txBody>
          </p:sp>
          <p:sp>
            <p:nvSpPr>
              <p:cNvPr id="133" name="Text Box 169"/>
              <p:cNvSpPr txBox="1">
                <a:spLocks noChangeArrowheads="1"/>
              </p:cNvSpPr>
              <p:nvPr/>
            </p:nvSpPr>
            <p:spPr bwMode="auto">
              <a:xfrm>
                <a:off x="474266" y="4491022"/>
                <a:ext cx="1172369"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Dynamic Look</a:t>
                </a:r>
                <a:endParaRPr lang="ko-KR" altLang="ko-KR" kern="0">
                  <a:solidFill>
                    <a:sysClr val="windowText" lastClr="000000"/>
                  </a:solidFill>
                </a:endParaRPr>
              </a:p>
            </p:txBody>
          </p:sp>
          <p:sp>
            <p:nvSpPr>
              <p:cNvPr id="134" name="Text Box 174"/>
              <p:cNvSpPr txBox="1">
                <a:spLocks noChangeArrowheads="1"/>
              </p:cNvSpPr>
              <p:nvPr/>
            </p:nvSpPr>
            <p:spPr bwMode="auto">
              <a:xfrm>
                <a:off x="519961" y="5291122"/>
                <a:ext cx="1080977"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Perfect Look</a:t>
                </a:r>
                <a:endParaRPr lang="ko-KR" altLang="ko-KR" kern="0">
                  <a:solidFill>
                    <a:sysClr val="windowText" lastClr="000000"/>
                  </a:solidFill>
                </a:endParaRPr>
              </a:p>
            </p:txBody>
          </p:sp>
        </p:grpSp>
        <p:grpSp>
          <p:nvGrpSpPr>
            <p:cNvPr id="77" name="그룹 99"/>
            <p:cNvGrpSpPr/>
            <p:nvPr/>
          </p:nvGrpSpPr>
          <p:grpSpPr bwMode="auto">
            <a:xfrm>
              <a:off x="2039059" y="3522663"/>
              <a:ext cx="1559261" cy="2192337"/>
              <a:chOff x="2039059" y="3522109"/>
              <a:chExt cx="1559261" cy="2192891"/>
            </a:xfrm>
          </p:grpSpPr>
          <p:sp>
            <p:nvSpPr>
              <p:cNvPr id="117" name="AutoShape 129"/>
              <p:cNvSpPr>
                <a:spLocks noChangeArrowheads="1"/>
              </p:cNvSpPr>
              <p:nvPr/>
            </p:nvSpPr>
            <p:spPr bwMode="auto">
              <a:xfrm>
                <a:off x="2039059" y="3522109"/>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18" name="AutoShape 130"/>
              <p:cNvSpPr>
                <a:spLocks noChangeArrowheads="1"/>
              </p:cNvSpPr>
              <p:nvPr/>
            </p:nvSpPr>
            <p:spPr bwMode="auto">
              <a:xfrm>
                <a:off x="2078038" y="3564982"/>
                <a:ext cx="1481137" cy="252477"/>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19" name="AutoShape 139"/>
              <p:cNvSpPr>
                <a:spLocks noChangeArrowheads="1"/>
              </p:cNvSpPr>
              <p:nvPr/>
            </p:nvSpPr>
            <p:spPr bwMode="auto">
              <a:xfrm>
                <a:off x="2039059" y="4323070"/>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20" name="AutoShape 140"/>
              <p:cNvSpPr>
                <a:spLocks noChangeArrowheads="1"/>
              </p:cNvSpPr>
              <p:nvPr/>
            </p:nvSpPr>
            <p:spPr bwMode="auto">
              <a:xfrm>
                <a:off x="2078038" y="4365284"/>
                <a:ext cx="1481137" cy="252477"/>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21" name="AutoShape 149"/>
              <p:cNvSpPr>
                <a:spLocks noChangeArrowheads="1"/>
              </p:cNvSpPr>
              <p:nvPr/>
            </p:nvSpPr>
            <p:spPr bwMode="auto">
              <a:xfrm>
                <a:off x="2039059" y="5124034"/>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22" name="AutoShape 150"/>
              <p:cNvSpPr>
                <a:spLocks noChangeArrowheads="1"/>
              </p:cNvSpPr>
              <p:nvPr/>
            </p:nvSpPr>
            <p:spPr bwMode="auto">
              <a:xfrm>
                <a:off x="2078038" y="5167175"/>
                <a:ext cx="1481137" cy="252476"/>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23" name="Text Box 160"/>
              <p:cNvSpPr txBox="1">
                <a:spLocks noChangeArrowheads="1"/>
              </p:cNvSpPr>
              <p:nvPr/>
            </p:nvSpPr>
            <p:spPr bwMode="auto">
              <a:xfrm>
                <a:off x="2091461" y="4491022"/>
                <a:ext cx="1459053"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Design Inspiration</a:t>
                </a:r>
                <a:endParaRPr lang="ko-KR" altLang="ko-KR" kern="0">
                  <a:solidFill>
                    <a:sysClr val="windowText" lastClr="000000"/>
                  </a:solidFill>
                </a:endParaRPr>
              </a:p>
            </p:txBody>
          </p:sp>
          <p:sp>
            <p:nvSpPr>
              <p:cNvPr id="124" name="Text Box 161"/>
              <p:cNvSpPr txBox="1">
                <a:spLocks noChangeArrowheads="1"/>
              </p:cNvSpPr>
              <p:nvPr/>
            </p:nvSpPr>
            <p:spPr bwMode="auto">
              <a:xfrm>
                <a:off x="2146880" y="3689334"/>
                <a:ext cx="1324402"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Premium Design</a:t>
                </a:r>
                <a:endParaRPr lang="ko-KR" altLang="ko-KR" kern="0">
                  <a:solidFill>
                    <a:sysClr val="windowText" lastClr="000000"/>
                  </a:solidFill>
                </a:endParaRPr>
              </a:p>
            </p:txBody>
          </p:sp>
          <p:sp>
            <p:nvSpPr>
              <p:cNvPr id="125" name="Text Box 175"/>
              <p:cNvSpPr txBox="1">
                <a:spLocks noChangeArrowheads="1"/>
              </p:cNvSpPr>
              <p:nvPr/>
            </p:nvSpPr>
            <p:spPr bwMode="auto">
              <a:xfrm>
                <a:off x="2238821" y="5291122"/>
                <a:ext cx="1188146"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Trendy Design</a:t>
                </a:r>
                <a:endParaRPr lang="ko-KR" altLang="ko-KR" kern="0">
                  <a:solidFill>
                    <a:sysClr val="windowText" lastClr="000000"/>
                  </a:solidFill>
                </a:endParaRPr>
              </a:p>
            </p:txBody>
          </p:sp>
        </p:grpSp>
        <p:grpSp>
          <p:nvGrpSpPr>
            <p:cNvPr id="78" name="그룹 101"/>
            <p:cNvGrpSpPr/>
            <p:nvPr/>
          </p:nvGrpSpPr>
          <p:grpSpPr bwMode="auto">
            <a:xfrm>
              <a:off x="5545679" y="3522663"/>
              <a:ext cx="1559261" cy="2192337"/>
              <a:chOff x="5545679" y="3522109"/>
              <a:chExt cx="1559261" cy="2192891"/>
            </a:xfrm>
          </p:grpSpPr>
          <p:sp>
            <p:nvSpPr>
              <p:cNvPr id="108" name="AutoShape 137"/>
              <p:cNvSpPr>
                <a:spLocks noChangeArrowheads="1"/>
              </p:cNvSpPr>
              <p:nvPr/>
            </p:nvSpPr>
            <p:spPr bwMode="auto">
              <a:xfrm>
                <a:off x="5545679" y="3522109"/>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09" name="AutoShape 138"/>
              <p:cNvSpPr>
                <a:spLocks noChangeArrowheads="1"/>
              </p:cNvSpPr>
              <p:nvPr/>
            </p:nvSpPr>
            <p:spPr bwMode="auto">
              <a:xfrm>
                <a:off x="5584825" y="3564982"/>
                <a:ext cx="1481138" cy="252477"/>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10" name="AutoShape 147"/>
              <p:cNvSpPr>
                <a:spLocks noChangeArrowheads="1"/>
              </p:cNvSpPr>
              <p:nvPr/>
            </p:nvSpPr>
            <p:spPr bwMode="auto">
              <a:xfrm>
                <a:off x="5545679" y="4323070"/>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11" name="AutoShape 148"/>
              <p:cNvSpPr>
                <a:spLocks noChangeArrowheads="1"/>
              </p:cNvSpPr>
              <p:nvPr/>
            </p:nvSpPr>
            <p:spPr bwMode="auto">
              <a:xfrm>
                <a:off x="5584825" y="4365284"/>
                <a:ext cx="1481138" cy="252477"/>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12" name="AutoShape 157"/>
              <p:cNvSpPr>
                <a:spLocks noChangeArrowheads="1"/>
              </p:cNvSpPr>
              <p:nvPr/>
            </p:nvSpPr>
            <p:spPr bwMode="auto">
              <a:xfrm>
                <a:off x="5545679" y="5124034"/>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13" name="AutoShape 158"/>
              <p:cNvSpPr>
                <a:spLocks noChangeArrowheads="1"/>
              </p:cNvSpPr>
              <p:nvPr/>
            </p:nvSpPr>
            <p:spPr bwMode="auto">
              <a:xfrm>
                <a:off x="5584825" y="5167175"/>
                <a:ext cx="1481138" cy="252476"/>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14" name="Text Box 167"/>
              <p:cNvSpPr txBox="1">
                <a:spLocks noChangeArrowheads="1"/>
              </p:cNvSpPr>
              <p:nvPr/>
            </p:nvSpPr>
            <p:spPr bwMode="auto">
              <a:xfrm>
                <a:off x="5777084" y="3689334"/>
                <a:ext cx="1080745"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Perfect Look</a:t>
                </a:r>
                <a:endParaRPr lang="ko-KR" altLang="ko-KR" kern="0">
                  <a:solidFill>
                    <a:sysClr val="windowText" lastClr="000000"/>
                  </a:solidFill>
                </a:endParaRPr>
              </a:p>
            </p:txBody>
          </p:sp>
          <p:sp>
            <p:nvSpPr>
              <p:cNvPr id="115" name="Text Box 171"/>
              <p:cNvSpPr txBox="1">
                <a:spLocks noChangeArrowheads="1"/>
              </p:cNvSpPr>
              <p:nvPr/>
            </p:nvSpPr>
            <p:spPr bwMode="auto">
              <a:xfrm>
                <a:off x="5652080" y="4491022"/>
                <a:ext cx="1324402"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Premium Design</a:t>
                </a:r>
                <a:endParaRPr lang="ko-KR" altLang="ko-KR" kern="0">
                  <a:solidFill>
                    <a:sysClr val="windowText" lastClr="000000"/>
                  </a:solidFill>
                </a:endParaRPr>
              </a:p>
            </p:txBody>
          </p:sp>
          <p:sp>
            <p:nvSpPr>
              <p:cNvPr id="116" name="Text Box 176"/>
              <p:cNvSpPr txBox="1">
                <a:spLocks noChangeArrowheads="1"/>
              </p:cNvSpPr>
              <p:nvPr/>
            </p:nvSpPr>
            <p:spPr bwMode="auto">
              <a:xfrm>
                <a:off x="5596661" y="5291122"/>
                <a:ext cx="1459053"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Design Inspiration</a:t>
                </a:r>
                <a:endParaRPr lang="ko-KR" altLang="ko-KR" kern="0">
                  <a:solidFill>
                    <a:sysClr val="windowText" lastClr="000000"/>
                  </a:solidFill>
                </a:endParaRPr>
              </a:p>
            </p:txBody>
          </p:sp>
        </p:grpSp>
        <p:grpSp>
          <p:nvGrpSpPr>
            <p:cNvPr id="79" name="그룹 100"/>
            <p:cNvGrpSpPr/>
            <p:nvPr/>
          </p:nvGrpSpPr>
          <p:grpSpPr bwMode="auto">
            <a:xfrm>
              <a:off x="3792538" y="3522663"/>
              <a:ext cx="1558925" cy="2192337"/>
              <a:chOff x="3792370" y="3522109"/>
              <a:chExt cx="1559261" cy="2192891"/>
            </a:xfrm>
          </p:grpSpPr>
          <p:sp>
            <p:nvSpPr>
              <p:cNvPr id="99" name="AutoShape 131"/>
              <p:cNvSpPr>
                <a:spLocks noChangeArrowheads="1"/>
              </p:cNvSpPr>
              <p:nvPr/>
            </p:nvSpPr>
            <p:spPr bwMode="auto">
              <a:xfrm>
                <a:off x="3792370" y="3522109"/>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00" name="AutoShape 132"/>
              <p:cNvSpPr>
                <a:spLocks noChangeArrowheads="1"/>
              </p:cNvSpPr>
              <p:nvPr/>
            </p:nvSpPr>
            <p:spPr bwMode="auto">
              <a:xfrm>
                <a:off x="3832066" y="3564982"/>
                <a:ext cx="1479869" cy="252477"/>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01" name="AutoShape 141"/>
              <p:cNvSpPr>
                <a:spLocks noChangeArrowheads="1"/>
              </p:cNvSpPr>
              <p:nvPr/>
            </p:nvSpPr>
            <p:spPr bwMode="auto">
              <a:xfrm>
                <a:off x="3792370" y="4323070"/>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02" name="AutoShape 142"/>
              <p:cNvSpPr>
                <a:spLocks noChangeArrowheads="1"/>
              </p:cNvSpPr>
              <p:nvPr/>
            </p:nvSpPr>
            <p:spPr bwMode="auto">
              <a:xfrm>
                <a:off x="3832066" y="4365284"/>
                <a:ext cx="1479869" cy="252477"/>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03" name="AutoShape 151"/>
              <p:cNvSpPr>
                <a:spLocks noChangeArrowheads="1"/>
              </p:cNvSpPr>
              <p:nvPr/>
            </p:nvSpPr>
            <p:spPr bwMode="auto">
              <a:xfrm>
                <a:off x="3792370" y="5124034"/>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104" name="AutoShape 152"/>
              <p:cNvSpPr>
                <a:spLocks noChangeArrowheads="1"/>
              </p:cNvSpPr>
              <p:nvPr/>
            </p:nvSpPr>
            <p:spPr bwMode="auto">
              <a:xfrm>
                <a:off x="3832066" y="5167175"/>
                <a:ext cx="1479869" cy="252476"/>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105" name="Text Box 170"/>
              <p:cNvSpPr txBox="1">
                <a:spLocks noChangeArrowheads="1"/>
              </p:cNvSpPr>
              <p:nvPr/>
            </p:nvSpPr>
            <p:spPr bwMode="auto">
              <a:xfrm>
                <a:off x="3917602" y="3689334"/>
                <a:ext cx="1323083"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Supreme Design</a:t>
                </a:r>
                <a:endParaRPr lang="ko-KR" altLang="ko-KR" kern="0">
                  <a:solidFill>
                    <a:sysClr val="windowText" lastClr="000000"/>
                  </a:solidFill>
                </a:endParaRPr>
              </a:p>
            </p:txBody>
          </p:sp>
          <p:sp>
            <p:nvSpPr>
              <p:cNvPr id="106" name="Text Box 172"/>
              <p:cNvSpPr txBox="1">
                <a:spLocks noChangeArrowheads="1"/>
              </p:cNvSpPr>
              <p:nvPr/>
            </p:nvSpPr>
            <p:spPr bwMode="auto">
              <a:xfrm>
                <a:off x="4004381" y="4491022"/>
                <a:ext cx="1109838"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Subtle Touch</a:t>
                </a:r>
                <a:endParaRPr lang="ko-KR" altLang="ko-KR" kern="0">
                  <a:solidFill>
                    <a:sysClr val="windowText" lastClr="000000"/>
                  </a:solidFill>
                </a:endParaRPr>
              </a:p>
            </p:txBody>
          </p:sp>
          <p:sp>
            <p:nvSpPr>
              <p:cNvPr id="107" name="Text Box 177"/>
              <p:cNvSpPr txBox="1">
                <a:spLocks noChangeArrowheads="1"/>
              </p:cNvSpPr>
              <p:nvPr/>
            </p:nvSpPr>
            <p:spPr bwMode="auto">
              <a:xfrm>
                <a:off x="3979465" y="5291122"/>
                <a:ext cx="1172369"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Dynamic Look</a:t>
                </a:r>
                <a:endParaRPr lang="ko-KR" altLang="ko-KR" kern="0">
                  <a:solidFill>
                    <a:sysClr val="windowText" lastClr="000000"/>
                  </a:solidFill>
                </a:endParaRPr>
              </a:p>
            </p:txBody>
          </p:sp>
        </p:grpSp>
        <p:grpSp>
          <p:nvGrpSpPr>
            <p:cNvPr id="80" name="그룹 102"/>
            <p:cNvGrpSpPr/>
            <p:nvPr/>
          </p:nvGrpSpPr>
          <p:grpSpPr bwMode="auto">
            <a:xfrm>
              <a:off x="7299325" y="3522663"/>
              <a:ext cx="1558925" cy="2192337"/>
              <a:chOff x="7298989" y="3522109"/>
              <a:chExt cx="1559261" cy="2192891"/>
            </a:xfrm>
          </p:grpSpPr>
          <p:sp>
            <p:nvSpPr>
              <p:cNvPr id="90" name="AutoShape 135"/>
              <p:cNvSpPr>
                <a:spLocks noChangeArrowheads="1"/>
              </p:cNvSpPr>
              <p:nvPr/>
            </p:nvSpPr>
            <p:spPr bwMode="auto">
              <a:xfrm>
                <a:off x="7298989" y="3522109"/>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91" name="AutoShape 136"/>
              <p:cNvSpPr>
                <a:spLocks noChangeArrowheads="1"/>
              </p:cNvSpPr>
              <p:nvPr/>
            </p:nvSpPr>
            <p:spPr bwMode="auto">
              <a:xfrm>
                <a:off x="7338686" y="3564982"/>
                <a:ext cx="1479869" cy="252477"/>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92" name="AutoShape 145"/>
              <p:cNvSpPr>
                <a:spLocks noChangeArrowheads="1"/>
              </p:cNvSpPr>
              <p:nvPr/>
            </p:nvSpPr>
            <p:spPr bwMode="auto">
              <a:xfrm>
                <a:off x="7298989" y="4323070"/>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93" name="AutoShape 146"/>
              <p:cNvSpPr>
                <a:spLocks noChangeArrowheads="1"/>
              </p:cNvSpPr>
              <p:nvPr/>
            </p:nvSpPr>
            <p:spPr bwMode="auto">
              <a:xfrm>
                <a:off x="7338686" y="4365284"/>
                <a:ext cx="1479869" cy="252477"/>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94" name="AutoShape 155"/>
              <p:cNvSpPr>
                <a:spLocks noChangeArrowheads="1"/>
              </p:cNvSpPr>
              <p:nvPr/>
            </p:nvSpPr>
            <p:spPr bwMode="auto">
              <a:xfrm>
                <a:off x="7298989" y="5124034"/>
                <a:ext cx="1559261" cy="590966"/>
              </a:xfrm>
              <a:prstGeom prst="roundRect">
                <a:avLst>
                  <a:gd name="adj" fmla="val 16667"/>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defRPr/>
                </a:pPr>
                <a:endParaRPr lang="ko-KR" altLang="en-US" b="1" ker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굴림"/>
                  <a:ea typeface="굴림"/>
                </a:endParaRPr>
              </a:p>
            </p:txBody>
          </p:sp>
          <p:sp>
            <p:nvSpPr>
              <p:cNvPr id="95" name="AutoShape 156"/>
              <p:cNvSpPr>
                <a:spLocks noChangeArrowheads="1"/>
              </p:cNvSpPr>
              <p:nvPr/>
            </p:nvSpPr>
            <p:spPr bwMode="auto">
              <a:xfrm>
                <a:off x="7338686" y="5167175"/>
                <a:ext cx="1479869" cy="252476"/>
              </a:xfrm>
              <a:prstGeom prst="roundRect">
                <a:avLst>
                  <a:gd name="adj" fmla="val 25981"/>
                </a:avLst>
              </a:prstGeom>
              <a:gradFill rotWithShape="1">
                <a:gsLst>
                  <a:gs pos="0">
                    <a:srgbClr val="FFFFFF">
                      <a:alpha val="75000"/>
                    </a:srgbClr>
                  </a:gs>
                  <a:gs pos="100000">
                    <a:srgbClr val="FFFFFF">
                      <a:gamma/>
                      <a:tint val="0"/>
                      <a:invGamma/>
                      <a:alpha val="0"/>
                    </a:srgbClr>
                  </a:gs>
                </a:gsLst>
                <a:lin ang="5400000" scaled="1"/>
              </a:gradFill>
              <a:ln w="9525" algn="ctr">
                <a:noFill/>
                <a:round/>
              </a:ln>
              <a:effectLst/>
            </p:spPr>
            <p:txBody>
              <a:bodyPr wrap="none" anchor="ctr"/>
              <a:lstStyle/>
              <a:p>
                <a:pPr>
                  <a:defRPr/>
                </a:pPr>
                <a:endParaRPr lang="ko-KR" altLang="en-US" kern="0">
                  <a:solidFill>
                    <a:sysClr val="windowText" lastClr="000000"/>
                  </a:solidFill>
                  <a:latin typeface="굴림" charset="-127"/>
                  <a:ea typeface="굴림" charset="-127"/>
                </a:endParaRPr>
              </a:p>
            </p:txBody>
          </p:sp>
          <p:sp>
            <p:nvSpPr>
              <p:cNvPr id="96" name="Text Box 168"/>
              <p:cNvSpPr txBox="1">
                <a:spLocks noChangeArrowheads="1"/>
              </p:cNvSpPr>
              <p:nvPr/>
            </p:nvSpPr>
            <p:spPr bwMode="auto">
              <a:xfrm>
                <a:off x="7494905" y="3689334"/>
                <a:ext cx="1188402"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Trendy Design</a:t>
                </a:r>
                <a:endParaRPr lang="ko-KR" altLang="ko-KR" kern="0">
                  <a:solidFill>
                    <a:sysClr val="windowText" lastClr="000000"/>
                  </a:solidFill>
                </a:endParaRPr>
              </a:p>
            </p:txBody>
          </p:sp>
          <p:sp>
            <p:nvSpPr>
              <p:cNvPr id="97" name="Text Box 173"/>
              <p:cNvSpPr txBox="1">
                <a:spLocks noChangeArrowheads="1"/>
              </p:cNvSpPr>
              <p:nvPr/>
            </p:nvSpPr>
            <p:spPr bwMode="auto">
              <a:xfrm>
                <a:off x="7422009" y="4491022"/>
                <a:ext cx="1323083"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Supreme Design</a:t>
                </a:r>
                <a:endParaRPr lang="ko-KR" altLang="ko-KR" kern="0">
                  <a:solidFill>
                    <a:sysClr val="windowText" lastClr="000000"/>
                  </a:solidFill>
                </a:endParaRPr>
              </a:p>
            </p:txBody>
          </p:sp>
          <p:sp>
            <p:nvSpPr>
              <p:cNvPr id="98" name="Text Box 178"/>
              <p:cNvSpPr txBox="1">
                <a:spLocks noChangeArrowheads="1"/>
              </p:cNvSpPr>
              <p:nvPr/>
            </p:nvSpPr>
            <p:spPr bwMode="auto">
              <a:xfrm>
                <a:off x="7509580" y="5291122"/>
                <a:ext cx="1109838" cy="246283"/>
              </a:xfrm>
              <a:prstGeom prst="rect">
                <a:avLst/>
              </a:prstGeom>
              <a:noFill/>
              <a:ln w="9525" algn="ctr">
                <a:noFill/>
                <a:miter lim="800000"/>
              </a:ln>
            </p:spPr>
            <p:txBody>
              <a:bodyPr wrap="none">
                <a:spAutoFit/>
              </a:bodyPr>
              <a:lstStyle/>
              <a:p>
                <a:pPr algn="ctr">
                  <a:defRPr/>
                </a:pPr>
                <a:r>
                  <a:rPr lang="en-US" altLang="ko-KR" sz="1000" kern="0">
                    <a:solidFill>
                      <a:sysClr val="windowText" lastClr="000000"/>
                    </a:solidFill>
                    <a:latin typeface="Arial Black" panose="020B0A04020102020204" pitchFamily="34" charset="0"/>
                  </a:rPr>
                  <a:t>Subtle Touch</a:t>
                </a:r>
                <a:endParaRPr lang="ko-KR" altLang="ko-KR" kern="0">
                  <a:solidFill>
                    <a:sysClr val="windowText" lastClr="000000"/>
                  </a:solidFill>
                </a:endParaRPr>
              </a:p>
            </p:txBody>
          </p:sp>
        </p:grpSp>
        <p:grpSp>
          <p:nvGrpSpPr>
            <p:cNvPr id="81" name="그룹 61"/>
            <p:cNvGrpSpPr/>
            <p:nvPr/>
          </p:nvGrpSpPr>
          <p:grpSpPr bwMode="auto">
            <a:xfrm>
              <a:off x="1993016" y="2511425"/>
              <a:ext cx="1606530" cy="590550"/>
              <a:chOff x="1993761" y="2511148"/>
              <a:chExt cx="1605241" cy="590966"/>
            </a:xfrm>
          </p:grpSpPr>
          <p:sp>
            <p:nvSpPr>
              <p:cNvPr id="88" name="AutoShape 127"/>
              <p:cNvSpPr>
                <a:spLocks noChangeArrowheads="1"/>
              </p:cNvSpPr>
              <p:nvPr/>
            </p:nvSpPr>
            <p:spPr bwMode="auto">
              <a:xfrm>
                <a:off x="2039059" y="2511148"/>
                <a:ext cx="1559261" cy="590966"/>
              </a:xfrm>
              <a:prstGeom prst="roundRect">
                <a:avLst>
                  <a:gd name="adj" fmla="val 16667"/>
                </a:avLst>
              </a:prstGeom>
              <a:gradFill rotWithShape="1">
                <a:gsLst>
                  <a:gs pos="0">
                    <a:srgbClr val="FEDA02"/>
                  </a:gs>
                  <a:gs pos="100000">
                    <a:srgbClr val="FE6900"/>
                  </a:gs>
                </a:gsLst>
                <a:lin ang="5400000" scaled="1"/>
              </a:gra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0200000"/>
                </a:lightRig>
              </a:scene3d>
              <a:sp3d prstMaterial="metal">
                <a:bevelT w="171450" h="139700" prst="slope"/>
              </a:sp3d>
            </p:spPr>
            <p:txBody>
              <a:bodyPr wrap="none" lIns="72000" tIns="0" rIns="72000" bIns="0" anchor="ctr"/>
              <a:lstStyle/>
              <a:p>
                <a:pPr algn="ctr">
                  <a:defRPr/>
                </a:pPr>
                <a:endParaRPr lang="ko-KR" altLang="en-US" sz="2000" b="1" kern="0" dirty="0">
                  <a:solidFill>
                    <a:srgbClr val="FFFFFF"/>
                  </a:solidFill>
                  <a:latin typeface="Times New Roman" panose="02020603050405020304" pitchFamily="18" charset="0"/>
                  <a:ea typeface="굴림"/>
                  <a:cs typeface="Times New Roman" panose="02020603050405020304" pitchFamily="18" charset="0"/>
                </a:endParaRPr>
              </a:p>
            </p:txBody>
          </p:sp>
          <p:sp>
            <p:nvSpPr>
              <p:cNvPr id="89" name="직사각형 82"/>
              <p:cNvSpPr>
                <a:spLocks noChangeArrowheads="1"/>
              </p:cNvSpPr>
              <p:nvPr/>
            </p:nvSpPr>
            <p:spPr bwMode="auto">
              <a:xfrm>
                <a:off x="1993761" y="2643173"/>
                <a:ext cx="1605241" cy="277194"/>
              </a:xfrm>
              <a:prstGeom prst="rect">
                <a:avLst/>
              </a:prstGeom>
              <a:noFill/>
              <a:ln w="9525">
                <a:noFill/>
                <a:miter lim="800000"/>
              </a:ln>
            </p:spPr>
            <p:txBody>
              <a:bodyPr wrap="none">
                <a:spAutoFit/>
              </a:bodyPr>
              <a:lstStyle/>
              <a:p>
                <a:pPr algn="ctr">
                  <a:defRPr/>
                </a:pPr>
                <a:r>
                  <a:rPr lang="en-US" altLang="ko-KR" sz="1200" kern="0" dirty="0">
                    <a:solidFill>
                      <a:sysClr val="windowText" lastClr="000000"/>
                    </a:solidFill>
                    <a:latin typeface="Arial Black" panose="020B0A04020102020204" pitchFamily="34" charset="0"/>
                  </a:rPr>
                  <a:t>Universal Design</a:t>
                </a:r>
                <a:endParaRPr lang="ko-KR" altLang="ko-KR" sz="1200" kern="0" dirty="0">
                  <a:solidFill>
                    <a:sysClr val="windowText" lastClr="000000"/>
                  </a:solidFill>
                  <a:latin typeface="Arial Black" panose="020B0A04020102020204" pitchFamily="34" charset="0"/>
                </a:endParaRPr>
              </a:p>
            </p:txBody>
          </p:sp>
        </p:grpSp>
        <p:grpSp>
          <p:nvGrpSpPr>
            <p:cNvPr id="82" name="그룹 62"/>
            <p:cNvGrpSpPr/>
            <p:nvPr/>
          </p:nvGrpSpPr>
          <p:grpSpPr bwMode="auto">
            <a:xfrm>
              <a:off x="3792538" y="2511425"/>
              <a:ext cx="1558925" cy="590550"/>
              <a:chOff x="3792370" y="2511148"/>
              <a:chExt cx="1559261" cy="590966"/>
            </a:xfrm>
          </p:grpSpPr>
          <p:sp>
            <p:nvSpPr>
              <p:cNvPr id="86" name="AutoShape 123"/>
              <p:cNvSpPr>
                <a:spLocks noChangeArrowheads="1"/>
              </p:cNvSpPr>
              <p:nvPr/>
            </p:nvSpPr>
            <p:spPr bwMode="auto">
              <a:xfrm>
                <a:off x="3792370" y="2511148"/>
                <a:ext cx="1559261" cy="590966"/>
              </a:xfrm>
              <a:prstGeom prst="roundRect">
                <a:avLst>
                  <a:gd name="adj" fmla="val 16667"/>
                </a:avLst>
              </a:prstGeom>
              <a:gradFill rotWithShape="1">
                <a:gsLst>
                  <a:gs pos="0">
                    <a:srgbClr val="FEDA02"/>
                  </a:gs>
                  <a:gs pos="100000">
                    <a:srgbClr val="FE6900"/>
                  </a:gs>
                </a:gsLst>
                <a:lin ang="5400000" scaled="1"/>
              </a:gra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0200000"/>
                </a:lightRig>
              </a:scene3d>
              <a:sp3d prstMaterial="metal">
                <a:bevelT w="171450" h="139700" prst="slope"/>
              </a:sp3d>
            </p:spPr>
            <p:txBody>
              <a:bodyPr wrap="none" lIns="72000" tIns="0" rIns="72000" bIns="0" anchor="ctr"/>
              <a:lstStyle/>
              <a:p>
                <a:pPr algn="ctr">
                  <a:defRPr/>
                </a:pPr>
                <a:endParaRPr lang="ko-KR" altLang="en-US" sz="2000" b="1" kern="0" dirty="0">
                  <a:solidFill>
                    <a:srgbClr val="FFFFFF"/>
                  </a:solidFill>
                  <a:latin typeface="Times New Roman" panose="02020603050405020304" pitchFamily="18" charset="0"/>
                  <a:ea typeface="굴림"/>
                  <a:cs typeface="Times New Roman" panose="02020603050405020304" pitchFamily="18" charset="0"/>
                </a:endParaRPr>
              </a:p>
            </p:txBody>
          </p:sp>
          <p:sp>
            <p:nvSpPr>
              <p:cNvPr id="87" name="직사각형 83"/>
              <p:cNvSpPr>
                <a:spLocks noChangeArrowheads="1"/>
              </p:cNvSpPr>
              <p:nvPr/>
            </p:nvSpPr>
            <p:spPr bwMode="auto">
              <a:xfrm>
                <a:off x="3888901" y="2643173"/>
                <a:ext cx="1348738" cy="277194"/>
              </a:xfrm>
              <a:prstGeom prst="rect">
                <a:avLst/>
              </a:prstGeom>
              <a:noFill/>
              <a:ln w="9525">
                <a:noFill/>
                <a:miter lim="800000"/>
              </a:ln>
            </p:spPr>
            <p:txBody>
              <a:bodyPr wrap="none">
                <a:spAutoFit/>
              </a:bodyPr>
              <a:lstStyle/>
              <a:p>
                <a:pPr algn="ctr">
                  <a:defRPr/>
                </a:pPr>
                <a:r>
                  <a:rPr lang="en-US" altLang="ko-KR" sz="1200" kern="0">
                    <a:solidFill>
                      <a:sysClr val="windowText" lastClr="000000"/>
                    </a:solidFill>
                    <a:latin typeface="Arial Black" panose="020B0A04020102020204" pitchFamily="34" charset="0"/>
                  </a:rPr>
                  <a:t>Visual Impact</a:t>
                </a:r>
                <a:endParaRPr lang="ko-KR" altLang="ko-KR" sz="1200" kern="0">
                  <a:solidFill>
                    <a:sysClr val="windowText" lastClr="000000"/>
                  </a:solidFill>
                  <a:latin typeface="Arial Black" panose="020B0A04020102020204" pitchFamily="34" charset="0"/>
                </a:endParaRPr>
              </a:p>
            </p:txBody>
          </p:sp>
        </p:grpSp>
        <p:grpSp>
          <p:nvGrpSpPr>
            <p:cNvPr id="83" name="그룹 97"/>
            <p:cNvGrpSpPr/>
            <p:nvPr/>
          </p:nvGrpSpPr>
          <p:grpSpPr bwMode="auto">
            <a:xfrm>
              <a:off x="5545138" y="2511425"/>
              <a:ext cx="1560512" cy="590550"/>
              <a:chOff x="5545679" y="2511148"/>
              <a:chExt cx="1559261" cy="590966"/>
            </a:xfrm>
          </p:grpSpPr>
          <p:sp>
            <p:nvSpPr>
              <p:cNvPr id="84" name="AutoShape 125"/>
              <p:cNvSpPr>
                <a:spLocks noChangeArrowheads="1"/>
              </p:cNvSpPr>
              <p:nvPr/>
            </p:nvSpPr>
            <p:spPr bwMode="auto">
              <a:xfrm>
                <a:off x="5545679" y="2511148"/>
                <a:ext cx="1559261" cy="590966"/>
              </a:xfrm>
              <a:prstGeom prst="roundRect">
                <a:avLst>
                  <a:gd name="adj" fmla="val 16667"/>
                </a:avLst>
              </a:prstGeom>
              <a:gradFill rotWithShape="1">
                <a:gsLst>
                  <a:gs pos="0">
                    <a:srgbClr val="FEDA02"/>
                  </a:gs>
                  <a:gs pos="100000">
                    <a:srgbClr val="FE6900"/>
                  </a:gs>
                </a:gsLst>
                <a:lin ang="5400000" scaled="1"/>
              </a:gra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0200000"/>
                </a:lightRig>
              </a:scene3d>
              <a:sp3d prstMaterial="metal">
                <a:bevelT w="171450" h="139700" prst="slope"/>
              </a:sp3d>
            </p:spPr>
            <p:txBody>
              <a:bodyPr wrap="none" lIns="72000" tIns="0" rIns="72000" bIns="0" anchor="ctr"/>
              <a:lstStyle/>
              <a:p>
                <a:pPr algn="ctr">
                  <a:defRPr/>
                </a:pPr>
                <a:endParaRPr lang="ko-KR" altLang="en-US" sz="2000" b="1" kern="0" dirty="0">
                  <a:solidFill>
                    <a:srgbClr val="FFFFFF"/>
                  </a:solidFill>
                  <a:latin typeface="Times New Roman" panose="02020603050405020304" pitchFamily="18" charset="0"/>
                  <a:ea typeface="굴림"/>
                  <a:cs typeface="Times New Roman" panose="02020603050405020304" pitchFamily="18" charset="0"/>
                </a:endParaRPr>
              </a:p>
            </p:txBody>
          </p:sp>
          <p:sp>
            <p:nvSpPr>
              <p:cNvPr id="85" name="직사각형 84"/>
              <p:cNvSpPr>
                <a:spLocks noChangeArrowheads="1"/>
              </p:cNvSpPr>
              <p:nvPr/>
            </p:nvSpPr>
            <p:spPr bwMode="auto">
              <a:xfrm>
                <a:off x="5626948" y="2643173"/>
                <a:ext cx="1382604" cy="277194"/>
              </a:xfrm>
              <a:prstGeom prst="rect">
                <a:avLst/>
              </a:prstGeom>
              <a:noFill/>
              <a:ln w="9525">
                <a:noFill/>
                <a:miter lim="800000"/>
              </a:ln>
            </p:spPr>
            <p:txBody>
              <a:bodyPr wrap="none">
                <a:spAutoFit/>
              </a:bodyPr>
              <a:lstStyle/>
              <a:p>
                <a:pPr algn="ctr">
                  <a:defRPr/>
                </a:pPr>
                <a:r>
                  <a:rPr lang="en-US" altLang="ko-KR" sz="1200" kern="0">
                    <a:solidFill>
                      <a:sysClr val="windowText" lastClr="000000"/>
                    </a:solidFill>
                    <a:latin typeface="Arial Black" panose="020B0A04020102020204" pitchFamily="34" charset="0"/>
                  </a:rPr>
                  <a:t>Stylish Design</a:t>
                </a:r>
                <a:endParaRPr lang="ko-KR" altLang="ko-KR" sz="1200" kern="0">
                  <a:solidFill>
                    <a:sysClr val="windowText" lastClr="000000"/>
                  </a:solidFill>
                  <a:latin typeface="Arial Black" panose="020B0A04020102020204" pitchFamily="34" charset="0"/>
                </a:endParaRPr>
              </a:p>
            </p:txBody>
          </p:sp>
        </p:grpSp>
      </p:grpSp>
      <p:sp>
        <p:nvSpPr>
          <p:cNvPr id="71"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38</a:t>
            </a:fld>
            <a:endParaRPr lang="en-US" altLang="zh-CN" dirty="0">
              <a:solidFill>
                <a:schemeClr val="tx1"/>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32" name="Group 514"/>
          <p:cNvGrpSpPr/>
          <p:nvPr/>
        </p:nvGrpSpPr>
        <p:grpSpPr bwMode="auto">
          <a:xfrm>
            <a:off x="1756725" y="1282325"/>
            <a:ext cx="7598750" cy="4296262"/>
            <a:chOff x="537" y="980"/>
            <a:chExt cx="5536" cy="3130"/>
          </a:xfrm>
        </p:grpSpPr>
        <p:sp>
          <p:nvSpPr>
            <p:cNvPr id="33" name="Freeform 485"/>
            <p:cNvSpPr/>
            <p:nvPr/>
          </p:nvSpPr>
          <p:spPr bwMode="auto">
            <a:xfrm>
              <a:off x="3531" y="2127"/>
              <a:ext cx="1519" cy="1317"/>
            </a:xfrm>
            <a:custGeom>
              <a:avLst/>
              <a:gdLst/>
              <a:ahLst/>
              <a:cxnLst>
                <a:cxn ang="0">
                  <a:pos x="270" y="938"/>
                </a:cxn>
                <a:cxn ang="0">
                  <a:pos x="0" y="467"/>
                </a:cxn>
                <a:cxn ang="0">
                  <a:pos x="270" y="0"/>
                </a:cxn>
                <a:cxn ang="0">
                  <a:pos x="812" y="0"/>
                </a:cxn>
                <a:cxn ang="0">
                  <a:pos x="1082" y="467"/>
                </a:cxn>
                <a:cxn ang="0">
                  <a:pos x="812" y="938"/>
                </a:cxn>
                <a:cxn ang="0">
                  <a:pos x="270" y="938"/>
                </a:cxn>
              </a:cxnLst>
              <a:rect l="0" t="0" r="r" b="b"/>
              <a:pathLst>
                <a:path w="1082" h="938">
                  <a:moveTo>
                    <a:pt x="270" y="938"/>
                  </a:moveTo>
                  <a:lnTo>
                    <a:pt x="0" y="467"/>
                  </a:lnTo>
                  <a:lnTo>
                    <a:pt x="270" y="0"/>
                  </a:lnTo>
                  <a:lnTo>
                    <a:pt x="812" y="0"/>
                  </a:lnTo>
                  <a:lnTo>
                    <a:pt x="1082" y="467"/>
                  </a:lnTo>
                  <a:lnTo>
                    <a:pt x="812" y="938"/>
                  </a:lnTo>
                  <a:lnTo>
                    <a:pt x="270" y="938"/>
                  </a:lnTo>
                  <a:close/>
                </a:path>
              </a:pathLst>
            </a:custGeom>
            <a:gradFill rotWithShape="1">
              <a:gsLst>
                <a:gs pos="0">
                  <a:srgbClr val="FFC000"/>
                </a:gs>
                <a:gs pos="100000">
                  <a:srgbClr val="FE6900"/>
                </a:gs>
              </a:gsLst>
              <a:lin ang="5400000" scaled="1"/>
            </a:gra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3600000"/>
              </a:lightRig>
            </a:scene3d>
            <a:sp3d prstMaterial="metal">
              <a:bevelT w="127000" h="152400" prst="artDeco"/>
            </a:sp3d>
          </p:spPr>
          <p:txBody>
            <a:bodyPr wrap="none" lIns="72000" tIns="0" rIns="72000" bIns="0" anchor="ctr"/>
            <a:lstStyle/>
            <a:p>
              <a:pPr algn="ctr">
                <a:defRPr/>
              </a:pPr>
              <a:endParaRPr lang="ko-KR" altLang="en-US" b="1" kern="0" dirty="0">
                <a:solidFill>
                  <a:srgbClr val="FFFFFF"/>
                </a:solidFill>
                <a:latin typeface="Times New Roman" panose="02020603050405020304" pitchFamily="18" charset="0"/>
                <a:ea typeface="굴림"/>
                <a:cs typeface="Times New Roman" panose="02020603050405020304" pitchFamily="18" charset="0"/>
              </a:endParaRPr>
            </a:p>
          </p:txBody>
        </p:sp>
        <p:sp>
          <p:nvSpPr>
            <p:cNvPr id="34" name="Freeform 486"/>
            <p:cNvSpPr/>
            <p:nvPr/>
          </p:nvSpPr>
          <p:spPr bwMode="auto">
            <a:xfrm>
              <a:off x="3608" y="2176"/>
              <a:ext cx="1373" cy="599"/>
            </a:xfrm>
            <a:custGeom>
              <a:avLst/>
              <a:gdLst>
                <a:gd name="T0" fmla="*/ 0 w 666"/>
                <a:gd name="T1" fmla="*/ 96053 h 290"/>
                <a:gd name="T2" fmla="*/ 54095 w 666"/>
                <a:gd name="T3" fmla="*/ 0 h 290"/>
                <a:gd name="T4" fmla="*/ 163142 w 666"/>
                <a:gd name="T5" fmla="*/ 0 h 290"/>
                <a:gd name="T6" fmla="*/ 217317 w 666"/>
                <a:gd name="T7" fmla="*/ 96053 h 290"/>
                <a:gd name="T8" fmla="*/ 0 w 666"/>
                <a:gd name="T9" fmla="*/ 96053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ko-KR" altLang="en-US" sz="1600" kern="0">
                <a:solidFill>
                  <a:sysClr val="windowText" lastClr="000000"/>
                </a:solidFill>
              </a:endParaRPr>
            </a:p>
          </p:txBody>
        </p:sp>
        <p:sp>
          <p:nvSpPr>
            <p:cNvPr id="35" name="Freeform 487"/>
            <p:cNvSpPr/>
            <p:nvPr/>
          </p:nvSpPr>
          <p:spPr bwMode="auto">
            <a:xfrm>
              <a:off x="3531" y="3444"/>
              <a:ext cx="1526" cy="666"/>
            </a:xfrm>
            <a:custGeom>
              <a:avLst/>
              <a:gdLst/>
              <a:ahLst/>
              <a:cxnLst>
                <a:cxn ang="0">
                  <a:pos x="0" y="290"/>
                </a:cxn>
                <a:cxn ang="0">
                  <a:pos x="166" y="0"/>
                </a:cxn>
                <a:cxn ang="0">
                  <a:pos x="500" y="0"/>
                </a:cxn>
                <a:cxn ang="0">
                  <a:pos x="666" y="290"/>
                </a:cxn>
                <a:cxn ang="0">
                  <a:pos x="0" y="290"/>
                </a:cxn>
              </a:cxnLst>
              <a:rect l="0" t="0" r="r" b="b"/>
              <a:pathLst>
                <a:path w="666" h="290">
                  <a:moveTo>
                    <a:pt x="0" y="290"/>
                  </a:moveTo>
                  <a:lnTo>
                    <a:pt x="166" y="0"/>
                  </a:lnTo>
                  <a:lnTo>
                    <a:pt x="500" y="0"/>
                  </a:lnTo>
                  <a:lnTo>
                    <a:pt x="666" y="290"/>
                  </a:lnTo>
                  <a:lnTo>
                    <a:pt x="0" y="290"/>
                  </a:lnTo>
                  <a:close/>
                </a:path>
              </a:pathLst>
            </a:custGeom>
            <a:solidFill>
              <a:srgbClr val="D1D1D1">
                <a:alpha val="65098"/>
              </a:srgbClr>
            </a:solidFill>
            <a:ln w="9525" cap="flat" cmpd="sng">
              <a:noFill/>
              <a:prstDash val="solid"/>
              <a:round/>
              <a:headEnd type="none" w="med" len="med"/>
              <a:tailEnd type="none" w="med" len="med"/>
            </a:ln>
            <a:effectLst/>
          </p:spPr>
          <p:txBody>
            <a:bodyPr wrap="none" anchor="ctr"/>
            <a:lstStyle/>
            <a:p>
              <a:pPr>
                <a:defRPr/>
              </a:pPr>
              <a:endParaRPr lang="ko-KR" altLang="en-US" sz="1600" kern="0">
                <a:solidFill>
                  <a:sysClr val="windowText" lastClr="000000"/>
                </a:solidFill>
                <a:latin typeface="굴림" charset="-127"/>
                <a:ea typeface="굴림" charset="-127"/>
              </a:endParaRPr>
            </a:p>
          </p:txBody>
        </p:sp>
        <p:sp>
          <p:nvSpPr>
            <p:cNvPr id="36" name="Text Box 489"/>
            <p:cNvSpPr txBox="1">
              <a:spLocks noChangeArrowheads="1"/>
            </p:cNvSpPr>
            <p:nvPr/>
          </p:nvSpPr>
          <p:spPr bwMode="auto">
            <a:xfrm>
              <a:off x="2991" y="980"/>
              <a:ext cx="3082" cy="404"/>
            </a:xfrm>
            <a:prstGeom prst="rect">
              <a:avLst/>
            </a:prstGeom>
            <a:noFill/>
            <a:ln w="9525">
              <a:noFill/>
              <a:miter lim="800000"/>
            </a:ln>
          </p:spPr>
          <p:txBody>
            <a:bodyPr wrap="square">
              <a:spAutoFit/>
            </a:bodyPr>
            <a:lstStyle/>
            <a:p>
              <a:pPr>
                <a:defRPr/>
              </a:pPr>
              <a:r>
                <a:rPr lang="en-US" altLang="ko-KR" kern="0" dirty="0">
                  <a:solidFill>
                    <a:srgbClr val="F6BB00"/>
                  </a:solidFill>
                  <a:latin typeface="Arial Black" panose="020B0A04020102020204" pitchFamily="34" charset="0"/>
                </a:rPr>
                <a:t>Pictures speak 1,000 words!</a:t>
              </a:r>
            </a:p>
            <a:p>
              <a:pPr>
                <a:defRPr/>
              </a:pPr>
              <a:r>
                <a:rPr lang="en-US" altLang="ko-KR" sz="1200" kern="0" dirty="0">
                  <a:solidFill>
                    <a:srgbClr val="F6BB00"/>
                  </a:solidFill>
                  <a:latin typeface="Arial" panose="020B0604020202020204" pitchFamily="34" charset="0"/>
                </a:rPr>
                <a:t>Catch The feel of Design in contemporary colors and styles.</a:t>
              </a:r>
            </a:p>
          </p:txBody>
        </p:sp>
        <p:sp>
          <p:nvSpPr>
            <p:cNvPr id="37" name="AutoShape 490"/>
            <p:cNvSpPr>
              <a:spLocks noChangeAspect="1" noChangeArrowheads="1" noTextEdit="1"/>
            </p:cNvSpPr>
            <p:nvPr/>
          </p:nvSpPr>
          <p:spPr bwMode="auto">
            <a:xfrm>
              <a:off x="575" y="1017"/>
              <a:ext cx="2270" cy="2348"/>
            </a:xfrm>
            <a:prstGeom prst="rect">
              <a:avLst/>
            </a:prstGeom>
            <a:noFill/>
            <a:ln w="9525">
              <a:noFill/>
              <a:miter lim="800000"/>
            </a:ln>
          </p:spPr>
          <p:txBody>
            <a:bodyPr/>
            <a:lstStyle/>
            <a:p>
              <a:pPr>
                <a:defRPr/>
              </a:pPr>
              <a:endParaRPr lang="zh-CN" altLang="en-US" sz="1600" kern="0">
                <a:solidFill>
                  <a:sysClr val="windowText" lastClr="000000"/>
                </a:solidFill>
              </a:endParaRPr>
            </a:p>
          </p:txBody>
        </p:sp>
        <p:sp>
          <p:nvSpPr>
            <p:cNvPr id="38" name="Freeform 491"/>
            <p:cNvSpPr/>
            <p:nvPr/>
          </p:nvSpPr>
          <p:spPr bwMode="auto">
            <a:xfrm>
              <a:off x="1258" y="1806"/>
              <a:ext cx="903" cy="783"/>
            </a:xfrm>
            <a:custGeom>
              <a:avLst/>
              <a:gdLst/>
              <a:ahLst/>
              <a:cxnLst>
                <a:cxn ang="0">
                  <a:pos x="269" y="938"/>
                </a:cxn>
                <a:cxn ang="0">
                  <a:pos x="0" y="468"/>
                </a:cxn>
                <a:cxn ang="0">
                  <a:pos x="269" y="0"/>
                </a:cxn>
                <a:cxn ang="0">
                  <a:pos x="812" y="0"/>
                </a:cxn>
                <a:cxn ang="0">
                  <a:pos x="1081" y="468"/>
                </a:cxn>
                <a:cxn ang="0">
                  <a:pos x="812" y="938"/>
                </a:cxn>
                <a:cxn ang="0">
                  <a:pos x="269" y="938"/>
                </a:cxn>
              </a:cxnLst>
              <a:rect l="0" t="0" r="r" b="b"/>
              <a:pathLst>
                <a:path w="1081" h="938">
                  <a:moveTo>
                    <a:pt x="269" y="938"/>
                  </a:moveTo>
                  <a:lnTo>
                    <a:pt x="0" y="468"/>
                  </a:lnTo>
                  <a:lnTo>
                    <a:pt x="269" y="0"/>
                  </a:lnTo>
                  <a:lnTo>
                    <a:pt x="812" y="0"/>
                  </a:lnTo>
                  <a:lnTo>
                    <a:pt x="1081" y="468"/>
                  </a:lnTo>
                  <a:lnTo>
                    <a:pt x="812" y="938"/>
                  </a:lnTo>
                  <a:lnTo>
                    <a:pt x="269" y="938"/>
                  </a:lnTo>
                  <a:close/>
                </a:path>
              </a:pathLst>
            </a:custGeom>
            <a:gradFill rotWithShape="1">
              <a:gsLst>
                <a:gs pos="0">
                  <a:srgbClr val="808080">
                    <a:gamma/>
                    <a:tint val="27451"/>
                    <a:invGamma/>
                  </a:srgbClr>
                </a:gs>
                <a:gs pos="100000">
                  <a:srgbClr val="808080"/>
                </a:gs>
              </a:gsLst>
              <a:lin ang="5400000" scaled="1"/>
            </a:gradFill>
            <a:ln w="9525" cap="flat" cmpd="sng">
              <a:noFill/>
              <a:prstDash val="solid"/>
              <a:round/>
              <a:headEnd type="none" w="med" len="med"/>
              <a:tailEnd type="none" w="med" len="med"/>
            </a:ln>
            <a:effectLst/>
            <a:scene3d>
              <a:camera prst="orthographicFront"/>
              <a:lightRig rig="threePt" dir="t"/>
            </a:scene3d>
            <a:sp3d>
              <a:bevelT w="127000" h="152400" prst="cross"/>
            </a:sp3d>
          </p:spPr>
          <p:txBody>
            <a:bodyPr wrap="none" anchor="ctr"/>
            <a:lstStyle/>
            <a:p>
              <a:pPr>
                <a:defRPr/>
              </a:pPr>
              <a:endParaRPr lang="ko-KR" altLang="en-US" sz="1600" kern="0">
                <a:solidFill>
                  <a:sysClr val="windowText" lastClr="000000"/>
                </a:solidFill>
                <a:latin typeface="굴림" charset="-127"/>
                <a:ea typeface="굴림" charset="-127"/>
              </a:endParaRPr>
            </a:p>
          </p:txBody>
        </p:sp>
        <p:sp>
          <p:nvSpPr>
            <p:cNvPr id="39" name="Freeform 492"/>
            <p:cNvSpPr/>
            <p:nvPr/>
          </p:nvSpPr>
          <p:spPr bwMode="auto">
            <a:xfrm>
              <a:off x="1258" y="980"/>
              <a:ext cx="903" cy="784"/>
            </a:xfrm>
            <a:custGeom>
              <a:avLst/>
              <a:gdLst/>
              <a:ahLst/>
              <a:cxnLst>
                <a:cxn ang="0">
                  <a:pos x="269" y="939"/>
                </a:cxn>
                <a:cxn ang="0">
                  <a:pos x="0" y="471"/>
                </a:cxn>
                <a:cxn ang="0">
                  <a:pos x="269" y="0"/>
                </a:cxn>
                <a:cxn ang="0">
                  <a:pos x="812" y="0"/>
                </a:cxn>
                <a:cxn ang="0">
                  <a:pos x="1081" y="471"/>
                </a:cxn>
                <a:cxn ang="0">
                  <a:pos x="812" y="939"/>
                </a:cxn>
                <a:cxn ang="0">
                  <a:pos x="269" y="939"/>
                </a:cxn>
              </a:cxnLst>
              <a:rect l="0" t="0" r="r" b="b"/>
              <a:pathLst>
                <a:path w="1081" h="939">
                  <a:moveTo>
                    <a:pt x="269" y="939"/>
                  </a:moveTo>
                  <a:lnTo>
                    <a:pt x="0" y="471"/>
                  </a:lnTo>
                  <a:lnTo>
                    <a:pt x="269" y="0"/>
                  </a:lnTo>
                  <a:lnTo>
                    <a:pt x="812" y="0"/>
                  </a:lnTo>
                  <a:lnTo>
                    <a:pt x="1081" y="471"/>
                  </a:lnTo>
                  <a:lnTo>
                    <a:pt x="812" y="939"/>
                  </a:lnTo>
                  <a:lnTo>
                    <a:pt x="269" y="939"/>
                  </a:lnTo>
                  <a:close/>
                </a:path>
              </a:pathLst>
            </a:custGeom>
            <a:gradFill rotWithShape="1">
              <a:gsLst>
                <a:gs pos="0">
                  <a:srgbClr val="808080">
                    <a:gamma/>
                    <a:tint val="27451"/>
                    <a:invGamma/>
                  </a:srgbClr>
                </a:gs>
                <a:gs pos="100000">
                  <a:srgbClr val="808080"/>
                </a:gs>
              </a:gsLst>
              <a:lin ang="5400000" scaled="1"/>
            </a:gradFill>
            <a:ln w="9525" cap="flat" cmpd="sng">
              <a:noFill/>
              <a:prstDash val="solid"/>
              <a:round/>
              <a:headEnd type="none" w="med" len="med"/>
              <a:tailEnd type="none" w="med" len="med"/>
            </a:ln>
            <a:effectLst/>
            <a:scene3d>
              <a:camera prst="orthographicFront"/>
              <a:lightRig rig="threePt" dir="t"/>
            </a:scene3d>
            <a:sp3d>
              <a:bevelT w="127000" h="152400" prst="cross"/>
            </a:sp3d>
          </p:spPr>
          <p:txBody>
            <a:bodyPr wrap="none" anchor="ctr"/>
            <a:lstStyle/>
            <a:p>
              <a:pPr>
                <a:defRPr/>
              </a:pPr>
              <a:endParaRPr lang="ko-KR" altLang="en-US" sz="1600" kern="0">
                <a:solidFill>
                  <a:sysClr val="windowText" lastClr="000000"/>
                </a:solidFill>
                <a:latin typeface="굴림" charset="-127"/>
                <a:ea typeface="굴림" charset="-127"/>
              </a:endParaRPr>
            </a:p>
          </p:txBody>
        </p:sp>
        <p:sp>
          <p:nvSpPr>
            <p:cNvPr id="40" name="Freeform 493"/>
            <p:cNvSpPr/>
            <p:nvPr/>
          </p:nvSpPr>
          <p:spPr bwMode="auto">
            <a:xfrm>
              <a:off x="1258" y="2638"/>
              <a:ext cx="903" cy="784"/>
            </a:xfrm>
            <a:custGeom>
              <a:avLst/>
              <a:gdLst/>
              <a:ahLst/>
              <a:cxnLst>
                <a:cxn ang="0">
                  <a:pos x="269" y="939"/>
                </a:cxn>
                <a:cxn ang="0">
                  <a:pos x="0" y="468"/>
                </a:cxn>
                <a:cxn ang="0">
                  <a:pos x="269" y="0"/>
                </a:cxn>
                <a:cxn ang="0">
                  <a:pos x="812" y="0"/>
                </a:cxn>
                <a:cxn ang="0">
                  <a:pos x="1081" y="468"/>
                </a:cxn>
                <a:cxn ang="0">
                  <a:pos x="812" y="939"/>
                </a:cxn>
                <a:cxn ang="0">
                  <a:pos x="269" y="939"/>
                </a:cxn>
              </a:cxnLst>
              <a:rect l="0" t="0" r="r" b="b"/>
              <a:pathLst>
                <a:path w="1081" h="939">
                  <a:moveTo>
                    <a:pt x="269" y="939"/>
                  </a:moveTo>
                  <a:lnTo>
                    <a:pt x="0" y="468"/>
                  </a:lnTo>
                  <a:lnTo>
                    <a:pt x="269" y="0"/>
                  </a:lnTo>
                  <a:lnTo>
                    <a:pt x="812" y="0"/>
                  </a:lnTo>
                  <a:lnTo>
                    <a:pt x="1081" y="468"/>
                  </a:lnTo>
                  <a:lnTo>
                    <a:pt x="812" y="939"/>
                  </a:lnTo>
                  <a:lnTo>
                    <a:pt x="269" y="939"/>
                  </a:lnTo>
                  <a:close/>
                </a:path>
              </a:pathLst>
            </a:custGeom>
            <a:gradFill rotWithShape="1">
              <a:gsLst>
                <a:gs pos="0">
                  <a:srgbClr val="808080">
                    <a:gamma/>
                    <a:tint val="27451"/>
                    <a:invGamma/>
                  </a:srgbClr>
                </a:gs>
                <a:gs pos="100000">
                  <a:srgbClr val="808080"/>
                </a:gs>
              </a:gsLst>
              <a:lin ang="5400000" scaled="1"/>
            </a:gradFill>
            <a:ln w="9525" cap="flat" cmpd="sng">
              <a:noFill/>
              <a:prstDash val="solid"/>
              <a:round/>
              <a:headEnd type="none" w="med" len="med"/>
              <a:tailEnd type="none" w="med" len="med"/>
            </a:ln>
            <a:effectLst/>
            <a:scene3d>
              <a:camera prst="orthographicFront"/>
              <a:lightRig rig="threePt" dir="t"/>
            </a:scene3d>
            <a:sp3d>
              <a:bevelT w="127000" h="152400" prst="cross"/>
            </a:sp3d>
          </p:spPr>
          <p:txBody>
            <a:bodyPr wrap="none" anchor="ctr"/>
            <a:lstStyle/>
            <a:p>
              <a:pPr>
                <a:defRPr/>
              </a:pPr>
              <a:endParaRPr lang="ko-KR" altLang="en-US" sz="1600" kern="0">
                <a:solidFill>
                  <a:sysClr val="windowText" lastClr="000000"/>
                </a:solidFill>
                <a:latin typeface="굴림" charset="-127"/>
                <a:ea typeface="굴림" charset="-127"/>
              </a:endParaRPr>
            </a:p>
          </p:txBody>
        </p:sp>
        <p:sp>
          <p:nvSpPr>
            <p:cNvPr id="41" name="Freeform 494"/>
            <p:cNvSpPr/>
            <p:nvPr/>
          </p:nvSpPr>
          <p:spPr bwMode="auto">
            <a:xfrm>
              <a:off x="1982" y="1396"/>
              <a:ext cx="903" cy="784"/>
            </a:xfrm>
            <a:custGeom>
              <a:avLst/>
              <a:gdLst/>
              <a:ahLst/>
              <a:cxnLst>
                <a:cxn ang="0">
                  <a:pos x="270" y="939"/>
                </a:cxn>
                <a:cxn ang="0">
                  <a:pos x="0" y="471"/>
                </a:cxn>
                <a:cxn ang="0">
                  <a:pos x="270" y="0"/>
                </a:cxn>
                <a:cxn ang="0">
                  <a:pos x="812" y="0"/>
                </a:cxn>
                <a:cxn ang="0">
                  <a:pos x="1082" y="471"/>
                </a:cxn>
                <a:cxn ang="0">
                  <a:pos x="812" y="939"/>
                </a:cxn>
                <a:cxn ang="0">
                  <a:pos x="270" y="939"/>
                </a:cxn>
              </a:cxnLst>
              <a:rect l="0" t="0" r="r" b="b"/>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rgbClr val="808080">
                    <a:gamma/>
                    <a:tint val="27451"/>
                    <a:invGamma/>
                  </a:srgbClr>
                </a:gs>
                <a:gs pos="100000">
                  <a:srgbClr val="808080"/>
                </a:gs>
              </a:gsLst>
              <a:lin ang="5400000" scaled="1"/>
            </a:gradFill>
            <a:ln w="9525" cap="flat" cmpd="sng">
              <a:noFill/>
              <a:prstDash val="solid"/>
              <a:round/>
              <a:headEnd type="none" w="med" len="med"/>
              <a:tailEnd type="none" w="med" len="med"/>
            </a:ln>
            <a:effectLst/>
            <a:scene3d>
              <a:camera prst="orthographicFront"/>
              <a:lightRig rig="threePt" dir="t"/>
            </a:scene3d>
            <a:sp3d>
              <a:bevelT w="127000" h="152400" prst="cross"/>
            </a:sp3d>
          </p:spPr>
          <p:txBody>
            <a:bodyPr wrap="none" anchor="ctr"/>
            <a:lstStyle/>
            <a:p>
              <a:pPr>
                <a:defRPr/>
              </a:pPr>
              <a:endParaRPr lang="ko-KR" altLang="en-US" sz="1600" kern="0">
                <a:solidFill>
                  <a:sysClr val="windowText" lastClr="000000"/>
                </a:solidFill>
                <a:latin typeface="굴림" charset="-127"/>
                <a:ea typeface="굴림" charset="-127"/>
              </a:endParaRPr>
            </a:p>
          </p:txBody>
        </p:sp>
        <p:sp>
          <p:nvSpPr>
            <p:cNvPr id="42" name="Freeform 495"/>
            <p:cNvSpPr/>
            <p:nvPr/>
          </p:nvSpPr>
          <p:spPr bwMode="auto">
            <a:xfrm>
              <a:off x="537" y="1396"/>
              <a:ext cx="904" cy="784"/>
            </a:xfrm>
            <a:custGeom>
              <a:avLst/>
              <a:gdLst/>
              <a:ahLst/>
              <a:cxnLst>
                <a:cxn ang="0">
                  <a:pos x="270" y="939"/>
                </a:cxn>
                <a:cxn ang="0">
                  <a:pos x="0" y="471"/>
                </a:cxn>
                <a:cxn ang="0">
                  <a:pos x="270" y="0"/>
                </a:cxn>
                <a:cxn ang="0">
                  <a:pos x="812" y="0"/>
                </a:cxn>
                <a:cxn ang="0">
                  <a:pos x="1082" y="471"/>
                </a:cxn>
                <a:cxn ang="0">
                  <a:pos x="812" y="939"/>
                </a:cxn>
                <a:cxn ang="0">
                  <a:pos x="270" y="939"/>
                </a:cxn>
              </a:cxnLst>
              <a:rect l="0" t="0" r="r" b="b"/>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rgbClr val="808080">
                    <a:gamma/>
                    <a:tint val="27451"/>
                    <a:invGamma/>
                  </a:srgbClr>
                </a:gs>
                <a:gs pos="100000">
                  <a:srgbClr val="808080"/>
                </a:gs>
              </a:gsLst>
              <a:lin ang="5400000" scaled="1"/>
            </a:gradFill>
            <a:ln w="9525" cap="flat" cmpd="sng">
              <a:noFill/>
              <a:prstDash val="solid"/>
              <a:round/>
              <a:headEnd type="none" w="med" len="med"/>
              <a:tailEnd type="none" w="med" len="med"/>
            </a:ln>
            <a:effectLst/>
            <a:scene3d>
              <a:camera prst="orthographicFront"/>
              <a:lightRig rig="threePt" dir="t"/>
            </a:scene3d>
            <a:sp3d>
              <a:bevelT w="127000" h="152400" prst="cross"/>
            </a:sp3d>
          </p:spPr>
          <p:txBody>
            <a:bodyPr wrap="none" anchor="ctr"/>
            <a:lstStyle/>
            <a:p>
              <a:pPr>
                <a:defRPr/>
              </a:pPr>
              <a:endParaRPr lang="ko-KR" altLang="en-US" sz="1600" kern="0" dirty="0">
                <a:solidFill>
                  <a:sysClr val="windowText" lastClr="000000"/>
                </a:solidFill>
                <a:latin typeface="굴림" charset="-127"/>
                <a:ea typeface="굴림" charset="-127"/>
              </a:endParaRPr>
            </a:p>
          </p:txBody>
        </p:sp>
        <p:sp>
          <p:nvSpPr>
            <p:cNvPr id="43" name="Freeform 496"/>
            <p:cNvSpPr/>
            <p:nvPr/>
          </p:nvSpPr>
          <p:spPr bwMode="auto">
            <a:xfrm>
              <a:off x="537" y="2222"/>
              <a:ext cx="904" cy="783"/>
            </a:xfrm>
            <a:custGeom>
              <a:avLst/>
              <a:gdLst/>
              <a:ahLst/>
              <a:cxnLst>
                <a:cxn ang="0">
                  <a:pos x="270" y="938"/>
                </a:cxn>
                <a:cxn ang="0">
                  <a:pos x="0" y="467"/>
                </a:cxn>
                <a:cxn ang="0">
                  <a:pos x="270" y="0"/>
                </a:cxn>
                <a:cxn ang="0">
                  <a:pos x="812" y="0"/>
                </a:cxn>
                <a:cxn ang="0">
                  <a:pos x="1082" y="467"/>
                </a:cxn>
                <a:cxn ang="0">
                  <a:pos x="812" y="938"/>
                </a:cxn>
                <a:cxn ang="0">
                  <a:pos x="270" y="938"/>
                </a:cxn>
              </a:cxnLst>
              <a:rect l="0" t="0" r="r" b="b"/>
              <a:pathLst>
                <a:path w="1082" h="938">
                  <a:moveTo>
                    <a:pt x="270" y="938"/>
                  </a:moveTo>
                  <a:lnTo>
                    <a:pt x="0" y="467"/>
                  </a:lnTo>
                  <a:lnTo>
                    <a:pt x="270" y="0"/>
                  </a:lnTo>
                  <a:lnTo>
                    <a:pt x="812" y="0"/>
                  </a:lnTo>
                  <a:lnTo>
                    <a:pt x="1082" y="467"/>
                  </a:lnTo>
                  <a:lnTo>
                    <a:pt x="812" y="938"/>
                  </a:lnTo>
                  <a:lnTo>
                    <a:pt x="270" y="938"/>
                  </a:lnTo>
                  <a:close/>
                </a:path>
              </a:pathLst>
            </a:custGeom>
            <a:gradFill rotWithShape="1">
              <a:gsLst>
                <a:gs pos="0">
                  <a:srgbClr val="808080">
                    <a:gamma/>
                    <a:tint val="27451"/>
                    <a:invGamma/>
                  </a:srgbClr>
                </a:gs>
                <a:gs pos="100000">
                  <a:srgbClr val="808080"/>
                </a:gs>
              </a:gsLst>
              <a:lin ang="5400000" scaled="1"/>
            </a:gradFill>
            <a:ln w="9525" cap="flat" cmpd="sng">
              <a:noFill/>
              <a:prstDash val="solid"/>
              <a:round/>
              <a:headEnd type="none" w="med" len="med"/>
              <a:tailEnd type="none" w="med" len="med"/>
            </a:ln>
            <a:effectLst/>
            <a:scene3d>
              <a:camera prst="orthographicFront"/>
              <a:lightRig rig="threePt" dir="t"/>
            </a:scene3d>
            <a:sp3d>
              <a:bevelT w="127000" h="152400" prst="cross"/>
            </a:sp3d>
          </p:spPr>
          <p:txBody>
            <a:bodyPr wrap="none" anchor="ctr"/>
            <a:lstStyle/>
            <a:p>
              <a:pPr>
                <a:defRPr/>
              </a:pPr>
              <a:endParaRPr lang="ko-KR" altLang="en-US" sz="1600" kern="0">
                <a:solidFill>
                  <a:sysClr val="windowText" lastClr="000000"/>
                </a:solidFill>
                <a:latin typeface="굴림" charset="-127"/>
                <a:ea typeface="굴림" charset="-127"/>
              </a:endParaRPr>
            </a:p>
          </p:txBody>
        </p:sp>
        <p:sp>
          <p:nvSpPr>
            <p:cNvPr id="44" name="Freeform 497"/>
            <p:cNvSpPr/>
            <p:nvPr/>
          </p:nvSpPr>
          <p:spPr bwMode="auto">
            <a:xfrm>
              <a:off x="1309" y="1010"/>
              <a:ext cx="816" cy="356"/>
            </a:xfrm>
            <a:custGeom>
              <a:avLst/>
              <a:gdLst>
                <a:gd name="T0" fmla="*/ 0 w 666"/>
                <a:gd name="T1" fmla="*/ 1495 h 290"/>
                <a:gd name="T2" fmla="*/ 842 w 666"/>
                <a:gd name="T3" fmla="*/ 0 h 290"/>
                <a:gd name="T4" fmla="*/ 2540 w 666"/>
                <a:gd name="T5" fmla="*/ 0 h 290"/>
                <a:gd name="T6" fmla="*/ 3382 w 666"/>
                <a:gd name="T7" fmla="*/ 1495 h 290"/>
                <a:gd name="T8" fmla="*/ 0 w 666"/>
                <a:gd name="T9" fmla="*/ 1495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ko-KR" altLang="en-US" sz="1600" kern="0">
                <a:solidFill>
                  <a:sysClr val="windowText" lastClr="000000"/>
                </a:solidFill>
              </a:endParaRPr>
            </a:p>
          </p:txBody>
        </p:sp>
        <p:sp>
          <p:nvSpPr>
            <p:cNvPr id="45" name="Freeform 498"/>
            <p:cNvSpPr/>
            <p:nvPr/>
          </p:nvSpPr>
          <p:spPr bwMode="auto">
            <a:xfrm>
              <a:off x="582" y="1434"/>
              <a:ext cx="816" cy="356"/>
            </a:xfrm>
            <a:custGeom>
              <a:avLst/>
              <a:gdLst>
                <a:gd name="T0" fmla="*/ 0 w 666"/>
                <a:gd name="T1" fmla="*/ 1495 h 290"/>
                <a:gd name="T2" fmla="*/ 842 w 666"/>
                <a:gd name="T3" fmla="*/ 0 h 290"/>
                <a:gd name="T4" fmla="*/ 2540 w 666"/>
                <a:gd name="T5" fmla="*/ 0 h 290"/>
                <a:gd name="T6" fmla="*/ 3382 w 666"/>
                <a:gd name="T7" fmla="*/ 1495 h 290"/>
                <a:gd name="T8" fmla="*/ 0 w 666"/>
                <a:gd name="T9" fmla="*/ 1495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ko-KR" altLang="en-US" sz="1600" kern="0">
                <a:solidFill>
                  <a:sysClr val="windowText" lastClr="000000"/>
                </a:solidFill>
              </a:endParaRPr>
            </a:p>
          </p:txBody>
        </p:sp>
        <p:sp>
          <p:nvSpPr>
            <p:cNvPr id="46" name="Freeform 499"/>
            <p:cNvSpPr/>
            <p:nvPr/>
          </p:nvSpPr>
          <p:spPr bwMode="auto">
            <a:xfrm>
              <a:off x="2011" y="1434"/>
              <a:ext cx="816" cy="356"/>
            </a:xfrm>
            <a:custGeom>
              <a:avLst/>
              <a:gdLst>
                <a:gd name="T0" fmla="*/ 0 w 666"/>
                <a:gd name="T1" fmla="*/ 1495 h 290"/>
                <a:gd name="T2" fmla="*/ 842 w 666"/>
                <a:gd name="T3" fmla="*/ 0 h 290"/>
                <a:gd name="T4" fmla="*/ 2540 w 666"/>
                <a:gd name="T5" fmla="*/ 0 h 290"/>
                <a:gd name="T6" fmla="*/ 3382 w 666"/>
                <a:gd name="T7" fmla="*/ 1495 h 290"/>
                <a:gd name="T8" fmla="*/ 0 w 666"/>
                <a:gd name="T9" fmla="*/ 1495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ko-KR" altLang="en-US" sz="1600" kern="0">
                <a:solidFill>
                  <a:sysClr val="windowText" lastClr="000000"/>
                </a:solidFill>
              </a:endParaRPr>
            </a:p>
          </p:txBody>
        </p:sp>
        <p:sp>
          <p:nvSpPr>
            <p:cNvPr id="47" name="Freeform 500"/>
            <p:cNvSpPr/>
            <p:nvPr/>
          </p:nvSpPr>
          <p:spPr bwMode="auto">
            <a:xfrm>
              <a:off x="1309" y="1842"/>
              <a:ext cx="816" cy="356"/>
            </a:xfrm>
            <a:custGeom>
              <a:avLst/>
              <a:gdLst>
                <a:gd name="T0" fmla="*/ 0 w 666"/>
                <a:gd name="T1" fmla="*/ 1495 h 290"/>
                <a:gd name="T2" fmla="*/ 842 w 666"/>
                <a:gd name="T3" fmla="*/ 0 h 290"/>
                <a:gd name="T4" fmla="*/ 2540 w 666"/>
                <a:gd name="T5" fmla="*/ 0 h 290"/>
                <a:gd name="T6" fmla="*/ 3382 w 666"/>
                <a:gd name="T7" fmla="*/ 1495 h 290"/>
                <a:gd name="T8" fmla="*/ 0 w 666"/>
                <a:gd name="T9" fmla="*/ 1495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ko-KR" altLang="en-US" sz="1600" kern="0">
                <a:solidFill>
                  <a:sysClr val="windowText" lastClr="000000"/>
                </a:solidFill>
              </a:endParaRPr>
            </a:p>
          </p:txBody>
        </p:sp>
        <p:sp>
          <p:nvSpPr>
            <p:cNvPr id="48" name="Freeform 501"/>
            <p:cNvSpPr/>
            <p:nvPr/>
          </p:nvSpPr>
          <p:spPr bwMode="auto">
            <a:xfrm>
              <a:off x="582" y="2250"/>
              <a:ext cx="816" cy="356"/>
            </a:xfrm>
            <a:custGeom>
              <a:avLst/>
              <a:gdLst>
                <a:gd name="T0" fmla="*/ 0 w 666"/>
                <a:gd name="T1" fmla="*/ 1495 h 290"/>
                <a:gd name="T2" fmla="*/ 842 w 666"/>
                <a:gd name="T3" fmla="*/ 0 h 290"/>
                <a:gd name="T4" fmla="*/ 2540 w 666"/>
                <a:gd name="T5" fmla="*/ 0 h 290"/>
                <a:gd name="T6" fmla="*/ 3382 w 666"/>
                <a:gd name="T7" fmla="*/ 1495 h 290"/>
                <a:gd name="T8" fmla="*/ 0 w 666"/>
                <a:gd name="T9" fmla="*/ 1495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ko-KR" altLang="en-US" sz="1600" kern="0">
                <a:solidFill>
                  <a:sysClr val="windowText" lastClr="000000"/>
                </a:solidFill>
              </a:endParaRPr>
            </a:p>
          </p:txBody>
        </p:sp>
        <p:sp>
          <p:nvSpPr>
            <p:cNvPr id="49" name="Freeform 502"/>
            <p:cNvSpPr/>
            <p:nvPr/>
          </p:nvSpPr>
          <p:spPr bwMode="auto">
            <a:xfrm>
              <a:off x="1309" y="2681"/>
              <a:ext cx="816" cy="356"/>
            </a:xfrm>
            <a:custGeom>
              <a:avLst/>
              <a:gdLst>
                <a:gd name="T0" fmla="*/ 0 w 666"/>
                <a:gd name="T1" fmla="*/ 1495 h 290"/>
                <a:gd name="T2" fmla="*/ 842 w 666"/>
                <a:gd name="T3" fmla="*/ 0 h 290"/>
                <a:gd name="T4" fmla="*/ 2540 w 666"/>
                <a:gd name="T5" fmla="*/ 0 h 290"/>
                <a:gd name="T6" fmla="*/ 3382 w 666"/>
                <a:gd name="T7" fmla="*/ 1495 h 290"/>
                <a:gd name="T8" fmla="*/ 0 w 666"/>
                <a:gd name="T9" fmla="*/ 1495 h 290"/>
                <a:gd name="T10" fmla="*/ 0 60000 65536"/>
                <a:gd name="T11" fmla="*/ 0 60000 65536"/>
                <a:gd name="T12" fmla="*/ 0 60000 65536"/>
                <a:gd name="T13" fmla="*/ 0 60000 65536"/>
                <a:gd name="T14" fmla="*/ 0 60000 65536"/>
                <a:gd name="T15" fmla="*/ 0 w 666"/>
                <a:gd name="T16" fmla="*/ 0 h 290"/>
                <a:gd name="T17" fmla="*/ 666 w 666"/>
                <a:gd name="T18" fmla="*/ 290 h 290"/>
              </a:gdLst>
              <a:ahLst/>
              <a:cxnLst>
                <a:cxn ang="T10">
                  <a:pos x="T0" y="T1"/>
                </a:cxn>
                <a:cxn ang="T11">
                  <a:pos x="T2" y="T3"/>
                </a:cxn>
                <a:cxn ang="T12">
                  <a:pos x="T4" y="T5"/>
                </a:cxn>
                <a:cxn ang="T13">
                  <a:pos x="T6" y="T7"/>
                </a:cxn>
                <a:cxn ang="T14">
                  <a:pos x="T8" y="T9"/>
                </a:cxn>
              </a:cxnLst>
              <a:rect l="T15" t="T16" r="T17" b="T18"/>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w="12700">
              <a:noFill/>
              <a:round/>
            </a:ln>
          </p:spPr>
          <p:txBody>
            <a:bodyPr/>
            <a:lstStyle/>
            <a:p>
              <a:pPr>
                <a:defRPr/>
              </a:pPr>
              <a:endParaRPr lang="ko-KR" altLang="en-US" sz="1600" kern="0">
                <a:solidFill>
                  <a:sysClr val="windowText" lastClr="000000"/>
                </a:solidFill>
              </a:endParaRPr>
            </a:p>
          </p:txBody>
        </p:sp>
        <p:sp>
          <p:nvSpPr>
            <p:cNvPr id="50" name="Freeform 503"/>
            <p:cNvSpPr/>
            <p:nvPr/>
          </p:nvSpPr>
          <p:spPr bwMode="auto">
            <a:xfrm>
              <a:off x="1970" y="2216"/>
              <a:ext cx="903" cy="783"/>
            </a:xfrm>
            <a:custGeom>
              <a:avLst/>
              <a:gdLst>
                <a:gd name="T0" fmla="*/ 63 w 1082"/>
                <a:gd name="T1" fmla="*/ 221 h 938"/>
                <a:gd name="T2" fmla="*/ 0 w 1082"/>
                <a:gd name="T3" fmla="*/ 110 h 938"/>
                <a:gd name="T4" fmla="*/ 63 w 1082"/>
                <a:gd name="T5" fmla="*/ 0 h 938"/>
                <a:gd name="T6" fmla="*/ 192 w 1082"/>
                <a:gd name="T7" fmla="*/ 0 h 938"/>
                <a:gd name="T8" fmla="*/ 255 w 1082"/>
                <a:gd name="T9" fmla="*/ 110 h 938"/>
                <a:gd name="T10" fmla="*/ 192 w 1082"/>
                <a:gd name="T11" fmla="*/ 221 h 938"/>
                <a:gd name="T12" fmla="*/ 63 w 1082"/>
                <a:gd name="T13" fmla="*/ 221 h 938"/>
                <a:gd name="T14" fmla="*/ 0 60000 65536"/>
                <a:gd name="T15" fmla="*/ 0 60000 65536"/>
                <a:gd name="T16" fmla="*/ 0 60000 65536"/>
                <a:gd name="T17" fmla="*/ 0 60000 65536"/>
                <a:gd name="T18" fmla="*/ 0 60000 65536"/>
                <a:gd name="T19" fmla="*/ 0 60000 65536"/>
                <a:gd name="T20" fmla="*/ 0 60000 65536"/>
                <a:gd name="T21" fmla="*/ 0 w 1082"/>
                <a:gd name="T22" fmla="*/ 0 h 938"/>
                <a:gd name="T23" fmla="*/ 1082 w 1082"/>
                <a:gd name="T24" fmla="*/ 938 h 9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2" h="938">
                  <a:moveTo>
                    <a:pt x="270" y="938"/>
                  </a:moveTo>
                  <a:lnTo>
                    <a:pt x="0" y="467"/>
                  </a:lnTo>
                  <a:lnTo>
                    <a:pt x="270" y="0"/>
                  </a:lnTo>
                  <a:lnTo>
                    <a:pt x="812" y="0"/>
                  </a:lnTo>
                  <a:lnTo>
                    <a:pt x="1082" y="467"/>
                  </a:lnTo>
                  <a:lnTo>
                    <a:pt x="812" y="938"/>
                  </a:lnTo>
                  <a:lnTo>
                    <a:pt x="270" y="938"/>
                  </a:lnTo>
                  <a:close/>
                </a:path>
              </a:pathLst>
            </a:custGeom>
            <a:solidFill>
              <a:srgbClr val="FFFFFF">
                <a:alpha val="14902"/>
              </a:srgbClr>
            </a:solidFill>
            <a:ln w="22225" cap="rnd">
              <a:solidFill>
                <a:schemeClr val="tx1">
                  <a:lumMod val="50000"/>
                  <a:lumOff val="50000"/>
                </a:schemeClr>
              </a:solidFill>
              <a:prstDash val="sysDot"/>
              <a:round/>
            </a:ln>
          </p:spPr>
          <p:txBody>
            <a:bodyPr wrap="none" anchor="ctr"/>
            <a:lstStyle/>
            <a:p>
              <a:pPr>
                <a:defRPr/>
              </a:pPr>
              <a:endParaRPr lang="ko-KR" altLang="en-US" sz="1600" kern="0">
                <a:solidFill>
                  <a:sysClr val="windowText" lastClr="000000"/>
                </a:solidFill>
              </a:endParaRPr>
            </a:p>
          </p:txBody>
        </p:sp>
        <p:sp>
          <p:nvSpPr>
            <p:cNvPr id="51" name="Line 504"/>
            <p:cNvSpPr>
              <a:spLocks noChangeShapeType="1"/>
            </p:cNvSpPr>
            <p:nvPr/>
          </p:nvSpPr>
          <p:spPr bwMode="auto">
            <a:xfrm>
              <a:off x="2419" y="2613"/>
              <a:ext cx="1044" cy="0"/>
            </a:xfrm>
            <a:prstGeom prst="line">
              <a:avLst/>
            </a:prstGeom>
            <a:noFill/>
            <a:ln w="63500">
              <a:solidFill>
                <a:schemeClr val="tx1">
                  <a:lumMod val="50000"/>
                  <a:lumOff val="50000"/>
                </a:schemeClr>
              </a:solidFill>
              <a:prstDash val="sysDot"/>
              <a:round/>
              <a:headEnd type="oval" w="med" len="med"/>
              <a:tailEnd type="triangle" w="med" len="med"/>
            </a:ln>
          </p:spPr>
          <p:txBody>
            <a:bodyPr wrap="none" anchor="ctr"/>
            <a:lstStyle/>
            <a:p>
              <a:pPr>
                <a:defRPr/>
              </a:pPr>
              <a:endParaRPr lang="zh-CN" altLang="en-US" sz="1600" kern="0">
                <a:solidFill>
                  <a:sysClr val="windowText" lastClr="000000"/>
                </a:solidFill>
              </a:endParaRPr>
            </a:p>
          </p:txBody>
        </p:sp>
        <p:sp>
          <p:nvSpPr>
            <p:cNvPr id="52" name="Text Box 505"/>
            <p:cNvSpPr txBox="1">
              <a:spLocks noChangeArrowheads="1"/>
            </p:cNvSpPr>
            <p:nvPr/>
          </p:nvSpPr>
          <p:spPr bwMode="auto">
            <a:xfrm>
              <a:off x="3735" y="2432"/>
              <a:ext cx="1158" cy="739"/>
            </a:xfrm>
            <a:prstGeom prst="rect">
              <a:avLst/>
            </a:prstGeom>
            <a:noFill/>
            <a:ln w="9525">
              <a:noFill/>
              <a:miter lim="800000"/>
            </a:ln>
          </p:spPr>
          <p:txBody>
            <a:bodyPr wrap="none">
              <a:spAutoFit/>
            </a:bodyPr>
            <a:lstStyle/>
            <a:p>
              <a:pPr>
                <a:lnSpc>
                  <a:spcPct val="110000"/>
                </a:lnSpc>
                <a:defRPr/>
              </a:pPr>
              <a:r>
                <a:rPr lang="en-US" altLang="ko-KR" sz="1100" kern="0" dirty="0">
                  <a:solidFill>
                    <a:sysClr val="windowText" lastClr="000000"/>
                  </a:solidFill>
                  <a:latin typeface="Arial Black" panose="020B0A04020102020204" pitchFamily="34" charset="0"/>
                </a:rPr>
                <a:t>Design Inspiration</a:t>
              </a:r>
            </a:p>
            <a:p>
              <a:pPr>
                <a:lnSpc>
                  <a:spcPct val="110000"/>
                </a:lnSpc>
                <a:defRPr/>
              </a:pPr>
              <a:r>
                <a:rPr lang="en-US" altLang="ko-KR" sz="1100" kern="0" dirty="0">
                  <a:solidFill>
                    <a:sysClr val="windowText" lastClr="000000"/>
                  </a:solidFill>
                  <a:latin typeface="Arial Black" panose="020B0A04020102020204" pitchFamily="34" charset="0"/>
                </a:rPr>
                <a:t>Clarity &amp; Impact</a:t>
              </a:r>
            </a:p>
            <a:p>
              <a:pPr>
                <a:lnSpc>
                  <a:spcPct val="110000"/>
                </a:lnSpc>
                <a:defRPr/>
              </a:pPr>
              <a:r>
                <a:rPr lang="en-US" altLang="ko-KR" sz="1100" kern="0" dirty="0">
                  <a:solidFill>
                    <a:sysClr val="windowText" lastClr="000000"/>
                  </a:solidFill>
                  <a:latin typeface="Arial Black" panose="020B0A04020102020204" pitchFamily="34" charset="0"/>
                </a:rPr>
                <a:t>Premium Design</a:t>
              </a:r>
            </a:p>
            <a:p>
              <a:pPr>
                <a:lnSpc>
                  <a:spcPct val="110000"/>
                </a:lnSpc>
                <a:defRPr/>
              </a:pPr>
              <a:r>
                <a:rPr lang="en-US" altLang="ko-KR" sz="1100" kern="0" dirty="0">
                  <a:solidFill>
                    <a:sysClr val="windowText" lastClr="000000"/>
                  </a:solidFill>
                  <a:latin typeface="Arial Black" panose="020B0A04020102020204" pitchFamily="34" charset="0"/>
                </a:rPr>
                <a:t>Subtle Touch</a:t>
              </a:r>
            </a:p>
            <a:p>
              <a:pPr>
                <a:lnSpc>
                  <a:spcPct val="110000"/>
                </a:lnSpc>
                <a:defRPr/>
              </a:pPr>
              <a:r>
                <a:rPr lang="en-US" altLang="ko-KR" sz="1100" kern="0" dirty="0">
                  <a:solidFill>
                    <a:sysClr val="windowText" lastClr="000000"/>
                  </a:solidFill>
                  <a:latin typeface="Arial Black" panose="020B0A04020102020204" pitchFamily="34" charset="0"/>
                </a:rPr>
                <a:t>Visual Appealing</a:t>
              </a:r>
            </a:p>
          </p:txBody>
        </p:sp>
        <p:sp>
          <p:nvSpPr>
            <p:cNvPr id="53" name="Text Box 506"/>
            <p:cNvSpPr txBox="1">
              <a:spLocks noChangeArrowheads="1"/>
            </p:cNvSpPr>
            <p:nvPr/>
          </p:nvSpPr>
          <p:spPr bwMode="auto">
            <a:xfrm>
              <a:off x="2147" y="3021"/>
              <a:ext cx="1429" cy="561"/>
            </a:xfrm>
            <a:prstGeom prst="rect">
              <a:avLst/>
            </a:prstGeom>
            <a:noFill/>
            <a:ln w="9525">
              <a:noFill/>
              <a:miter lim="800000"/>
            </a:ln>
            <a:effectLst/>
          </p:spPr>
          <p:txBody>
            <a:bodyPr>
              <a:spAutoFit/>
            </a:bodyPr>
            <a:lstStyle/>
            <a:p>
              <a:pPr>
                <a:defRPr/>
              </a:pPr>
              <a:r>
                <a:rPr lang="en-US" altLang="ko-KR" sz="1100" kern="0" dirty="0">
                  <a:solidFill>
                    <a:schemeClr val="tx1">
                      <a:lumMod val="65000"/>
                      <a:lumOff val="35000"/>
                    </a:schemeClr>
                  </a:solidFill>
                  <a:latin typeface="Arial Black" panose="020B0A04020102020204" pitchFamily="34" charset="0"/>
                  <a:ea typeface="굴림" charset="-127"/>
                </a:rPr>
                <a:t>Each work is</a:t>
              </a:r>
            </a:p>
            <a:p>
              <a:pPr>
                <a:defRPr/>
              </a:pPr>
              <a:r>
                <a:rPr lang="en-US" altLang="ko-KR" sz="1100" kern="0" dirty="0">
                  <a:solidFill>
                    <a:schemeClr val="tx1">
                      <a:lumMod val="65000"/>
                      <a:lumOff val="35000"/>
                    </a:schemeClr>
                  </a:solidFill>
                  <a:latin typeface="Arial Black" panose="020B0A04020102020204" pitchFamily="34" charset="0"/>
                  <a:ea typeface="굴림" charset="-127"/>
                </a:rPr>
                <a:t>featured with simplicity</a:t>
              </a:r>
            </a:p>
            <a:p>
              <a:pPr>
                <a:defRPr/>
              </a:pPr>
              <a:r>
                <a:rPr lang="en-US" altLang="ko-KR" sz="1100" kern="0" dirty="0">
                  <a:solidFill>
                    <a:schemeClr val="tx1">
                      <a:lumMod val="65000"/>
                      <a:lumOff val="35000"/>
                    </a:schemeClr>
                  </a:solidFill>
                  <a:latin typeface="Arial Black" panose="020B0A04020102020204" pitchFamily="34" charset="0"/>
                  <a:ea typeface="굴림" charset="-127"/>
                </a:rPr>
                <a:t>but supreme beauty.</a:t>
              </a:r>
            </a:p>
          </p:txBody>
        </p:sp>
        <p:sp>
          <p:nvSpPr>
            <p:cNvPr id="54" name="Text Box 507"/>
            <p:cNvSpPr txBox="1">
              <a:spLocks noChangeArrowheads="1"/>
            </p:cNvSpPr>
            <p:nvPr/>
          </p:nvSpPr>
          <p:spPr bwMode="auto">
            <a:xfrm>
              <a:off x="1353" y="1229"/>
              <a:ext cx="704" cy="437"/>
            </a:xfrm>
            <a:prstGeom prst="rect">
              <a:avLst/>
            </a:prstGeom>
            <a:noFill/>
            <a:ln w="9525">
              <a:noFill/>
              <a:miter lim="800000"/>
            </a:ln>
          </p:spPr>
          <p:txBody>
            <a:bodyPr>
              <a:spAutoFit/>
            </a:bodyPr>
            <a:lstStyle/>
            <a:p>
              <a:pPr algn="ctr">
                <a:defRPr/>
              </a:pPr>
              <a:r>
                <a:rPr lang="en-US" altLang="ko-KR" sz="1100" kern="0">
                  <a:solidFill>
                    <a:sysClr val="windowText" lastClr="000000"/>
                  </a:solidFill>
                  <a:latin typeface="Arial Black" panose="020B0A04020102020204" pitchFamily="34" charset="0"/>
                </a:rPr>
                <a:t>Design</a:t>
              </a:r>
            </a:p>
            <a:p>
              <a:pPr algn="ctr">
                <a:defRPr/>
              </a:pPr>
              <a:r>
                <a:rPr lang="en-US" altLang="ko-KR" sz="1100" kern="0">
                  <a:solidFill>
                    <a:sysClr val="windowText" lastClr="000000"/>
                  </a:solidFill>
                  <a:latin typeface="Arial Black" panose="020B0A04020102020204" pitchFamily="34" charset="0"/>
                </a:rPr>
                <a:t>Inspiration</a:t>
              </a:r>
            </a:p>
          </p:txBody>
        </p:sp>
        <p:sp>
          <p:nvSpPr>
            <p:cNvPr id="55" name="Text Box 508"/>
            <p:cNvSpPr txBox="1">
              <a:spLocks noChangeArrowheads="1"/>
            </p:cNvSpPr>
            <p:nvPr/>
          </p:nvSpPr>
          <p:spPr bwMode="auto">
            <a:xfrm>
              <a:off x="1353" y="2115"/>
              <a:ext cx="704" cy="314"/>
            </a:xfrm>
            <a:prstGeom prst="rect">
              <a:avLst/>
            </a:prstGeom>
            <a:noFill/>
            <a:ln w="9525">
              <a:noFill/>
              <a:miter lim="800000"/>
            </a:ln>
          </p:spPr>
          <p:txBody>
            <a:bodyPr>
              <a:spAutoFit/>
            </a:bodyPr>
            <a:lstStyle/>
            <a:p>
              <a:pPr algn="ctr">
                <a:defRPr/>
              </a:pPr>
              <a:r>
                <a:rPr lang="en-US" altLang="ko-KR" sz="1100" kern="0">
                  <a:solidFill>
                    <a:sysClr val="windowText" lastClr="000000"/>
                  </a:solidFill>
                  <a:latin typeface="Arial Black" panose="020B0A04020102020204" pitchFamily="34" charset="0"/>
                </a:rPr>
                <a:t>Subtle Touch</a:t>
              </a:r>
            </a:p>
          </p:txBody>
        </p:sp>
        <p:sp>
          <p:nvSpPr>
            <p:cNvPr id="56" name="Text Box 509"/>
            <p:cNvSpPr txBox="1">
              <a:spLocks noChangeArrowheads="1"/>
            </p:cNvSpPr>
            <p:nvPr/>
          </p:nvSpPr>
          <p:spPr bwMode="auto">
            <a:xfrm>
              <a:off x="1353" y="2885"/>
              <a:ext cx="704" cy="314"/>
            </a:xfrm>
            <a:prstGeom prst="rect">
              <a:avLst/>
            </a:prstGeom>
            <a:noFill/>
            <a:ln w="9525">
              <a:noFill/>
              <a:miter lim="800000"/>
            </a:ln>
          </p:spPr>
          <p:txBody>
            <a:bodyPr>
              <a:spAutoFit/>
            </a:bodyPr>
            <a:lstStyle/>
            <a:p>
              <a:pPr algn="ctr">
                <a:defRPr/>
              </a:pPr>
              <a:r>
                <a:rPr lang="en-US" altLang="ko-KR" sz="1100" kern="0">
                  <a:solidFill>
                    <a:sysClr val="windowText" lastClr="000000"/>
                  </a:solidFill>
                  <a:latin typeface="Arial Black" panose="020B0A04020102020204" pitchFamily="34" charset="0"/>
                </a:rPr>
                <a:t>Stylish Design</a:t>
              </a:r>
            </a:p>
          </p:txBody>
        </p:sp>
        <p:sp>
          <p:nvSpPr>
            <p:cNvPr id="57" name="Text Box 510"/>
            <p:cNvSpPr txBox="1">
              <a:spLocks noChangeArrowheads="1"/>
            </p:cNvSpPr>
            <p:nvPr/>
          </p:nvSpPr>
          <p:spPr bwMode="auto">
            <a:xfrm>
              <a:off x="628" y="1638"/>
              <a:ext cx="704" cy="314"/>
            </a:xfrm>
            <a:prstGeom prst="rect">
              <a:avLst/>
            </a:prstGeom>
            <a:noFill/>
            <a:ln w="9525">
              <a:noFill/>
              <a:miter lim="800000"/>
            </a:ln>
          </p:spPr>
          <p:txBody>
            <a:bodyPr>
              <a:spAutoFit/>
            </a:bodyPr>
            <a:lstStyle/>
            <a:p>
              <a:pPr algn="ctr">
                <a:defRPr/>
              </a:pPr>
              <a:r>
                <a:rPr lang="en-US" altLang="ko-KR" sz="1100" kern="0">
                  <a:solidFill>
                    <a:sysClr val="windowText" lastClr="000000"/>
                  </a:solidFill>
                  <a:latin typeface="Arial Black" panose="020B0A04020102020204" pitchFamily="34" charset="0"/>
                </a:rPr>
                <a:t>Clarity &amp; Impact</a:t>
              </a:r>
            </a:p>
          </p:txBody>
        </p:sp>
        <p:sp>
          <p:nvSpPr>
            <p:cNvPr id="58" name="Text Box 511"/>
            <p:cNvSpPr txBox="1">
              <a:spLocks noChangeArrowheads="1"/>
            </p:cNvSpPr>
            <p:nvPr/>
          </p:nvSpPr>
          <p:spPr bwMode="auto">
            <a:xfrm>
              <a:off x="628" y="2477"/>
              <a:ext cx="704" cy="314"/>
            </a:xfrm>
            <a:prstGeom prst="rect">
              <a:avLst/>
            </a:prstGeom>
            <a:noFill/>
            <a:ln w="9525">
              <a:noFill/>
              <a:miter lim="800000"/>
            </a:ln>
          </p:spPr>
          <p:txBody>
            <a:bodyPr>
              <a:spAutoFit/>
            </a:bodyPr>
            <a:lstStyle/>
            <a:p>
              <a:pPr algn="ctr">
                <a:defRPr/>
              </a:pPr>
              <a:r>
                <a:rPr lang="en-US" altLang="ko-KR" sz="1100" kern="0">
                  <a:solidFill>
                    <a:sysClr val="windowText" lastClr="000000"/>
                  </a:solidFill>
                  <a:latin typeface="Arial Black" panose="020B0A04020102020204" pitchFamily="34" charset="0"/>
                </a:rPr>
                <a:t>Visual Appealing</a:t>
              </a:r>
            </a:p>
          </p:txBody>
        </p:sp>
        <p:sp>
          <p:nvSpPr>
            <p:cNvPr id="59" name="Text Box 512"/>
            <p:cNvSpPr txBox="1">
              <a:spLocks noChangeArrowheads="1"/>
            </p:cNvSpPr>
            <p:nvPr/>
          </p:nvSpPr>
          <p:spPr bwMode="auto">
            <a:xfrm>
              <a:off x="2079" y="1638"/>
              <a:ext cx="704" cy="314"/>
            </a:xfrm>
            <a:prstGeom prst="rect">
              <a:avLst/>
            </a:prstGeom>
            <a:noFill/>
            <a:ln w="9525">
              <a:noFill/>
              <a:miter lim="800000"/>
            </a:ln>
          </p:spPr>
          <p:txBody>
            <a:bodyPr>
              <a:spAutoFit/>
            </a:bodyPr>
            <a:lstStyle/>
            <a:p>
              <a:pPr algn="ctr">
                <a:defRPr/>
              </a:pPr>
              <a:r>
                <a:rPr lang="en-US" altLang="ko-KR" sz="1100" kern="0">
                  <a:solidFill>
                    <a:sysClr val="windowText" lastClr="000000"/>
                  </a:solidFill>
                  <a:latin typeface="Arial Black" panose="020B0A04020102020204" pitchFamily="34" charset="0"/>
                </a:rPr>
                <a:t>Premium Design</a:t>
              </a:r>
            </a:p>
          </p:txBody>
        </p:sp>
      </p:grpSp>
      <p:sp>
        <p:nvSpPr>
          <p:cNvPr id="31"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39</a:t>
            </a:fld>
            <a:endParaRPr lang="en-US" altLang="zh-CN" dirty="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前 言</a:t>
            </a:r>
          </a:p>
        </p:txBody>
      </p:sp>
      <p:sp>
        <p:nvSpPr>
          <p:cNvPr id="5" name="矩形 4"/>
          <p:cNvSpPr/>
          <p:nvPr/>
        </p:nvSpPr>
        <p:spPr>
          <a:xfrm>
            <a:off x="984250" y="1509440"/>
            <a:ext cx="8235950" cy="2031325"/>
          </a:xfrm>
          <a:prstGeom prst="rect">
            <a:avLst/>
          </a:prstGeom>
        </p:spPr>
        <p:txBody>
          <a:bodyPr wrap="square">
            <a:spAutoFit/>
          </a:bodyPr>
          <a:lstStyle/>
          <a:p>
            <a:pPr marL="357505" indent="-357505">
              <a:lnSpc>
                <a:spcPct val="150000"/>
              </a:lnSpc>
              <a:spcBef>
                <a:spcPct val="50000"/>
              </a:spcBef>
              <a:buClr>
                <a:schemeClr val="accent2"/>
              </a:buClr>
              <a:buFont typeface="Wingdings" panose="05000000000000000000" pitchFamily="2" charset="2"/>
              <a:buChar char="n"/>
            </a:pPr>
            <a:r>
              <a:rPr lang="zh-CN" altLang="en-US" dirty="0">
                <a:solidFill>
                  <a:schemeClr val="tx2"/>
                </a:solidFill>
              </a:rPr>
              <a:t>段落一：单击添加内容文字单击添加段落文字单击添加段落文字。</a:t>
            </a:r>
            <a:endParaRPr lang="en-US" altLang="zh-CN" dirty="0">
              <a:solidFill>
                <a:schemeClr val="tx2"/>
              </a:solidFill>
            </a:endParaRPr>
          </a:p>
          <a:p>
            <a:pPr marL="357505" indent="-357505">
              <a:lnSpc>
                <a:spcPct val="150000"/>
              </a:lnSpc>
              <a:spcBef>
                <a:spcPct val="50000"/>
              </a:spcBef>
              <a:buClr>
                <a:schemeClr val="accent2"/>
              </a:buClr>
              <a:buFont typeface="Wingdings" panose="05000000000000000000" pitchFamily="2" charset="2"/>
              <a:buChar char="n"/>
            </a:pPr>
            <a:r>
              <a:rPr lang="zh-CN" altLang="en-US" dirty="0">
                <a:solidFill>
                  <a:schemeClr val="tx2"/>
                </a:solidFill>
              </a:rPr>
              <a:t>段落二：单击添加内容文字单击添加段落文字单击添加段落文字。</a:t>
            </a:r>
            <a:endParaRPr lang="en-US" altLang="zh-CN" dirty="0">
              <a:solidFill>
                <a:schemeClr val="tx2"/>
              </a:solidFill>
            </a:endParaRPr>
          </a:p>
          <a:p>
            <a:pPr marL="357505" indent="-357505">
              <a:lnSpc>
                <a:spcPct val="150000"/>
              </a:lnSpc>
              <a:spcBef>
                <a:spcPct val="50000"/>
              </a:spcBef>
              <a:buClr>
                <a:schemeClr val="accent2"/>
              </a:buClr>
              <a:buFont typeface="Wingdings" panose="05000000000000000000" pitchFamily="2" charset="2"/>
              <a:buChar char="n"/>
            </a:pPr>
            <a:r>
              <a:rPr lang="zh-CN" altLang="en-US" dirty="0">
                <a:solidFill>
                  <a:schemeClr val="tx2"/>
                </a:solidFill>
              </a:rPr>
              <a:t>段落三：单击添加内容文字单击添加段落文字单击添加段落文字单击添加段落文字单击添加段落文字</a:t>
            </a:r>
            <a:endParaRPr lang="zh-CN" altLang="en-US" dirty="0"/>
          </a:p>
        </p:txBody>
      </p:sp>
      <p:sp>
        <p:nvSpPr>
          <p:cNvPr id="6" name="Rectangle 10"/>
          <p:cNvSpPr>
            <a:spLocks noGrp="1" noChangeArrowheads="1"/>
          </p:cNvSpPr>
          <p:nvPr>
            <p:ph type="sldNum" sz="quarter" idx="12"/>
          </p:nvPr>
        </p:nvSpPr>
        <p:spPr>
          <a:xfrm>
            <a:off x="984250" y="5372100"/>
            <a:ext cx="1439862" cy="196850"/>
          </a:xfrm>
          <a:prstGeom prst="rect">
            <a:avLst/>
          </a:prstGeo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4</a:t>
            </a:fld>
            <a:endParaRPr lang="en-US" altLang="zh-CN" dirty="0">
              <a:solidFill>
                <a:schemeClr val="tx1"/>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12"/>
          </p:nvPr>
        </p:nvSpPr>
        <p:spPr>
          <a:xfrm>
            <a:off x="7061200"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40</a:t>
            </a:fld>
            <a:endParaRPr lang="en-US" altLang="zh-CN" dirty="0">
              <a:solidFill>
                <a:schemeClr val="tx1"/>
              </a:solidFill>
              <a:latin typeface="Arial" panose="020B0604020202020204" pitchFamily="34" charset="0"/>
            </a:endParaRPr>
          </a:p>
        </p:txBody>
      </p:sp>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aphicFrame>
        <p:nvGraphicFramePr>
          <p:cNvPr id="4" name="Diagram 3"/>
          <p:cNvGraphicFramePr/>
          <p:nvPr/>
        </p:nvGraphicFramePr>
        <p:xfrm>
          <a:off x="508000" y="1257301"/>
          <a:ext cx="9144000" cy="4156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10"/>
          <p:cNvSpPr txBox="1">
            <a:spLocks noChangeArrowheads="1"/>
          </p:cNvSpPr>
          <p:nvPr/>
        </p:nvSpPr>
        <p:spPr>
          <a:xfrm>
            <a:off x="921175" y="5296960"/>
            <a:ext cx="2133600" cy="304271"/>
          </a:xfrm>
          <a:prstGeom prst="rect">
            <a:avLst/>
          </a:prstGeom>
          <a:noFill/>
        </p:spPr>
        <p:txBody>
          <a:bodyPr vert="horz" lIns="91440" tIns="45720" rIns="91440" bIns="45720" rtlCol="0" anchor="ctr"/>
          <a:lstStyle/>
          <a:p>
            <a:pPr>
              <a:defRPr/>
            </a:pPr>
            <a:r>
              <a:rPr lang="de-DE" altLang="zh-CN" sz="1200" b="1">
                <a:latin typeface="Arial" panose="020B0604020202020204" pitchFamily="34" charset="0"/>
              </a:rPr>
              <a:t>Page </a:t>
            </a:r>
            <a:r>
              <a:rPr lang="de-DE" altLang="zh-CN" sz="1200" b="1">
                <a:latin typeface="Arial" panose="020B0604020202020204" pitchFamily="34" charset="0"/>
                <a:sym typeface="MS UI Gothic" panose="020B0600070205080204" pitchFamily="34" charset="-128"/>
              </a:rPr>
              <a:t></a:t>
            </a:r>
            <a:r>
              <a:rPr lang="de-DE" altLang="zh-CN" sz="1200" b="1">
                <a:latin typeface="Arial" panose="020B0604020202020204" pitchFamily="34" charset="0"/>
              </a:rPr>
              <a:t> </a:t>
            </a:r>
            <a:fld id="{F528E655-0910-458B-B422-866D9DD75A45}" type="slidenum">
              <a:rPr lang="zh-CN" altLang="en-US" sz="1200" b="1">
                <a:latin typeface="Arial" panose="020B0604020202020204" pitchFamily="34" charset="0"/>
              </a:rPr>
              <a:t>40</a:t>
            </a:fld>
            <a:endParaRPr lang="en-US" altLang="zh-CN" sz="12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graphicEl>
                                              <a:dgm id="{44573FFB-DAE9-462A-BBAB-A7460594A8F6}"/>
                                            </p:graphicEl>
                                          </p:spTgt>
                                        </p:tgtEl>
                                        <p:attrNameLst>
                                          <p:attrName>style.visibility</p:attrName>
                                        </p:attrNameLst>
                                      </p:cBhvr>
                                      <p:to>
                                        <p:strVal val="visible"/>
                                      </p:to>
                                    </p:set>
                                    <p:animEffect transition="in" filter="slide(fromBottom)">
                                      <p:cBhvr>
                                        <p:cTn id="7" dur="500"/>
                                        <p:tgtEl>
                                          <p:spTgt spid="4">
                                            <p:graphicEl>
                                              <a:dgm id="{44573FFB-DAE9-462A-BBAB-A7460594A8F6}"/>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831616C0-0F4D-4933-9F50-7F2EE71A2384}"/>
                                            </p:graphicEl>
                                          </p:spTgt>
                                        </p:tgtEl>
                                        <p:attrNameLst>
                                          <p:attrName>style.visibility</p:attrName>
                                        </p:attrNameLst>
                                      </p:cBhvr>
                                      <p:to>
                                        <p:strVal val="visible"/>
                                      </p:to>
                                    </p:set>
                                    <p:animEffect transition="in" filter="fade">
                                      <p:cBhvr>
                                        <p:cTn id="11" dur="500"/>
                                        <p:tgtEl>
                                          <p:spTgt spid="4">
                                            <p:graphicEl>
                                              <a:dgm id="{831616C0-0F4D-4933-9F50-7F2EE71A2384}"/>
                                            </p:graphicEl>
                                          </p:spTgt>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4">
                                            <p:graphicEl>
                                              <a:dgm id="{AB5AFCE7-F2E3-402A-BCC2-EA5EE8A88DAB}"/>
                                            </p:graphicEl>
                                          </p:spTgt>
                                        </p:tgtEl>
                                        <p:attrNameLst>
                                          <p:attrName>style.visibility</p:attrName>
                                        </p:attrNameLst>
                                      </p:cBhvr>
                                      <p:to>
                                        <p:strVal val="visible"/>
                                      </p:to>
                                    </p:set>
                                    <p:animEffect transition="in" filter="slide(fromRight)">
                                      <p:cBhvr>
                                        <p:cTn id="14" dur="500"/>
                                        <p:tgtEl>
                                          <p:spTgt spid="4">
                                            <p:graphicEl>
                                              <a:dgm id="{AB5AFCE7-F2E3-402A-BCC2-EA5EE8A88DAB}"/>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graphicEl>
                                              <a:dgm id="{656302AA-031A-47B9-B232-3F6F0DA30E04}"/>
                                            </p:graphicEl>
                                          </p:spTgt>
                                        </p:tgtEl>
                                        <p:attrNameLst>
                                          <p:attrName>style.visibility</p:attrName>
                                        </p:attrNameLst>
                                      </p:cBhvr>
                                      <p:to>
                                        <p:strVal val="visible"/>
                                      </p:to>
                                    </p:set>
                                    <p:animEffect transition="in" filter="fade">
                                      <p:cBhvr>
                                        <p:cTn id="18" dur="500"/>
                                        <p:tgtEl>
                                          <p:spTgt spid="4">
                                            <p:graphicEl>
                                              <a:dgm id="{656302AA-031A-47B9-B232-3F6F0DA30E04}"/>
                                            </p:graphicEl>
                                          </p:spTgt>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4">
                                            <p:graphicEl>
                                              <a:dgm id="{8F3A91CF-B24C-4BE9-ADFD-AD19EC7C71CC}"/>
                                            </p:graphicEl>
                                          </p:spTgt>
                                        </p:tgtEl>
                                        <p:attrNameLst>
                                          <p:attrName>style.visibility</p:attrName>
                                        </p:attrNameLst>
                                      </p:cBhvr>
                                      <p:to>
                                        <p:strVal val="visible"/>
                                      </p:to>
                                    </p:set>
                                    <p:animEffect transition="in" filter="slide(fromTop)">
                                      <p:cBhvr>
                                        <p:cTn id="21" dur="500"/>
                                        <p:tgtEl>
                                          <p:spTgt spid="4">
                                            <p:graphicEl>
                                              <a:dgm id="{8F3A91CF-B24C-4BE9-ADFD-AD19EC7C71CC}"/>
                                            </p:graphic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
                                            <p:graphicEl>
                                              <a:dgm id="{A1FC3926-C5DC-415A-998E-07DE6B4721B4}"/>
                                            </p:graphicEl>
                                          </p:spTgt>
                                        </p:tgtEl>
                                        <p:attrNameLst>
                                          <p:attrName>style.visibility</p:attrName>
                                        </p:attrNameLst>
                                      </p:cBhvr>
                                      <p:to>
                                        <p:strVal val="visible"/>
                                      </p:to>
                                    </p:set>
                                    <p:animEffect transition="in" filter="fade">
                                      <p:cBhvr>
                                        <p:cTn id="25" dur="500"/>
                                        <p:tgtEl>
                                          <p:spTgt spid="4">
                                            <p:graphicEl>
                                              <a:dgm id="{A1FC3926-C5DC-415A-998E-07DE6B4721B4}"/>
                                            </p:graphicEl>
                                          </p:spTgt>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4">
                                            <p:graphicEl>
                                              <a:dgm id="{F5D57871-8BD2-4D87-A9C1-CD2E85AB2063}"/>
                                            </p:graphicEl>
                                          </p:spTgt>
                                        </p:tgtEl>
                                        <p:attrNameLst>
                                          <p:attrName>style.visibility</p:attrName>
                                        </p:attrNameLst>
                                      </p:cBhvr>
                                      <p:to>
                                        <p:strVal val="visible"/>
                                      </p:to>
                                    </p:set>
                                    <p:animEffect transition="in" filter="slide(fromTop)">
                                      <p:cBhvr>
                                        <p:cTn id="28" dur="500"/>
                                        <p:tgtEl>
                                          <p:spTgt spid="4">
                                            <p:graphicEl>
                                              <a:dgm id="{F5D57871-8BD2-4D87-A9C1-CD2E85AB2063}"/>
                                            </p:graphic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
                                            <p:graphicEl>
                                              <a:dgm id="{3207232B-595E-4876-8766-9B58F1C7AC0F}"/>
                                            </p:graphicEl>
                                          </p:spTgt>
                                        </p:tgtEl>
                                        <p:attrNameLst>
                                          <p:attrName>style.visibility</p:attrName>
                                        </p:attrNameLst>
                                      </p:cBhvr>
                                      <p:to>
                                        <p:strVal val="visible"/>
                                      </p:to>
                                    </p:set>
                                    <p:animEffect transition="in" filter="fade">
                                      <p:cBhvr>
                                        <p:cTn id="32" dur="500"/>
                                        <p:tgtEl>
                                          <p:spTgt spid="4">
                                            <p:graphicEl>
                                              <a:dgm id="{3207232B-595E-4876-8766-9B58F1C7AC0F}"/>
                                            </p:graphicEl>
                                          </p:spTgt>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
                                            <p:graphicEl>
                                              <a:dgm id="{E331FF3E-15EF-46F8-B3B4-0A42A335B93A}"/>
                                            </p:graphicEl>
                                          </p:spTgt>
                                        </p:tgtEl>
                                        <p:attrNameLst>
                                          <p:attrName>style.visibility</p:attrName>
                                        </p:attrNameLst>
                                      </p:cBhvr>
                                      <p:to>
                                        <p:strVal val="visible"/>
                                      </p:to>
                                    </p:set>
                                    <p:animEffect transition="in" filter="slide(fromTop)">
                                      <p:cBhvr>
                                        <p:cTn id="35" dur="500"/>
                                        <p:tgtEl>
                                          <p:spTgt spid="4">
                                            <p:graphicEl>
                                              <a:dgm id="{E331FF3E-15EF-46F8-B3B4-0A42A335B93A}"/>
                                            </p:graphic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3251666E-BD92-4284-82F8-25ACE8838765}"/>
                                            </p:graphicEl>
                                          </p:spTgt>
                                        </p:tgtEl>
                                        <p:attrNameLst>
                                          <p:attrName>style.visibility</p:attrName>
                                        </p:attrNameLst>
                                      </p:cBhvr>
                                      <p:to>
                                        <p:strVal val="visible"/>
                                      </p:to>
                                    </p:set>
                                    <p:animEffect transition="in" filter="fade">
                                      <p:cBhvr>
                                        <p:cTn id="39" dur="500"/>
                                        <p:tgtEl>
                                          <p:spTgt spid="4">
                                            <p:graphicEl>
                                              <a:dgm id="{3251666E-BD92-4284-82F8-25ACE8838765}"/>
                                            </p:graphicEl>
                                          </p:spTgt>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4">
                                            <p:graphicEl>
                                              <a:dgm id="{7DDB042D-1936-4908-A4B3-602ACD964BFD}"/>
                                            </p:graphicEl>
                                          </p:spTgt>
                                        </p:tgtEl>
                                        <p:attrNameLst>
                                          <p:attrName>style.visibility</p:attrName>
                                        </p:attrNameLst>
                                      </p:cBhvr>
                                      <p:to>
                                        <p:strVal val="visible"/>
                                      </p:to>
                                    </p:set>
                                    <p:animEffect transition="in" filter="slide(fromLeft)">
                                      <p:cBhvr>
                                        <p:cTn id="42" dur="500"/>
                                        <p:tgtEl>
                                          <p:spTgt spid="4">
                                            <p:graphicEl>
                                              <a:dgm id="{7DDB042D-1936-4908-A4B3-602ACD964BFD}"/>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5E27DEE9-48D6-4144-8DA7-3EAD052FB58B}"/>
                                            </p:graphicEl>
                                          </p:spTgt>
                                        </p:tgtEl>
                                        <p:attrNameLst>
                                          <p:attrName>style.visibility</p:attrName>
                                        </p:attrNameLst>
                                      </p:cBhvr>
                                      <p:to>
                                        <p:strVal val="visible"/>
                                      </p:to>
                                    </p:set>
                                    <p:animEffect transition="in" filter="fade">
                                      <p:cBhvr>
                                        <p:cTn id="45" dur="500"/>
                                        <p:tgtEl>
                                          <p:spTgt spid="4">
                                            <p:graphicEl>
                                              <a:dgm id="{5E27DEE9-48D6-4144-8DA7-3EAD052FB58B}"/>
                                            </p:graphicEl>
                                          </p:spTgt>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4">
                                            <p:graphicEl>
                                              <a:dgm id="{37ADFEE9-796F-4466-A81D-829AC3C962AE}"/>
                                            </p:graphicEl>
                                          </p:spTgt>
                                        </p:tgtEl>
                                        <p:attrNameLst>
                                          <p:attrName>style.visibility</p:attrName>
                                        </p:attrNameLst>
                                      </p:cBhvr>
                                      <p:to>
                                        <p:strVal val="visible"/>
                                      </p:to>
                                    </p:set>
                                    <p:animEffect transition="in" filter="slide(fromLeft)">
                                      <p:cBhvr>
                                        <p:cTn id="48" dur="500"/>
                                        <p:tgtEl>
                                          <p:spTgt spid="4">
                                            <p:graphicEl>
                                              <a:dgm id="{37ADFEE9-796F-4466-A81D-829AC3C962AE}"/>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graphicEl>
                                              <a:dgm id="{2694BE38-920F-402F-BE0E-6FBCA51372D2}"/>
                                            </p:graphicEl>
                                          </p:spTgt>
                                        </p:tgtEl>
                                        <p:attrNameLst>
                                          <p:attrName>style.visibility</p:attrName>
                                        </p:attrNameLst>
                                      </p:cBhvr>
                                      <p:to>
                                        <p:strVal val="visible"/>
                                      </p:to>
                                    </p:set>
                                    <p:animEffect transition="in" filter="fade">
                                      <p:cBhvr>
                                        <p:cTn id="51" dur="500"/>
                                        <p:tgtEl>
                                          <p:spTgt spid="4">
                                            <p:graphicEl>
                                              <a:dgm id="{2694BE38-920F-402F-BE0E-6FBCA51372D2}"/>
                                            </p:graphicEl>
                                          </p:spTgt>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4">
                                            <p:graphicEl>
                                              <a:dgm id="{B76F5259-13ED-429A-ACE4-6710D87CA642}"/>
                                            </p:graphicEl>
                                          </p:spTgt>
                                        </p:tgtEl>
                                        <p:attrNameLst>
                                          <p:attrName>style.visibility</p:attrName>
                                        </p:attrNameLst>
                                      </p:cBhvr>
                                      <p:to>
                                        <p:strVal val="visible"/>
                                      </p:to>
                                    </p:set>
                                    <p:animEffect transition="in" filter="slide(fromLeft)">
                                      <p:cBhvr>
                                        <p:cTn id="54" dur="500"/>
                                        <p:tgtEl>
                                          <p:spTgt spid="4">
                                            <p:graphicEl>
                                              <a:dgm id="{B76F5259-13ED-429A-ACE4-6710D87CA642}"/>
                                            </p:graphic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4">
                                            <p:graphicEl>
                                              <a:dgm id="{368D5737-F7B5-4C2A-B129-6547AEFC904B}"/>
                                            </p:graphicEl>
                                          </p:spTgt>
                                        </p:tgtEl>
                                        <p:attrNameLst>
                                          <p:attrName>style.visibility</p:attrName>
                                        </p:attrNameLst>
                                      </p:cBhvr>
                                      <p:to>
                                        <p:strVal val="visible"/>
                                      </p:to>
                                    </p:set>
                                    <p:animEffect transition="in" filter="fade">
                                      <p:cBhvr>
                                        <p:cTn id="58" dur="500"/>
                                        <p:tgtEl>
                                          <p:spTgt spid="4">
                                            <p:graphicEl>
                                              <a:dgm id="{368D5737-F7B5-4C2A-B129-6547AEFC904B}"/>
                                            </p:graphicEl>
                                          </p:spTgt>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4">
                                            <p:graphicEl>
                                              <a:dgm id="{E0E95209-3916-41DD-AD26-1904A76D73DD}"/>
                                            </p:graphicEl>
                                          </p:spTgt>
                                        </p:tgtEl>
                                        <p:attrNameLst>
                                          <p:attrName>style.visibility</p:attrName>
                                        </p:attrNameLst>
                                      </p:cBhvr>
                                      <p:to>
                                        <p:strVal val="visible"/>
                                      </p:to>
                                    </p:set>
                                    <p:animEffect transition="in" filter="slide(fromLeft)">
                                      <p:cBhvr>
                                        <p:cTn id="61" dur="500"/>
                                        <p:tgtEl>
                                          <p:spTgt spid="4">
                                            <p:graphicEl>
                                              <a:dgm id="{E0E95209-3916-41DD-AD26-1904A76D73DD}"/>
                                            </p:graphicEl>
                                          </p:spTgt>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4">
                                            <p:graphicEl>
                                              <a:dgm id="{2E28E21A-E6D3-41E8-A3B2-B020993C6E8D}"/>
                                            </p:graphicEl>
                                          </p:spTgt>
                                        </p:tgtEl>
                                        <p:attrNameLst>
                                          <p:attrName>style.visibility</p:attrName>
                                        </p:attrNameLst>
                                      </p:cBhvr>
                                      <p:to>
                                        <p:strVal val="visible"/>
                                      </p:to>
                                    </p:set>
                                    <p:animEffect transition="in" filter="fade">
                                      <p:cBhvr>
                                        <p:cTn id="65" dur="500"/>
                                        <p:tgtEl>
                                          <p:spTgt spid="4">
                                            <p:graphicEl>
                                              <a:dgm id="{2E28E21A-E6D3-41E8-A3B2-B020993C6E8D}"/>
                                            </p:graphicEl>
                                          </p:spTgt>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4">
                                            <p:graphicEl>
                                              <a:dgm id="{87D6A031-FE8B-4CA6-B255-C3F3D18B355E}"/>
                                            </p:graphicEl>
                                          </p:spTgt>
                                        </p:tgtEl>
                                        <p:attrNameLst>
                                          <p:attrName>style.visibility</p:attrName>
                                        </p:attrNameLst>
                                      </p:cBhvr>
                                      <p:to>
                                        <p:strVal val="visible"/>
                                      </p:to>
                                    </p:set>
                                    <p:animEffect transition="in" filter="slide(fromLeft)">
                                      <p:cBhvr>
                                        <p:cTn id="68" dur="500"/>
                                        <p:tgtEl>
                                          <p:spTgt spid="4">
                                            <p:graphicEl>
                                              <a:dgm id="{87D6A031-FE8B-4CA6-B255-C3F3D18B35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41</a:t>
            </a:fld>
            <a:endParaRPr lang="en-US" altLang="zh-CN" dirty="0">
              <a:solidFill>
                <a:schemeClr val="tx1"/>
              </a:solidFill>
              <a:latin typeface="Arial" panose="020B0604020202020204" pitchFamily="34" charset="0"/>
            </a:endParaRPr>
          </a:p>
        </p:txBody>
      </p:sp>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cxnSp>
        <p:nvCxnSpPr>
          <p:cNvPr id="4" name="直接连接符 3"/>
          <p:cNvCxnSpPr/>
          <p:nvPr/>
        </p:nvCxnSpPr>
        <p:spPr>
          <a:xfrm>
            <a:off x="2980532" y="3133726"/>
            <a:ext cx="1584325" cy="15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Freeform 8"/>
          <p:cNvSpPr/>
          <p:nvPr/>
        </p:nvSpPr>
        <p:spPr bwMode="auto">
          <a:xfrm>
            <a:off x="5201444" y="2074863"/>
            <a:ext cx="2817813" cy="646113"/>
          </a:xfrm>
          <a:custGeom>
            <a:avLst/>
            <a:gdLst>
              <a:gd name="T0" fmla="*/ 0 w 2155"/>
              <a:gd name="T1" fmla="*/ 2147483647 h 407"/>
              <a:gd name="T2" fmla="*/ 2147483647 w 2155"/>
              <a:gd name="T3" fmla="*/ 0 h 407"/>
              <a:gd name="T4" fmla="*/ 2147483647 w 2155"/>
              <a:gd name="T5" fmla="*/ 0 h 407"/>
              <a:gd name="T6" fmla="*/ 0 60000 65536"/>
              <a:gd name="T7" fmla="*/ 0 60000 65536"/>
              <a:gd name="T8" fmla="*/ 0 60000 65536"/>
              <a:gd name="T9" fmla="*/ 0 w 2155"/>
              <a:gd name="T10" fmla="*/ 0 h 407"/>
              <a:gd name="T11" fmla="*/ 2155 w 2155"/>
              <a:gd name="T12" fmla="*/ 407 h 407"/>
            </a:gdLst>
            <a:ahLst/>
            <a:cxnLst>
              <a:cxn ang="T6">
                <a:pos x="T0" y="T1"/>
              </a:cxn>
              <a:cxn ang="T7">
                <a:pos x="T2" y="T3"/>
              </a:cxn>
              <a:cxn ang="T8">
                <a:pos x="T4" y="T5"/>
              </a:cxn>
            </a:cxnLst>
            <a:rect l="T9" t="T10" r="T11" b="T12"/>
            <a:pathLst>
              <a:path w="2155" h="407">
                <a:moveTo>
                  <a:pt x="0" y="407"/>
                </a:moveTo>
                <a:lnTo>
                  <a:pt x="395" y="0"/>
                </a:lnTo>
                <a:lnTo>
                  <a:pt x="2155" y="0"/>
                </a:lnTo>
              </a:path>
            </a:pathLst>
          </a:custGeom>
          <a:noFill/>
          <a:ln w="19050">
            <a:solidFill>
              <a:srgbClr val="0070C0"/>
            </a:solidFill>
            <a:round/>
          </a:ln>
        </p:spPr>
        <p:txBody>
          <a:bodyPr/>
          <a:lstStyle/>
          <a:p>
            <a:endParaRPr lang="zh-CN" altLang="en-US">
              <a:solidFill>
                <a:schemeClr val="bg1"/>
              </a:solidFill>
              <a:latin typeface="Calibri" panose="020F0502020204030204" charset="0"/>
            </a:endParaRPr>
          </a:p>
        </p:txBody>
      </p:sp>
      <p:sp>
        <p:nvSpPr>
          <p:cNvPr id="6" name="Freeform 8"/>
          <p:cNvSpPr/>
          <p:nvPr/>
        </p:nvSpPr>
        <p:spPr bwMode="auto">
          <a:xfrm flipH="1">
            <a:off x="2140744" y="2074863"/>
            <a:ext cx="2778125" cy="646113"/>
          </a:xfrm>
          <a:custGeom>
            <a:avLst/>
            <a:gdLst>
              <a:gd name="T0" fmla="*/ 0 w 2155"/>
              <a:gd name="T1" fmla="*/ 2147483647 h 407"/>
              <a:gd name="T2" fmla="*/ 2147483647 w 2155"/>
              <a:gd name="T3" fmla="*/ 0 h 407"/>
              <a:gd name="T4" fmla="*/ 2147483647 w 2155"/>
              <a:gd name="T5" fmla="*/ 0 h 407"/>
              <a:gd name="T6" fmla="*/ 0 60000 65536"/>
              <a:gd name="T7" fmla="*/ 0 60000 65536"/>
              <a:gd name="T8" fmla="*/ 0 60000 65536"/>
              <a:gd name="T9" fmla="*/ 0 w 2155"/>
              <a:gd name="T10" fmla="*/ 0 h 407"/>
              <a:gd name="T11" fmla="*/ 2155 w 2155"/>
              <a:gd name="T12" fmla="*/ 407 h 407"/>
            </a:gdLst>
            <a:ahLst/>
            <a:cxnLst>
              <a:cxn ang="T6">
                <a:pos x="T0" y="T1"/>
              </a:cxn>
              <a:cxn ang="T7">
                <a:pos x="T2" y="T3"/>
              </a:cxn>
              <a:cxn ang="T8">
                <a:pos x="T4" y="T5"/>
              </a:cxn>
            </a:cxnLst>
            <a:rect l="T9" t="T10" r="T11" b="T12"/>
            <a:pathLst>
              <a:path w="2155" h="407">
                <a:moveTo>
                  <a:pt x="0" y="407"/>
                </a:moveTo>
                <a:lnTo>
                  <a:pt x="395" y="0"/>
                </a:lnTo>
                <a:lnTo>
                  <a:pt x="2155" y="0"/>
                </a:lnTo>
              </a:path>
            </a:pathLst>
          </a:custGeom>
          <a:noFill/>
          <a:ln w="19050">
            <a:solidFill>
              <a:srgbClr val="0070C0"/>
            </a:solidFill>
            <a:round/>
          </a:ln>
        </p:spPr>
        <p:txBody>
          <a:bodyPr/>
          <a:lstStyle/>
          <a:p>
            <a:endParaRPr lang="zh-CN" altLang="en-US">
              <a:solidFill>
                <a:schemeClr val="bg1"/>
              </a:solidFill>
              <a:latin typeface="Calibri" panose="020F0502020204030204" charset="0"/>
            </a:endParaRPr>
          </a:p>
        </p:txBody>
      </p:sp>
      <p:sp>
        <p:nvSpPr>
          <p:cNvPr id="7" name="Freeform 8"/>
          <p:cNvSpPr/>
          <p:nvPr/>
        </p:nvSpPr>
        <p:spPr bwMode="auto">
          <a:xfrm flipV="1">
            <a:off x="5201444" y="3535363"/>
            <a:ext cx="2951163" cy="646113"/>
          </a:xfrm>
          <a:custGeom>
            <a:avLst/>
            <a:gdLst>
              <a:gd name="T0" fmla="*/ 0 w 2155"/>
              <a:gd name="T1" fmla="*/ 2147483647 h 407"/>
              <a:gd name="T2" fmla="*/ 2147483647 w 2155"/>
              <a:gd name="T3" fmla="*/ 0 h 407"/>
              <a:gd name="T4" fmla="*/ 2147483647 w 2155"/>
              <a:gd name="T5" fmla="*/ 0 h 407"/>
              <a:gd name="T6" fmla="*/ 0 60000 65536"/>
              <a:gd name="T7" fmla="*/ 0 60000 65536"/>
              <a:gd name="T8" fmla="*/ 0 60000 65536"/>
              <a:gd name="T9" fmla="*/ 0 w 2155"/>
              <a:gd name="T10" fmla="*/ 0 h 407"/>
              <a:gd name="T11" fmla="*/ 2155 w 2155"/>
              <a:gd name="T12" fmla="*/ 407 h 407"/>
            </a:gdLst>
            <a:ahLst/>
            <a:cxnLst>
              <a:cxn ang="T6">
                <a:pos x="T0" y="T1"/>
              </a:cxn>
              <a:cxn ang="T7">
                <a:pos x="T2" y="T3"/>
              </a:cxn>
              <a:cxn ang="T8">
                <a:pos x="T4" y="T5"/>
              </a:cxn>
            </a:cxnLst>
            <a:rect l="T9" t="T10" r="T11" b="T12"/>
            <a:pathLst>
              <a:path w="2155" h="407">
                <a:moveTo>
                  <a:pt x="0" y="407"/>
                </a:moveTo>
                <a:lnTo>
                  <a:pt x="395" y="0"/>
                </a:lnTo>
                <a:lnTo>
                  <a:pt x="2155" y="0"/>
                </a:lnTo>
              </a:path>
            </a:pathLst>
          </a:custGeom>
          <a:noFill/>
          <a:ln w="19050">
            <a:solidFill>
              <a:srgbClr val="0070C0"/>
            </a:solidFill>
            <a:round/>
          </a:ln>
        </p:spPr>
        <p:txBody>
          <a:bodyPr/>
          <a:lstStyle/>
          <a:p>
            <a:endParaRPr lang="zh-CN" altLang="en-US">
              <a:solidFill>
                <a:schemeClr val="bg1"/>
              </a:solidFill>
              <a:latin typeface="Calibri" panose="020F0502020204030204" charset="0"/>
            </a:endParaRPr>
          </a:p>
        </p:txBody>
      </p:sp>
      <p:sp>
        <p:nvSpPr>
          <p:cNvPr id="8" name="Freeform 8"/>
          <p:cNvSpPr/>
          <p:nvPr/>
        </p:nvSpPr>
        <p:spPr bwMode="auto">
          <a:xfrm flipH="1" flipV="1">
            <a:off x="1969294" y="3535363"/>
            <a:ext cx="2949575" cy="646113"/>
          </a:xfrm>
          <a:custGeom>
            <a:avLst/>
            <a:gdLst>
              <a:gd name="T0" fmla="*/ 0 w 2155"/>
              <a:gd name="T1" fmla="*/ 2147483647 h 407"/>
              <a:gd name="T2" fmla="*/ 2147483647 w 2155"/>
              <a:gd name="T3" fmla="*/ 0 h 407"/>
              <a:gd name="T4" fmla="*/ 2147483647 w 2155"/>
              <a:gd name="T5" fmla="*/ 0 h 407"/>
              <a:gd name="T6" fmla="*/ 0 60000 65536"/>
              <a:gd name="T7" fmla="*/ 0 60000 65536"/>
              <a:gd name="T8" fmla="*/ 0 60000 65536"/>
              <a:gd name="T9" fmla="*/ 0 w 2155"/>
              <a:gd name="T10" fmla="*/ 0 h 407"/>
              <a:gd name="T11" fmla="*/ 2155 w 2155"/>
              <a:gd name="T12" fmla="*/ 407 h 407"/>
            </a:gdLst>
            <a:ahLst/>
            <a:cxnLst>
              <a:cxn ang="T6">
                <a:pos x="T0" y="T1"/>
              </a:cxn>
              <a:cxn ang="T7">
                <a:pos x="T2" y="T3"/>
              </a:cxn>
              <a:cxn ang="T8">
                <a:pos x="T4" y="T5"/>
              </a:cxn>
            </a:cxnLst>
            <a:rect l="T9" t="T10" r="T11" b="T12"/>
            <a:pathLst>
              <a:path w="2155" h="407">
                <a:moveTo>
                  <a:pt x="0" y="407"/>
                </a:moveTo>
                <a:lnTo>
                  <a:pt x="395" y="0"/>
                </a:lnTo>
                <a:lnTo>
                  <a:pt x="2155" y="0"/>
                </a:lnTo>
              </a:path>
            </a:pathLst>
          </a:custGeom>
          <a:noFill/>
          <a:ln w="19050">
            <a:solidFill>
              <a:srgbClr val="0070C0"/>
            </a:solidFill>
            <a:round/>
          </a:ln>
        </p:spPr>
        <p:txBody>
          <a:bodyPr/>
          <a:lstStyle/>
          <a:p>
            <a:endParaRPr lang="zh-CN" altLang="en-US">
              <a:solidFill>
                <a:schemeClr val="bg1"/>
              </a:solidFill>
              <a:latin typeface="Calibri" panose="020F0502020204030204" charset="0"/>
            </a:endParaRPr>
          </a:p>
        </p:txBody>
      </p:sp>
      <p:cxnSp>
        <p:nvCxnSpPr>
          <p:cNvPr id="9" name="直接连接符 8"/>
          <p:cNvCxnSpPr/>
          <p:nvPr/>
        </p:nvCxnSpPr>
        <p:spPr>
          <a:xfrm flipH="1">
            <a:off x="5631657" y="3133726"/>
            <a:ext cx="1584325" cy="1587"/>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0" name="组合 122"/>
          <p:cNvGrpSpPr/>
          <p:nvPr/>
        </p:nvGrpSpPr>
        <p:grpSpPr bwMode="auto">
          <a:xfrm>
            <a:off x="4331494" y="2368551"/>
            <a:ext cx="1497013" cy="1495425"/>
            <a:chOff x="4024304" y="3039832"/>
            <a:chExt cx="1143981" cy="1143981"/>
          </a:xfrm>
        </p:grpSpPr>
        <p:grpSp>
          <p:nvGrpSpPr>
            <p:cNvPr id="11" name="组合 10"/>
            <p:cNvGrpSpPr/>
            <p:nvPr/>
          </p:nvGrpSpPr>
          <p:grpSpPr bwMode="auto">
            <a:xfrm>
              <a:off x="4024304" y="3039832"/>
              <a:ext cx="1143981" cy="1143981"/>
              <a:chOff x="5241033" y="2188116"/>
              <a:chExt cx="1265598" cy="1265598"/>
            </a:xfrm>
          </p:grpSpPr>
          <p:sp>
            <p:nvSpPr>
              <p:cNvPr id="13" name="椭圆 12"/>
              <p:cNvSpPr/>
              <p:nvPr/>
            </p:nvSpPr>
            <p:spPr>
              <a:xfrm>
                <a:off x="5308697" y="2218842"/>
                <a:ext cx="1134510" cy="1134510"/>
              </a:xfrm>
              <a:prstGeom prst="ellipse">
                <a:avLst/>
              </a:prstGeom>
              <a:gradFill flip="none" rotWithShape="1">
                <a:gsLst>
                  <a:gs pos="0">
                    <a:srgbClr val="0078D2"/>
                  </a:gs>
                  <a:gs pos="59000">
                    <a:srgbClr val="004A82"/>
                  </a:gs>
                  <a:gs pos="100000">
                    <a:schemeClr val="tx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pic>
            <p:nvPicPr>
              <p:cNvPr id="14" name="Picture 3" descr="F:\tao\图片1副本.png"/>
              <p:cNvPicPr>
                <a:picLocks noChangeAspect="1" noChangeArrowheads="1"/>
              </p:cNvPicPr>
              <p:nvPr/>
            </p:nvPicPr>
            <p:blipFill>
              <a:blip r:embed="rId2" cstate="print"/>
              <a:srcRect/>
              <a:stretch>
                <a:fillRect/>
              </a:stretch>
            </p:blipFill>
            <p:spPr bwMode="auto">
              <a:xfrm>
                <a:off x="5241033" y="2188116"/>
                <a:ext cx="1265598" cy="1265598"/>
              </a:xfrm>
              <a:prstGeom prst="rect">
                <a:avLst/>
              </a:prstGeom>
              <a:noFill/>
              <a:ln w="9525">
                <a:noFill/>
                <a:miter lim="800000"/>
                <a:headEnd/>
                <a:tailEnd/>
              </a:ln>
            </p:spPr>
          </p:pic>
          <p:sp>
            <p:nvSpPr>
              <p:cNvPr id="15" name="椭圆 14"/>
              <p:cNvSpPr/>
              <p:nvPr/>
            </p:nvSpPr>
            <p:spPr>
              <a:xfrm rot="20301070">
                <a:off x="5351085" y="2263353"/>
                <a:ext cx="865653" cy="627424"/>
              </a:xfrm>
              <a:prstGeom prst="ellipse">
                <a:avLst/>
              </a:prstGeom>
              <a:gradFill flip="none" rotWithShape="1">
                <a:gsLst>
                  <a:gs pos="0">
                    <a:schemeClr val="bg1">
                      <a:alpha val="24000"/>
                    </a:schemeClr>
                  </a:gs>
                  <a:gs pos="100000">
                    <a:srgbClr val="FFEBFA">
                      <a:alpha val="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sp>
          <p:nvSpPr>
            <p:cNvPr id="12" name="TextBox 11"/>
            <p:cNvSpPr txBox="1"/>
            <p:nvPr/>
          </p:nvSpPr>
          <p:spPr>
            <a:xfrm>
              <a:off x="4326373" y="3327648"/>
              <a:ext cx="618696" cy="541630"/>
            </a:xfrm>
            <a:prstGeom prst="rect">
              <a:avLst/>
            </a:prstGeom>
          </p:spPr>
          <p:txBody>
            <a:bodyPr>
              <a:spAutoFit/>
            </a:bodyPr>
            <a:lstStyle/>
            <a:p>
              <a:pPr>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添加文本</a:t>
              </a:r>
            </a:p>
          </p:txBody>
        </p:sp>
      </p:grpSp>
      <p:sp>
        <p:nvSpPr>
          <p:cNvPr id="16" name="椭圆 15"/>
          <p:cNvSpPr/>
          <p:nvPr/>
        </p:nvSpPr>
        <p:spPr>
          <a:xfrm>
            <a:off x="4550561" y="3717936"/>
            <a:ext cx="1071047" cy="401643"/>
          </a:xfrm>
          <a:prstGeom prst="ellipse">
            <a:avLst/>
          </a:prstGeom>
          <a:solidFill>
            <a:srgbClr val="0070C0">
              <a:alpha val="5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nvGrpSpPr>
          <p:cNvPr id="17" name="组合 36"/>
          <p:cNvGrpSpPr/>
          <p:nvPr/>
        </p:nvGrpSpPr>
        <p:grpSpPr bwMode="auto">
          <a:xfrm>
            <a:off x="1118394" y="2841626"/>
            <a:ext cx="1935163" cy="560387"/>
            <a:chOff x="5959494" y="2387145"/>
            <a:chExt cx="1935190" cy="560052"/>
          </a:xfrm>
        </p:grpSpPr>
        <p:grpSp>
          <p:nvGrpSpPr>
            <p:cNvPr id="18" name="组合 1"/>
            <p:cNvGrpSpPr/>
            <p:nvPr/>
          </p:nvGrpSpPr>
          <p:grpSpPr>
            <a:xfrm>
              <a:off x="6014264" y="2387145"/>
              <a:ext cx="1825651" cy="560052"/>
              <a:chOff x="1214414" y="2694278"/>
              <a:chExt cx="1500198" cy="734722"/>
            </a:xfrm>
            <a:effectLst>
              <a:reflection blurRad="6350" stA="52000" endA="300" endPos="35000" dir="5400000" sy="-100000" algn="bl" rotWithShape="0"/>
            </a:effectLst>
          </p:grpSpPr>
          <p:sp>
            <p:nvSpPr>
              <p:cNvPr id="20" name="圆角矩形 2"/>
              <p:cNvSpPr/>
              <p:nvPr/>
            </p:nvSpPr>
            <p:spPr>
              <a:xfrm>
                <a:off x="1214414" y="2714620"/>
                <a:ext cx="1500198" cy="71438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1" name="任意多边形 3"/>
              <p:cNvSpPr/>
              <p:nvPr/>
            </p:nvSpPr>
            <p:spPr>
              <a:xfrm>
                <a:off x="1214414" y="2694278"/>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sp>
          <p:nvSpPr>
            <p:cNvPr id="19" name="TextBox 38"/>
            <p:cNvSpPr txBox="1">
              <a:spLocks noChangeArrowheads="1"/>
            </p:cNvSpPr>
            <p:nvPr/>
          </p:nvSpPr>
          <p:spPr bwMode="auto">
            <a:xfrm>
              <a:off x="5959494" y="2488683"/>
              <a:ext cx="1935190" cy="369332"/>
            </a:xfrm>
            <a:prstGeom prst="rect">
              <a:avLst/>
            </a:prstGeom>
            <a:noFill/>
            <a:ln w="9525">
              <a:noFill/>
              <a:miter lim="800000"/>
            </a:ln>
          </p:spPr>
          <p:txBody>
            <a:bodyPr>
              <a:spAutoFit/>
            </a:bodyPr>
            <a:lstStyle/>
            <a:p>
              <a:pPr algn="ct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点击添加文本</a:t>
              </a:r>
            </a:p>
          </p:txBody>
        </p:sp>
      </p:grpSp>
      <p:sp>
        <p:nvSpPr>
          <p:cNvPr id="22" name="椭圆 21"/>
          <p:cNvSpPr/>
          <p:nvPr/>
        </p:nvSpPr>
        <p:spPr>
          <a:xfrm flipH="1" flipV="1">
            <a:off x="4367996" y="3097214"/>
            <a:ext cx="73026" cy="73026"/>
          </a:xfrm>
          <a:prstGeom prst="ellipse">
            <a:avLst/>
          </a:prstGeom>
          <a:solidFill>
            <a:srgbClr val="FFFF00"/>
          </a:solidFill>
          <a:ln w="3175">
            <a:solidFill>
              <a:srgbClr val="FF9933"/>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3" name="椭圆 22"/>
          <p:cNvSpPr/>
          <p:nvPr/>
        </p:nvSpPr>
        <p:spPr>
          <a:xfrm flipH="1" flipV="1">
            <a:off x="5357143" y="2476493"/>
            <a:ext cx="69730" cy="73026"/>
          </a:xfrm>
          <a:prstGeom prst="ellipse">
            <a:avLst/>
          </a:prstGeom>
          <a:solidFill>
            <a:srgbClr val="FFFF00"/>
          </a:solidFill>
          <a:ln w="3175">
            <a:solidFill>
              <a:srgbClr val="FF9933"/>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4" name="椭圆 23"/>
          <p:cNvSpPr/>
          <p:nvPr/>
        </p:nvSpPr>
        <p:spPr>
          <a:xfrm flipV="1">
            <a:off x="4733127" y="2476493"/>
            <a:ext cx="68785" cy="73026"/>
          </a:xfrm>
          <a:prstGeom prst="ellipse">
            <a:avLst/>
          </a:prstGeom>
          <a:solidFill>
            <a:srgbClr val="FFFF00"/>
          </a:solidFill>
          <a:ln w="3175">
            <a:solidFill>
              <a:srgbClr val="FF9933"/>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nvGrpSpPr>
          <p:cNvPr id="25" name="组合 26"/>
          <p:cNvGrpSpPr/>
          <p:nvPr/>
        </p:nvGrpSpPr>
        <p:grpSpPr bwMode="auto">
          <a:xfrm>
            <a:off x="2067719" y="1746251"/>
            <a:ext cx="1935163" cy="560387"/>
            <a:chOff x="5959494" y="2387145"/>
            <a:chExt cx="1935190" cy="560052"/>
          </a:xfrm>
        </p:grpSpPr>
        <p:grpSp>
          <p:nvGrpSpPr>
            <p:cNvPr id="26" name="组合 1"/>
            <p:cNvGrpSpPr/>
            <p:nvPr/>
          </p:nvGrpSpPr>
          <p:grpSpPr>
            <a:xfrm>
              <a:off x="6014264" y="2387145"/>
              <a:ext cx="1825651" cy="560052"/>
              <a:chOff x="1214414" y="2694278"/>
              <a:chExt cx="1500198" cy="734722"/>
            </a:xfrm>
            <a:effectLst>
              <a:reflection blurRad="6350" stA="52000" endA="300" endPos="35000" dir="5400000" sy="-100000" algn="bl" rotWithShape="0"/>
            </a:effectLst>
          </p:grpSpPr>
          <p:sp>
            <p:nvSpPr>
              <p:cNvPr id="28" name="圆角矩形 2"/>
              <p:cNvSpPr/>
              <p:nvPr/>
            </p:nvSpPr>
            <p:spPr>
              <a:xfrm>
                <a:off x="1214414" y="2714620"/>
                <a:ext cx="1500198" cy="71438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9" name="任意多边形 3"/>
              <p:cNvSpPr/>
              <p:nvPr/>
            </p:nvSpPr>
            <p:spPr>
              <a:xfrm>
                <a:off x="1214414" y="2694278"/>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sp>
          <p:nvSpPr>
            <p:cNvPr id="27" name="TextBox 28"/>
            <p:cNvSpPr txBox="1">
              <a:spLocks noChangeArrowheads="1"/>
            </p:cNvSpPr>
            <p:nvPr/>
          </p:nvSpPr>
          <p:spPr bwMode="auto">
            <a:xfrm>
              <a:off x="5959494" y="2488683"/>
              <a:ext cx="1935190" cy="369332"/>
            </a:xfrm>
            <a:prstGeom prst="rect">
              <a:avLst/>
            </a:prstGeom>
            <a:noFill/>
            <a:ln w="9525">
              <a:noFill/>
              <a:miter lim="800000"/>
            </a:ln>
          </p:spPr>
          <p:txBody>
            <a:bodyPr>
              <a:spAutoFit/>
            </a:bodyPr>
            <a:lstStyle/>
            <a:p>
              <a:pPr algn="ct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点击添加文本</a:t>
              </a:r>
            </a:p>
          </p:txBody>
        </p:sp>
      </p:grpSp>
      <p:sp>
        <p:nvSpPr>
          <p:cNvPr id="30" name="椭圆 29"/>
          <p:cNvSpPr/>
          <p:nvPr/>
        </p:nvSpPr>
        <p:spPr>
          <a:xfrm flipH="1">
            <a:off x="5317334" y="3644909"/>
            <a:ext cx="73026" cy="73026"/>
          </a:xfrm>
          <a:prstGeom prst="ellipse">
            <a:avLst/>
          </a:prstGeom>
          <a:solidFill>
            <a:srgbClr val="FFFF00"/>
          </a:solidFill>
          <a:ln w="3175">
            <a:solidFill>
              <a:srgbClr val="FF9933"/>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31" name="椭圆 30"/>
          <p:cNvSpPr/>
          <p:nvPr/>
        </p:nvSpPr>
        <p:spPr>
          <a:xfrm>
            <a:off x="4769639" y="3644909"/>
            <a:ext cx="73026" cy="73026"/>
          </a:xfrm>
          <a:prstGeom prst="ellipse">
            <a:avLst/>
          </a:prstGeom>
          <a:solidFill>
            <a:srgbClr val="FFFF00"/>
          </a:solidFill>
          <a:ln w="3175">
            <a:solidFill>
              <a:srgbClr val="FF9933"/>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nvGrpSpPr>
          <p:cNvPr id="32" name="组合 79"/>
          <p:cNvGrpSpPr/>
          <p:nvPr/>
        </p:nvGrpSpPr>
        <p:grpSpPr bwMode="auto">
          <a:xfrm>
            <a:off x="6412706" y="3889376"/>
            <a:ext cx="1935162" cy="560387"/>
            <a:chOff x="5959494" y="2387145"/>
            <a:chExt cx="1935190" cy="560052"/>
          </a:xfrm>
        </p:grpSpPr>
        <p:grpSp>
          <p:nvGrpSpPr>
            <p:cNvPr id="33" name="组合 1"/>
            <p:cNvGrpSpPr/>
            <p:nvPr/>
          </p:nvGrpSpPr>
          <p:grpSpPr>
            <a:xfrm>
              <a:off x="6014264" y="2387145"/>
              <a:ext cx="1825651" cy="560052"/>
              <a:chOff x="1214414" y="2694278"/>
              <a:chExt cx="1500198" cy="734722"/>
            </a:xfrm>
            <a:effectLst>
              <a:reflection blurRad="6350" stA="52000" endA="300" endPos="35000" dir="5400000" sy="-100000" algn="bl" rotWithShape="0"/>
            </a:effectLst>
          </p:grpSpPr>
          <p:sp>
            <p:nvSpPr>
              <p:cNvPr id="35" name="圆角矩形 2"/>
              <p:cNvSpPr/>
              <p:nvPr/>
            </p:nvSpPr>
            <p:spPr>
              <a:xfrm>
                <a:off x="1214414" y="2714620"/>
                <a:ext cx="1500198" cy="71438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36" name="任意多边形 3"/>
              <p:cNvSpPr/>
              <p:nvPr/>
            </p:nvSpPr>
            <p:spPr>
              <a:xfrm>
                <a:off x="1214414" y="2694278"/>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sp>
          <p:nvSpPr>
            <p:cNvPr id="34" name="TextBox 81"/>
            <p:cNvSpPr txBox="1">
              <a:spLocks noChangeArrowheads="1"/>
            </p:cNvSpPr>
            <p:nvPr/>
          </p:nvSpPr>
          <p:spPr bwMode="auto">
            <a:xfrm>
              <a:off x="5959494" y="2488683"/>
              <a:ext cx="1935190" cy="369332"/>
            </a:xfrm>
            <a:prstGeom prst="rect">
              <a:avLst/>
            </a:prstGeom>
            <a:noFill/>
            <a:ln w="9525">
              <a:noFill/>
              <a:miter lim="800000"/>
            </a:ln>
          </p:spPr>
          <p:txBody>
            <a:bodyPr>
              <a:spAutoFit/>
            </a:bodyPr>
            <a:lstStyle/>
            <a:p>
              <a:pPr algn="ct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点击添加文本</a:t>
              </a:r>
            </a:p>
          </p:txBody>
        </p:sp>
      </p:grpSp>
      <p:grpSp>
        <p:nvGrpSpPr>
          <p:cNvPr id="37" name="组合 53"/>
          <p:cNvGrpSpPr/>
          <p:nvPr/>
        </p:nvGrpSpPr>
        <p:grpSpPr bwMode="auto">
          <a:xfrm>
            <a:off x="1775619" y="3889376"/>
            <a:ext cx="1935163" cy="560387"/>
            <a:chOff x="5959494" y="2387145"/>
            <a:chExt cx="1935190" cy="560052"/>
          </a:xfrm>
        </p:grpSpPr>
        <p:grpSp>
          <p:nvGrpSpPr>
            <p:cNvPr id="38" name="组合 1"/>
            <p:cNvGrpSpPr/>
            <p:nvPr/>
          </p:nvGrpSpPr>
          <p:grpSpPr>
            <a:xfrm>
              <a:off x="6014264" y="2387145"/>
              <a:ext cx="1825651" cy="560052"/>
              <a:chOff x="1214414" y="2694278"/>
              <a:chExt cx="1500198" cy="734722"/>
            </a:xfrm>
            <a:effectLst>
              <a:reflection blurRad="6350" stA="52000" endA="300" endPos="35000" dir="5400000" sy="-100000" algn="bl" rotWithShape="0"/>
            </a:effectLst>
          </p:grpSpPr>
          <p:sp>
            <p:nvSpPr>
              <p:cNvPr id="40" name="圆角矩形 2"/>
              <p:cNvSpPr/>
              <p:nvPr/>
            </p:nvSpPr>
            <p:spPr>
              <a:xfrm>
                <a:off x="1214414" y="2714620"/>
                <a:ext cx="1500198" cy="71438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41" name="任意多边形 3"/>
              <p:cNvSpPr/>
              <p:nvPr/>
            </p:nvSpPr>
            <p:spPr>
              <a:xfrm>
                <a:off x="1214414" y="2694278"/>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sp>
          <p:nvSpPr>
            <p:cNvPr id="39" name="TextBox 55"/>
            <p:cNvSpPr txBox="1">
              <a:spLocks noChangeArrowheads="1"/>
            </p:cNvSpPr>
            <p:nvPr/>
          </p:nvSpPr>
          <p:spPr bwMode="auto">
            <a:xfrm>
              <a:off x="5959494" y="2488683"/>
              <a:ext cx="1935190" cy="369332"/>
            </a:xfrm>
            <a:prstGeom prst="rect">
              <a:avLst/>
            </a:prstGeom>
            <a:noFill/>
            <a:ln w="9525">
              <a:noFill/>
              <a:miter lim="800000"/>
            </a:ln>
          </p:spPr>
          <p:txBody>
            <a:bodyPr>
              <a:spAutoFit/>
            </a:bodyPr>
            <a:lstStyle/>
            <a:p>
              <a:pPr algn="ct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点击添加文本</a:t>
              </a:r>
            </a:p>
          </p:txBody>
        </p:sp>
      </p:grpSp>
      <p:grpSp>
        <p:nvGrpSpPr>
          <p:cNvPr id="42" name="组合 69"/>
          <p:cNvGrpSpPr/>
          <p:nvPr/>
        </p:nvGrpSpPr>
        <p:grpSpPr bwMode="auto">
          <a:xfrm>
            <a:off x="6157119" y="1782762"/>
            <a:ext cx="1935163" cy="560388"/>
            <a:chOff x="5959494" y="2387145"/>
            <a:chExt cx="1935190" cy="560052"/>
          </a:xfrm>
        </p:grpSpPr>
        <p:grpSp>
          <p:nvGrpSpPr>
            <p:cNvPr id="43" name="组合 1"/>
            <p:cNvGrpSpPr/>
            <p:nvPr/>
          </p:nvGrpSpPr>
          <p:grpSpPr>
            <a:xfrm>
              <a:off x="6014264" y="2387145"/>
              <a:ext cx="1825651" cy="560052"/>
              <a:chOff x="1214414" y="2694278"/>
              <a:chExt cx="1500198" cy="734722"/>
            </a:xfrm>
            <a:effectLst>
              <a:reflection blurRad="6350" stA="52000" endA="300" endPos="35000" dir="5400000" sy="-100000" algn="bl" rotWithShape="0"/>
            </a:effectLst>
          </p:grpSpPr>
          <p:sp>
            <p:nvSpPr>
              <p:cNvPr id="45" name="圆角矩形 2"/>
              <p:cNvSpPr/>
              <p:nvPr/>
            </p:nvSpPr>
            <p:spPr>
              <a:xfrm>
                <a:off x="1214414" y="2714620"/>
                <a:ext cx="1500198" cy="71438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46" name="任意多边形 3"/>
              <p:cNvSpPr/>
              <p:nvPr/>
            </p:nvSpPr>
            <p:spPr>
              <a:xfrm>
                <a:off x="1214414" y="2694278"/>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sp>
          <p:nvSpPr>
            <p:cNvPr id="44" name="TextBox 71"/>
            <p:cNvSpPr txBox="1">
              <a:spLocks noChangeArrowheads="1"/>
            </p:cNvSpPr>
            <p:nvPr/>
          </p:nvSpPr>
          <p:spPr bwMode="auto">
            <a:xfrm>
              <a:off x="5959494" y="2488683"/>
              <a:ext cx="1935190" cy="369332"/>
            </a:xfrm>
            <a:prstGeom prst="rect">
              <a:avLst/>
            </a:prstGeom>
            <a:noFill/>
            <a:ln w="9525">
              <a:noFill/>
              <a:miter lim="800000"/>
            </a:ln>
          </p:spPr>
          <p:txBody>
            <a:bodyPr>
              <a:spAutoFit/>
            </a:bodyPr>
            <a:lstStyle/>
            <a:p>
              <a:pPr algn="ct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点击添加文本</a:t>
              </a:r>
            </a:p>
          </p:txBody>
        </p:sp>
      </p:grpSp>
      <p:sp>
        <p:nvSpPr>
          <p:cNvPr id="47" name="椭圆 46"/>
          <p:cNvSpPr/>
          <p:nvPr/>
        </p:nvSpPr>
        <p:spPr>
          <a:xfrm flipV="1">
            <a:off x="5682464" y="3097214"/>
            <a:ext cx="73026" cy="73026"/>
          </a:xfrm>
          <a:prstGeom prst="ellipse">
            <a:avLst/>
          </a:prstGeom>
          <a:solidFill>
            <a:srgbClr val="FFFF00"/>
          </a:solidFill>
          <a:ln w="3175">
            <a:solidFill>
              <a:srgbClr val="FF9933"/>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nvGrpSpPr>
          <p:cNvPr id="48" name="组合 74"/>
          <p:cNvGrpSpPr/>
          <p:nvPr/>
        </p:nvGrpSpPr>
        <p:grpSpPr bwMode="auto">
          <a:xfrm>
            <a:off x="7106444" y="2852737"/>
            <a:ext cx="1935163" cy="560388"/>
            <a:chOff x="5959494" y="2387145"/>
            <a:chExt cx="1935190" cy="560052"/>
          </a:xfrm>
        </p:grpSpPr>
        <p:grpSp>
          <p:nvGrpSpPr>
            <p:cNvPr id="49" name="组合 1"/>
            <p:cNvGrpSpPr/>
            <p:nvPr/>
          </p:nvGrpSpPr>
          <p:grpSpPr>
            <a:xfrm>
              <a:off x="6014264" y="2387145"/>
              <a:ext cx="1825651" cy="560052"/>
              <a:chOff x="1214414" y="2694278"/>
              <a:chExt cx="1500198" cy="734722"/>
            </a:xfrm>
            <a:effectLst>
              <a:reflection blurRad="6350" stA="52000" endA="300" endPos="35000" dir="5400000" sy="-100000" algn="bl" rotWithShape="0"/>
            </a:effectLst>
          </p:grpSpPr>
          <p:sp>
            <p:nvSpPr>
              <p:cNvPr id="51" name="圆角矩形 2"/>
              <p:cNvSpPr/>
              <p:nvPr/>
            </p:nvSpPr>
            <p:spPr>
              <a:xfrm>
                <a:off x="1214414" y="2714620"/>
                <a:ext cx="1500198" cy="71438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a:gradFill>
                  <a:gsLst>
                    <a:gs pos="0">
                      <a:schemeClr val="bg1"/>
                    </a:gs>
                    <a:gs pos="70000">
                      <a:schemeClr val="bg1">
                        <a:alpha val="62000"/>
                      </a:schemeClr>
                    </a:gs>
                    <a:gs pos="100000">
                      <a:srgbClr val="FFEBFA">
                        <a:alpha val="2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52" name="任意多边形 3"/>
              <p:cNvSpPr/>
              <p:nvPr/>
            </p:nvSpPr>
            <p:spPr>
              <a:xfrm>
                <a:off x="1214414" y="2694278"/>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sp>
          <p:nvSpPr>
            <p:cNvPr id="50" name="TextBox 76"/>
            <p:cNvSpPr txBox="1">
              <a:spLocks noChangeArrowheads="1"/>
            </p:cNvSpPr>
            <p:nvPr/>
          </p:nvSpPr>
          <p:spPr bwMode="auto">
            <a:xfrm>
              <a:off x="5959494" y="2488683"/>
              <a:ext cx="1935190" cy="369332"/>
            </a:xfrm>
            <a:prstGeom prst="rect">
              <a:avLst/>
            </a:prstGeom>
            <a:noFill/>
            <a:ln w="9525">
              <a:noFill/>
              <a:miter lim="800000"/>
            </a:ln>
          </p:spPr>
          <p:txBody>
            <a:bodyPr>
              <a:spAutoFit/>
            </a:bodyPr>
            <a:lstStyle/>
            <a:p>
              <a:pPr algn="ct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点击添加文本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10" presetClass="entr" presetSubtype="0" fill="hold" nodeType="withEffect">
                                  <p:stCondLst>
                                    <p:cond delay="6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1000"/>
                            </p:stCondLst>
                            <p:childTnLst>
                              <p:par>
                                <p:cTn id="15" presetID="10" presetClass="entr" presetSubtype="0" repeatCount="200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250"/>
                                        <p:tgtEl>
                                          <p:spTgt spid="47"/>
                                        </p:tgtEl>
                                      </p:cBhvr>
                                    </p:animEffect>
                                  </p:childTnLst>
                                </p:cTn>
                              </p:par>
                              <p:par>
                                <p:cTn id="18" presetID="10" presetClass="entr" presetSubtype="0" repeatCount="200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250"/>
                                        <p:tgtEl>
                                          <p:spTgt spid="30"/>
                                        </p:tgtEl>
                                      </p:cBhvr>
                                    </p:animEffect>
                                  </p:childTnLst>
                                </p:cTn>
                              </p:par>
                              <p:par>
                                <p:cTn id="21" presetID="10" presetClass="entr" presetSubtype="0" repeatCount="200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50"/>
                                        <p:tgtEl>
                                          <p:spTgt spid="31"/>
                                        </p:tgtEl>
                                      </p:cBhvr>
                                    </p:animEffect>
                                  </p:childTnLst>
                                </p:cTn>
                              </p:par>
                              <p:par>
                                <p:cTn id="24" presetID="10" presetClass="entr" presetSubtype="0" repeatCount="200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50"/>
                                        <p:tgtEl>
                                          <p:spTgt spid="22"/>
                                        </p:tgtEl>
                                      </p:cBhvr>
                                    </p:animEffect>
                                  </p:childTnLst>
                                </p:cTn>
                              </p:par>
                              <p:par>
                                <p:cTn id="27" presetID="10" presetClass="entr" presetSubtype="0" repeatCount="200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50"/>
                                        <p:tgtEl>
                                          <p:spTgt spid="24"/>
                                        </p:tgtEl>
                                      </p:cBhvr>
                                    </p:animEffect>
                                  </p:childTnLst>
                                </p:cTn>
                              </p:par>
                              <p:par>
                                <p:cTn id="30" presetID="10" presetClass="entr" presetSubtype="0" repeatCount="200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50"/>
                                        <p:tgtEl>
                                          <p:spTgt spid="23"/>
                                        </p:tgtEl>
                                      </p:cBhvr>
                                    </p:animEffect>
                                  </p:childTnLst>
                                </p:cTn>
                              </p:par>
                            </p:childTnLst>
                          </p:cTn>
                        </p:par>
                        <p:par>
                          <p:cTn id="33" fill="hold">
                            <p:stCondLst>
                              <p:cond delay="1500"/>
                            </p:stCondLst>
                            <p:childTnLst>
                              <p:par>
                                <p:cTn id="34" presetID="22" presetClass="entr" presetSubtype="2"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right)">
                                      <p:cBhvr>
                                        <p:cTn id="36" dur="500"/>
                                        <p:tgtEl>
                                          <p:spTgt spid="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500"/>
                                        <p:tgtEl>
                                          <p:spTgt spid="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righ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par>
                                <p:cTn id="49" presetID="22" presetClass="entr" presetSubtype="8"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12" presetClass="entr" presetSubtype="8"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slide(fromLeft)">
                                      <p:cBhvr>
                                        <p:cTn id="54" dur="500"/>
                                        <p:tgtEl>
                                          <p:spTgt spid="42"/>
                                        </p:tgtEl>
                                      </p:cBhvr>
                                    </p:animEffect>
                                  </p:childTnLst>
                                </p:cTn>
                              </p:par>
                              <p:par>
                                <p:cTn id="55" presetID="12" presetClass="entr" presetSubtype="2"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lide(fromRight)">
                                      <p:cBhvr>
                                        <p:cTn id="57" dur="500"/>
                                        <p:tgtEl>
                                          <p:spTgt spid="25"/>
                                        </p:tgtEl>
                                      </p:cBhvr>
                                    </p:animEffect>
                                  </p:childTnLst>
                                </p:cTn>
                              </p:par>
                              <p:par>
                                <p:cTn id="58" presetID="12" presetClass="entr" presetSubtype="2"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slide(fromRight)">
                                      <p:cBhvr>
                                        <p:cTn id="60" dur="500"/>
                                        <p:tgtEl>
                                          <p:spTgt spid="17"/>
                                        </p:tgtEl>
                                      </p:cBhvr>
                                    </p:animEffect>
                                  </p:childTnLst>
                                </p:cTn>
                              </p:par>
                              <p:par>
                                <p:cTn id="61" presetID="12" presetClass="entr" presetSubtype="2"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slide(fromRight)">
                                      <p:cBhvr>
                                        <p:cTn id="63" dur="500"/>
                                        <p:tgtEl>
                                          <p:spTgt spid="37"/>
                                        </p:tgtEl>
                                      </p:cBhvr>
                                    </p:animEffect>
                                  </p:childTnLst>
                                </p:cTn>
                              </p:par>
                              <p:par>
                                <p:cTn id="64" presetID="12" presetClass="entr" presetSubtype="8"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slide(fromLeft)">
                                      <p:cBhvr>
                                        <p:cTn id="66" dur="500"/>
                                        <p:tgtEl>
                                          <p:spTgt spid="32"/>
                                        </p:tgtEl>
                                      </p:cBhvr>
                                    </p:animEffect>
                                  </p:childTnLst>
                                </p:cTn>
                              </p:par>
                              <p:par>
                                <p:cTn id="67" presetID="12" presetClass="entr" presetSubtype="8"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slide(fromLeft)">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0"/>
          <p:cNvSpPr>
            <a:spLocks noGrp="1" noChangeArrowheads="1"/>
          </p:cNvSpPr>
          <p:nvPr>
            <p:ph type="sldNum" sz="quarter" idx="12"/>
          </p:nvPr>
        </p:nvSpPr>
        <p:spPr>
          <a:xfrm>
            <a:off x="7061200"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42</a:t>
            </a:fld>
            <a:endParaRPr lang="en-US" altLang="zh-CN" dirty="0">
              <a:solidFill>
                <a:schemeClr val="tx1"/>
              </a:solidFill>
              <a:latin typeface="Arial" panose="020B0604020202020204" pitchFamily="34" charset="0"/>
            </a:endParaRPr>
          </a:p>
        </p:txBody>
      </p:sp>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 name="组合 31"/>
          <p:cNvGrpSpPr/>
          <p:nvPr/>
        </p:nvGrpSpPr>
        <p:grpSpPr bwMode="auto">
          <a:xfrm>
            <a:off x="4679951" y="1514476"/>
            <a:ext cx="4645025" cy="3876675"/>
            <a:chOff x="1752600" y="1915115"/>
            <a:chExt cx="4644827" cy="3876085"/>
          </a:xfrm>
          <a:effectLst>
            <a:outerShdw blurRad="50800" dist="38100" dir="5400000" algn="t" rotWithShape="0">
              <a:prstClr val="black">
                <a:alpha val="40000"/>
              </a:prstClr>
            </a:outerShdw>
          </a:effectLst>
        </p:grpSpPr>
        <p:sp>
          <p:nvSpPr>
            <p:cNvPr id="5" name="椭圆 10"/>
            <p:cNvSpPr>
              <a:spLocks noChangeArrowheads="1"/>
            </p:cNvSpPr>
            <p:nvPr/>
          </p:nvSpPr>
          <p:spPr bwMode="auto">
            <a:xfrm>
              <a:off x="1752600" y="1915115"/>
              <a:ext cx="4644827" cy="3876085"/>
            </a:xfrm>
            <a:prstGeom prst="ellipse">
              <a:avLst/>
            </a:prstGeom>
            <a:gradFill rotWithShape="1">
              <a:gsLst>
                <a:gs pos="0">
                  <a:srgbClr val="000000"/>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p:spPr>
          <p:txBody>
            <a:bodyPr wrap="none" lIns="92075" tIns="46038" rIns="92075" bIns="46038" anchor="ctr"/>
            <a:lstStyle/>
            <a:p>
              <a:pPr algn="ctr">
                <a:defRPr/>
              </a:pPr>
              <a:endParaRPr lang="zh-CN" altLang="zh-CN" kern="0">
                <a:solidFill>
                  <a:sysClr val="windowText" lastClr="000000"/>
                </a:solidFill>
                <a:ea typeface="宋体" panose="02010600030101010101" pitchFamily="2" charset="-122"/>
              </a:endParaRPr>
            </a:p>
          </p:txBody>
        </p:sp>
        <p:sp>
          <p:nvSpPr>
            <p:cNvPr id="6" name="任意多边形 5"/>
            <p:cNvSpPr/>
            <p:nvPr/>
          </p:nvSpPr>
          <p:spPr bwMode="auto">
            <a:xfrm>
              <a:off x="2466945" y="3853158"/>
              <a:ext cx="3497114" cy="1392025"/>
            </a:xfrm>
            <a:custGeom>
              <a:avLst/>
              <a:gdLst>
                <a:gd name="connsiteX0" fmla="*/ 0 w 3473532"/>
                <a:gd name="connsiteY0" fmla="*/ 0 h 1392382"/>
                <a:gd name="connsiteX1" fmla="*/ 100940 w 3473532"/>
                <a:gd name="connsiteY1" fmla="*/ 380010 h 1392382"/>
                <a:gd name="connsiteX2" fmla="*/ 255319 w 3473532"/>
                <a:gd name="connsiteY2" fmla="*/ 688769 h 1392382"/>
                <a:gd name="connsiteX3" fmla="*/ 486888 w 3473532"/>
                <a:gd name="connsiteY3" fmla="*/ 944088 h 1392382"/>
                <a:gd name="connsiteX4" fmla="*/ 771896 w 3473532"/>
                <a:gd name="connsiteY4" fmla="*/ 1145969 h 1392382"/>
                <a:gd name="connsiteX5" fmla="*/ 1110343 w 3473532"/>
                <a:gd name="connsiteY5" fmla="*/ 1288473 h 1392382"/>
                <a:gd name="connsiteX6" fmla="*/ 1520041 w 3473532"/>
                <a:gd name="connsiteY6" fmla="*/ 1371600 h 1392382"/>
                <a:gd name="connsiteX7" fmla="*/ 1977241 w 3473532"/>
                <a:gd name="connsiteY7" fmla="*/ 1377538 h 1392382"/>
                <a:gd name="connsiteX8" fmla="*/ 2392878 w 3473532"/>
                <a:gd name="connsiteY8" fmla="*/ 1282535 h 1392382"/>
                <a:gd name="connsiteX9" fmla="*/ 2755075 w 3473532"/>
                <a:gd name="connsiteY9" fmla="*/ 1128156 h 1392382"/>
                <a:gd name="connsiteX10" fmla="*/ 3046021 w 3473532"/>
                <a:gd name="connsiteY10" fmla="*/ 914400 h 1392382"/>
                <a:gd name="connsiteX11" fmla="*/ 3295403 w 3473532"/>
                <a:gd name="connsiteY11" fmla="*/ 605641 h 1392382"/>
                <a:gd name="connsiteX12" fmla="*/ 3408218 w 3473532"/>
                <a:gd name="connsiteY12" fmla="*/ 338447 h 1392382"/>
                <a:gd name="connsiteX13" fmla="*/ 3473532 w 3473532"/>
                <a:gd name="connsiteY13" fmla="*/ 23751 h 1392382"/>
                <a:gd name="connsiteX14" fmla="*/ 0 w 3473532"/>
                <a:gd name="connsiteY14" fmla="*/ 0 h 139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3532" h="1392382">
                  <a:moveTo>
                    <a:pt x="0" y="0"/>
                  </a:moveTo>
                  <a:cubicBezTo>
                    <a:pt x="29193" y="132607"/>
                    <a:pt x="58387" y="265215"/>
                    <a:pt x="100940" y="380010"/>
                  </a:cubicBezTo>
                  <a:cubicBezTo>
                    <a:pt x="143493" y="494805"/>
                    <a:pt x="190994" y="594756"/>
                    <a:pt x="255319" y="688769"/>
                  </a:cubicBezTo>
                  <a:cubicBezTo>
                    <a:pt x="319644" y="782782"/>
                    <a:pt x="400792" y="867888"/>
                    <a:pt x="486888" y="944088"/>
                  </a:cubicBezTo>
                  <a:cubicBezTo>
                    <a:pt x="572984" y="1020288"/>
                    <a:pt x="667987" y="1088572"/>
                    <a:pt x="771896" y="1145969"/>
                  </a:cubicBezTo>
                  <a:cubicBezTo>
                    <a:pt x="875805" y="1203366"/>
                    <a:pt x="985652" y="1250868"/>
                    <a:pt x="1110343" y="1288473"/>
                  </a:cubicBezTo>
                  <a:cubicBezTo>
                    <a:pt x="1235034" y="1326078"/>
                    <a:pt x="1375558" y="1356756"/>
                    <a:pt x="1520041" y="1371600"/>
                  </a:cubicBezTo>
                  <a:cubicBezTo>
                    <a:pt x="1664524" y="1386444"/>
                    <a:pt x="1831768" y="1392382"/>
                    <a:pt x="1977241" y="1377538"/>
                  </a:cubicBezTo>
                  <a:cubicBezTo>
                    <a:pt x="2122714" y="1362694"/>
                    <a:pt x="2263239" y="1324099"/>
                    <a:pt x="2392878" y="1282535"/>
                  </a:cubicBezTo>
                  <a:cubicBezTo>
                    <a:pt x="2522517" y="1240971"/>
                    <a:pt x="2646218" y="1189512"/>
                    <a:pt x="2755075" y="1128156"/>
                  </a:cubicBezTo>
                  <a:cubicBezTo>
                    <a:pt x="2863932" y="1066800"/>
                    <a:pt x="2955966" y="1001486"/>
                    <a:pt x="3046021" y="914400"/>
                  </a:cubicBezTo>
                  <a:cubicBezTo>
                    <a:pt x="3136076" y="827314"/>
                    <a:pt x="3235037" y="701633"/>
                    <a:pt x="3295403" y="605641"/>
                  </a:cubicBezTo>
                  <a:cubicBezTo>
                    <a:pt x="3355769" y="509649"/>
                    <a:pt x="3378530" y="435429"/>
                    <a:pt x="3408218" y="338447"/>
                  </a:cubicBezTo>
                  <a:cubicBezTo>
                    <a:pt x="3437906" y="241465"/>
                    <a:pt x="3455719" y="132608"/>
                    <a:pt x="3473532" y="23751"/>
                  </a:cubicBezTo>
                  <a:lnTo>
                    <a:pt x="0" y="0"/>
                  </a:lnTo>
                  <a:close/>
                </a:path>
              </a:pathLst>
            </a:custGeom>
            <a:solidFill>
              <a:schemeClr val="bg1">
                <a:lumMod val="65000"/>
              </a:schemeClr>
            </a:solidFill>
            <a:ln>
              <a:noFill/>
            </a:ln>
          </p:spPr>
          <p:txBody>
            <a:bodyPr/>
            <a:lstStyle/>
            <a:p>
              <a:pPr eaLnBrk="0" hangingPunct="0">
                <a:defRPr/>
              </a:pPr>
              <a:endParaRPr lang="zh-CN" altLang="en-US" kern="0">
                <a:solidFill>
                  <a:sysClr val="windowText" lastClr="000000"/>
                </a:solidFill>
              </a:endParaRPr>
            </a:p>
          </p:txBody>
        </p:sp>
        <p:sp>
          <p:nvSpPr>
            <p:cNvPr id="7" name="椭圆 6"/>
            <p:cNvSpPr/>
            <p:nvPr/>
          </p:nvSpPr>
          <p:spPr bwMode="auto">
            <a:xfrm>
              <a:off x="2449483" y="2319866"/>
              <a:ext cx="3538386" cy="2690402"/>
            </a:xfrm>
            <a:prstGeom prst="ellipse">
              <a:avLst/>
            </a:prstGeom>
            <a:solidFill>
              <a:srgbClr val="C00000"/>
            </a:solidFill>
            <a:ln>
              <a:solidFill>
                <a:schemeClr val="bg1"/>
              </a:solidFill>
            </a:ln>
          </p:spPr>
          <p:txBody>
            <a:bodyPr/>
            <a:lstStyle/>
            <a:p>
              <a:pPr eaLnBrk="0" hangingPunct="0">
                <a:defRPr/>
              </a:pPr>
              <a:endParaRPr lang="zh-CN" altLang="en-US" kern="0">
                <a:solidFill>
                  <a:sysClr val="windowText" lastClr="000000"/>
                </a:solidFill>
              </a:endParaRPr>
            </a:p>
          </p:txBody>
        </p:sp>
        <p:sp>
          <p:nvSpPr>
            <p:cNvPr id="8" name="椭圆 7"/>
            <p:cNvSpPr/>
            <p:nvPr/>
          </p:nvSpPr>
          <p:spPr bwMode="auto">
            <a:xfrm>
              <a:off x="2706647" y="2462720"/>
              <a:ext cx="3025646" cy="2292001"/>
            </a:xfrm>
            <a:prstGeom prst="ellipse">
              <a:avLst/>
            </a:prstGeom>
            <a:solidFill>
              <a:schemeClr val="bg1"/>
            </a:solidFill>
            <a:ln>
              <a:solidFill>
                <a:schemeClr val="bg1"/>
              </a:solidFill>
            </a:ln>
          </p:spPr>
          <p:txBody>
            <a:bodyPr/>
            <a:lstStyle/>
            <a:p>
              <a:pPr eaLnBrk="0" hangingPunct="0">
                <a:defRPr/>
              </a:pPr>
              <a:endParaRPr lang="zh-CN" altLang="en-US" kern="0">
                <a:solidFill>
                  <a:sysClr val="windowText" lastClr="000000"/>
                </a:solidFill>
              </a:endParaRPr>
            </a:p>
          </p:txBody>
        </p:sp>
        <p:sp>
          <p:nvSpPr>
            <p:cNvPr id="9" name="椭圆 8"/>
            <p:cNvSpPr/>
            <p:nvPr/>
          </p:nvSpPr>
          <p:spPr bwMode="auto">
            <a:xfrm>
              <a:off x="2982861" y="2623032"/>
              <a:ext cx="2470045" cy="1865029"/>
            </a:xfrm>
            <a:prstGeom prst="ellipse">
              <a:avLst/>
            </a:prstGeom>
            <a:solidFill>
              <a:srgbClr val="C00000"/>
            </a:solidFill>
            <a:ln>
              <a:solidFill>
                <a:schemeClr val="bg1"/>
              </a:solidFill>
            </a:ln>
          </p:spPr>
          <p:txBody>
            <a:bodyPr/>
            <a:lstStyle/>
            <a:p>
              <a:pPr eaLnBrk="0" hangingPunct="0">
                <a:defRPr/>
              </a:pPr>
              <a:endParaRPr lang="zh-CN" altLang="en-US" kern="0">
                <a:solidFill>
                  <a:sysClr val="windowText" lastClr="000000"/>
                </a:solidFill>
              </a:endParaRPr>
            </a:p>
          </p:txBody>
        </p:sp>
        <p:sp>
          <p:nvSpPr>
            <p:cNvPr id="10" name="椭圆 9"/>
            <p:cNvSpPr/>
            <p:nvPr/>
          </p:nvSpPr>
          <p:spPr bwMode="auto">
            <a:xfrm>
              <a:off x="3286060" y="2807154"/>
              <a:ext cx="1869995" cy="1412660"/>
            </a:xfrm>
            <a:prstGeom prst="ellipse">
              <a:avLst/>
            </a:prstGeom>
            <a:solidFill>
              <a:schemeClr val="bg1"/>
            </a:solidFill>
            <a:ln>
              <a:solidFill>
                <a:schemeClr val="bg1"/>
              </a:solidFill>
            </a:ln>
          </p:spPr>
          <p:txBody>
            <a:bodyPr/>
            <a:lstStyle/>
            <a:p>
              <a:pPr eaLnBrk="0" hangingPunct="0">
                <a:defRPr/>
              </a:pPr>
              <a:endParaRPr lang="zh-CN" altLang="en-US" kern="0">
                <a:solidFill>
                  <a:sysClr val="windowText" lastClr="000000"/>
                </a:solidFill>
              </a:endParaRPr>
            </a:p>
          </p:txBody>
        </p:sp>
        <p:sp>
          <p:nvSpPr>
            <p:cNvPr id="11" name="椭圆 10"/>
            <p:cNvSpPr/>
            <p:nvPr/>
          </p:nvSpPr>
          <p:spPr bwMode="auto">
            <a:xfrm>
              <a:off x="3589260" y="3015086"/>
              <a:ext cx="1258833" cy="938069"/>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solidFill>
                <a:schemeClr val="bg1"/>
              </a:solidFill>
            </a:ln>
          </p:spPr>
          <p:txBody>
            <a:bodyPr/>
            <a:lstStyle/>
            <a:p>
              <a:pPr eaLnBrk="0" hangingPunct="0">
                <a:defRPr/>
              </a:pPr>
              <a:endParaRPr lang="zh-CN" altLang="en-US" kern="0">
                <a:solidFill>
                  <a:sysClr val="windowText" lastClr="000000"/>
                </a:solidFill>
              </a:endParaRPr>
            </a:p>
          </p:txBody>
        </p:sp>
        <p:sp>
          <p:nvSpPr>
            <p:cNvPr id="12" name="椭圆 11"/>
            <p:cNvSpPr/>
            <p:nvPr/>
          </p:nvSpPr>
          <p:spPr bwMode="auto">
            <a:xfrm>
              <a:off x="3897222" y="3234127"/>
              <a:ext cx="641323" cy="487288"/>
            </a:xfrm>
            <a:prstGeom prst="ellipse">
              <a:avLst/>
            </a:prstGeom>
            <a:solidFill>
              <a:srgbClr val="C00000"/>
            </a:solidFill>
            <a:ln w="28575">
              <a:solidFill>
                <a:schemeClr val="bg1"/>
              </a:solidFill>
            </a:ln>
          </p:spPr>
          <p:txBody>
            <a:bodyPr/>
            <a:lstStyle/>
            <a:p>
              <a:pPr eaLnBrk="0" hangingPunct="0">
                <a:defRPr/>
              </a:pPr>
              <a:endParaRPr lang="zh-CN" altLang="en-US"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任意多边形 25"/>
            <p:cNvSpPr>
              <a:spLocks noChangeArrowheads="1"/>
            </p:cNvSpPr>
            <p:nvPr/>
          </p:nvSpPr>
          <p:spPr bwMode="auto">
            <a:xfrm>
              <a:off x="3474912" y="2444498"/>
              <a:ext cx="2520363" cy="2574152"/>
            </a:xfrm>
            <a:custGeom>
              <a:avLst/>
              <a:gdLst>
                <a:gd name="T0" fmla="*/ 0 w 2520363"/>
                <a:gd name="T1" fmla="*/ 2443522 h 2574152"/>
                <a:gd name="T2" fmla="*/ 353465 w 2520363"/>
                <a:gd name="T3" fmla="*/ 2535730 h 2574152"/>
                <a:gd name="T4" fmla="*/ 714615 w 2520363"/>
                <a:gd name="T5" fmla="*/ 2574152 h 2574152"/>
                <a:gd name="T6" fmla="*/ 1152609 w 2520363"/>
                <a:gd name="T7" fmla="*/ 2535730 h 2574152"/>
                <a:gd name="T8" fmla="*/ 1582915 w 2520363"/>
                <a:gd name="T9" fmla="*/ 2412786 h 2574152"/>
                <a:gd name="T10" fmla="*/ 1944064 w 2520363"/>
                <a:gd name="T11" fmla="*/ 2220686 h 2574152"/>
                <a:gd name="T12" fmla="*/ 2228371 w 2520363"/>
                <a:gd name="T13" fmla="*/ 1967113 h 2574152"/>
                <a:gd name="T14" fmla="*/ 2389735 w 2520363"/>
                <a:gd name="T15" fmla="*/ 1721224 h 2574152"/>
                <a:gd name="T16" fmla="*/ 2489627 w 2520363"/>
                <a:gd name="T17" fmla="*/ 1444599 h 2574152"/>
                <a:gd name="T18" fmla="*/ 2504995 w 2520363"/>
                <a:gd name="T19" fmla="*/ 1091133 h 2574152"/>
                <a:gd name="T20" fmla="*/ 2397419 w 2520363"/>
                <a:gd name="T21" fmla="*/ 760720 h 2574152"/>
                <a:gd name="T22" fmla="*/ 2213001 w 2520363"/>
                <a:gd name="T23" fmla="*/ 484095 h 2574152"/>
                <a:gd name="T24" fmla="*/ 1874908 w 2520363"/>
                <a:gd name="T25" fmla="*/ 199785 h 2574152"/>
                <a:gd name="T26" fmla="*/ 1475338 w 2520363"/>
                <a:gd name="T27" fmla="*/ 0 h 2574152"/>
                <a:gd name="T28" fmla="*/ 715255 w 2520363"/>
                <a:gd name="T29" fmla="*/ 1058476 h 2574152"/>
                <a:gd name="T30" fmla="*/ 0 w 2520363"/>
                <a:gd name="T31" fmla="*/ 2443522 h 2574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0363"/>
                <a:gd name="T49" fmla="*/ 0 h 2574152"/>
                <a:gd name="T50" fmla="*/ 2520363 w 2520363"/>
                <a:gd name="T51" fmla="*/ 2574152 h 2574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0363" h="2574152">
                  <a:moveTo>
                    <a:pt x="0" y="2443523"/>
                  </a:moveTo>
                  <a:cubicBezTo>
                    <a:pt x="117181" y="2478741"/>
                    <a:pt x="234363" y="2513960"/>
                    <a:pt x="353465" y="2535731"/>
                  </a:cubicBezTo>
                  <a:cubicBezTo>
                    <a:pt x="472567" y="2557502"/>
                    <a:pt x="581425" y="2574152"/>
                    <a:pt x="714615" y="2574152"/>
                  </a:cubicBezTo>
                  <a:cubicBezTo>
                    <a:pt x="847805" y="2574152"/>
                    <a:pt x="1007889" y="2562625"/>
                    <a:pt x="1152605" y="2535731"/>
                  </a:cubicBezTo>
                  <a:cubicBezTo>
                    <a:pt x="1297321" y="2508837"/>
                    <a:pt x="1451002" y="2465294"/>
                    <a:pt x="1582911" y="2412787"/>
                  </a:cubicBezTo>
                  <a:cubicBezTo>
                    <a:pt x="1714820" y="2360280"/>
                    <a:pt x="1836484" y="2294965"/>
                    <a:pt x="1944060" y="2220686"/>
                  </a:cubicBezTo>
                  <a:cubicBezTo>
                    <a:pt x="2051636" y="2146407"/>
                    <a:pt x="2154091" y="2050357"/>
                    <a:pt x="2228370" y="1967113"/>
                  </a:cubicBezTo>
                  <a:cubicBezTo>
                    <a:pt x="2302649" y="1883869"/>
                    <a:pt x="2346191" y="1808310"/>
                    <a:pt x="2389734" y="1721224"/>
                  </a:cubicBezTo>
                  <a:cubicBezTo>
                    <a:pt x="2433277" y="1634138"/>
                    <a:pt x="2470417" y="1549614"/>
                    <a:pt x="2489627" y="1444599"/>
                  </a:cubicBezTo>
                  <a:cubicBezTo>
                    <a:pt x="2508837" y="1339584"/>
                    <a:pt x="2520363" y="1205113"/>
                    <a:pt x="2504995" y="1091133"/>
                  </a:cubicBezTo>
                  <a:cubicBezTo>
                    <a:pt x="2489627" y="977153"/>
                    <a:pt x="2446084" y="861893"/>
                    <a:pt x="2397418" y="760720"/>
                  </a:cubicBezTo>
                  <a:cubicBezTo>
                    <a:pt x="2348752" y="659547"/>
                    <a:pt x="2300086" y="577584"/>
                    <a:pt x="2213001" y="484095"/>
                  </a:cubicBezTo>
                  <a:cubicBezTo>
                    <a:pt x="2125916" y="390606"/>
                    <a:pt x="1997849" y="280468"/>
                    <a:pt x="1874904" y="199785"/>
                  </a:cubicBezTo>
                  <a:cubicBezTo>
                    <a:pt x="1751960" y="119103"/>
                    <a:pt x="1667435" y="85165"/>
                    <a:pt x="1475334" y="0"/>
                  </a:cubicBezTo>
                  <a:lnTo>
                    <a:pt x="715255" y="1058476"/>
                  </a:lnTo>
                  <a:lnTo>
                    <a:pt x="0" y="2443523"/>
                  </a:lnTo>
                  <a:close/>
                </a:path>
              </a:pathLst>
            </a:custGeom>
            <a:solidFill>
              <a:schemeClr val="bg1">
                <a:alpha val="7843"/>
              </a:schemeClr>
            </a:solidFill>
            <a:ln w="9525" algn="ctr">
              <a:noFill/>
              <a:round/>
            </a:ln>
          </p:spPr>
          <p:txBody>
            <a:bodyPr/>
            <a:lstStyle/>
            <a:p>
              <a:endParaRPr lang="zh-CN" altLang="en-US"/>
            </a:p>
          </p:txBody>
        </p:sp>
        <p:sp>
          <p:nvSpPr>
            <p:cNvPr id="14" name="任意多边形 26"/>
            <p:cNvSpPr>
              <a:spLocks noChangeArrowheads="1"/>
            </p:cNvSpPr>
            <p:nvPr/>
          </p:nvSpPr>
          <p:spPr bwMode="auto">
            <a:xfrm>
              <a:off x="4204895" y="2536707"/>
              <a:ext cx="1775012" cy="1114185"/>
            </a:xfrm>
            <a:custGeom>
              <a:avLst/>
              <a:gdLst>
                <a:gd name="T0" fmla="*/ 0 w 1775012"/>
                <a:gd name="T1" fmla="*/ 968188 h 1114185"/>
                <a:gd name="T2" fmla="*/ 1775012 w 1775012"/>
                <a:gd name="T3" fmla="*/ 1114185 h 1114185"/>
                <a:gd name="T4" fmla="*/ 1759644 w 1775012"/>
                <a:gd name="T5" fmla="*/ 929768 h 1114185"/>
                <a:gd name="T6" fmla="*/ 1682803 w 1775012"/>
                <a:gd name="T7" fmla="*/ 668511 h 1114185"/>
                <a:gd name="T8" fmla="*/ 1483018 w 1775012"/>
                <a:gd name="T9" fmla="*/ 376517 h 1114185"/>
                <a:gd name="T10" fmla="*/ 1252497 w 1775012"/>
                <a:gd name="T11" fmla="*/ 176733 h 1114185"/>
                <a:gd name="T12" fmla="*/ 945136 w 1775012"/>
                <a:gd name="T13" fmla="*/ 0 h 1114185"/>
                <a:gd name="T14" fmla="*/ 0 w 1775012"/>
                <a:gd name="T15" fmla="*/ 968188 h 1114185"/>
                <a:gd name="T16" fmla="*/ 0 60000 65536"/>
                <a:gd name="T17" fmla="*/ 0 60000 65536"/>
                <a:gd name="T18" fmla="*/ 0 60000 65536"/>
                <a:gd name="T19" fmla="*/ 0 60000 65536"/>
                <a:gd name="T20" fmla="*/ 0 60000 65536"/>
                <a:gd name="T21" fmla="*/ 0 60000 65536"/>
                <a:gd name="T22" fmla="*/ 0 60000 65536"/>
                <a:gd name="T23" fmla="*/ 0 60000 65536"/>
                <a:gd name="T24" fmla="*/ 0 w 1775012"/>
                <a:gd name="T25" fmla="*/ 0 h 1114185"/>
                <a:gd name="T26" fmla="*/ 1775012 w 1775012"/>
                <a:gd name="T27" fmla="*/ 1114185 h 1114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5012" h="1114185">
                  <a:moveTo>
                    <a:pt x="0" y="968188"/>
                  </a:moveTo>
                  <a:lnTo>
                    <a:pt x="1775012" y="1114185"/>
                  </a:lnTo>
                  <a:cubicBezTo>
                    <a:pt x="1769889" y="1052713"/>
                    <a:pt x="1775012" y="1004047"/>
                    <a:pt x="1759644" y="929768"/>
                  </a:cubicBezTo>
                  <a:cubicBezTo>
                    <a:pt x="1744276" y="855489"/>
                    <a:pt x="1728907" y="760720"/>
                    <a:pt x="1682803" y="668511"/>
                  </a:cubicBezTo>
                  <a:cubicBezTo>
                    <a:pt x="1636699" y="576303"/>
                    <a:pt x="1554736" y="458480"/>
                    <a:pt x="1483018" y="376517"/>
                  </a:cubicBezTo>
                  <a:cubicBezTo>
                    <a:pt x="1411300" y="294554"/>
                    <a:pt x="1342144" y="239486"/>
                    <a:pt x="1252497" y="176733"/>
                  </a:cubicBezTo>
                  <a:cubicBezTo>
                    <a:pt x="1162850" y="113980"/>
                    <a:pt x="1053993" y="56990"/>
                    <a:pt x="945136" y="0"/>
                  </a:cubicBezTo>
                  <a:lnTo>
                    <a:pt x="0" y="968188"/>
                  </a:lnTo>
                  <a:close/>
                </a:path>
              </a:pathLst>
            </a:custGeom>
            <a:solidFill>
              <a:schemeClr val="bg1">
                <a:alpha val="7059"/>
              </a:schemeClr>
            </a:solidFill>
            <a:ln w="9525" algn="ctr">
              <a:noFill/>
              <a:round/>
            </a:ln>
          </p:spPr>
          <p:txBody>
            <a:bodyPr/>
            <a:lstStyle/>
            <a:p>
              <a:endParaRPr lang="zh-CN" altLang="en-US"/>
            </a:p>
          </p:txBody>
        </p:sp>
        <p:sp>
          <p:nvSpPr>
            <p:cNvPr id="15" name="任意多边形 29"/>
            <p:cNvSpPr>
              <a:spLocks noChangeArrowheads="1"/>
            </p:cNvSpPr>
            <p:nvPr/>
          </p:nvSpPr>
          <p:spPr bwMode="auto">
            <a:xfrm>
              <a:off x="4390604" y="4019045"/>
              <a:ext cx="1537487" cy="1213806"/>
            </a:xfrm>
            <a:custGeom>
              <a:avLst/>
              <a:gdLst>
                <a:gd name="T0" fmla="*/ 1537487 w 1537487"/>
                <a:gd name="T1" fmla="*/ 0 h 1213806"/>
                <a:gd name="T2" fmla="*/ 1488934 w 1537487"/>
                <a:gd name="T3" fmla="*/ 194209 h 1213806"/>
                <a:gd name="T4" fmla="*/ 1391830 w 1537487"/>
                <a:gd name="T5" fmla="*/ 428878 h 1213806"/>
                <a:gd name="T6" fmla="*/ 1229989 w 1537487"/>
                <a:gd name="T7" fmla="*/ 655455 h 1213806"/>
                <a:gd name="T8" fmla="*/ 995320 w 1537487"/>
                <a:gd name="T9" fmla="*/ 865848 h 1213806"/>
                <a:gd name="T10" fmla="*/ 712099 w 1537487"/>
                <a:gd name="T11" fmla="*/ 1019597 h 1213806"/>
                <a:gd name="T12" fmla="*/ 372233 w 1537487"/>
                <a:gd name="T13" fmla="*/ 1140977 h 1213806"/>
                <a:gd name="T14" fmla="*/ 0 w 1537487"/>
                <a:gd name="T15" fmla="*/ 1213806 h 1213806"/>
                <a:gd name="T16" fmla="*/ 337168 w 1537487"/>
                <a:gd name="T17" fmla="*/ 1039827 h 1213806"/>
                <a:gd name="T18" fmla="*/ 542166 w 1537487"/>
                <a:gd name="T19" fmla="*/ 882032 h 1213806"/>
                <a:gd name="T20" fmla="*/ 663547 w 1537487"/>
                <a:gd name="T21" fmla="*/ 841572 h 1213806"/>
                <a:gd name="T22" fmla="*/ 922492 w 1537487"/>
                <a:gd name="T23" fmla="*/ 720191 h 1213806"/>
                <a:gd name="T24" fmla="*/ 1132885 w 1537487"/>
                <a:gd name="T25" fmla="*/ 566443 h 1213806"/>
                <a:gd name="T26" fmla="*/ 1286633 w 1537487"/>
                <a:gd name="T27" fmla="*/ 420786 h 1213806"/>
                <a:gd name="T28" fmla="*/ 1432290 w 1537487"/>
                <a:gd name="T29" fmla="*/ 234669 h 1213806"/>
                <a:gd name="T30" fmla="*/ 1537487 w 1537487"/>
                <a:gd name="T31" fmla="*/ 0 h 12138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7487"/>
                <a:gd name="T49" fmla="*/ 0 h 1213806"/>
                <a:gd name="T50" fmla="*/ 1537487 w 1537487"/>
                <a:gd name="T51" fmla="*/ 1213806 h 12138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7487" h="1213806">
                  <a:moveTo>
                    <a:pt x="1537487" y="0"/>
                  </a:moveTo>
                  <a:cubicBezTo>
                    <a:pt x="1525348" y="61364"/>
                    <a:pt x="1513210" y="122729"/>
                    <a:pt x="1488934" y="194209"/>
                  </a:cubicBezTo>
                  <a:cubicBezTo>
                    <a:pt x="1464658" y="265689"/>
                    <a:pt x="1434987" y="352004"/>
                    <a:pt x="1391830" y="428878"/>
                  </a:cubicBezTo>
                  <a:cubicBezTo>
                    <a:pt x="1348673" y="505752"/>
                    <a:pt x="1296074" y="582627"/>
                    <a:pt x="1229989" y="655455"/>
                  </a:cubicBezTo>
                  <a:cubicBezTo>
                    <a:pt x="1163904" y="728283"/>
                    <a:pt x="1081635" y="805158"/>
                    <a:pt x="995320" y="865848"/>
                  </a:cubicBezTo>
                  <a:cubicBezTo>
                    <a:pt x="909005" y="926538"/>
                    <a:pt x="815947" y="973742"/>
                    <a:pt x="712099" y="1019597"/>
                  </a:cubicBezTo>
                  <a:cubicBezTo>
                    <a:pt x="608251" y="1065452"/>
                    <a:pt x="490916" y="1108609"/>
                    <a:pt x="372233" y="1140977"/>
                  </a:cubicBezTo>
                  <a:cubicBezTo>
                    <a:pt x="253550" y="1173345"/>
                    <a:pt x="66085" y="1203017"/>
                    <a:pt x="0" y="1213806"/>
                  </a:cubicBezTo>
                  <a:cubicBezTo>
                    <a:pt x="134867" y="1157162"/>
                    <a:pt x="246807" y="1095123"/>
                    <a:pt x="337168" y="1039827"/>
                  </a:cubicBezTo>
                  <a:cubicBezTo>
                    <a:pt x="427529" y="984531"/>
                    <a:pt x="513844" y="909005"/>
                    <a:pt x="542166" y="882032"/>
                  </a:cubicBezTo>
                  <a:cubicBezTo>
                    <a:pt x="582626" y="868545"/>
                    <a:pt x="600159" y="868545"/>
                    <a:pt x="663547" y="841572"/>
                  </a:cubicBezTo>
                  <a:cubicBezTo>
                    <a:pt x="726935" y="814599"/>
                    <a:pt x="844269" y="766046"/>
                    <a:pt x="922492" y="720191"/>
                  </a:cubicBezTo>
                  <a:cubicBezTo>
                    <a:pt x="1000715" y="674336"/>
                    <a:pt x="1072195" y="616344"/>
                    <a:pt x="1132885" y="566443"/>
                  </a:cubicBezTo>
                  <a:cubicBezTo>
                    <a:pt x="1193575" y="516542"/>
                    <a:pt x="1236732" y="476082"/>
                    <a:pt x="1286633" y="420786"/>
                  </a:cubicBezTo>
                  <a:cubicBezTo>
                    <a:pt x="1336534" y="365490"/>
                    <a:pt x="1391830" y="302103"/>
                    <a:pt x="1432290" y="234669"/>
                  </a:cubicBezTo>
                  <a:lnTo>
                    <a:pt x="1537487" y="0"/>
                  </a:lnTo>
                  <a:close/>
                </a:path>
              </a:pathLst>
            </a:custGeom>
            <a:solidFill>
              <a:schemeClr val="bg1">
                <a:alpha val="10196"/>
              </a:schemeClr>
            </a:solidFill>
            <a:ln w="9525" algn="ctr">
              <a:noFill/>
              <a:round/>
            </a:ln>
          </p:spPr>
          <p:txBody>
            <a:bodyPr/>
            <a:lstStyle/>
            <a:p>
              <a:endParaRPr lang="zh-CN" altLang="en-US"/>
            </a:p>
          </p:txBody>
        </p:sp>
      </p:grpSp>
      <p:grpSp>
        <p:nvGrpSpPr>
          <p:cNvPr id="16" name="组合 28"/>
          <p:cNvGrpSpPr/>
          <p:nvPr/>
        </p:nvGrpSpPr>
        <p:grpSpPr bwMode="auto">
          <a:xfrm>
            <a:off x="7113583" y="1279523"/>
            <a:ext cx="1865310" cy="1812922"/>
            <a:chOff x="4565276" y="1646989"/>
            <a:chExt cx="1864780" cy="1812648"/>
          </a:xfrm>
        </p:grpSpPr>
        <p:sp>
          <p:nvSpPr>
            <p:cNvPr id="17" name="任意多边形 16"/>
            <p:cNvSpPr/>
            <p:nvPr/>
          </p:nvSpPr>
          <p:spPr bwMode="auto">
            <a:xfrm>
              <a:off x="5847610" y="1846983"/>
              <a:ext cx="582446" cy="395228"/>
            </a:xfrm>
            <a:custGeom>
              <a:avLst/>
              <a:gdLst>
                <a:gd name="connsiteX0" fmla="*/ 368969 w 582864"/>
                <a:gd name="connsiteY0" fmla="*/ 38100 h 395037"/>
                <a:gd name="connsiteX1" fmla="*/ 461211 w 582864"/>
                <a:gd name="connsiteY1" fmla="*/ 6016 h 395037"/>
                <a:gd name="connsiteX2" fmla="*/ 549442 w 582864"/>
                <a:gd name="connsiteY2" fmla="*/ 2006 h 395037"/>
                <a:gd name="connsiteX3" fmla="*/ 581527 w 582864"/>
                <a:gd name="connsiteY3" fmla="*/ 18048 h 395037"/>
                <a:gd name="connsiteX4" fmla="*/ 557464 w 582864"/>
                <a:gd name="connsiteY4" fmla="*/ 66174 h 395037"/>
                <a:gd name="connsiteX5" fmla="*/ 485274 w 582864"/>
                <a:gd name="connsiteY5" fmla="*/ 142374 h 395037"/>
                <a:gd name="connsiteX6" fmla="*/ 368969 w 582864"/>
                <a:gd name="connsiteY6" fmla="*/ 226595 h 395037"/>
                <a:gd name="connsiteX7" fmla="*/ 0 w 582864"/>
                <a:gd name="connsiteY7" fmla="*/ 395037 h 395037"/>
                <a:gd name="connsiteX8" fmla="*/ 368969 w 582864"/>
                <a:gd name="connsiteY8" fmla="*/ 38100 h 3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64" h="395037">
                  <a:moveTo>
                    <a:pt x="368969" y="38100"/>
                  </a:moveTo>
                  <a:cubicBezTo>
                    <a:pt x="400050" y="25066"/>
                    <a:pt x="431132" y="12032"/>
                    <a:pt x="461211" y="6016"/>
                  </a:cubicBezTo>
                  <a:cubicBezTo>
                    <a:pt x="491290" y="0"/>
                    <a:pt x="529389" y="1"/>
                    <a:pt x="549442" y="2006"/>
                  </a:cubicBezTo>
                  <a:cubicBezTo>
                    <a:pt x="569495" y="4011"/>
                    <a:pt x="580190" y="7353"/>
                    <a:pt x="581527" y="18048"/>
                  </a:cubicBezTo>
                  <a:cubicBezTo>
                    <a:pt x="582864" y="28743"/>
                    <a:pt x="573506" y="45453"/>
                    <a:pt x="557464" y="66174"/>
                  </a:cubicBezTo>
                  <a:cubicBezTo>
                    <a:pt x="541422" y="86895"/>
                    <a:pt x="516690" y="115637"/>
                    <a:pt x="485274" y="142374"/>
                  </a:cubicBezTo>
                  <a:cubicBezTo>
                    <a:pt x="453858" y="169111"/>
                    <a:pt x="449848" y="184485"/>
                    <a:pt x="368969" y="226595"/>
                  </a:cubicBezTo>
                  <a:cubicBezTo>
                    <a:pt x="288090" y="268705"/>
                    <a:pt x="144045" y="331871"/>
                    <a:pt x="0" y="395037"/>
                  </a:cubicBezTo>
                  <a:lnTo>
                    <a:pt x="368969" y="381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18" name="任意多边形 17"/>
            <p:cNvSpPr/>
            <p:nvPr/>
          </p:nvSpPr>
          <p:spPr bwMode="auto">
            <a:xfrm>
              <a:off x="5811108" y="1646989"/>
              <a:ext cx="415806" cy="558715"/>
            </a:xfrm>
            <a:custGeom>
              <a:avLst/>
              <a:gdLst>
                <a:gd name="connsiteX0" fmla="*/ 0 w 415758"/>
                <a:gd name="connsiteY0" fmla="*/ 558800 h 558800"/>
                <a:gd name="connsiteX1" fmla="*/ 120315 w 415758"/>
                <a:gd name="connsiteY1" fmla="*/ 270043 h 558800"/>
                <a:gd name="connsiteX2" fmla="*/ 196515 w 415758"/>
                <a:gd name="connsiteY2" fmla="*/ 161758 h 558800"/>
                <a:gd name="connsiteX3" fmla="*/ 272715 w 415758"/>
                <a:gd name="connsiteY3" fmla="*/ 73527 h 558800"/>
                <a:gd name="connsiteX4" fmla="*/ 356936 w 415758"/>
                <a:gd name="connsiteY4" fmla="*/ 9358 h 558800"/>
                <a:gd name="connsiteX5" fmla="*/ 405063 w 415758"/>
                <a:gd name="connsiteY5" fmla="*/ 17379 h 558800"/>
                <a:gd name="connsiteX6" fmla="*/ 413084 w 415758"/>
                <a:gd name="connsiteY6" fmla="*/ 109622 h 558800"/>
                <a:gd name="connsiteX7" fmla="*/ 389021 w 415758"/>
                <a:gd name="connsiteY7" fmla="*/ 225927 h 558800"/>
                <a:gd name="connsiteX8" fmla="*/ 0 w 415758"/>
                <a:gd name="connsiteY8"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58" h="558800">
                  <a:moveTo>
                    <a:pt x="0" y="558800"/>
                  </a:moveTo>
                  <a:cubicBezTo>
                    <a:pt x="43781" y="447508"/>
                    <a:pt x="87563" y="336217"/>
                    <a:pt x="120315" y="270043"/>
                  </a:cubicBezTo>
                  <a:cubicBezTo>
                    <a:pt x="153067" y="203869"/>
                    <a:pt x="171115" y="194511"/>
                    <a:pt x="196515" y="161758"/>
                  </a:cubicBezTo>
                  <a:cubicBezTo>
                    <a:pt x="221915" y="129005"/>
                    <a:pt x="245978" y="98927"/>
                    <a:pt x="272715" y="73527"/>
                  </a:cubicBezTo>
                  <a:cubicBezTo>
                    <a:pt x="299452" y="48127"/>
                    <a:pt x="334878" y="18716"/>
                    <a:pt x="356936" y="9358"/>
                  </a:cubicBezTo>
                  <a:cubicBezTo>
                    <a:pt x="378994" y="0"/>
                    <a:pt x="395705" y="668"/>
                    <a:pt x="405063" y="17379"/>
                  </a:cubicBezTo>
                  <a:cubicBezTo>
                    <a:pt x="414421" y="34090"/>
                    <a:pt x="415758" y="74864"/>
                    <a:pt x="413084" y="109622"/>
                  </a:cubicBezTo>
                  <a:cubicBezTo>
                    <a:pt x="410410" y="144380"/>
                    <a:pt x="399715" y="185153"/>
                    <a:pt x="389021" y="225927"/>
                  </a:cubicBezTo>
                  <a:lnTo>
                    <a:pt x="0" y="5588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19" name="任意多边形 18"/>
            <p:cNvSpPr/>
            <p:nvPr/>
          </p:nvSpPr>
          <p:spPr bwMode="auto">
            <a:xfrm>
              <a:off x="5690492" y="1807303"/>
              <a:ext cx="480876" cy="514271"/>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p:spPr>
          <p:txBody>
            <a:bodyPr anchor="ctr"/>
            <a:lstStyle/>
            <a:p>
              <a:pPr algn="ctr" eaLnBrk="0" hangingPunct="0">
                <a:defRPr/>
              </a:pPr>
              <a:endParaRPr lang="zh-CN" altLang="en-US" kern="0">
                <a:solidFill>
                  <a:sysClr val="window" lastClr="FFFFFF"/>
                </a:solidFill>
                <a:latin typeface="Segoe UI" panose="020B0502040204020203"/>
              </a:endParaRPr>
            </a:p>
          </p:txBody>
        </p:sp>
        <p:sp>
          <p:nvSpPr>
            <p:cNvPr id="20" name="任意多边形 19"/>
            <p:cNvSpPr/>
            <p:nvPr/>
          </p:nvSpPr>
          <p:spPr bwMode="auto">
            <a:xfrm>
              <a:off x="4565276" y="1835873"/>
              <a:ext cx="1680683" cy="1606305"/>
            </a:xfrm>
            <a:custGeom>
              <a:avLst/>
              <a:gdLst>
                <a:gd name="connsiteX0" fmla="*/ 0 w 1680883"/>
                <a:gd name="connsiteY0" fmla="*/ 1606923 h 1647264"/>
                <a:gd name="connsiteX1" fmla="*/ 40342 w 1680883"/>
                <a:gd name="connsiteY1" fmla="*/ 1647264 h 1647264"/>
                <a:gd name="connsiteX2" fmla="*/ 1680883 w 1680883"/>
                <a:gd name="connsiteY2" fmla="*/ 53788 h 1647264"/>
                <a:gd name="connsiteX3" fmla="*/ 1667436 w 1680883"/>
                <a:gd name="connsiteY3" fmla="*/ 13447 h 1647264"/>
                <a:gd name="connsiteX4" fmla="*/ 1620371 w 1680883"/>
                <a:gd name="connsiteY4" fmla="*/ 0 h 1647264"/>
                <a:gd name="connsiteX5" fmla="*/ 0 w 1680883"/>
                <a:gd name="connsiteY5" fmla="*/ 1606923 h 1647264"/>
                <a:gd name="connsiteX0-1" fmla="*/ 0 w 1680883"/>
                <a:gd name="connsiteY0-2" fmla="*/ 1606923 h 1631222"/>
                <a:gd name="connsiteX1-3" fmla="*/ 28310 w 1680883"/>
                <a:gd name="connsiteY1-4" fmla="*/ 1631222 h 1631222"/>
                <a:gd name="connsiteX2-5" fmla="*/ 1680883 w 1680883"/>
                <a:gd name="connsiteY2-6" fmla="*/ 53788 h 1631222"/>
                <a:gd name="connsiteX3-7" fmla="*/ 1667436 w 1680883"/>
                <a:gd name="connsiteY3-8" fmla="*/ 13447 h 1631222"/>
                <a:gd name="connsiteX4-9" fmla="*/ 1620371 w 1680883"/>
                <a:gd name="connsiteY4-10" fmla="*/ 0 h 1631222"/>
                <a:gd name="connsiteX5-11" fmla="*/ 0 w 1680883"/>
                <a:gd name="connsiteY5-12" fmla="*/ 1606923 h 1631222"/>
                <a:gd name="connsiteX0-13" fmla="*/ 0 w 1680883"/>
                <a:gd name="connsiteY0-14" fmla="*/ 1606923 h 1627211"/>
                <a:gd name="connsiteX1-15" fmla="*/ 24299 w 1680883"/>
                <a:gd name="connsiteY1-16" fmla="*/ 1627211 h 1627211"/>
                <a:gd name="connsiteX2-17" fmla="*/ 1680883 w 1680883"/>
                <a:gd name="connsiteY2-18" fmla="*/ 53788 h 1627211"/>
                <a:gd name="connsiteX3-19" fmla="*/ 1667436 w 1680883"/>
                <a:gd name="connsiteY3-20" fmla="*/ 13447 h 1627211"/>
                <a:gd name="connsiteX4-21" fmla="*/ 1620371 w 1680883"/>
                <a:gd name="connsiteY4-22" fmla="*/ 0 h 1627211"/>
                <a:gd name="connsiteX5-23" fmla="*/ 0 w 1680883"/>
                <a:gd name="connsiteY5-24" fmla="*/ 1606923 h 1627211"/>
                <a:gd name="connsiteX0-25" fmla="*/ 0 w 1680883"/>
                <a:gd name="connsiteY0-26" fmla="*/ 1606923 h 1606923"/>
                <a:gd name="connsiteX1-27" fmla="*/ 57618 w 1680883"/>
                <a:gd name="connsiteY1-28" fmla="*/ 1595340 h 1606923"/>
                <a:gd name="connsiteX2-29" fmla="*/ 1680883 w 1680883"/>
                <a:gd name="connsiteY2-30" fmla="*/ 53788 h 1606923"/>
                <a:gd name="connsiteX3-31" fmla="*/ 1667436 w 1680883"/>
                <a:gd name="connsiteY3-32" fmla="*/ 13447 h 1606923"/>
                <a:gd name="connsiteX4-33" fmla="*/ 1620371 w 1680883"/>
                <a:gd name="connsiteY4-34" fmla="*/ 0 h 1606923"/>
                <a:gd name="connsiteX5-35" fmla="*/ 0 w 1680883"/>
                <a:gd name="connsiteY5-36" fmla="*/ 1606923 h 16069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80883" h="1606923">
                  <a:moveTo>
                    <a:pt x="0" y="1606923"/>
                  </a:moveTo>
                  <a:lnTo>
                    <a:pt x="57618" y="1595340"/>
                  </a:lnTo>
                  <a:lnTo>
                    <a:pt x="1680883" y="53788"/>
                  </a:lnTo>
                  <a:lnTo>
                    <a:pt x="1667436" y="13447"/>
                  </a:lnTo>
                  <a:lnTo>
                    <a:pt x="1620371" y="0"/>
                  </a:lnTo>
                  <a:lnTo>
                    <a:pt x="0" y="1606923"/>
                  </a:lnTo>
                  <a:close/>
                </a:path>
              </a:pathLst>
            </a:custGeom>
            <a:gradFill>
              <a:gsLst>
                <a:gs pos="12000">
                  <a:schemeClr val="tx1">
                    <a:lumMod val="50000"/>
                    <a:lumOff val="50000"/>
                  </a:schemeClr>
                </a:gs>
                <a:gs pos="53000">
                  <a:schemeClr val="tx1">
                    <a:lumMod val="65000"/>
                    <a:lumOff val="35000"/>
                  </a:schemeClr>
                </a:gs>
                <a:gs pos="0">
                  <a:schemeClr val="tx1">
                    <a:lumMod val="65000"/>
                    <a:lumOff val="35000"/>
                  </a:schemeClr>
                </a:gs>
              </a:gsLst>
              <a:lin ang="9600000" scaled="0"/>
            </a:gradFill>
            <a:ln w="9525" cap="flat" cmpd="sng" algn="ctr">
              <a:noFill/>
              <a:prstDash val="solid"/>
              <a:round/>
              <a:headEnd type="none" w="med" len="med"/>
              <a:tailEnd type="none" w="med" len="med"/>
            </a:ln>
            <a:effectLst/>
          </p:spPr>
          <p:txBody>
            <a:bodyPr/>
            <a:lstStyle/>
            <a:p>
              <a:pPr eaLnBrk="0" hangingPunct="0">
                <a:defRPr/>
              </a:pPr>
              <a:endParaRPr lang="zh-CN" altLang="en-US">
                <a:ea typeface="宋体" panose="02010600030101010101" pitchFamily="2" charset="-122"/>
              </a:endParaRPr>
            </a:p>
          </p:txBody>
        </p:sp>
        <p:sp>
          <p:nvSpPr>
            <p:cNvPr id="21" name="任意多边形 27"/>
            <p:cNvSpPr>
              <a:spLocks noChangeArrowheads="1"/>
            </p:cNvSpPr>
            <p:nvPr/>
          </p:nvSpPr>
          <p:spPr bwMode="auto">
            <a:xfrm>
              <a:off x="4590853" y="1857080"/>
              <a:ext cx="1654404" cy="1602557"/>
            </a:xfrm>
            <a:custGeom>
              <a:avLst/>
              <a:gdLst>
                <a:gd name="T0" fmla="*/ 0 w 1654404"/>
                <a:gd name="T1" fmla="*/ 1602557 h 1602557"/>
                <a:gd name="T2" fmla="*/ 1640264 w 1654404"/>
                <a:gd name="T3" fmla="*/ 0 h 1602557"/>
                <a:gd name="T4" fmla="*/ 1654404 w 1654404"/>
                <a:gd name="T5" fmla="*/ 28280 h 1602557"/>
                <a:gd name="T6" fmla="*/ 1644978 w 1654404"/>
                <a:gd name="T7" fmla="*/ 42421 h 1602557"/>
                <a:gd name="T8" fmla="*/ 0 w 1654404"/>
                <a:gd name="T9" fmla="*/ 1602557 h 1602557"/>
                <a:gd name="T10" fmla="*/ 0 60000 65536"/>
                <a:gd name="T11" fmla="*/ 0 60000 65536"/>
                <a:gd name="T12" fmla="*/ 0 60000 65536"/>
                <a:gd name="T13" fmla="*/ 0 60000 65536"/>
                <a:gd name="T14" fmla="*/ 0 60000 65536"/>
                <a:gd name="T15" fmla="*/ 0 w 1654404"/>
                <a:gd name="T16" fmla="*/ 0 h 1602557"/>
                <a:gd name="T17" fmla="*/ 1654404 w 1654404"/>
                <a:gd name="T18" fmla="*/ 1602557 h 1602557"/>
              </a:gdLst>
              <a:ahLst/>
              <a:cxnLst>
                <a:cxn ang="T10">
                  <a:pos x="T0" y="T1"/>
                </a:cxn>
                <a:cxn ang="T11">
                  <a:pos x="T2" y="T3"/>
                </a:cxn>
                <a:cxn ang="T12">
                  <a:pos x="T4" y="T5"/>
                </a:cxn>
                <a:cxn ang="T13">
                  <a:pos x="T6" y="T7"/>
                </a:cxn>
                <a:cxn ang="T14">
                  <a:pos x="T8" y="T9"/>
                </a:cxn>
              </a:cxnLst>
              <a:rect l="T15" t="T16" r="T17" b="T18"/>
              <a:pathLst>
                <a:path w="1654404" h="1602557">
                  <a:moveTo>
                    <a:pt x="0" y="1602557"/>
                  </a:moveTo>
                  <a:lnTo>
                    <a:pt x="1640264" y="0"/>
                  </a:lnTo>
                  <a:lnTo>
                    <a:pt x="1654404" y="28280"/>
                  </a:lnTo>
                  <a:lnTo>
                    <a:pt x="1644978" y="42421"/>
                  </a:lnTo>
                  <a:lnTo>
                    <a:pt x="0" y="1602557"/>
                  </a:lnTo>
                  <a:close/>
                </a:path>
              </a:pathLst>
            </a:custGeom>
            <a:solidFill>
              <a:schemeClr val="bg1">
                <a:alpha val="14902"/>
              </a:schemeClr>
            </a:solidFill>
            <a:ln w="9525" algn="ctr">
              <a:noFill/>
              <a:round/>
            </a:ln>
          </p:spPr>
          <p:txBody>
            <a:bodyPr/>
            <a:lstStyle/>
            <a:p>
              <a:endParaRPr lang="zh-CN" altLang="en-US"/>
            </a:p>
          </p:txBody>
        </p:sp>
        <p:sp>
          <p:nvSpPr>
            <p:cNvPr id="22" name="任意多边形 21"/>
            <p:cNvSpPr/>
            <p:nvPr/>
          </p:nvSpPr>
          <p:spPr bwMode="auto">
            <a:xfrm rot="5628176" flipH="1">
              <a:off x="5765845" y="1897017"/>
              <a:ext cx="480940" cy="514203"/>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p:spPr>
          <p:txBody>
            <a:bodyPr anchor="ctr"/>
            <a:lstStyle/>
            <a:p>
              <a:pPr algn="ctr" eaLnBrk="0" hangingPunct="0">
                <a:defRPr/>
              </a:pPr>
              <a:endParaRPr lang="zh-CN" altLang="en-US" kern="0">
                <a:solidFill>
                  <a:sysClr val="window" lastClr="FFFFFF"/>
                </a:solidFill>
                <a:latin typeface="Segoe UI" panose="020B0502040204020203"/>
              </a:endParaRPr>
            </a:p>
          </p:txBody>
        </p:sp>
      </p:grpSp>
      <p:sp>
        <p:nvSpPr>
          <p:cNvPr id="23" name="Rectangle 16"/>
          <p:cNvSpPr>
            <a:spLocks noChangeArrowheads="1"/>
          </p:cNvSpPr>
          <p:nvPr/>
        </p:nvSpPr>
        <p:spPr bwMode="gray">
          <a:xfrm>
            <a:off x="946150" y="1558926"/>
            <a:ext cx="4527550" cy="461665"/>
          </a:xfrm>
          <a:prstGeom prst="rect">
            <a:avLst/>
          </a:prstGeom>
          <a:noFill/>
          <a:ln w="9525" algn="ctr">
            <a:noFill/>
            <a:miter lim="800000"/>
          </a:ln>
          <a:effectLst/>
        </p:spPr>
        <p:txBody>
          <a:bodyPr wrap="square">
            <a:spAutoFit/>
          </a:bodyPr>
          <a:lstStyle/>
          <a:p>
            <a:pPr>
              <a:buClr>
                <a:srgbClr val="C00000"/>
              </a:buClr>
              <a:buFont typeface="Wingdings" panose="05000000000000000000" pitchFamily="2" charset="2"/>
              <a:buChar char="Ø"/>
              <a:defRPr/>
            </a:pPr>
            <a:r>
              <a:rPr lang="en-US" altLang="zh-CN" sz="2400" spc="300" dirty="0">
                <a:solidFill>
                  <a:schemeClr val="tx2">
                    <a:lumMod val="50000"/>
                  </a:schemeClr>
                </a:solidFill>
                <a:latin typeface="+mj-ea"/>
                <a:ea typeface="+mj-ea"/>
                <a:cs typeface="Arial" panose="020B0604020202020204" pitchFamily="34" charset="0"/>
              </a:rPr>
              <a:t> </a:t>
            </a:r>
            <a:r>
              <a:rPr lang="zh-CN" altLang="en-US" sz="2400" spc="300" dirty="0">
                <a:solidFill>
                  <a:schemeClr val="tx2">
                    <a:lumMod val="50000"/>
                  </a:schemeClr>
                </a:solidFill>
                <a:latin typeface="+mj-ea"/>
                <a:ea typeface="+mj-ea"/>
                <a:cs typeface="Arial" panose="020B0604020202020204" pitchFamily="34" charset="0"/>
              </a:rPr>
              <a:t>文本</a:t>
            </a:r>
            <a:endParaRPr lang="en-US" altLang="zh-CN" sz="2800" spc="300" dirty="0">
              <a:solidFill>
                <a:schemeClr val="tx2">
                  <a:lumMod val="50000"/>
                </a:schemeClr>
              </a:solidFill>
              <a:latin typeface="+mj-ea"/>
              <a:ea typeface="+mj-ea"/>
              <a:cs typeface="Arial" panose="020B0604020202020204" pitchFamily="34" charset="0"/>
            </a:endParaRPr>
          </a:p>
        </p:txBody>
      </p:sp>
      <p:sp>
        <p:nvSpPr>
          <p:cNvPr id="24" name="Rectangle 16"/>
          <p:cNvSpPr>
            <a:spLocks noChangeArrowheads="1"/>
          </p:cNvSpPr>
          <p:nvPr/>
        </p:nvSpPr>
        <p:spPr bwMode="gray">
          <a:xfrm>
            <a:off x="946150" y="2803526"/>
            <a:ext cx="4527550" cy="461665"/>
          </a:xfrm>
          <a:prstGeom prst="rect">
            <a:avLst/>
          </a:prstGeom>
          <a:noFill/>
          <a:ln w="9525" algn="ctr">
            <a:noFill/>
            <a:miter lim="800000"/>
          </a:ln>
          <a:effectLst/>
        </p:spPr>
        <p:txBody>
          <a:bodyPr wrap="square">
            <a:spAutoFit/>
          </a:bodyPr>
          <a:lstStyle/>
          <a:p>
            <a:pPr>
              <a:buClr>
                <a:srgbClr val="C00000"/>
              </a:buClr>
              <a:buFont typeface="Wingdings" panose="05000000000000000000" pitchFamily="2" charset="2"/>
              <a:buChar char="Ø"/>
              <a:defRPr/>
            </a:pPr>
            <a:r>
              <a:rPr lang="zh-CN" altLang="en-US" sz="2400" spc="300" dirty="0">
                <a:solidFill>
                  <a:schemeClr val="tx2">
                    <a:lumMod val="50000"/>
                  </a:schemeClr>
                </a:solidFill>
                <a:latin typeface="+mj-ea"/>
                <a:cs typeface="Arial" panose="020B0604020202020204" pitchFamily="34" charset="0"/>
              </a:rPr>
              <a:t> 文本</a:t>
            </a:r>
            <a:endParaRPr lang="en-US" altLang="zh-CN" sz="2800" spc="300" dirty="0">
              <a:solidFill>
                <a:schemeClr val="tx2">
                  <a:lumMod val="50000"/>
                </a:schemeClr>
              </a:solidFill>
              <a:latin typeface="+mj-ea"/>
              <a:cs typeface="Arial" panose="020B0604020202020204" pitchFamily="34" charset="0"/>
            </a:endParaRPr>
          </a:p>
        </p:txBody>
      </p:sp>
      <p:sp>
        <p:nvSpPr>
          <p:cNvPr id="25" name="Rectangle 26"/>
          <p:cNvSpPr>
            <a:spLocks noChangeArrowheads="1"/>
          </p:cNvSpPr>
          <p:nvPr/>
        </p:nvSpPr>
        <p:spPr bwMode="gray">
          <a:xfrm>
            <a:off x="946150" y="2181226"/>
            <a:ext cx="4527550" cy="461665"/>
          </a:xfrm>
          <a:prstGeom prst="rect">
            <a:avLst/>
          </a:prstGeom>
          <a:noFill/>
          <a:ln w="9525" algn="ctr">
            <a:noFill/>
            <a:miter lim="800000"/>
          </a:ln>
          <a:effectLst/>
        </p:spPr>
        <p:txBody>
          <a:bodyPr wrap="square">
            <a:spAutoFit/>
          </a:bodyPr>
          <a:lstStyle/>
          <a:p>
            <a:pPr>
              <a:buClr>
                <a:srgbClr val="C00000"/>
              </a:buClr>
              <a:buFont typeface="Wingdings" panose="05000000000000000000" pitchFamily="2" charset="2"/>
              <a:buChar char="Ø"/>
              <a:defRPr/>
            </a:pPr>
            <a:r>
              <a:rPr lang="zh-CN" altLang="en-US" sz="2400" spc="300" dirty="0">
                <a:solidFill>
                  <a:schemeClr val="tx2">
                    <a:lumMod val="50000"/>
                  </a:schemeClr>
                </a:solidFill>
                <a:latin typeface="+mj-ea"/>
                <a:cs typeface="Arial" panose="020B0604020202020204" pitchFamily="34" charset="0"/>
              </a:rPr>
              <a:t> 文本</a:t>
            </a:r>
            <a:endParaRPr lang="en-US" altLang="zh-CN" sz="2800" spc="300" dirty="0">
              <a:solidFill>
                <a:schemeClr val="tx2">
                  <a:lumMod val="50000"/>
                </a:schemeClr>
              </a:solidFill>
              <a:latin typeface="+mj-ea"/>
              <a:cs typeface="Arial" panose="020B0604020202020204" pitchFamily="34" charset="0"/>
            </a:endParaRPr>
          </a:p>
        </p:txBody>
      </p:sp>
      <p:sp>
        <p:nvSpPr>
          <p:cNvPr id="26" name="Rectangle 7"/>
          <p:cNvSpPr>
            <a:spLocks noChangeArrowheads="1"/>
          </p:cNvSpPr>
          <p:nvPr/>
        </p:nvSpPr>
        <p:spPr bwMode="gray">
          <a:xfrm>
            <a:off x="946150" y="3425826"/>
            <a:ext cx="4527550" cy="461665"/>
          </a:xfrm>
          <a:prstGeom prst="rect">
            <a:avLst/>
          </a:prstGeom>
          <a:noFill/>
          <a:ln w="9525" algn="ctr">
            <a:noFill/>
            <a:miter lim="800000"/>
          </a:ln>
          <a:effectLst/>
        </p:spPr>
        <p:txBody>
          <a:bodyPr wrap="square">
            <a:spAutoFit/>
          </a:bodyPr>
          <a:lstStyle/>
          <a:p>
            <a:pPr>
              <a:buClr>
                <a:srgbClr val="C00000"/>
              </a:buClr>
              <a:buFont typeface="Wingdings" panose="05000000000000000000" pitchFamily="2" charset="2"/>
              <a:buChar char="Ø"/>
              <a:defRPr/>
            </a:pPr>
            <a:r>
              <a:rPr lang="zh-CN" altLang="en-US" sz="2400" spc="300" dirty="0">
                <a:solidFill>
                  <a:schemeClr val="tx2">
                    <a:lumMod val="50000"/>
                  </a:schemeClr>
                </a:solidFill>
                <a:latin typeface="+mj-ea"/>
                <a:cs typeface="Arial" panose="020B0604020202020204" pitchFamily="34" charset="0"/>
              </a:rPr>
              <a:t> 文本</a:t>
            </a:r>
            <a:endParaRPr lang="en-US" altLang="zh-CN" sz="2800" spc="300" dirty="0">
              <a:solidFill>
                <a:schemeClr val="tx2">
                  <a:lumMod val="50000"/>
                </a:schemeClr>
              </a:solidFill>
              <a:latin typeface="+mj-ea"/>
              <a:cs typeface="Arial" panose="020B0604020202020204" pitchFamily="34" charset="0"/>
            </a:endParaRPr>
          </a:p>
        </p:txBody>
      </p:sp>
      <p:cxnSp>
        <p:nvCxnSpPr>
          <p:cNvPr id="27" name="肘形连接符 26"/>
          <p:cNvCxnSpPr/>
          <p:nvPr/>
        </p:nvCxnSpPr>
        <p:spPr>
          <a:xfrm flipH="1" flipV="1">
            <a:off x="1079501" y="1203325"/>
            <a:ext cx="6059667" cy="1889120"/>
          </a:xfrm>
          <a:prstGeom prst="bentConnector3">
            <a:avLst>
              <a:gd name="adj1" fmla="val 7"/>
            </a:avLst>
          </a:prstGeom>
          <a:ln>
            <a:solidFill>
              <a:srgbClr val="C00000"/>
            </a:solidFill>
            <a:prstDash val="sysDash"/>
            <a:headEnd type="oval" w="med" len="med"/>
            <a:tailEnd type="oval"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10"/>
          <p:cNvSpPr txBox="1">
            <a:spLocks noChangeArrowheads="1"/>
          </p:cNvSpPr>
          <p:nvPr/>
        </p:nvSpPr>
        <p:spPr>
          <a:xfrm>
            <a:off x="921175" y="5296960"/>
            <a:ext cx="2133600" cy="304271"/>
          </a:xfrm>
          <a:prstGeom prst="rect">
            <a:avLst/>
          </a:prstGeom>
          <a:noFill/>
        </p:spPr>
        <p:txBody>
          <a:bodyPr vert="horz" lIns="91440" tIns="45720" rIns="91440" bIns="45720" rtlCol="0" anchor="ctr"/>
          <a:lstStyle/>
          <a:p>
            <a:pPr>
              <a:defRPr/>
            </a:pPr>
            <a:r>
              <a:rPr lang="de-DE" altLang="zh-CN" sz="1200" b="1">
                <a:latin typeface="Arial" panose="020B0604020202020204" pitchFamily="34" charset="0"/>
              </a:rPr>
              <a:t>Page </a:t>
            </a:r>
            <a:r>
              <a:rPr lang="de-DE" altLang="zh-CN" sz="1200" b="1">
                <a:latin typeface="Arial" panose="020B0604020202020204" pitchFamily="34" charset="0"/>
                <a:sym typeface="MS UI Gothic" panose="020B0600070205080204" pitchFamily="34" charset="-128"/>
              </a:rPr>
              <a:t></a:t>
            </a:r>
            <a:r>
              <a:rPr lang="de-DE" altLang="zh-CN" sz="1200" b="1">
                <a:latin typeface="Arial" panose="020B0604020202020204" pitchFamily="34" charset="0"/>
              </a:rPr>
              <a:t> </a:t>
            </a:r>
            <a:fld id="{F528E655-0910-458B-B422-866D9DD75A45}" type="slidenum">
              <a:rPr lang="zh-CN" altLang="en-US" sz="1200" b="1">
                <a:latin typeface="Arial" panose="020B0604020202020204" pitchFamily="34" charset="0"/>
              </a:rPr>
              <a:t>42</a:t>
            </a:fld>
            <a:endParaRPr lang="en-US" altLang="zh-CN" sz="12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300"/>
                                        <p:tgtEl>
                                          <p:spTgt spid="4"/>
                                        </p:tgtEl>
                                      </p:cBhvr>
                                    </p:animEffect>
                                  </p:childTnLst>
                                </p:cTn>
                              </p:par>
                            </p:childTnLst>
                          </p:cTn>
                        </p:par>
                        <p:par>
                          <p:cTn id="8" fill="hold">
                            <p:stCondLst>
                              <p:cond delay="1500"/>
                            </p:stCondLst>
                            <p:childTnLst>
                              <p:par>
                                <p:cTn id="9" presetID="2" presetClass="entr" presetSubtype="3"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 fill="hold"/>
                                        <p:tgtEl>
                                          <p:spTgt spid="16"/>
                                        </p:tgtEl>
                                        <p:attrNameLst>
                                          <p:attrName>ppt_x</p:attrName>
                                        </p:attrNameLst>
                                      </p:cBhvr>
                                      <p:tavLst>
                                        <p:tav tm="0">
                                          <p:val>
                                            <p:strVal val="1+#ppt_w/2"/>
                                          </p:val>
                                        </p:tav>
                                        <p:tav tm="100000">
                                          <p:val>
                                            <p:strVal val="#ppt_x"/>
                                          </p:val>
                                        </p:tav>
                                      </p:tavLst>
                                    </p:anim>
                                    <p:anim calcmode="lin" valueType="num">
                                      <p:cBhvr additive="base">
                                        <p:cTn id="12" dur="1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900"/>
                                        <p:tgtEl>
                                          <p:spTgt spid="27"/>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0"/>
          <p:cNvSpPr>
            <a:spLocks noGrp="1" noChangeArrowheads="1"/>
          </p:cNvSpPr>
          <p:nvPr>
            <p:ph type="sldNum" sz="quarter" idx="12"/>
          </p:nvPr>
        </p:nvSpPr>
        <p:spPr>
          <a:xfrm>
            <a:off x="7061200"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43</a:t>
            </a:fld>
            <a:endParaRPr lang="en-US" altLang="zh-CN" dirty="0">
              <a:solidFill>
                <a:schemeClr val="tx1"/>
              </a:solidFill>
              <a:latin typeface="Arial" panose="020B0604020202020204" pitchFamily="34" charset="0"/>
            </a:endParaRPr>
          </a:p>
        </p:txBody>
      </p:sp>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sp>
        <p:nvSpPr>
          <p:cNvPr id="35" name="Rectangle 3"/>
          <p:cNvSpPr>
            <a:spLocks noChangeArrowheads="1"/>
          </p:cNvSpPr>
          <p:nvPr/>
        </p:nvSpPr>
        <p:spPr bwMode="auto">
          <a:xfrm rot="5400000">
            <a:off x="4779169" y="-2342356"/>
            <a:ext cx="569912" cy="8197850"/>
          </a:xfrm>
          <a:prstGeom prst="rect">
            <a:avLst/>
          </a:prstGeom>
          <a:solidFill>
            <a:srgbClr val="C00000"/>
          </a:solidFill>
          <a:ln w="3175" algn="ctr">
            <a:solidFill>
              <a:srgbClr val="C0C0C0"/>
            </a:solidFill>
            <a:miter lim="800000"/>
          </a:ln>
        </p:spPr>
        <p:txBody>
          <a:bodyPr wrap="none" anchor="ctr"/>
          <a:lstStyle/>
          <a:p>
            <a:endParaRPr lang="zh-CN" altLang="en-US">
              <a:effectLst>
                <a:outerShdw blurRad="38100" dist="38100" dir="2700000" algn="tl">
                  <a:srgbClr val="000000">
                    <a:alpha val="43137"/>
                  </a:srgbClr>
                </a:outerShdw>
              </a:effectLst>
            </a:endParaRPr>
          </a:p>
        </p:txBody>
      </p:sp>
      <p:sp>
        <p:nvSpPr>
          <p:cNvPr id="36" name="Line 4"/>
          <p:cNvSpPr>
            <a:spLocks noChangeShapeType="1"/>
          </p:cNvSpPr>
          <p:nvPr/>
        </p:nvSpPr>
        <p:spPr bwMode="auto">
          <a:xfrm>
            <a:off x="2595564" y="1470025"/>
            <a:ext cx="1587" cy="571500"/>
          </a:xfrm>
          <a:prstGeom prst="line">
            <a:avLst/>
          </a:prstGeom>
          <a:noFill/>
          <a:ln w="3175">
            <a:solidFill>
              <a:srgbClr val="C0C0C0"/>
            </a:solidFill>
            <a:round/>
          </a:ln>
        </p:spPr>
        <p:txBody>
          <a:bodyPr/>
          <a:lstStyle/>
          <a:p>
            <a:endParaRPr lang="zh-CN" altLang="en-US">
              <a:effectLst>
                <a:outerShdw blurRad="38100" dist="38100" dir="2700000" algn="tl">
                  <a:srgbClr val="000000">
                    <a:alpha val="43137"/>
                  </a:srgbClr>
                </a:outerShdw>
              </a:effectLst>
            </a:endParaRPr>
          </a:p>
        </p:txBody>
      </p:sp>
      <p:sp>
        <p:nvSpPr>
          <p:cNvPr id="37" name="Line 5"/>
          <p:cNvSpPr>
            <a:spLocks noChangeShapeType="1"/>
          </p:cNvSpPr>
          <p:nvPr/>
        </p:nvSpPr>
        <p:spPr bwMode="auto">
          <a:xfrm>
            <a:off x="4270375" y="1470025"/>
            <a:ext cx="1588" cy="571500"/>
          </a:xfrm>
          <a:prstGeom prst="line">
            <a:avLst/>
          </a:prstGeom>
          <a:noFill/>
          <a:ln w="3175">
            <a:solidFill>
              <a:srgbClr val="C0C0C0"/>
            </a:solidFill>
            <a:round/>
          </a:ln>
        </p:spPr>
        <p:txBody>
          <a:bodyPr/>
          <a:lstStyle/>
          <a:p>
            <a:endParaRPr lang="zh-CN" altLang="en-US">
              <a:effectLst>
                <a:outerShdw blurRad="38100" dist="38100" dir="2700000" algn="tl">
                  <a:srgbClr val="000000">
                    <a:alpha val="43137"/>
                  </a:srgbClr>
                </a:outerShdw>
              </a:effectLst>
            </a:endParaRPr>
          </a:p>
        </p:txBody>
      </p:sp>
      <p:sp>
        <p:nvSpPr>
          <p:cNvPr id="38" name="Line 6"/>
          <p:cNvSpPr>
            <a:spLocks noChangeShapeType="1"/>
          </p:cNvSpPr>
          <p:nvPr/>
        </p:nvSpPr>
        <p:spPr bwMode="auto">
          <a:xfrm>
            <a:off x="5922964" y="1470025"/>
            <a:ext cx="3175" cy="571500"/>
          </a:xfrm>
          <a:prstGeom prst="line">
            <a:avLst/>
          </a:prstGeom>
          <a:noFill/>
          <a:ln w="3175">
            <a:solidFill>
              <a:srgbClr val="C0C0C0"/>
            </a:solidFill>
            <a:round/>
          </a:ln>
        </p:spPr>
        <p:txBody>
          <a:bodyPr/>
          <a:lstStyle/>
          <a:p>
            <a:endParaRPr lang="zh-CN" altLang="en-US">
              <a:effectLst>
                <a:outerShdw blurRad="38100" dist="38100" dir="2700000" algn="tl">
                  <a:srgbClr val="000000">
                    <a:alpha val="43137"/>
                  </a:srgbClr>
                </a:outerShdw>
              </a:effectLst>
            </a:endParaRPr>
          </a:p>
        </p:txBody>
      </p:sp>
      <p:sp>
        <p:nvSpPr>
          <p:cNvPr id="39" name="Line 7"/>
          <p:cNvSpPr>
            <a:spLocks noChangeShapeType="1"/>
          </p:cNvSpPr>
          <p:nvPr/>
        </p:nvSpPr>
        <p:spPr bwMode="auto">
          <a:xfrm>
            <a:off x="7545389" y="1470025"/>
            <a:ext cx="1587" cy="571500"/>
          </a:xfrm>
          <a:prstGeom prst="line">
            <a:avLst/>
          </a:prstGeom>
          <a:noFill/>
          <a:ln w="3175">
            <a:solidFill>
              <a:srgbClr val="C0C0C0"/>
            </a:solidFill>
            <a:round/>
          </a:ln>
        </p:spPr>
        <p:txBody>
          <a:bodyPr/>
          <a:lstStyle/>
          <a:p>
            <a:endParaRPr lang="zh-CN" altLang="en-US">
              <a:effectLst>
                <a:outerShdw blurRad="38100" dist="38100" dir="2700000" algn="tl">
                  <a:srgbClr val="000000">
                    <a:alpha val="43137"/>
                  </a:srgbClr>
                </a:outerShdw>
              </a:effectLst>
            </a:endParaRPr>
          </a:p>
        </p:txBody>
      </p:sp>
      <p:sp>
        <p:nvSpPr>
          <p:cNvPr id="40" name="WordArt 8"/>
          <p:cNvSpPr>
            <a:spLocks noChangeArrowheads="1" noChangeShapeType="1" noTextEdit="1"/>
          </p:cNvSpPr>
          <p:nvPr/>
        </p:nvSpPr>
        <p:spPr bwMode="auto">
          <a:xfrm>
            <a:off x="1395414" y="1636714"/>
            <a:ext cx="803275" cy="238125"/>
          </a:xfrm>
          <a:prstGeom prst="rect">
            <a:avLst/>
          </a:prstGeom>
        </p:spPr>
        <p:txBody>
          <a:bodyPr wrap="none" fromWordArt="1">
            <a:prstTxWarp prst="textPlain">
              <a:avLst>
                <a:gd name="adj" fmla="val 50000"/>
              </a:avLst>
            </a:prstTxWarp>
          </a:bodyPr>
          <a:lstStyle/>
          <a:p>
            <a:pPr algn="ctr"/>
            <a:r>
              <a:rPr lang="en-US" altLang="zh-CN" sz="2400" kern="10" dirty="0">
                <a:ln w="3175">
                  <a:noFill/>
                  <a:round/>
                </a:ln>
                <a:solidFill>
                  <a:srgbClr val="FFFFFF"/>
                </a:solidFill>
                <a:effectLst>
                  <a:outerShdw blurRad="38100" dist="38100" dir="2700000" algn="tl">
                    <a:srgbClr val="000000">
                      <a:alpha val="43137"/>
                    </a:srgbClr>
                  </a:outerShdw>
                </a:effectLst>
                <a:latin typeface="黑体" panose="02010609060101010101" charset="-122"/>
                <a:ea typeface="黑体" panose="02010609060101010101" charset="-122"/>
              </a:rPr>
              <a:t>2009</a:t>
            </a:r>
            <a:endParaRPr lang="zh-CN" altLang="en-US" sz="2400" kern="10" dirty="0">
              <a:ln w="3175">
                <a:noFill/>
                <a:round/>
              </a:ln>
              <a:solidFill>
                <a:srgbClr val="FFFFFF"/>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41" name="WordArt 9"/>
          <p:cNvSpPr>
            <a:spLocks noChangeArrowheads="1" noChangeShapeType="1" noTextEdit="1"/>
          </p:cNvSpPr>
          <p:nvPr/>
        </p:nvSpPr>
        <p:spPr bwMode="auto">
          <a:xfrm>
            <a:off x="3105151" y="1636714"/>
            <a:ext cx="803275" cy="238125"/>
          </a:xfrm>
          <a:prstGeom prst="rect">
            <a:avLst/>
          </a:prstGeom>
        </p:spPr>
        <p:txBody>
          <a:bodyPr wrap="none" fromWordArt="1">
            <a:prstTxWarp prst="textPlain">
              <a:avLst>
                <a:gd name="adj" fmla="val 50000"/>
              </a:avLst>
            </a:prstTxWarp>
          </a:bodyPr>
          <a:lstStyle/>
          <a:p>
            <a:pPr algn="ctr"/>
            <a:r>
              <a:rPr lang="en-US" altLang="zh-CN" sz="2400" kern="10" dirty="0">
                <a:ln w="3175">
                  <a:noFill/>
                  <a:round/>
                </a:ln>
                <a:solidFill>
                  <a:srgbClr val="FFFFFF"/>
                </a:solidFill>
                <a:effectLst>
                  <a:outerShdw blurRad="38100" dist="38100" dir="2700000" algn="tl">
                    <a:srgbClr val="000000">
                      <a:alpha val="43137"/>
                    </a:srgbClr>
                  </a:outerShdw>
                </a:effectLst>
                <a:latin typeface="黑体" panose="02010609060101010101" charset="-122"/>
                <a:ea typeface="黑体" panose="02010609060101010101" charset="-122"/>
              </a:rPr>
              <a:t>2010</a:t>
            </a:r>
            <a:endParaRPr lang="zh-CN" altLang="en-US" sz="2400" kern="10" dirty="0">
              <a:ln w="3175">
                <a:noFill/>
                <a:round/>
              </a:ln>
              <a:solidFill>
                <a:srgbClr val="FFFFFF"/>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42" name="WordArt 10"/>
          <p:cNvSpPr>
            <a:spLocks noChangeArrowheads="1" noChangeShapeType="1" noTextEdit="1"/>
          </p:cNvSpPr>
          <p:nvPr/>
        </p:nvSpPr>
        <p:spPr bwMode="auto">
          <a:xfrm>
            <a:off x="4762501" y="1636714"/>
            <a:ext cx="803275" cy="238125"/>
          </a:xfrm>
          <a:prstGeom prst="rect">
            <a:avLst/>
          </a:prstGeom>
        </p:spPr>
        <p:txBody>
          <a:bodyPr wrap="none" fromWordArt="1">
            <a:prstTxWarp prst="textPlain">
              <a:avLst>
                <a:gd name="adj" fmla="val 50000"/>
              </a:avLst>
            </a:prstTxWarp>
          </a:bodyPr>
          <a:lstStyle/>
          <a:p>
            <a:pPr algn="ctr"/>
            <a:r>
              <a:rPr lang="en-US" altLang="zh-CN" sz="2400" kern="10" dirty="0">
                <a:ln w="3175">
                  <a:noFill/>
                  <a:round/>
                </a:ln>
                <a:solidFill>
                  <a:srgbClr val="FFFFFF"/>
                </a:solidFill>
                <a:effectLst>
                  <a:outerShdw blurRad="38100" dist="38100" dir="2700000" algn="tl">
                    <a:srgbClr val="000000">
                      <a:alpha val="43137"/>
                    </a:srgbClr>
                  </a:outerShdw>
                </a:effectLst>
                <a:latin typeface="黑体" panose="02010609060101010101" charset="-122"/>
                <a:ea typeface="黑体" panose="02010609060101010101" charset="-122"/>
              </a:rPr>
              <a:t>2011</a:t>
            </a:r>
            <a:endParaRPr lang="zh-CN" altLang="en-US" sz="2400" kern="10" dirty="0">
              <a:ln w="3175">
                <a:noFill/>
                <a:round/>
              </a:ln>
              <a:solidFill>
                <a:srgbClr val="FFFFFF"/>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43" name="WordArt 11"/>
          <p:cNvSpPr>
            <a:spLocks noChangeArrowheads="1" noChangeShapeType="1" noTextEdit="1"/>
          </p:cNvSpPr>
          <p:nvPr/>
        </p:nvSpPr>
        <p:spPr bwMode="auto">
          <a:xfrm>
            <a:off x="7948614" y="1636714"/>
            <a:ext cx="803275" cy="238125"/>
          </a:xfrm>
          <a:prstGeom prst="rect">
            <a:avLst/>
          </a:prstGeom>
        </p:spPr>
        <p:txBody>
          <a:bodyPr wrap="none" fromWordArt="1">
            <a:prstTxWarp prst="textPlain">
              <a:avLst>
                <a:gd name="adj" fmla="val 50000"/>
              </a:avLst>
            </a:prstTxWarp>
          </a:bodyPr>
          <a:lstStyle/>
          <a:p>
            <a:pPr algn="ctr"/>
            <a:r>
              <a:rPr lang="en-US" altLang="zh-CN" sz="2400" kern="10" dirty="0">
                <a:ln w="3175">
                  <a:noFill/>
                  <a:round/>
                </a:ln>
                <a:solidFill>
                  <a:srgbClr val="FFFFFF"/>
                </a:solidFill>
                <a:effectLst>
                  <a:outerShdw blurRad="38100" dist="38100" dir="2700000" algn="tl">
                    <a:srgbClr val="000000">
                      <a:alpha val="43137"/>
                    </a:srgbClr>
                  </a:outerShdw>
                </a:effectLst>
                <a:latin typeface="黑体" panose="02010609060101010101" charset="-122"/>
                <a:ea typeface="黑体" panose="02010609060101010101" charset="-122"/>
              </a:rPr>
              <a:t>2013</a:t>
            </a:r>
            <a:endParaRPr lang="zh-CN" altLang="en-US" sz="2400" kern="10" dirty="0">
              <a:ln w="3175">
                <a:noFill/>
                <a:round/>
              </a:ln>
              <a:solidFill>
                <a:srgbClr val="FFFFFF"/>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44" name="Rectangle 12"/>
          <p:cNvSpPr>
            <a:spLocks noChangeArrowheads="1"/>
          </p:cNvSpPr>
          <p:nvPr/>
        </p:nvSpPr>
        <p:spPr bwMode="auto">
          <a:xfrm>
            <a:off x="5921376" y="1470025"/>
            <a:ext cx="1622425" cy="573088"/>
          </a:xfrm>
          <a:prstGeom prst="rect">
            <a:avLst/>
          </a:prstGeom>
          <a:solidFill>
            <a:srgbClr val="FF6600"/>
          </a:solidFill>
          <a:ln w="3175" algn="ctr">
            <a:solidFill>
              <a:srgbClr val="C0C0C0"/>
            </a:solidFill>
            <a:miter lim="800000"/>
          </a:ln>
        </p:spPr>
        <p:txBody>
          <a:bodyPr wrap="none" anchor="ctr"/>
          <a:lstStyle/>
          <a:p>
            <a:endParaRPr lang="zh-CN" altLang="en-US">
              <a:effectLst>
                <a:outerShdw blurRad="38100" dist="38100" dir="2700000" algn="tl">
                  <a:srgbClr val="000000">
                    <a:alpha val="43137"/>
                  </a:srgbClr>
                </a:outerShdw>
              </a:effectLst>
            </a:endParaRPr>
          </a:p>
        </p:txBody>
      </p:sp>
      <p:sp>
        <p:nvSpPr>
          <p:cNvPr id="45" name="WordArt 13"/>
          <p:cNvSpPr>
            <a:spLocks noChangeArrowheads="1" noChangeShapeType="1" noTextEdit="1"/>
          </p:cNvSpPr>
          <p:nvPr/>
        </p:nvSpPr>
        <p:spPr bwMode="auto">
          <a:xfrm>
            <a:off x="6338889" y="1636714"/>
            <a:ext cx="803275" cy="238125"/>
          </a:xfrm>
          <a:prstGeom prst="rect">
            <a:avLst/>
          </a:prstGeom>
        </p:spPr>
        <p:txBody>
          <a:bodyPr wrap="none" fromWordArt="1">
            <a:prstTxWarp prst="textPlain">
              <a:avLst>
                <a:gd name="adj" fmla="val 50000"/>
              </a:avLst>
            </a:prstTxWarp>
          </a:bodyPr>
          <a:lstStyle/>
          <a:p>
            <a:pPr algn="ctr"/>
            <a:r>
              <a:rPr lang="en-US" altLang="zh-CN" sz="2400" kern="10" dirty="0">
                <a:ln w="3175">
                  <a:noFill/>
                  <a:round/>
                </a:ln>
                <a:solidFill>
                  <a:srgbClr val="FFFFFF"/>
                </a:solidFill>
                <a:effectLst>
                  <a:outerShdw blurRad="38100" dist="38100" dir="2700000" algn="tl">
                    <a:srgbClr val="000000">
                      <a:alpha val="43137"/>
                    </a:srgbClr>
                  </a:outerShdw>
                </a:effectLst>
                <a:latin typeface="黑体" panose="02010609060101010101" charset="-122"/>
                <a:ea typeface="黑体" panose="02010609060101010101" charset="-122"/>
              </a:rPr>
              <a:t>2012</a:t>
            </a:r>
            <a:endParaRPr lang="zh-CN" altLang="en-US" sz="2400" kern="10" dirty="0">
              <a:ln w="3175">
                <a:noFill/>
                <a:round/>
              </a:ln>
              <a:solidFill>
                <a:srgbClr val="FFFFFF"/>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46" name="AutoShape 14"/>
          <p:cNvSpPr>
            <a:spLocks noChangeArrowheads="1"/>
          </p:cNvSpPr>
          <p:nvPr/>
        </p:nvSpPr>
        <p:spPr bwMode="auto">
          <a:xfrm>
            <a:off x="976313" y="2290764"/>
            <a:ext cx="1630362" cy="1836737"/>
          </a:xfrm>
          <a:prstGeom prst="roundRect">
            <a:avLst>
              <a:gd name="adj" fmla="val 0"/>
            </a:avLst>
          </a:prstGeom>
          <a:noFill/>
          <a:ln w="3175" algn="ctr">
            <a:noFill/>
            <a:prstDash val="dash"/>
            <a:round/>
          </a:ln>
          <a:effectLst>
            <a:prstShdw prst="shdw17" dist="17961" dir="2700000">
              <a:schemeClr val="bg2"/>
            </a:prstShdw>
          </a:effectLst>
        </p:spPr>
        <p:txBody>
          <a:bodyPr/>
          <a:lstStyle/>
          <a:p>
            <a:pPr>
              <a:lnSpc>
                <a:spcPct val="120000"/>
              </a:lnSpc>
            </a:pPr>
            <a:r>
              <a:rPr lang="zh-CN" altLang="en-US" sz="1200"/>
              <a:t>单击添加段落文字</a:t>
            </a:r>
          </a:p>
          <a:p>
            <a:pPr>
              <a:lnSpc>
                <a:spcPct val="120000"/>
              </a:lnSpc>
            </a:pPr>
            <a:endParaRPr lang="zh-CN" altLang="en-US" sz="1200"/>
          </a:p>
          <a:p>
            <a:pPr>
              <a:lnSpc>
                <a:spcPct val="120000"/>
              </a:lnSpc>
            </a:pPr>
            <a:endParaRPr lang="zh-CN" altLang="en-US" sz="1200"/>
          </a:p>
        </p:txBody>
      </p:sp>
      <p:grpSp>
        <p:nvGrpSpPr>
          <p:cNvPr id="47" name="Group 15"/>
          <p:cNvGrpSpPr/>
          <p:nvPr/>
        </p:nvGrpSpPr>
        <p:grpSpPr bwMode="auto">
          <a:xfrm>
            <a:off x="976314" y="984253"/>
            <a:ext cx="8180387" cy="476250"/>
            <a:chOff x="295" y="1689"/>
            <a:chExt cx="5153" cy="300"/>
          </a:xfrm>
          <a:solidFill>
            <a:schemeClr val="accent3">
              <a:lumMod val="60000"/>
              <a:lumOff val="40000"/>
            </a:schemeClr>
          </a:solidFill>
        </p:grpSpPr>
        <p:sp>
          <p:nvSpPr>
            <p:cNvPr id="48" name="Rectangle 16"/>
            <p:cNvSpPr>
              <a:spLocks noChangeArrowheads="1"/>
            </p:cNvSpPr>
            <p:nvPr/>
          </p:nvSpPr>
          <p:spPr bwMode="auto">
            <a:xfrm>
              <a:off x="295" y="1842"/>
              <a:ext cx="4093" cy="137"/>
            </a:xfrm>
            <a:prstGeom prst="rect">
              <a:avLst/>
            </a:prstGeom>
            <a:grpFill/>
            <a:ln w="3175" algn="ctr">
              <a:noFill/>
              <a:miter lim="800000"/>
            </a:ln>
          </p:spPr>
          <p:txBody>
            <a:bodyPr wrap="none" anchor="ctr"/>
            <a:lstStyle/>
            <a:p>
              <a:endParaRPr lang="zh-CN" altLang="en-US"/>
            </a:p>
          </p:txBody>
        </p:sp>
        <p:sp>
          <p:nvSpPr>
            <p:cNvPr id="49" name="AutoShape 17"/>
            <p:cNvSpPr>
              <a:spLocks noChangeArrowheads="1"/>
            </p:cNvSpPr>
            <p:nvPr/>
          </p:nvSpPr>
          <p:spPr bwMode="auto">
            <a:xfrm>
              <a:off x="4362" y="1689"/>
              <a:ext cx="1086" cy="300"/>
            </a:xfrm>
            <a:prstGeom prst="rtTriangle">
              <a:avLst/>
            </a:prstGeom>
            <a:grpFill/>
            <a:ln w="3175" algn="ctr">
              <a:noFill/>
              <a:miter lim="800000"/>
            </a:ln>
          </p:spPr>
          <p:txBody>
            <a:bodyPr wrap="none" anchor="ctr"/>
            <a:lstStyle/>
            <a:p>
              <a:endParaRPr lang="zh-CN" altLang="en-US"/>
            </a:p>
          </p:txBody>
        </p:sp>
      </p:grpSp>
      <p:sp>
        <p:nvSpPr>
          <p:cNvPr id="50" name="AutoShape 18"/>
          <p:cNvSpPr>
            <a:spLocks noChangeArrowheads="1"/>
          </p:cNvSpPr>
          <p:nvPr/>
        </p:nvSpPr>
        <p:spPr bwMode="auto">
          <a:xfrm>
            <a:off x="2624138" y="2290764"/>
            <a:ext cx="1630362" cy="2306637"/>
          </a:xfrm>
          <a:prstGeom prst="roundRect">
            <a:avLst>
              <a:gd name="adj" fmla="val 0"/>
            </a:avLst>
          </a:prstGeom>
          <a:noFill/>
          <a:ln w="3175" algn="ctr">
            <a:noFill/>
            <a:prstDash val="dash"/>
            <a:round/>
          </a:ln>
          <a:effectLst>
            <a:prstShdw prst="shdw17" dist="17961" dir="2700000">
              <a:schemeClr val="bg2"/>
            </a:prstShdw>
          </a:effectLst>
        </p:spPr>
        <p:txBody>
          <a:bodyPr/>
          <a:lstStyle/>
          <a:p>
            <a:pPr>
              <a:lnSpc>
                <a:spcPct val="120000"/>
              </a:lnSpc>
            </a:pPr>
            <a:r>
              <a:rPr lang="zh-CN" altLang="en-US" sz="1200"/>
              <a:t>单击添加段落文字</a:t>
            </a:r>
          </a:p>
        </p:txBody>
      </p:sp>
      <p:sp>
        <p:nvSpPr>
          <p:cNvPr id="51" name="AutoShape 19"/>
          <p:cNvSpPr>
            <a:spLocks noChangeArrowheads="1"/>
          </p:cNvSpPr>
          <p:nvPr/>
        </p:nvSpPr>
        <p:spPr bwMode="auto">
          <a:xfrm>
            <a:off x="4270376" y="2290763"/>
            <a:ext cx="1630363" cy="2728912"/>
          </a:xfrm>
          <a:prstGeom prst="roundRect">
            <a:avLst>
              <a:gd name="adj" fmla="val 0"/>
            </a:avLst>
          </a:prstGeom>
          <a:noFill/>
          <a:ln w="3175" algn="ctr">
            <a:noFill/>
            <a:prstDash val="dash"/>
            <a:round/>
          </a:ln>
          <a:effectLst>
            <a:prstShdw prst="shdw17" dist="17961" dir="2700000">
              <a:schemeClr val="bg2"/>
            </a:prstShdw>
          </a:effectLst>
        </p:spPr>
        <p:txBody>
          <a:bodyPr/>
          <a:lstStyle/>
          <a:p>
            <a:pPr>
              <a:lnSpc>
                <a:spcPct val="120000"/>
              </a:lnSpc>
            </a:pPr>
            <a:r>
              <a:rPr lang="zh-CN" altLang="en-US" sz="1200"/>
              <a:t>单击添加段落文字</a:t>
            </a:r>
          </a:p>
        </p:txBody>
      </p:sp>
      <p:sp>
        <p:nvSpPr>
          <p:cNvPr id="52" name="AutoShape 20"/>
          <p:cNvSpPr>
            <a:spLocks noChangeArrowheads="1"/>
          </p:cNvSpPr>
          <p:nvPr/>
        </p:nvSpPr>
        <p:spPr bwMode="auto">
          <a:xfrm>
            <a:off x="5905501" y="2290764"/>
            <a:ext cx="1630363" cy="3322637"/>
          </a:xfrm>
          <a:prstGeom prst="roundRect">
            <a:avLst>
              <a:gd name="adj" fmla="val 0"/>
            </a:avLst>
          </a:prstGeom>
          <a:noFill/>
          <a:ln w="3175" algn="ctr">
            <a:noFill/>
            <a:prstDash val="dash"/>
            <a:round/>
          </a:ln>
          <a:effectLst>
            <a:prstShdw prst="shdw17" dist="17961" dir="2700000">
              <a:schemeClr val="bg2"/>
            </a:prstShdw>
          </a:effectLst>
        </p:spPr>
        <p:txBody>
          <a:bodyPr/>
          <a:lstStyle/>
          <a:p>
            <a:pPr>
              <a:lnSpc>
                <a:spcPct val="120000"/>
              </a:lnSpc>
            </a:pPr>
            <a:r>
              <a:rPr lang="zh-CN" altLang="en-US" sz="1200"/>
              <a:t>单击添加段落文字</a:t>
            </a:r>
          </a:p>
        </p:txBody>
      </p:sp>
      <p:sp>
        <p:nvSpPr>
          <p:cNvPr id="53" name="Line 22"/>
          <p:cNvSpPr>
            <a:spLocks noChangeShapeType="1"/>
          </p:cNvSpPr>
          <p:nvPr/>
        </p:nvSpPr>
        <p:spPr bwMode="auto">
          <a:xfrm>
            <a:off x="2584450" y="2124076"/>
            <a:ext cx="0" cy="3686175"/>
          </a:xfrm>
          <a:prstGeom prst="line">
            <a:avLst/>
          </a:prstGeom>
          <a:noFill/>
          <a:ln w="3175">
            <a:solidFill>
              <a:srgbClr val="969696"/>
            </a:solidFill>
            <a:round/>
          </a:ln>
        </p:spPr>
        <p:txBody>
          <a:bodyPr wrap="none" anchor="ctr"/>
          <a:lstStyle/>
          <a:p>
            <a:endParaRPr lang="zh-CN" altLang="en-US"/>
          </a:p>
        </p:txBody>
      </p:sp>
      <p:sp>
        <p:nvSpPr>
          <p:cNvPr id="54" name="Line 23"/>
          <p:cNvSpPr>
            <a:spLocks noChangeShapeType="1"/>
          </p:cNvSpPr>
          <p:nvPr/>
        </p:nvSpPr>
        <p:spPr bwMode="auto">
          <a:xfrm>
            <a:off x="4270375" y="2124076"/>
            <a:ext cx="0" cy="3686175"/>
          </a:xfrm>
          <a:prstGeom prst="line">
            <a:avLst/>
          </a:prstGeom>
          <a:noFill/>
          <a:ln w="3175">
            <a:solidFill>
              <a:srgbClr val="969696"/>
            </a:solidFill>
            <a:round/>
          </a:ln>
        </p:spPr>
        <p:txBody>
          <a:bodyPr wrap="none" anchor="ctr"/>
          <a:lstStyle/>
          <a:p>
            <a:endParaRPr lang="zh-CN" altLang="en-US"/>
          </a:p>
        </p:txBody>
      </p:sp>
      <p:sp>
        <p:nvSpPr>
          <p:cNvPr id="55" name="Line 24"/>
          <p:cNvSpPr>
            <a:spLocks noChangeShapeType="1"/>
          </p:cNvSpPr>
          <p:nvPr/>
        </p:nvSpPr>
        <p:spPr bwMode="auto">
          <a:xfrm>
            <a:off x="5918200" y="2124076"/>
            <a:ext cx="0" cy="3686175"/>
          </a:xfrm>
          <a:prstGeom prst="line">
            <a:avLst/>
          </a:prstGeom>
          <a:noFill/>
          <a:ln w="3175">
            <a:solidFill>
              <a:srgbClr val="969696"/>
            </a:solidFill>
            <a:round/>
          </a:ln>
        </p:spPr>
        <p:txBody>
          <a:bodyPr wrap="none" anchor="ctr"/>
          <a:lstStyle/>
          <a:p>
            <a:endParaRPr lang="zh-CN" altLang="en-US"/>
          </a:p>
        </p:txBody>
      </p:sp>
      <p:sp>
        <p:nvSpPr>
          <p:cNvPr id="56" name="Line 25"/>
          <p:cNvSpPr>
            <a:spLocks noChangeShapeType="1"/>
          </p:cNvSpPr>
          <p:nvPr/>
        </p:nvSpPr>
        <p:spPr bwMode="auto">
          <a:xfrm>
            <a:off x="7537450" y="2124076"/>
            <a:ext cx="0" cy="3686175"/>
          </a:xfrm>
          <a:prstGeom prst="line">
            <a:avLst/>
          </a:prstGeom>
          <a:noFill/>
          <a:ln w="3175">
            <a:solidFill>
              <a:srgbClr val="969696"/>
            </a:solidFill>
            <a:round/>
          </a:ln>
        </p:spPr>
        <p:txBody>
          <a:bodyPr wrap="none" anchor="ctr"/>
          <a:lstStyle/>
          <a:p>
            <a:endParaRPr lang="zh-CN" altLang="en-US"/>
          </a:p>
        </p:txBody>
      </p:sp>
      <p:sp>
        <p:nvSpPr>
          <p:cNvPr id="26" name="Rectangle 10"/>
          <p:cNvSpPr txBox="1">
            <a:spLocks noChangeArrowheads="1"/>
          </p:cNvSpPr>
          <p:nvPr/>
        </p:nvSpPr>
        <p:spPr>
          <a:xfrm>
            <a:off x="921175" y="5296960"/>
            <a:ext cx="2133600" cy="304271"/>
          </a:xfrm>
          <a:prstGeom prst="rect">
            <a:avLst/>
          </a:prstGeom>
          <a:noFill/>
        </p:spPr>
        <p:txBody>
          <a:bodyPr vert="horz" lIns="91440" tIns="45720" rIns="91440" bIns="45720" rtlCol="0" anchor="ctr"/>
          <a:lstStyle/>
          <a:p>
            <a:pPr>
              <a:defRPr/>
            </a:pPr>
            <a:r>
              <a:rPr lang="de-DE" altLang="zh-CN" sz="1200" b="1">
                <a:latin typeface="Arial" panose="020B0604020202020204" pitchFamily="34" charset="0"/>
              </a:rPr>
              <a:t>Page </a:t>
            </a:r>
            <a:r>
              <a:rPr lang="de-DE" altLang="zh-CN" sz="1200" b="1">
                <a:latin typeface="Arial" panose="020B0604020202020204" pitchFamily="34" charset="0"/>
                <a:sym typeface="MS UI Gothic" panose="020B0600070205080204" pitchFamily="34" charset="-128"/>
              </a:rPr>
              <a:t></a:t>
            </a:r>
            <a:r>
              <a:rPr lang="de-DE" altLang="zh-CN" sz="1200" b="1">
                <a:latin typeface="Arial" panose="020B0604020202020204" pitchFamily="34" charset="0"/>
              </a:rPr>
              <a:t> </a:t>
            </a:r>
            <a:fld id="{F528E655-0910-458B-B422-866D9DD75A45}" type="slidenum">
              <a:rPr lang="zh-CN" altLang="en-US" sz="1200" b="1">
                <a:latin typeface="Arial" panose="020B0604020202020204" pitchFamily="34" charset="0"/>
              </a:rPr>
              <a:t>43</a:t>
            </a:fld>
            <a:endParaRPr lang="en-US" altLang="zh-CN" sz="1200" b="1" dirty="0">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0"/>
          <p:cNvSpPr>
            <a:spLocks noGrp="1" noChangeArrowheads="1"/>
          </p:cNvSpPr>
          <p:nvPr>
            <p:ph type="sldNum" sz="quarter" idx="12"/>
          </p:nvPr>
        </p:nvSpPr>
        <p:spPr>
          <a:xfrm>
            <a:off x="7061200"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44</a:t>
            </a:fld>
            <a:endParaRPr lang="en-US" altLang="zh-CN" dirty="0">
              <a:solidFill>
                <a:schemeClr val="tx1"/>
              </a:solidFill>
              <a:latin typeface="Arial" panose="020B0604020202020204" pitchFamily="34" charset="0"/>
            </a:endParaRPr>
          </a:p>
        </p:txBody>
      </p:sp>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grpSp>
        <p:nvGrpSpPr>
          <p:cNvPr id="4" name="组合 47"/>
          <p:cNvGrpSpPr/>
          <p:nvPr/>
        </p:nvGrpSpPr>
        <p:grpSpPr>
          <a:xfrm>
            <a:off x="2879639" y="1518239"/>
            <a:ext cx="3521847" cy="3118830"/>
            <a:chOff x="1200175" y="1566159"/>
            <a:chExt cx="4452982" cy="4144451"/>
          </a:xfrm>
        </p:grpSpPr>
        <p:grpSp>
          <p:nvGrpSpPr>
            <p:cNvPr id="5" name="组合 22"/>
            <p:cNvGrpSpPr/>
            <p:nvPr/>
          </p:nvGrpSpPr>
          <p:grpSpPr>
            <a:xfrm>
              <a:off x="1200175" y="4931226"/>
              <a:ext cx="4452982" cy="779384"/>
              <a:chOff x="971555" y="5030847"/>
              <a:chExt cx="4922599" cy="679176"/>
            </a:xfrm>
          </p:grpSpPr>
          <p:sp>
            <p:nvSpPr>
              <p:cNvPr id="23" name="Freeform 3"/>
              <p:cNvSpPr>
                <a:spLocks noChangeAspect="1"/>
              </p:cNvSpPr>
              <p:nvPr/>
            </p:nvSpPr>
            <p:spPr bwMode="gray">
              <a:xfrm>
                <a:off x="971555" y="5169250"/>
                <a:ext cx="2468434" cy="540773"/>
              </a:xfrm>
              <a:custGeom>
                <a:avLst/>
                <a:gdLst>
                  <a:gd name="T0" fmla="*/ 2147483647 w 1730"/>
                  <a:gd name="T1" fmla="*/ 0 h 379"/>
                  <a:gd name="T2" fmla="*/ 2147483647 w 1730"/>
                  <a:gd name="T3" fmla="*/ 2147483647 h 379"/>
                  <a:gd name="T4" fmla="*/ 2147483647 w 1730"/>
                  <a:gd name="T5" fmla="*/ 2147483647 h 379"/>
                  <a:gd name="T6" fmla="*/ 0 w 1730"/>
                  <a:gd name="T7" fmla="*/ 2147483647 h 379"/>
                  <a:gd name="T8" fmla="*/ 2147483647 w 1730"/>
                  <a:gd name="T9" fmla="*/ 0 h 379"/>
                  <a:gd name="T10" fmla="*/ 0 60000 65536"/>
                  <a:gd name="T11" fmla="*/ 0 60000 65536"/>
                  <a:gd name="T12" fmla="*/ 0 60000 65536"/>
                  <a:gd name="T13" fmla="*/ 0 60000 65536"/>
                  <a:gd name="T14" fmla="*/ 0 60000 65536"/>
                  <a:gd name="T15" fmla="*/ 0 w 1730"/>
                  <a:gd name="T16" fmla="*/ 0 h 379"/>
                  <a:gd name="T17" fmla="*/ 1730 w 1730"/>
                  <a:gd name="T18" fmla="*/ 379 h 379"/>
                </a:gdLst>
                <a:ahLst/>
                <a:cxnLst>
                  <a:cxn ang="T10">
                    <a:pos x="T0" y="T1"/>
                  </a:cxn>
                  <a:cxn ang="T11">
                    <a:pos x="T2" y="T3"/>
                  </a:cxn>
                  <a:cxn ang="T12">
                    <a:pos x="T4" y="T5"/>
                  </a:cxn>
                  <a:cxn ang="T13">
                    <a:pos x="T6" y="T7"/>
                  </a:cxn>
                  <a:cxn ang="T14">
                    <a:pos x="T8" y="T9"/>
                  </a:cxn>
                </a:cxnLst>
                <a:rect l="T15" t="T16" r="T17" b="T18"/>
                <a:pathLst>
                  <a:path w="1730" h="379">
                    <a:moveTo>
                      <a:pt x="258" y="0"/>
                    </a:moveTo>
                    <a:lnTo>
                      <a:pt x="1730" y="242"/>
                    </a:lnTo>
                    <a:lnTo>
                      <a:pt x="1728" y="361"/>
                    </a:lnTo>
                    <a:lnTo>
                      <a:pt x="0" y="379"/>
                    </a:lnTo>
                    <a:lnTo>
                      <a:pt x="258" y="0"/>
                    </a:lnTo>
                    <a:close/>
                  </a:path>
                </a:pathLst>
              </a:custGeom>
              <a:gradFill rotWithShape="1">
                <a:gsLst>
                  <a:gs pos="0">
                    <a:srgbClr val="969696">
                      <a:alpha val="50000"/>
                    </a:srgbClr>
                  </a:gs>
                  <a:gs pos="100000">
                    <a:schemeClr val="bg1">
                      <a:alpha val="0"/>
                    </a:schemeClr>
                  </a:gs>
                </a:gsLst>
                <a:lin ang="5400000" scaled="1"/>
              </a:gradFill>
              <a:ln w="9525">
                <a:noFill/>
                <a:round/>
              </a:ln>
            </p:spPr>
            <p:txBody>
              <a:bodyPr/>
              <a:lstStyle/>
              <a:p>
                <a:endParaRPr lang="zh-CN" altLang="en-US"/>
              </a:p>
            </p:txBody>
          </p:sp>
          <p:sp>
            <p:nvSpPr>
              <p:cNvPr id="24" name="Freeform 4"/>
              <p:cNvSpPr>
                <a:spLocks noChangeAspect="1"/>
              </p:cNvSpPr>
              <p:nvPr/>
            </p:nvSpPr>
            <p:spPr bwMode="gray">
              <a:xfrm>
                <a:off x="3437135" y="5167824"/>
                <a:ext cx="2457019" cy="525077"/>
              </a:xfrm>
              <a:custGeom>
                <a:avLst/>
                <a:gdLst>
                  <a:gd name="T0" fmla="*/ 2147483647 w 1722"/>
                  <a:gd name="T1" fmla="*/ 2147483647 h 368"/>
                  <a:gd name="T2" fmla="*/ 2147483647 w 1722"/>
                  <a:gd name="T3" fmla="*/ 0 h 368"/>
                  <a:gd name="T4" fmla="*/ 2147483647 w 1722"/>
                  <a:gd name="T5" fmla="*/ 2147483647 h 368"/>
                  <a:gd name="T6" fmla="*/ 0 w 1722"/>
                  <a:gd name="T7" fmla="*/ 2147483647 h 368"/>
                  <a:gd name="T8" fmla="*/ 2147483647 w 1722"/>
                  <a:gd name="T9" fmla="*/ 2147483647 h 368"/>
                  <a:gd name="T10" fmla="*/ 0 60000 65536"/>
                  <a:gd name="T11" fmla="*/ 0 60000 65536"/>
                  <a:gd name="T12" fmla="*/ 0 60000 65536"/>
                  <a:gd name="T13" fmla="*/ 0 60000 65536"/>
                  <a:gd name="T14" fmla="*/ 0 60000 65536"/>
                  <a:gd name="T15" fmla="*/ 0 w 1722"/>
                  <a:gd name="T16" fmla="*/ 0 h 368"/>
                  <a:gd name="T17" fmla="*/ 1722 w 1722"/>
                  <a:gd name="T18" fmla="*/ 368 h 368"/>
                </a:gdLst>
                <a:ahLst/>
                <a:cxnLst>
                  <a:cxn ang="T10">
                    <a:pos x="T0" y="T1"/>
                  </a:cxn>
                  <a:cxn ang="T11">
                    <a:pos x="T2" y="T3"/>
                  </a:cxn>
                  <a:cxn ang="T12">
                    <a:pos x="T4" y="T5"/>
                  </a:cxn>
                  <a:cxn ang="T13">
                    <a:pos x="T6" y="T7"/>
                  </a:cxn>
                  <a:cxn ang="T14">
                    <a:pos x="T8" y="T9"/>
                  </a:cxn>
                </a:cxnLst>
                <a:rect l="T15" t="T16" r="T17" b="T18"/>
                <a:pathLst>
                  <a:path w="1722" h="368">
                    <a:moveTo>
                      <a:pt x="2" y="243"/>
                    </a:moveTo>
                    <a:lnTo>
                      <a:pt x="1481" y="0"/>
                    </a:lnTo>
                    <a:lnTo>
                      <a:pt x="1722" y="368"/>
                    </a:lnTo>
                    <a:lnTo>
                      <a:pt x="0" y="368"/>
                    </a:lnTo>
                    <a:lnTo>
                      <a:pt x="2" y="243"/>
                    </a:lnTo>
                    <a:close/>
                  </a:path>
                </a:pathLst>
              </a:custGeom>
              <a:gradFill rotWithShape="1">
                <a:gsLst>
                  <a:gs pos="0">
                    <a:srgbClr val="C4C2C2">
                      <a:alpha val="50000"/>
                    </a:srgbClr>
                  </a:gs>
                  <a:gs pos="100000">
                    <a:schemeClr val="bg1">
                      <a:alpha val="0"/>
                    </a:schemeClr>
                  </a:gs>
                </a:gsLst>
                <a:lin ang="5400000" scaled="1"/>
              </a:gradFill>
              <a:ln w="9525">
                <a:noFill/>
                <a:round/>
              </a:ln>
            </p:spPr>
            <p:txBody>
              <a:bodyPr/>
              <a:lstStyle/>
              <a:p>
                <a:endParaRPr lang="zh-CN" altLang="en-US"/>
              </a:p>
            </p:txBody>
          </p:sp>
          <p:sp>
            <p:nvSpPr>
              <p:cNvPr id="25" name="Freeform 2"/>
              <p:cNvSpPr>
                <a:spLocks noChangeAspect="1"/>
              </p:cNvSpPr>
              <p:nvPr/>
            </p:nvSpPr>
            <p:spPr bwMode="gray">
              <a:xfrm>
                <a:off x="1338253" y="5030847"/>
                <a:ext cx="4196337" cy="483699"/>
              </a:xfrm>
              <a:custGeom>
                <a:avLst/>
                <a:gdLst>
                  <a:gd name="T0" fmla="*/ 0 w 2345"/>
                  <a:gd name="T1" fmla="*/ 2147483647 h 314"/>
                  <a:gd name="T2" fmla="*/ 2147483647 w 2345"/>
                  <a:gd name="T3" fmla="*/ 0 h 314"/>
                  <a:gd name="T4" fmla="*/ 2147483647 w 2345"/>
                  <a:gd name="T5" fmla="*/ 2147483647 h 314"/>
                  <a:gd name="T6" fmla="*/ 2147483647 w 2345"/>
                  <a:gd name="T7" fmla="*/ 0 h 314"/>
                  <a:gd name="T8" fmla="*/ 2147483647 w 2345"/>
                  <a:gd name="T9" fmla="*/ 2147483647 h 314"/>
                  <a:gd name="T10" fmla="*/ 2147483647 w 2345"/>
                  <a:gd name="T11" fmla="*/ 2147483647 h 314"/>
                  <a:gd name="T12" fmla="*/ 0 w 2345"/>
                  <a:gd name="T13" fmla="*/ 2147483647 h 314"/>
                  <a:gd name="T14" fmla="*/ 0 60000 65536"/>
                  <a:gd name="T15" fmla="*/ 0 60000 65536"/>
                  <a:gd name="T16" fmla="*/ 0 60000 65536"/>
                  <a:gd name="T17" fmla="*/ 0 60000 65536"/>
                  <a:gd name="T18" fmla="*/ 0 60000 65536"/>
                  <a:gd name="T19" fmla="*/ 0 60000 65536"/>
                  <a:gd name="T20" fmla="*/ 0 60000 65536"/>
                  <a:gd name="T21" fmla="*/ 0 w 2345"/>
                  <a:gd name="T22" fmla="*/ 0 h 314"/>
                  <a:gd name="T23" fmla="*/ 2345 w 2345"/>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5" h="314">
                    <a:moveTo>
                      <a:pt x="0" y="90"/>
                    </a:moveTo>
                    <a:lnTo>
                      <a:pt x="474" y="0"/>
                    </a:lnTo>
                    <a:lnTo>
                      <a:pt x="1174" y="134"/>
                    </a:lnTo>
                    <a:lnTo>
                      <a:pt x="1877" y="0"/>
                    </a:lnTo>
                    <a:lnTo>
                      <a:pt x="2345" y="90"/>
                    </a:lnTo>
                    <a:lnTo>
                      <a:pt x="1174" y="314"/>
                    </a:lnTo>
                    <a:lnTo>
                      <a:pt x="0" y="90"/>
                    </a:lnTo>
                    <a:close/>
                  </a:path>
                </a:pathLst>
              </a:custGeom>
              <a:gradFill rotWithShape="1">
                <a:gsLst>
                  <a:gs pos="0">
                    <a:srgbClr val="000000"/>
                  </a:gs>
                  <a:gs pos="100000">
                    <a:srgbClr val="4A4A4A"/>
                  </a:gs>
                </a:gsLst>
                <a:lin ang="2700000" scaled="1"/>
              </a:gradFill>
              <a:ln w="9525">
                <a:noFill/>
                <a:round/>
              </a:ln>
            </p:spPr>
            <p:txBody>
              <a:bodyPr/>
              <a:lstStyle/>
              <a:p>
                <a:endParaRPr lang="zh-CN" altLang="en-US"/>
              </a:p>
            </p:txBody>
          </p:sp>
        </p:grpSp>
        <p:sp>
          <p:nvSpPr>
            <p:cNvPr id="6" name="Freeform 11"/>
            <p:cNvSpPr/>
            <p:nvPr/>
          </p:nvSpPr>
          <p:spPr bwMode="auto">
            <a:xfrm>
              <a:off x="2887269" y="2465704"/>
              <a:ext cx="1065223" cy="186031"/>
            </a:xfrm>
            <a:custGeom>
              <a:avLst/>
              <a:gdLst/>
              <a:ahLst/>
              <a:cxnLst>
                <a:cxn ang="0">
                  <a:pos x="0" y="9"/>
                </a:cxn>
                <a:cxn ang="0">
                  <a:pos x="52" y="18"/>
                </a:cxn>
                <a:cxn ang="0">
                  <a:pos x="103" y="9"/>
                </a:cxn>
                <a:cxn ang="0">
                  <a:pos x="52" y="0"/>
                </a:cxn>
                <a:cxn ang="0">
                  <a:pos x="0" y="9"/>
                </a:cxn>
              </a:cxnLst>
              <a:rect l="0" t="0" r="r" b="b"/>
              <a:pathLst>
                <a:path w="103" h="18">
                  <a:moveTo>
                    <a:pt x="0" y="9"/>
                  </a:moveTo>
                  <a:lnTo>
                    <a:pt x="52" y="18"/>
                  </a:lnTo>
                  <a:lnTo>
                    <a:pt x="103" y="9"/>
                  </a:lnTo>
                  <a:lnTo>
                    <a:pt x="52" y="0"/>
                  </a:lnTo>
                  <a:lnTo>
                    <a:pt x="0" y="9"/>
                  </a:lnTo>
                  <a:close/>
                </a:path>
              </a:pathLst>
            </a:custGeom>
            <a:solidFill>
              <a:srgbClr val="544000"/>
            </a:solidFill>
            <a:ln w="9525">
              <a:noFill/>
              <a:round/>
            </a:ln>
          </p:spPr>
          <p:txBody>
            <a:bodyPr/>
            <a:lstStyle/>
            <a:p>
              <a:endParaRPr lang="zh-CN" altLang="en-US"/>
            </a:p>
          </p:txBody>
        </p:sp>
        <p:sp>
          <p:nvSpPr>
            <p:cNvPr id="7" name="Freeform 10"/>
            <p:cNvSpPr/>
            <p:nvPr/>
          </p:nvSpPr>
          <p:spPr bwMode="auto">
            <a:xfrm>
              <a:off x="2467747" y="3240439"/>
              <a:ext cx="1911986" cy="299717"/>
            </a:xfrm>
            <a:custGeom>
              <a:avLst/>
              <a:gdLst/>
              <a:ahLst/>
              <a:cxnLst>
                <a:cxn ang="0">
                  <a:pos x="0" y="14"/>
                </a:cxn>
                <a:cxn ang="0">
                  <a:pos x="93" y="29"/>
                </a:cxn>
                <a:cxn ang="0">
                  <a:pos x="185" y="14"/>
                </a:cxn>
                <a:cxn ang="0">
                  <a:pos x="93" y="0"/>
                </a:cxn>
                <a:cxn ang="0">
                  <a:pos x="0" y="14"/>
                </a:cxn>
              </a:cxnLst>
              <a:rect l="0" t="0" r="r" b="b"/>
              <a:pathLst>
                <a:path w="185" h="29">
                  <a:moveTo>
                    <a:pt x="0" y="14"/>
                  </a:moveTo>
                  <a:lnTo>
                    <a:pt x="93" y="29"/>
                  </a:lnTo>
                  <a:lnTo>
                    <a:pt x="185" y="14"/>
                  </a:lnTo>
                  <a:lnTo>
                    <a:pt x="93" y="0"/>
                  </a:lnTo>
                  <a:lnTo>
                    <a:pt x="0" y="14"/>
                  </a:lnTo>
                  <a:close/>
                </a:path>
              </a:pathLst>
            </a:custGeom>
            <a:gradFill rotWithShape="1">
              <a:gsLst>
                <a:gs pos="0">
                  <a:srgbClr val="002060"/>
                </a:gs>
                <a:gs pos="100000">
                  <a:srgbClr val="005696"/>
                </a:gs>
              </a:gsLst>
              <a:lin ang="5400000" scaled="1"/>
            </a:gradFill>
            <a:ln w="9525">
              <a:noFill/>
              <a:round/>
            </a:ln>
          </p:spPr>
          <p:txBody>
            <a:bodyPr/>
            <a:lstStyle/>
            <a:p>
              <a:endParaRPr lang="zh-CN" altLang="en-US"/>
            </a:p>
          </p:txBody>
        </p:sp>
        <p:sp>
          <p:nvSpPr>
            <p:cNvPr id="8" name="Freeform 9"/>
            <p:cNvSpPr/>
            <p:nvPr/>
          </p:nvSpPr>
          <p:spPr bwMode="auto">
            <a:xfrm>
              <a:off x="1986088" y="4124580"/>
              <a:ext cx="2878188" cy="330722"/>
            </a:xfrm>
            <a:custGeom>
              <a:avLst/>
              <a:gdLst/>
              <a:ahLst/>
              <a:cxnLst>
                <a:cxn ang="0">
                  <a:pos x="0" y="16"/>
                </a:cxn>
                <a:cxn ang="0">
                  <a:pos x="139" y="32"/>
                </a:cxn>
                <a:cxn ang="0">
                  <a:pos x="277" y="17"/>
                </a:cxn>
                <a:cxn ang="0">
                  <a:pos x="139" y="0"/>
                </a:cxn>
                <a:cxn ang="0">
                  <a:pos x="0" y="16"/>
                </a:cxn>
              </a:cxnLst>
              <a:rect l="0" t="0" r="r" b="b"/>
              <a:pathLst>
                <a:path w="277" h="32">
                  <a:moveTo>
                    <a:pt x="0" y="16"/>
                  </a:moveTo>
                  <a:lnTo>
                    <a:pt x="139" y="32"/>
                  </a:lnTo>
                  <a:lnTo>
                    <a:pt x="277" y="17"/>
                  </a:lnTo>
                  <a:lnTo>
                    <a:pt x="139" y="0"/>
                  </a:lnTo>
                  <a:lnTo>
                    <a:pt x="0" y="16"/>
                  </a:lnTo>
                  <a:close/>
                </a:path>
              </a:pathLst>
            </a:custGeom>
            <a:solidFill>
              <a:schemeClr val="tx1">
                <a:lumMod val="65000"/>
                <a:lumOff val="35000"/>
              </a:schemeClr>
            </a:solidFill>
            <a:ln w="9525">
              <a:noFill/>
              <a:round/>
            </a:ln>
          </p:spPr>
          <p:txBody>
            <a:bodyPr/>
            <a:lstStyle/>
            <a:p>
              <a:endParaRPr lang="zh-CN" altLang="en-US"/>
            </a:p>
          </p:txBody>
        </p:sp>
        <p:sp>
          <p:nvSpPr>
            <p:cNvPr id="9" name="AutoShape 4"/>
            <p:cNvSpPr>
              <a:spLocks noChangeAspect="1" noChangeArrowheads="1" noTextEdit="1"/>
            </p:cNvSpPr>
            <p:nvPr/>
          </p:nvSpPr>
          <p:spPr bwMode="auto">
            <a:xfrm>
              <a:off x="1542710" y="1704602"/>
              <a:ext cx="3754136" cy="3562153"/>
            </a:xfrm>
            <a:prstGeom prst="rect">
              <a:avLst/>
            </a:prstGeom>
            <a:noFill/>
            <a:ln w="9525">
              <a:noFill/>
              <a:miter lim="800000"/>
            </a:ln>
          </p:spPr>
          <p:txBody>
            <a:bodyPr vert="horz" wrap="square" lIns="91440" tIns="45720" rIns="91440" bIns="45720" numCol="1" anchor="t" anchorCtr="0" compatLnSpc="1"/>
            <a:lstStyle/>
            <a:p>
              <a:endParaRPr lang="zh-CN" altLang="en-US"/>
            </a:p>
          </p:txBody>
        </p:sp>
        <p:sp>
          <p:nvSpPr>
            <p:cNvPr id="10" name="Freeform 12"/>
            <p:cNvSpPr/>
            <p:nvPr/>
          </p:nvSpPr>
          <p:spPr bwMode="auto">
            <a:xfrm>
              <a:off x="1563394" y="4287652"/>
              <a:ext cx="1861555" cy="1054177"/>
            </a:xfrm>
            <a:custGeom>
              <a:avLst/>
              <a:gdLst/>
              <a:ahLst/>
              <a:cxnLst>
                <a:cxn ang="0">
                  <a:pos x="180" y="16"/>
                </a:cxn>
                <a:cxn ang="0">
                  <a:pos x="180" y="102"/>
                </a:cxn>
                <a:cxn ang="0">
                  <a:pos x="0" y="71"/>
                </a:cxn>
                <a:cxn ang="0">
                  <a:pos x="41" y="0"/>
                </a:cxn>
                <a:cxn ang="0">
                  <a:pos x="180" y="16"/>
                </a:cxn>
              </a:cxnLst>
              <a:rect l="0" t="0" r="r" b="b"/>
              <a:pathLst>
                <a:path w="180" h="102">
                  <a:moveTo>
                    <a:pt x="180" y="16"/>
                  </a:moveTo>
                  <a:lnTo>
                    <a:pt x="180" y="102"/>
                  </a:lnTo>
                  <a:lnTo>
                    <a:pt x="0" y="71"/>
                  </a:lnTo>
                  <a:lnTo>
                    <a:pt x="41" y="0"/>
                  </a:lnTo>
                  <a:lnTo>
                    <a:pt x="180" y="16"/>
                  </a:lnTo>
                  <a:close/>
                </a:path>
              </a:pathLst>
            </a:custGeom>
            <a:solidFill>
              <a:srgbClr val="FCA904"/>
            </a:solidFill>
            <a:ln w="3175">
              <a:noFill/>
              <a:round/>
            </a:ln>
          </p:spPr>
          <p:txBody>
            <a:bodyPr/>
            <a:lstStyle/>
            <a:p>
              <a:endParaRPr lang="zh-CN" altLang="en-US"/>
            </a:p>
          </p:txBody>
        </p:sp>
        <p:sp>
          <p:nvSpPr>
            <p:cNvPr id="11" name="Freeform 13"/>
            <p:cNvSpPr/>
            <p:nvPr/>
          </p:nvSpPr>
          <p:spPr bwMode="auto">
            <a:xfrm>
              <a:off x="3424949" y="4297986"/>
              <a:ext cx="1851213" cy="1043841"/>
            </a:xfrm>
            <a:custGeom>
              <a:avLst/>
              <a:gdLst/>
              <a:ahLst/>
              <a:cxnLst>
                <a:cxn ang="0">
                  <a:pos x="0" y="15"/>
                </a:cxn>
                <a:cxn ang="0">
                  <a:pos x="0" y="101"/>
                </a:cxn>
                <a:cxn ang="0">
                  <a:pos x="179" y="70"/>
                </a:cxn>
                <a:cxn ang="0">
                  <a:pos x="138" y="0"/>
                </a:cxn>
                <a:cxn ang="0">
                  <a:pos x="0" y="15"/>
                </a:cxn>
              </a:cxnLst>
              <a:rect l="0" t="0" r="r" b="b"/>
              <a:pathLst>
                <a:path w="179" h="101">
                  <a:moveTo>
                    <a:pt x="0" y="15"/>
                  </a:moveTo>
                  <a:lnTo>
                    <a:pt x="0" y="101"/>
                  </a:lnTo>
                  <a:lnTo>
                    <a:pt x="179" y="70"/>
                  </a:lnTo>
                  <a:lnTo>
                    <a:pt x="138" y="0"/>
                  </a:lnTo>
                  <a:lnTo>
                    <a:pt x="0" y="15"/>
                  </a:lnTo>
                  <a:close/>
                </a:path>
              </a:pathLst>
            </a:custGeom>
            <a:gradFill rotWithShape="1">
              <a:gsLst>
                <a:gs pos="0">
                  <a:srgbClr val="FFFF00"/>
                </a:gs>
                <a:gs pos="100000">
                  <a:srgbClr val="FFFF00"/>
                </a:gs>
              </a:gsLst>
              <a:lin ang="0" scaled="1"/>
            </a:gradFill>
            <a:ln w="9525">
              <a:noFill/>
              <a:round/>
            </a:ln>
          </p:spPr>
          <p:txBody>
            <a:bodyPr/>
            <a:lstStyle/>
            <a:p>
              <a:endParaRPr lang="zh-CN" altLang="en-US"/>
            </a:p>
          </p:txBody>
        </p:sp>
        <p:sp>
          <p:nvSpPr>
            <p:cNvPr id="12" name="Freeform 14"/>
            <p:cNvSpPr/>
            <p:nvPr/>
          </p:nvSpPr>
          <p:spPr bwMode="auto">
            <a:xfrm>
              <a:off x="1987416" y="3378882"/>
              <a:ext cx="1437534" cy="981831"/>
            </a:xfrm>
            <a:custGeom>
              <a:avLst/>
              <a:gdLst/>
              <a:ahLst/>
              <a:cxnLst>
                <a:cxn ang="0">
                  <a:pos x="139" y="15"/>
                </a:cxn>
                <a:cxn ang="0">
                  <a:pos x="139" y="95"/>
                </a:cxn>
                <a:cxn ang="0">
                  <a:pos x="0" y="79"/>
                </a:cxn>
                <a:cxn ang="0">
                  <a:pos x="46" y="0"/>
                </a:cxn>
                <a:cxn ang="0">
                  <a:pos x="139" y="15"/>
                </a:cxn>
              </a:cxnLst>
              <a:rect l="0" t="0" r="r" b="b"/>
              <a:pathLst>
                <a:path w="139" h="95">
                  <a:moveTo>
                    <a:pt x="139" y="15"/>
                  </a:moveTo>
                  <a:lnTo>
                    <a:pt x="139" y="95"/>
                  </a:lnTo>
                  <a:lnTo>
                    <a:pt x="0" y="79"/>
                  </a:lnTo>
                  <a:lnTo>
                    <a:pt x="46" y="0"/>
                  </a:lnTo>
                  <a:lnTo>
                    <a:pt x="139" y="15"/>
                  </a:lnTo>
                  <a:close/>
                </a:path>
              </a:pathLst>
            </a:custGeom>
            <a:gradFill rotWithShape="0">
              <a:gsLst>
                <a:gs pos="0">
                  <a:srgbClr val="FF0000">
                    <a:alpha val="90000"/>
                  </a:srgbClr>
                </a:gs>
                <a:gs pos="100000">
                  <a:srgbClr val="C00000">
                    <a:alpha val="80000"/>
                  </a:srgbClr>
                </a:gs>
              </a:gsLst>
              <a:lin ang="0" scaled="1"/>
            </a:gradFill>
            <a:ln w="9525">
              <a:noFill/>
              <a:round/>
            </a:ln>
          </p:spPr>
          <p:txBody>
            <a:bodyPr/>
            <a:lstStyle/>
            <a:p>
              <a:endParaRPr lang="zh-CN" altLang="en-US"/>
            </a:p>
          </p:txBody>
        </p:sp>
        <p:sp>
          <p:nvSpPr>
            <p:cNvPr id="13" name="Freeform 15"/>
            <p:cNvSpPr/>
            <p:nvPr/>
          </p:nvSpPr>
          <p:spPr bwMode="auto">
            <a:xfrm>
              <a:off x="3424949" y="3378882"/>
              <a:ext cx="1427191" cy="981831"/>
            </a:xfrm>
            <a:custGeom>
              <a:avLst/>
              <a:gdLst/>
              <a:ahLst/>
              <a:cxnLst>
                <a:cxn ang="0">
                  <a:pos x="0" y="95"/>
                </a:cxn>
                <a:cxn ang="0">
                  <a:pos x="138" y="80"/>
                </a:cxn>
                <a:cxn ang="0">
                  <a:pos x="92" y="0"/>
                </a:cxn>
                <a:cxn ang="0">
                  <a:pos x="0" y="15"/>
                </a:cxn>
                <a:cxn ang="0">
                  <a:pos x="0" y="95"/>
                </a:cxn>
              </a:cxnLst>
              <a:rect l="0" t="0" r="r" b="b"/>
              <a:pathLst>
                <a:path w="138" h="95">
                  <a:moveTo>
                    <a:pt x="0" y="95"/>
                  </a:moveTo>
                  <a:lnTo>
                    <a:pt x="138" y="80"/>
                  </a:lnTo>
                  <a:lnTo>
                    <a:pt x="92" y="0"/>
                  </a:lnTo>
                  <a:lnTo>
                    <a:pt x="0" y="15"/>
                  </a:lnTo>
                  <a:lnTo>
                    <a:pt x="0" y="95"/>
                  </a:lnTo>
                  <a:close/>
                </a:path>
              </a:pathLst>
            </a:custGeom>
            <a:gradFill rotWithShape="0">
              <a:gsLst>
                <a:gs pos="0">
                  <a:srgbClr val="FF0000">
                    <a:alpha val="90000"/>
                  </a:srgbClr>
                </a:gs>
                <a:gs pos="100000">
                  <a:srgbClr val="C00000">
                    <a:alpha val="80000"/>
                  </a:srgbClr>
                </a:gs>
              </a:gsLst>
              <a:lin ang="0" scaled="1"/>
            </a:gradFill>
            <a:ln w="9525">
              <a:noFill/>
              <a:round/>
            </a:ln>
          </p:spPr>
          <p:txBody>
            <a:bodyPr/>
            <a:lstStyle/>
            <a:p>
              <a:endParaRPr lang="zh-CN" altLang="en-US"/>
            </a:p>
          </p:txBody>
        </p:sp>
        <p:sp>
          <p:nvSpPr>
            <p:cNvPr id="14" name="Freeform 16"/>
            <p:cNvSpPr/>
            <p:nvPr/>
          </p:nvSpPr>
          <p:spPr bwMode="auto">
            <a:xfrm>
              <a:off x="2463145" y="2561832"/>
              <a:ext cx="961804" cy="878480"/>
            </a:xfrm>
            <a:custGeom>
              <a:avLst/>
              <a:gdLst/>
              <a:ahLst/>
              <a:cxnLst>
                <a:cxn ang="0">
                  <a:pos x="93" y="9"/>
                </a:cxn>
                <a:cxn ang="0">
                  <a:pos x="93" y="85"/>
                </a:cxn>
                <a:cxn ang="0">
                  <a:pos x="0" y="70"/>
                </a:cxn>
                <a:cxn ang="0">
                  <a:pos x="41" y="0"/>
                </a:cxn>
                <a:cxn ang="0">
                  <a:pos x="93" y="9"/>
                </a:cxn>
              </a:cxnLst>
              <a:rect l="0" t="0" r="r" b="b"/>
              <a:pathLst>
                <a:path w="93" h="85">
                  <a:moveTo>
                    <a:pt x="93" y="9"/>
                  </a:moveTo>
                  <a:lnTo>
                    <a:pt x="93" y="85"/>
                  </a:lnTo>
                  <a:lnTo>
                    <a:pt x="0" y="70"/>
                  </a:lnTo>
                  <a:lnTo>
                    <a:pt x="41" y="0"/>
                  </a:lnTo>
                  <a:lnTo>
                    <a:pt x="93" y="9"/>
                  </a:lnTo>
                  <a:close/>
                </a:path>
              </a:pathLst>
            </a:custGeom>
            <a:gradFill rotWithShape="0">
              <a:gsLst>
                <a:gs pos="0">
                  <a:srgbClr val="00B0F0"/>
                </a:gs>
                <a:gs pos="100000">
                  <a:srgbClr val="0070C0"/>
                </a:gs>
              </a:gsLst>
              <a:lin ang="0" scaled="1"/>
            </a:gradFill>
            <a:ln w="9525">
              <a:noFill/>
              <a:round/>
            </a:ln>
          </p:spPr>
          <p:txBody>
            <a:bodyPr/>
            <a:lstStyle/>
            <a:p>
              <a:endParaRPr lang="zh-CN" altLang="en-US"/>
            </a:p>
          </p:txBody>
        </p:sp>
        <p:sp>
          <p:nvSpPr>
            <p:cNvPr id="15" name="Freeform 17"/>
            <p:cNvSpPr/>
            <p:nvPr/>
          </p:nvSpPr>
          <p:spPr bwMode="auto">
            <a:xfrm>
              <a:off x="3424949" y="2561832"/>
              <a:ext cx="951462" cy="878480"/>
            </a:xfrm>
            <a:custGeom>
              <a:avLst/>
              <a:gdLst/>
              <a:ahLst/>
              <a:cxnLst>
                <a:cxn ang="0">
                  <a:pos x="0" y="85"/>
                </a:cxn>
                <a:cxn ang="0">
                  <a:pos x="92" y="70"/>
                </a:cxn>
                <a:cxn ang="0">
                  <a:pos x="51" y="0"/>
                </a:cxn>
                <a:cxn ang="0">
                  <a:pos x="0" y="9"/>
                </a:cxn>
                <a:cxn ang="0">
                  <a:pos x="0" y="85"/>
                </a:cxn>
              </a:cxnLst>
              <a:rect l="0" t="0" r="r" b="b"/>
              <a:pathLst>
                <a:path w="92" h="85">
                  <a:moveTo>
                    <a:pt x="0" y="85"/>
                  </a:moveTo>
                  <a:lnTo>
                    <a:pt x="92" y="70"/>
                  </a:lnTo>
                  <a:lnTo>
                    <a:pt x="51" y="0"/>
                  </a:lnTo>
                  <a:lnTo>
                    <a:pt x="0" y="9"/>
                  </a:lnTo>
                  <a:lnTo>
                    <a:pt x="0" y="85"/>
                  </a:lnTo>
                  <a:close/>
                </a:path>
              </a:pathLst>
            </a:custGeom>
            <a:gradFill rotWithShape="0">
              <a:gsLst>
                <a:gs pos="0">
                  <a:srgbClr val="79DCFF"/>
                </a:gs>
                <a:gs pos="100000">
                  <a:srgbClr val="00B0F0"/>
                </a:gs>
              </a:gsLst>
              <a:lin ang="0" scaled="1"/>
            </a:gradFill>
            <a:ln w="9525">
              <a:noFill/>
              <a:round/>
            </a:ln>
          </p:spPr>
          <p:txBody>
            <a:bodyPr/>
            <a:lstStyle/>
            <a:p>
              <a:endParaRPr lang="zh-CN" altLang="en-US"/>
            </a:p>
          </p:txBody>
        </p:sp>
        <p:sp>
          <p:nvSpPr>
            <p:cNvPr id="16" name="Freeform 18"/>
            <p:cNvSpPr/>
            <p:nvPr/>
          </p:nvSpPr>
          <p:spPr bwMode="auto">
            <a:xfrm>
              <a:off x="3424949" y="1566159"/>
              <a:ext cx="527441" cy="1023171"/>
            </a:xfrm>
            <a:custGeom>
              <a:avLst/>
              <a:gdLst/>
              <a:ahLst/>
              <a:cxnLst>
                <a:cxn ang="0">
                  <a:pos x="0" y="0"/>
                </a:cxn>
                <a:cxn ang="0">
                  <a:pos x="51" y="90"/>
                </a:cxn>
                <a:cxn ang="0">
                  <a:pos x="0" y="99"/>
                </a:cxn>
                <a:cxn ang="0">
                  <a:pos x="0" y="0"/>
                </a:cxn>
              </a:cxnLst>
              <a:rect l="0" t="0" r="r" b="b"/>
              <a:pathLst>
                <a:path w="51" h="99">
                  <a:moveTo>
                    <a:pt x="0" y="0"/>
                  </a:moveTo>
                  <a:lnTo>
                    <a:pt x="51" y="90"/>
                  </a:lnTo>
                  <a:lnTo>
                    <a:pt x="0" y="99"/>
                  </a:lnTo>
                  <a:lnTo>
                    <a:pt x="0"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a:noFill/>
              <a:round/>
            </a:ln>
          </p:spPr>
          <p:txBody>
            <a:bodyPr/>
            <a:lstStyle/>
            <a:p>
              <a:endParaRPr lang="zh-CN" altLang="en-US"/>
            </a:p>
          </p:txBody>
        </p:sp>
        <p:sp>
          <p:nvSpPr>
            <p:cNvPr id="17" name="Freeform 19"/>
            <p:cNvSpPr/>
            <p:nvPr/>
          </p:nvSpPr>
          <p:spPr bwMode="auto">
            <a:xfrm>
              <a:off x="2887167" y="1566159"/>
              <a:ext cx="537782" cy="1023170"/>
            </a:xfrm>
            <a:custGeom>
              <a:avLst/>
              <a:gdLst/>
              <a:ahLst/>
              <a:cxnLst>
                <a:cxn ang="0">
                  <a:pos x="52" y="99"/>
                </a:cxn>
                <a:cxn ang="0">
                  <a:pos x="0" y="90"/>
                </a:cxn>
                <a:cxn ang="0">
                  <a:pos x="52" y="0"/>
                </a:cxn>
                <a:cxn ang="0">
                  <a:pos x="52" y="99"/>
                </a:cxn>
              </a:cxnLst>
              <a:rect l="0" t="0" r="r" b="b"/>
              <a:pathLst>
                <a:path w="52" h="99">
                  <a:moveTo>
                    <a:pt x="52" y="99"/>
                  </a:moveTo>
                  <a:lnTo>
                    <a:pt x="0" y="90"/>
                  </a:lnTo>
                  <a:lnTo>
                    <a:pt x="52" y="0"/>
                  </a:lnTo>
                  <a:lnTo>
                    <a:pt x="52" y="99"/>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9525">
              <a:noFill/>
              <a:round/>
            </a:ln>
          </p:spPr>
          <p:txBody>
            <a:bodyPr/>
            <a:lstStyle/>
            <a:p>
              <a:endParaRPr lang="zh-CN" altLang="en-US"/>
            </a:p>
          </p:txBody>
        </p:sp>
        <p:sp>
          <p:nvSpPr>
            <p:cNvPr id="18" name="Freeform 7"/>
            <p:cNvSpPr/>
            <p:nvPr/>
          </p:nvSpPr>
          <p:spPr bwMode="auto">
            <a:xfrm>
              <a:off x="1563394" y="4711389"/>
              <a:ext cx="3712768" cy="630439"/>
            </a:xfrm>
            <a:custGeom>
              <a:avLst/>
              <a:gdLst/>
              <a:ahLst/>
              <a:cxnLst>
                <a:cxn ang="0">
                  <a:pos x="0" y="30"/>
                </a:cxn>
                <a:cxn ang="0">
                  <a:pos x="180" y="61"/>
                </a:cxn>
                <a:cxn ang="0">
                  <a:pos x="359" y="30"/>
                </a:cxn>
                <a:cxn ang="0">
                  <a:pos x="180" y="0"/>
                </a:cxn>
                <a:cxn ang="0">
                  <a:pos x="0" y="30"/>
                </a:cxn>
              </a:cxnLst>
              <a:rect l="0" t="0" r="r" b="b"/>
              <a:pathLst>
                <a:path w="359" h="61">
                  <a:moveTo>
                    <a:pt x="0" y="30"/>
                  </a:moveTo>
                  <a:lnTo>
                    <a:pt x="180" y="61"/>
                  </a:lnTo>
                  <a:lnTo>
                    <a:pt x="359" y="30"/>
                  </a:lnTo>
                  <a:lnTo>
                    <a:pt x="180" y="0"/>
                  </a:lnTo>
                  <a:lnTo>
                    <a:pt x="0" y="30"/>
                  </a:lnTo>
                  <a:close/>
                </a:path>
              </a:pathLst>
            </a:custGeom>
            <a:solidFill>
              <a:srgbClr val="EB742B"/>
            </a:solidFill>
            <a:ln w="9525">
              <a:noFill/>
              <a:round/>
            </a:ln>
          </p:spPr>
          <p:txBody>
            <a:bodyPr/>
            <a:lstStyle/>
            <a:p>
              <a:endParaRPr lang="zh-CN" altLang="en-US"/>
            </a:p>
          </p:txBody>
        </p:sp>
        <p:sp>
          <p:nvSpPr>
            <p:cNvPr id="19" name="Freeform 9"/>
            <p:cNvSpPr/>
            <p:nvPr/>
          </p:nvSpPr>
          <p:spPr bwMode="auto">
            <a:xfrm>
              <a:off x="1986087" y="4029991"/>
              <a:ext cx="2862812" cy="330722"/>
            </a:xfrm>
            <a:custGeom>
              <a:avLst/>
              <a:gdLst/>
              <a:ahLst/>
              <a:cxnLst>
                <a:cxn ang="0">
                  <a:pos x="0" y="16"/>
                </a:cxn>
                <a:cxn ang="0">
                  <a:pos x="139" y="32"/>
                </a:cxn>
                <a:cxn ang="0">
                  <a:pos x="277" y="17"/>
                </a:cxn>
                <a:cxn ang="0">
                  <a:pos x="139" y="0"/>
                </a:cxn>
                <a:cxn ang="0">
                  <a:pos x="0" y="16"/>
                </a:cxn>
              </a:cxnLst>
              <a:rect l="0" t="0" r="r" b="b"/>
              <a:pathLst>
                <a:path w="277" h="32">
                  <a:moveTo>
                    <a:pt x="0" y="16"/>
                  </a:moveTo>
                  <a:lnTo>
                    <a:pt x="139" y="32"/>
                  </a:lnTo>
                  <a:lnTo>
                    <a:pt x="277" y="17"/>
                  </a:lnTo>
                  <a:lnTo>
                    <a:pt x="139" y="0"/>
                  </a:lnTo>
                  <a:lnTo>
                    <a:pt x="0" y="16"/>
                  </a:lnTo>
                  <a:close/>
                </a:path>
              </a:pathLst>
            </a:custGeom>
            <a:solidFill>
              <a:srgbClr val="C00000"/>
            </a:solidFill>
            <a:ln w="9525">
              <a:noFill/>
              <a:round/>
            </a:ln>
          </p:spPr>
          <p:txBody>
            <a:bodyPr/>
            <a:lstStyle/>
            <a:p>
              <a:endParaRPr lang="zh-CN" altLang="en-US"/>
            </a:p>
          </p:txBody>
        </p:sp>
        <p:sp>
          <p:nvSpPr>
            <p:cNvPr id="20" name="Freeform 10"/>
            <p:cNvSpPr/>
            <p:nvPr/>
          </p:nvSpPr>
          <p:spPr bwMode="auto">
            <a:xfrm>
              <a:off x="2461499" y="3140595"/>
              <a:ext cx="1911986" cy="299717"/>
            </a:xfrm>
            <a:custGeom>
              <a:avLst/>
              <a:gdLst/>
              <a:ahLst/>
              <a:cxnLst>
                <a:cxn ang="0">
                  <a:pos x="0" y="14"/>
                </a:cxn>
                <a:cxn ang="0">
                  <a:pos x="93" y="29"/>
                </a:cxn>
                <a:cxn ang="0">
                  <a:pos x="185" y="14"/>
                </a:cxn>
                <a:cxn ang="0">
                  <a:pos x="93" y="0"/>
                </a:cxn>
                <a:cxn ang="0">
                  <a:pos x="0" y="14"/>
                </a:cxn>
              </a:cxnLst>
              <a:rect l="0" t="0" r="r" b="b"/>
              <a:pathLst>
                <a:path w="185" h="29">
                  <a:moveTo>
                    <a:pt x="0" y="14"/>
                  </a:moveTo>
                  <a:lnTo>
                    <a:pt x="93" y="29"/>
                  </a:lnTo>
                  <a:lnTo>
                    <a:pt x="185" y="14"/>
                  </a:lnTo>
                  <a:lnTo>
                    <a:pt x="93" y="0"/>
                  </a:lnTo>
                  <a:lnTo>
                    <a:pt x="0" y="14"/>
                  </a:lnTo>
                  <a:close/>
                </a:path>
              </a:pathLst>
            </a:custGeom>
            <a:solidFill>
              <a:srgbClr val="005DA2"/>
            </a:solidFill>
            <a:ln w="9525">
              <a:noFill/>
              <a:round/>
            </a:ln>
          </p:spPr>
          <p:txBody>
            <a:bodyPr/>
            <a:lstStyle/>
            <a:p>
              <a:endParaRPr lang="zh-CN" altLang="en-US"/>
            </a:p>
          </p:txBody>
        </p:sp>
        <p:sp>
          <p:nvSpPr>
            <p:cNvPr id="21" name="Freeform 11"/>
            <p:cNvSpPr/>
            <p:nvPr/>
          </p:nvSpPr>
          <p:spPr bwMode="auto">
            <a:xfrm>
              <a:off x="2885237" y="2403299"/>
              <a:ext cx="1064511" cy="186031"/>
            </a:xfrm>
            <a:custGeom>
              <a:avLst/>
              <a:gdLst/>
              <a:ahLst/>
              <a:cxnLst>
                <a:cxn ang="0">
                  <a:pos x="0" y="9"/>
                </a:cxn>
                <a:cxn ang="0">
                  <a:pos x="52" y="18"/>
                </a:cxn>
                <a:cxn ang="0">
                  <a:pos x="103" y="9"/>
                </a:cxn>
                <a:cxn ang="0">
                  <a:pos x="52" y="0"/>
                </a:cxn>
                <a:cxn ang="0">
                  <a:pos x="0" y="9"/>
                </a:cxn>
              </a:cxnLst>
              <a:rect l="0" t="0" r="r" b="b"/>
              <a:pathLst>
                <a:path w="103" h="18">
                  <a:moveTo>
                    <a:pt x="0" y="9"/>
                  </a:moveTo>
                  <a:lnTo>
                    <a:pt x="52" y="18"/>
                  </a:lnTo>
                  <a:lnTo>
                    <a:pt x="103" y="9"/>
                  </a:lnTo>
                  <a:lnTo>
                    <a:pt x="52" y="0"/>
                  </a:lnTo>
                  <a:lnTo>
                    <a:pt x="0" y="9"/>
                  </a:lnTo>
                  <a:close/>
                </a:path>
              </a:pathLst>
            </a:custGeom>
            <a:solidFill>
              <a:srgbClr val="92D050">
                <a:alpha val="60000"/>
              </a:srgbClr>
            </a:solidFill>
            <a:ln w="9525">
              <a:noFill/>
              <a:round/>
            </a:ln>
          </p:spPr>
          <p:txBody>
            <a:bodyPr/>
            <a:lstStyle/>
            <a:p>
              <a:endParaRPr lang="zh-CN" altLang="en-US"/>
            </a:p>
          </p:txBody>
        </p:sp>
        <p:sp>
          <p:nvSpPr>
            <p:cNvPr id="22" name="Line 52"/>
            <p:cNvSpPr>
              <a:spLocks noChangeShapeType="1"/>
            </p:cNvSpPr>
            <p:nvPr/>
          </p:nvSpPr>
          <p:spPr bwMode="auto">
            <a:xfrm>
              <a:off x="3421615" y="1581586"/>
              <a:ext cx="703" cy="3937786"/>
            </a:xfrm>
            <a:prstGeom prst="line">
              <a:avLst/>
            </a:prstGeom>
            <a:noFill/>
            <a:ln w="19050">
              <a:solidFill>
                <a:schemeClr val="bg1"/>
              </a:solidFill>
              <a:round/>
            </a:ln>
          </p:spPr>
          <p:txBody>
            <a:bodyPr/>
            <a:lstStyle/>
            <a:p>
              <a:endParaRPr lang="zh-CN" altLang="en-US"/>
            </a:p>
          </p:txBody>
        </p:sp>
      </p:grpSp>
      <p:cxnSp>
        <p:nvCxnSpPr>
          <p:cNvPr id="26" name="直接连接符 25"/>
          <p:cNvCxnSpPr/>
          <p:nvPr/>
        </p:nvCxnSpPr>
        <p:spPr>
          <a:xfrm rot="5460000">
            <a:off x="2524904" y="2112408"/>
            <a:ext cx="2548714" cy="1362607"/>
          </a:xfrm>
          <a:prstGeom prst="line">
            <a:avLst/>
          </a:prstGeom>
        </p:spPr>
        <p:style>
          <a:lnRef idx="1">
            <a:schemeClr val="accent4"/>
          </a:lnRef>
          <a:fillRef idx="0">
            <a:schemeClr val="accent4"/>
          </a:fillRef>
          <a:effectRef idx="0">
            <a:schemeClr val="accent4"/>
          </a:effectRef>
          <a:fontRef idx="minor">
            <a:schemeClr val="tx1"/>
          </a:fontRef>
        </p:style>
      </p:cxnSp>
      <p:sp>
        <p:nvSpPr>
          <p:cNvPr id="27" name="TextBox 26"/>
          <p:cNvSpPr txBox="1"/>
          <p:nvPr/>
        </p:nvSpPr>
        <p:spPr>
          <a:xfrm rot="1740000">
            <a:off x="3370684" y="1449275"/>
            <a:ext cx="492443" cy="2529910"/>
          </a:xfrm>
          <a:prstGeom prst="rect">
            <a:avLst/>
          </a:prstGeom>
          <a:noFill/>
        </p:spPr>
        <p:txBody>
          <a:bodyPr vert="eaVert" wrap="square" rtlCol="0">
            <a:spAutoFit/>
          </a:bodyPr>
          <a:lstStyle/>
          <a:p>
            <a:pPr algn="ctr"/>
            <a:r>
              <a:rPr lang="zh-CN" altLang="en-US" sz="2000" b="1" spc="300" dirty="0">
                <a:latin typeface="微软雅黑" panose="020B0503020204020204" pitchFamily="34" charset="-122"/>
                <a:ea typeface="微软雅黑" panose="020B0503020204020204" pitchFamily="34" charset="-122"/>
              </a:rPr>
              <a:t>成长阶段</a:t>
            </a:r>
          </a:p>
        </p:txBody>
      </p:sp>
      <p:grpSp>
        <p:nvGrpSpPr>
          <p:cNvPr id="28" name="组合 27"/>
          <p:cNvGrpSpPr/>
          <p:nvPr/>
        </p:nvGrpSpPr>
        <p:grpSpPr>
          <a:xfrm>
            <a:off x="5072802" y="1833055"/>
            <a:ext cx="1797552" cy="584775"/>
            <a:chOff x="2986914" y="1612900"/>
            <a:chExt cx="1797552" cy="584775"/>
          </a:xfrm>
        </p:grpSpPr>
        <p:cxnSp>
          <p:nvCxnSpPr>
            <p:cNvPr id="29" name="直接连接符 28"/>
            <p:cNvCxnSpPr/>
            <p:nvPr/>
          </p:nvCxnSpPr>
          <p:spPr>
            <a:xfrm>
              <a:off x="2986914" y="1993392"/>
              <a:ext cx="1760923" cy="0"/>
            </a:xfrm>
            <a:prstGeom prst="line">
              <a:avLst/>
            </a:prstGeom>
            <a:ln w="19050">
              <a:solidFill>
                <a:schemeClr val="tx1">
                  <a:lumMod val="65000"/>
                  <a:lumOff val="35000"/>
                  <a:alpha val="80000"/>
                </a:schemeClr>
              </a:solidFill>
              <a:headEnd type="oval"/>
              <a:tailEnd type="oval"/>
            </a:ln>
            <a:scene3d>
              <a:camera prst="orthographicFront"/>
              <a:lightRig rig="threePt" dir="t"/>
            </a:scene3d>
            <a:sp3d contourW="12700">
              <a:contourClr>
                <a:schemeClr val="bg1"/>
              </a:contourClr>
            </a:sp3d>
          </p:spPr>
          <p:style>
            <a:lnRef idx="1">
              <a:schemeClr val="accent1"/>
            </a:lnRef>
            <a:fillRef idx="0">
              <a:schemeClr val="accent1"/>
            </a:fillRef>
            <a:effectRef idx="0">
              <a:schemeClr val="accent1"/>
            </a:effectRef>
            <a:fontRef idx="minor">
              <a:schemeClr val="tx1"/>
            </a:fontRef>
          </p:style>
        </p:cxnSp>
        <p:sp>
          <p:nvSpPr>
            <p:cNvPr id="30" name="TextBox 146"/>
            <p:cNvSpPr txBox="1">
              <a:spLocks noChangeArrowheads="1"/>
            </p:cNvSpPr>
            <p:nvPr/>
          </p:nvSpPr>
          <p:spPr bwMode="auto">
            <a:xfrm>
              <a:off x="3440058" y="1612900"/>
              <a:ext cx="1344408" cy="584775"/>
            </a:xfrm>
            <a:prstGeom prst="rect">
              <a:avLst/>
            </a:prstGeom>
            <a:noFill/>
            <a:ln w="9525" algn="ctr">
              <a:noFill/>
              <a:miter lim="800000"/>
            </a:ln>
            <a:effectLst/>
          </p:spPr>
          <p:txBody>
            <a:bodyPr wrap="square">
              <a:noAutofit/>
            </a:bodyPr>
            <a:lstStyle/>
            <a:p>
              <a:pPr algn="ctr"/>
              <a:r>
                <a:rPr lang="zh-CN" altLang="en-US" sz="1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整合效应</a:t>
              </a:r>
            </a:p>
          </p:txBody>
        </p:sp>
      </p:grpSp>
      <p:grpSp>
        <p:nvGrpSpPr>
          <p:cNvPr id="31" name="组合 30"/>
          <p:cNvGrpSpPr/>
          <p:nvPr/>
        </p:nvGrpSpPr>
        <p:grpSpPr>
          <a:xfrm>
            <a:off x="5387516" y="2455355"/>
            <a:ext cx="1797552" cy="584775"/>
            <a:chOff x="3301628" y="2235200"/>
            <a:chExt cx="1797552" cy="584775"/>
          </a:xfrm>
        </p:grpSpPr>
        <p:cxnSp>
          <p:nvCxnSpPr>
            <p:cNvPr id="32" name="直接连接符 31"/>
            <p:cNvCxnSpPr/>
            <p:nvPr/>
          </p:nvCxnSpPr>
          <p:spPr>
            <a:xfrm>
              <a:off x="3301628" y="2572766"/>
              <a:ext cx="1760923" cy="0"/>
            </a:xfrm>
            <a:prstGeom prst="line">
              <a:avLst/>
            </a:prstGeom>
            <a:ln w="19050">
              <a:solidFill>
                <a:schemeClr val="tx1">
                  <a:lumMod val="65000"/>
                  <a:lumOff val="35000"/>
                  <a:alpha val="80000"/>
                </a:schemeClr>
              </a:solidFill>
              <a:headEnd type="oval"/>
              <a:tailEnd type="oval"/>
            </a:ln>
            <a:scene3d>
              <a:camera prst="orthographicFront"/>
              <a:lightRig rig="threePt" dir="t"/>
            </a:scene3d>
            <a:sp3d contourW="12700">
              <a:contourClr>
                <a:schemeClr val="bg1"/>
              </a:contourClr>
            </a:sp3d>
          </p:spPr>
          <p:style>
            <a:lnRef idx="1">
              <a:schemeClr val="accent1"/>
            </a:lnRef>
            <a:fillRef idx="0">
              <a:schemeClr val="accent1"/>
            </a:fillRef>
            <a:effectRef idx="0">
              <a:schemeClr val="accent1"/>
            </a:effectRef>
            <a:fontRef idx="minor">
              <a:schemeClr val="tx1"/>
            </a:fontRef>
          </p:style>
        </p:cxnSp>
        <p:sp>
          <p:nvSpPr>
            <p:cNvPr id="33" name="TextBox 146"/>
            <p:cNvSpPr txBox="1">
              <a:spLocks noChangeArrowheads="1"/>
            </p:cNvSpPr>
            <p:nvPr/>
          </p:nvSpPr>
          <p:spPr bwMode="auto">
            <a:xfrm>
              <a:off x="3754772" y="2235200"/>
              <a:ext cx="1344408" cy="584775"/>
            </a:xfrm>
            <a:prstGeom prst="rect">
              <a:avLst/>
            </a:prstGeom>
            <a:noFill/>
            <a:ln w="9525" algn="ctr">
              <a:noFill/>
              <a:miter lim="800000"/>
            </a:ln>
            <a:effectLst/>
          </p:spPr>
          <p:txBody>
            <a:bodyPr wrap="square">
              <a:noAutofit/>
            </a:bodyPr>
            <a:lstStyle/>
            <a:p>
              <a:pPr algn="ctr"/>
              <a:r>
                <a:rPr lang="zh-CN" altLang="en-US" sz="1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平稳扩张</a:t>
              </a:r>
            </a:p>
          </p:txBody>
        </p:sp>
      </p:grpSp>
      <p:grpSp>
        <p:nvGrpSpPr>
          <p:cNvPr id="34" name="组合 33"/>
          <p:cNvGrpSpPr/>
          <p:nvPr/>
        </p:nvGrpSpPr>
        <p:grpSpPr>
          <a:xfrm>
            <a:off x="5760244" y="3122105"/>
            <a:ext cx="1797552" cy="584775"/>
            <a:chOff x="3674356" y="2901950"/>
            <a:chExt cx="1797552" cy="584775"/>
          </a:xfrm>
        </p:grpSpPr>
        <p:cxnSp>
          <p:nvCxnSpPr>
            <p:cNvPr id="35" name="直接连接符 34"/>
            <p:cNvCxnSpPr/>
            <p:nvPr/>
          </p:nvCxnSpPr>
          <p:spPr>
            <a:xfrm>
              <a:off x="3674356" y="3270493"/>
              <a:ext cx="1760923" cy="0"/>
            </a:xfrm>
            <a:prstGeom prst="line">
              <a:avLst/>
            </a:prstGeom>
            <a:ln w="19050">
              <a:solidFill>
                <a:schemeClr val="tx1">
                  <a:lumMod val="65000"/>
                  <a:lumOff val="35000"/>
                  <a:alpha val="80000"/>
                </a:schemeClr>
              </a:solidFill>
              <a:headEnd type="oval"/>
              <a:tailEnd type="oval"/>
            </a:ln>
            <a:scene3d>
              <a:camera prst="orthographicFront"/>
              <a:lightRig rig="threePt" dir="t"/>
            </a:scene3d>
            <a:sp3d contourW="12700">
              <a:contourClr>
                <a:schemeClr val="bg1"/>
              </a:contourClr>
            </a:sp3d>
          </p:spPr>
          <p:style>
            <a:lnRef idx="1">
              <a:schemeClr val="accent1"/>
            </a:lnRef>
            <a:fillRef idx="0">
              <a:schemeClr val="accent1"/>
            </a:fillRef>
            <a:effectRef idx="0">
              <a:schemeClr val="accent1"/>
            </a:effectRef>
            <a:fontRef idx="minor">
              <a:schemeClr val="tx1"/>
            </a:fontRef>
          </p:style>
        </p:cxnSp>
        <p:sp>
          <p:nvSpPr>
            <p:cNvPr id="36" name="TextBox 146"/>
            <p:cNvSpPr txBox="1">
              <a:spLocks noChangeArrowheads="1"/>
            </p:cNvSpPr>
            <p:nvPr/>
          </p:nvSpPr>
          <p:spPr bwMode="auto">
            <a:xfrm>
              <a:off x="4127500" y="2901950"/>
              <a:ext cx="1344408" cy="584775"/>
            </a:xfrm>
            <a:prstGeom prst="rect">
              <a:avLst/>
            </a:prstGeom>
            <a:noFill/>
            <a:ln w="9525" algn="ctr">
              <a:noFill/>
              <a:miter lim="800000"/>
            </a:ln>
            <a:effectLst/>
          </p:spPr>
          <p:txBody>
            <a:bodyPr wrap="square">
              <a:noAutofit/>
            </a:bodyPr>
            <a:lstStyle/>
            <a:p>
              <a:pPr algn="ctr"/>
              <a:r>
                <a:rPr lang="zh-CN" altLang="en-US" sz="1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快速上升</a:t>
              </a:r>
            </a:p>
          </p:txBody>
        </p:sp>
      </p:grpSp>
      <p:grpSp>
        <p:nvGrpSpPr>
          <p:cNvPr id="37" name="组合 36"/>
          <p:cNvGrpSpPr/>
          <p:nvPr/>
        </p:nvGrpSpPr>
        <p:grpSpPr>
          <a:xfrm>
            <a:off x="6082798" y="3744405"/>
            <a:ext cx="1797552" cy="584775"/>
            <a:chOff x="3996910" y="3524250"/>
            <a:chExt cx="1797552" cy="584775"/>
          </a:xfrm>
        </p:grpSpPr>
        <p:cxnSp>
          <p:nvCxnSpPr>
            <p:cNvPr id="38" name="直接连接符 37"/>
            <p:cNvCxnSpPr/>
            <p:nvPr/>
          </p:nvCxnSpPr>
          <p:spPr>
            <a:xfrm>
              <a:off x="3996910" y="3879761"/>
              <a:ext cx="1760923" cy="0"/>
            </a:xfrm>
            <a:prstGeom prst="line">
              <a:avLst/>
            </a:prstGeom>
            <a:ln w="19050">
              <a:solidFill>
                <a:schemeClr val="tx1">
                  <a:lumMod val="65000"/>
                  <a:lumOff val="35000"/>
                  <a:alpha val="80000"/>
                </a:schemeClr>
              </a:solidFill>
              <a:headEnd type="oval"/>
              <a:tailEnd type="oval"/>
            </a:ln>
            <a:scene3d>
              <a:camera prst="orthographicFront"/>
              <a:lightRig rig="threePt" dir="t"/>
            </a:scene3d>
            <a:sp3d contourW="12700">
              <a:contourClr>
                <a:schemeClr val="bg1"/>
              </a:contourClr>
            </a:sp3d>
          </p:spPr>
          <p:style>
            <a:lnRef idx="1">
              <a:schemeClr val="accent1"/>
            </a:lnRef>
            <a:fillRef idx="0">
              <a:schemeClr val="accent1"/>
            </a:fillRef>
            <a:effectRef idx="0">
              <a:schemeClr val="accent1"/>
            </a:effectRef>
            <a:fontRef idx="minor">
              <a:schemeClr val="tx1"/>
            </a:fontRef>
          </p:style>
        </p:cxnSp>
        <p:sp>
          <p:nvSpPr>
            <p:cNvPr id="39" name="TextBox 146"/>
            <p:cNvSpPr txBox="1">
              <a:spLocks noChangeArrowheads="1"/>
            </p:cNvSpPr>
            <p:nvPr/>
          </p:nvSpPr>
          <p:spPr bwMode="auto">
            <a:xfrm>
              <a:off x="4450054" y="3524250"/>
              <a:ext cx="1344408" cy="584775"/>
            </a:xfrm>
            <a:prstGeom prst="rect">
              <a:avLst/>
            </a:prstGeom>
            <a:noFill/>
            <a:ln w="9525" algn="ctr">
              <a:noFill/>
              <a:miter lim="800000"/>
            </a:ln>
            <a:effectLst/>
          </p:spPr>
          <p:txBody>
            <a:bodyPr wrap="square">
              <a:noAutofit/>
            </a:bodyPr>
            <a:lstStyle/>
            <a:p>
              <a:pPr algn="ctr"/>
              <a:r>
                <a:rPr lang="zh-CN" altLang="en-US" sz="16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原始积累</a:t>
              </a:r>
            </a:p>
          </p:txBody>
        </p:sp>
      </p:grpSp>
      <p:pic>
        <p:nvPicPr>
          <p:cNvPr id="40" name="Picture 2" descr="People Silhouettes - Group 9 "/>
          <p:cNvPicPr>
            <a:picLocks noChangeAspect="1" noChangeArrowheads="1"/>
          </p:cNvPicPr>
          <p:nvPr/>
        </p:nvPicPr>
        <p:blipFill>
          <a:blip r:embed="rId2" cstate="print"/>
          <a:stretch>
            <a:fillRect/>
          </a:stretch>
        </p:blipFill>
        <p:spPr bwMode="auto">
          <a:xfrm>
            <a:off x="3390901" y="3699954"/>
            <a:ext cx="2460805" cy="1513396"/>
          </a:xfrm>
          <a:prstGeom prst="rect">
            <a:avLst/>
          </a:prstGeom>
          <a:noFill/>
          <a:ln>
            <a:noFill/>
          </a:ln>
        </p:spPr>
      </p:pic>
      <p:sp>
        <p:nvSpPr>
          <p:cNvPr id="42" name="Rectangle 10"/>
          <p:cNvSpPr txBox="1">
            <a:spLocks noChangeArrowheads="1"/>
          </p:cNvSpPr>
          <p:nvPr/>
        </p:nvSpPr>
        <p:spPr>
          <a:xfrm>
            <a:off x="921175" y="5296960"/>
            <a:ext cx="2133600" cy="304271"/>
          </a:xfrm>
          <a:prstGeom prst="rect">
            <a:avLst/>
          </a:prstGeom>
          <a:noFill/>
        </p:spPr>
        <p:txBody>
          <a:bodyPr vert="horz" lIns="91440" tIns="45720" rIns="91440" bIns="45720" rtlCol="0" anchor="ctr"/>
          <a:lstStyle/>
          <a:p>
            <a:pPr>
              <a:defRPr/>
            </a:pPr>
            <a:r>
              <a:rPr lang="de-DE" altLang="zh-CN" sz="1200" b="1">
                <a:latin typeface="Arial" panose="020B0604020202020204" pitchFamily="34" charset="0"/>
              </a:rPr>
              <a:t>Page </a:t>
            </a:r>
            <a:r>
              <a:rPr lang="de-DE" altLang="zh-CN" sz="1200" b="1">
                <a:latin typeface="Arial" panose="020B0604020202020204" pitchFamily="34" charset="0"/>
                <a:sym typeface="MS UI Gothic" panose="020B0600070205080204" pitchFamily="34" charset="-128"/>
              </a:rPr>
              <a:t></a:t>
            </a:r>
            <a:r>
              <a:rPr lang="de-DE" altLang="zh-CN" sz="1200" b="1">
                <a:latin typeface="Arial" panose="020B0604020202020204" pitchFamily="34" charset="0"/>
              </a:rPr>
              <a:t> </a:t>
            </a:r>
            <a:fld id="{F528E655-0910-458B-B422-866D9DD75A45}" type="slidenum">
              <a:rPr lang="zh-CN" altLang="en-US" sz="1200" b="1">
                <a:latin typeface="Arial" panose="020B0604020202020204" pitchFamily="34" charset="0"/>
              </a:rPr>
              <a:t>44</a:t>
            </a:fld>
            <a:endParaRPr lang="en-US" altLang="zh-CN" sz="12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2500"/>
                            </p:stCondLst>
                            <p:childTnLst>
                              <p:par>
                                <p:cTn id="15" presetID="18" presetClass="entr" presetSubtype="3"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strips(upRight)">
                                      <p:cBhvr>
                                        <p:cTn id="17" dur="500"/>
                                        <p:tgtEl>
                                          <p:spTgt spid="27"/>
                                        </p:tgtEl>
                                      </p:cBhvr>
                                    </p:animEffect>
                                  </p:childTnLst>
                                </p:cTn>
                              </p:par>
                              <p:par>
                                <p:cTn id="18" presetID="18" presetClass="entr" presetSubtype="3"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trips(upRight)">
                                      <p:cBhvr>
                                        <p:cTn id="20" dur="500"/>
                                        <p:tgtEl>
                                          <p:spTgt spid="26"/>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500"/>
                            </p:stCondLst>
                            <p:childTnLst>
                              <p:par>
                                <p:cTn id="34" presetID="2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61950"/>
            <a:r>
              <a:rPr lang="zh-CN" altLang="en-US" dirty="0"/>
              <a:t>内容页样式</a:t>
            </a:r>
          </a:p>
        </p:txBody>
      </p:sp>
      <p:grpSp>
        <p:nvGrpSpPr>
          <p:cNvPr id="50" name="组合 28"/>
          <p:cNvGrpSpPr/>
          <p:nvPr/>
        </p:nvGrpSpPr>
        <p:grpSpPr bwMode="auto">
          <a:xfrm>
            <a:off x="3446462" y="1547814"/>
            <a:ext cx="4745038" cy="1036637"/>
            <a:chOff x="3245534" y="2319210"/>
            <a:chExt cx="4745037" cy="1036765"/>
          </a:xfrm>
        </p:grpSpPr>
        <p:sp>
          <p:nvSpPr>
            <p:cNvPr id="51" name="AutoShape 37"/>
            <p:cNvSpPr>
              <a:spLocks noChangeArrowheads="1"/>
            </p:cNvSpPr>
            <p:nvPr/>
          </p:nvSpPr>
          <p:spPr bwMode="gray">
            <a:xfrm>
              <a:off x="3245534" y="2319210"/>
              <a:ext cx="4330926" cy="895690"/>
            </a:xfrm>
            <a:prstGeom prst="roundRect">
              <a:avLst>
                <a:gd name="adj" fmla="val 0"/>
              </a:avLst>
            </a:prstGeom>
            <a:solidFill>
              <a:schemeClr val="bg1"/>
            </a:solidFill>
            <a:ln w="3175">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buClr>
                  <a:srgbClr val="FF0000"/>
                </a:buClr>
                <a:buSzPct val="70000"/>
                <a:buFont typeface="Wingdings" panose="05000000000000000000" pitchFamily="2" charset="2"/>
                <a:buChar char="n"/>
                <a:tabLst>
                  <a:tab pos="136525" algn="l"/>
                </a:tabLst>
                <a:defRPr/>
              </a:pPr>
              <a:endParaRPr lang="zh-CN" altLang="en-US" dirty="0">
                <a:solidFill>
                  <a:schemeClr val="tx1"/>
                </a:solidFill>
              </a:endParaRPr>
            </a:p>
          </p:txBody>
        </p:sp>
        <p:sp>
          <p:nvSpPr>
            <p:cNvPr id="52" name="TextBox 43"/>
            <p:cNvSpPr txBox="1">
              <a:spLocks noChangeArrowheads="1"/>
            </p:cNvSpPr>
            <p:nvPr/>
          </p:nvSpPr>
          <p:spPr bwMode="auto">
            <a:xfrm>
              <a:off x="4109134" y="2512957"/>
              <a:ext cx="3265318" cy="584775"/>
            </a:xfrm>
            <a:prstGeom prst="rect">
              <a:avLst/>
            </a:prstGeom>
            <a:noFill/>
            <a:ln w="9525">
              <a:noFill/>
              <a:miter lim="800000"/>
            </a:ln>
          </p:spPr>
          <p:txBody>
            <a:bodyPr>
              <a:spAutoFit/>
            </a:bodyPr>
            <a:lstStyle/>
            <a:p>
              <a:r>
                <a:rPr lang="zh-CN" altLang="en-US" sz="1600">
                  <a:latin typeface="微软雅黑" panose="020B0503020204020204" pitchFamily="34" charset="-122"/>
                  <a:ea typeface="微软雅黑" panose="020B0503020204020204" pitchFamily="34" charset="-122"/>
                </a:rPr>
                <a:t>点击添加文本 点击添加文本</a:t>
              </a:r>
              <a:endParaRPr lang="en-US" altLang="zh-CN"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点击添加文本 点击添加文本</a:t>
              </a:r>
              <a:endParaRPr lang="en-US" altLang="zh-CN" sz="1600">
                <a:latin typeface="微软雅黑" panose="020B0503020204020204" pitchFamily="34" charset="-122"/>
                <a:ea typeface="微软雅黑" panose="020B0503020204020204" pitchFamily="34" charset="-122"/>
              </a:endParaRPr>
            </a:p>
          </p:txBody>
        </p:sp>
        <p:pic>
          <p:nvPicPr>
            <p:cNvPr id="53" name="Picture 2" descr="F:\0矢量下载资料2\PNG\各种图形的评论图标\page_full.png"/>
            <p:cNvPicPr>
              <a:picLocks noChangeAspect="1" noChangeArrowheads="1"/>
            </p:cNvPicPr>
            <p:nvPr/>
          </p:nvPicPr>
          <p:blipFill>
            <a:blip r:embed="rId2" cstate="print"/>
            <a:srcRect/>
            <a:stretch>
              <a:fillRect/>
            </a:stretch>
          </p:blipFill>
          <p:spPr bwMode="auto">
            <a:xfrm>
              <a:off x="7234921" y="2600325"/>
              <a:ext cx="755650" cy="755650"/>
            </a:xfrm>
            <a:prstGeom prst="rect">
              <a:avLst/>
            </a:prstGeom>
            <a:noFill/>
            <a:ln w="9525">
              <a:noFill/>
              <a:miter lim="800000"/>
              <a:headEnd/>
              <a:tailEnd/>
            </a:ln>
          </p:spPr>
        </p:pic>
      </p:grpSp>
      <p:grpSp>
        <p:nvGrpSpPr>
          <p:cNvPr id="54" name="组合 26"/>
          <p:cNvGrpSpPr/>
          <p:nvPr/>
        </p:nvGrpSpPr>
        <p:grpSpPr bwMode="auto">
          <a:xfrm>
            <a:off x="2006600" y="4214814"/>
            <a:ext cx="5943600" cy="998537"/>
            <a:chOff x="1805671" y="4986210"/>
            <a:chExt cx="5943600" cy="998665"/>
          </a:xfrm>
        </p:grpSpPr>
        <p:sp>
          <p:nvSpPr>
            <p:cNvPr id="55" name="TextBox 43"/>
            <p:cNvSpPr txBox="1">
              <a:spLocks noChangeArrowheads="1"/>
            </p:cNvSpPr>
            <p:nvPr/>
          </p:nvSpPr>
          <p:spPr bwMode="auto">
            <a:xfrm>
              <a:off x="2750234" y="5179957"/>
              <a:ext cx="3264001" cy="584775"/>
            </a:xfrm>
            <a:prstGeom prst="rect">
              <a:avLst/>
            </a:prstGeom>
            <a:noFill/>
            <a:ln w="9525">
              <a:noFill/>
              <a:miter lim="800000"/>
            </a:ln>
          </p:spPr>
          <p:txBody>
            <a:bodyPr>
              <a:spAutoFit/>
            </a:bodyPr>
            <a:lstStyle/>
            <a:p>
              <a:r>
                <a:rPr lang="zh-CN" altLang="en-US" sz="1600">
                  <a:latin typeface="微软雅黑" panose="020B0503020204020204" pitchFamily="34" charset="-122"/>
                  <a:ea typeface="微软雅黑" panose="020B0503020204020204" pitchFamily="34" charset="-122"/>
                </a:rPr>
                <a:t>点击添加文本 点击添加文本</a:t>
              </a:r>
              <a:endParaRPr lang="en-US" altLang="zh-CN"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点击添加文本 点击添加文本</a:t>
              </a:r>
              <a:endParaRPr lang="en-US" altLang="zh-CN" sz="1600">
                <a:latin typeface="微软雅黑" panose="020B0503020204020204" pitchFamily="34" charset="-122"/>
                <a:ea typeface="微软雅黑" panose="020B0503020204020204" pitchFamily="34" charset="-122"/>
              </a:endParaRPr>
            </a:p>
          </p:txBody>
        </p:sp>
        <p:grpSp>
          <p:nvGrpSpPr>
            <p:cNvPr id="56" name="组合 25"/>
            <p:cNvGrpSpPr/>
            <p:nvPr/>
          </p:nvGrpSpPr>
          <p:grpSpPr bwMode="auto">
            <a:xfrm>
              <a:off x="1805671" y="4986210"/>
              <a:ext cx="5943600" cy="998665"/>
              <a:chOff x="1805671" y="4986210"/>
              <a:chExt cx="5943600" cy="998665"/>
            </a:xfrm>
          </p:grpSpPr>
          <p:sp>
            <p:nvSpPr>
              <p:cNvPr id="57" name="AutoShape 41"/>
              <p:cNvSpPr>
                <a:spLocks noChangeArrowheads="1"/>
              </p:cNvSpPr>
              <p:nvPr/>
            </p:nvSpPr>
            <p:spPr bwMode="gray">
              <a:xfrm>
                <a:off x="1805671" y="4986210"/>
                <a:ext cx="5525619" cy="895690"/>
              </a:xfrm>
              <a:prstGeom prst="roundRect">
                <a:avLst>
                  <a:gd name="adj" fmla="val 0"/>
                </a:avLst>
              </a:prstGeom>
              <a:solidFill>
                <a:schemeClr val="bg1"/>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buClr>
                    <a:srgbClr val="FF0000"/>
                  </a:buClr>
                  <a:buSzPct val="70000"/>
                  <a:buFont typeface="Wingdings" panose="05000000000000000000" pitchFamily="2" charset="2"/>
                  <a:buChar char="n"/>
                  <a:tabLst>
                    <a:tab pos="136525" algn="l"/>
                  </a:tabLst>
                  <a:defRPr/>
                </a:pPr>
                <a:endParaRPr lang="zh-CN" altLang="en-US" dirty="0">
                  <a:solidFill>
                    <a:schemeClr val="tx1"/>
                  </a:solidFill>
                </a:endParaRPr>
              </a:p>
            </p:txBody>
          </p:sp>
          <p:pic>
            <p:nvPicPr>
              <p:cNvPr id="58" name="Picture 2" descr="F:\0矢量下载资料2\PNG\各种图形的评论图标\page_full.png"/>
              <p:cNvPicPr>
                <a:picLocks noChangeAspect="1" noChangeArrowheads="1"/>
              </p:cNvPicPr>
              <p:nvPr/>
            </p:nvPicPr>
            <p:blipFill>
              <a:blip r:embed="rId2" cstate="print"/>
              <a:srcRect/>
              <a:stretch>
                <a:fillRect/>
              </a:stretch>
            </p:blipFill>
            <p:spPr bwMode="auto">
              <a:xfrm>
                <a:off x="6993621" y="5229225"/>
                <a:ext cx="755650" cy="755650"/>
              </a:xfrm>
              <a:prstGeom prst="rect">
                <a:avLst/>
              </a:prstGeom>
              <a:noFill/>
              <a:ln w="9525">
                <a:noFill/>
                <a:miter lim="800000"/>
                <a:headEnd/>
                <a:tailEnd/>
              </a:ln>
            </p:spPr>
          </p:pic>
        </p:grpSp>
      </p:grpSp>
      <p:grpSp>
        <p:nvGrpSpPr>
          <p:cNvPr id="59" name="组合 27"/>
          <p:cNvGrpSpPr/>
          <p:nvPr/>
        </p:nvGrpSpPr>
        <p:grpSpPr bwMode="auto">
          <a:xfrm>
            <a:off x="2727326" y="2868614"/>
            <a:ext cx="5337175" cy="1011237"/>
            <a:chOff x="2526396" y="3640010"/>
            <a:chExt cx="5337175" cy="1011365"/>
          </a:xfrm>
        </p:grpSpPr>
        <p:sp>
          <p:nvSpPr>
            <p:cNvPr id="60" name="AutoShape 38"/>
            <p:cNvSpPr>
              <a:spLocks noChangeArrowheads="1"/>
            </p:cNvSpPr>
            <p:nvPr/>
          </p:nvSpPr>
          <p:spPr bwMode="gray">
            <a:xfrm>
              <a:off x="2526396" y="3640010"/>
              <a:ext cx="4927614" cy="895690"/>
            </a:xfrm>
            <a:prstGeom prst="roundRect">
              <a:avLst>
                <a:gd name="adj" fmla="val 0"/>
              </a:avLst>
            </a:prstGeom>
            <a:solidFill>
              <a:schemeClr val="bg1"/>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buClr>
                  <a:srgbClr val="FF0000"/>
                </a:buClr>
                <a:buSzPct val="70000"/>
                <a:tabLst>
                  <a:tab pos="136525" algn="l"/>
                </a:tabLst>
                <a:defRPr/>
              </a:pPr>
              <a:endParaRPr lang="zh-CN" altLang="en-US" dirty="0">
                <a:solidFill>
                  <a:schemeClr val="tx1"/>
                </a:solidFill>
              </a:endParaRPr>
            </a:p>
          </p:txBody>
        </p:sp>
        <p:sp>
          <p:nvSpPr>
            <p:cNvPr id="61" name="TextBox 43"/>
            <p:cNvSpPr txBox="1">
              <a:spLocks noChangeArrowheads="1"/>
            </p:cNvSpPr>
            <p:nvPr/>
          </p:nvSpPr>
          <p:spPr bwMode="auto">
            <a:xfrm>
              <a:off x="3459847" y="3833757"/>
              <a:ext cx="3265318" cy="584775"/>
            </a:xfrm>
            <a:prstGeom prst="rect">
              <a:avLst/>
            </a:prstGeom>
            <a:noFill/>
            <a:ln w="9525">
              <a:noFill/>
              <a:miter lim="800000"/>
            </a:ln>
          </p:spPr>
          <p:txBody>
            <a:bodyPr>
              <a:spAutoFit/>
            </a:bodyPr>
            <a:lstStyle/>
            <a:p>
              <a:r>
                <a:rPr lang="zh-CN" altLang="en-US" sz="1600">
                  <a:latin typeface="微软雅黑" panose="020B0503020204020204" pitchFamily="34" charset="-122"/>
                  <a:ea typeface="微软雅黑" panose="020B0503020204020204" pitchFamily="34" charset="-122"/>
                </a:rPr>
                <a:t>点击添加文本 点击添加文本</a:t>
              </a:r>
              <a:endParaRPr lang="en-US" altLang="zh-CN"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点击添加文本 点击添加文本</a:t>
              </a:r>
              <a:endParaRPr lang="en-US" altLang="zh-CN" sz="1600">
                <a:latin typeface="微软雅黑" panose="020B0503020204020204" pitchFamily="34" charset="-122"/>
                <a:ea typeface="微软雅黑" panose="020B0503020204020204" pitchFamily="34" charset="-122"/>
              </a:endParaRPr>
            </a:p>
          </p:txBody>
        </p:sp>
        <p:pic>
          <p:nvPicPr>
            <p:cNvPr id="62" name="Picture 2" descr="F:\0矢量下载资料2\PNG\各种图形的评论图标\page_full.png"/>
            <p:cNvPicPr>
              <a:picLocks noChangeAspect="1" noChangeArrowheads="1"/>
            </p:cNvPicPr>
            <p:nvPr/>
          </p:nvPicPr>
          <p:blipFill>
            <a:blip r:embed="rId2" cstate="print"/>
            <a:srcRect/>
            <a:stretch>
              <a:fillRect/>
            </a:stretch>
          </p:blipFill>
          <p:spPr bwMode="auto">
            <a:xfrm>
              <a:off x="7107921" y="3895725"/>
              <a:ext cx="755650" cy="755650"/>
            </a:xfrm>
            <a:prstGeom prst="rect">
              <a:avLst/>
            </a:prstGeom>
            <a:noFill/>
            <a:ln w="9525">
              <a:noFill/>
              <a:miter lim="800000"/>
              <a:headEnd/>
              <a:tailEnd/>
            </a:ln>
          </p:spPr>
        </p:pic>
      </p:grpSp>
      <p:grpSp>
        <p:nvGrpSpPr>
          <p:cNvPr id="63" name="组合 20"/>
          <p:cNvGrpSpPr/>
          <p:nvPr/>
        </p:nvGrpSpPr>
        <p:grpSpPr bwMode="auto">
          <a:xfrm>
            <a:off x="1185863" y="3929063"/>
            <a:ext cx="1268413" cy="1193800"/>
            <a:chOff x="831850" y="4318000"/>
            <a:chExt cx="1527175" cy="1439863"/>
          </a:xfrm>
        </p:grpSpPr>
        <p:sp>
          <p:nvSpPr>
            <p:cNvPr id="64" name="AutoShape 42"/>
            <p:cNvSpPr>
              <a:spLocks noChangeArrowheads="1"/>
            </p:cNvSpPr>
            <p:nvPr/>
          </p:nvSpPr>
          <p:spPr bwMode="gray">
            <a:xfrm>
              <a:off x="831850" y="4318000"/>
              <a:ext cx="1527175" cy="1439863"/>
            </a:xfrm>
            <a:prstGeom prst="upArrow">
              <a:avLst>
                <a:gd name="adj1" fmla="val 70984"/>
                <a:gd name="adj2" fmla="val 47804"/>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eaLnBrk="0" hangingPunct="0">
                <a:buClr>
                  <a:srgbClr val="FF0000"/>
                </a:buClr>
                <a:buSzPct val="70000"/>
                <a:buFont typeface="Wingdings" panose="05000000000000000000" pitchFamily="2" charset="2"/>
                <a:buChar char="u"/>
                <a:tabLst>
                  <a:tab pos="136525" algn="l"/>
                </a:tabLst>
                <a:defRPr/>
              </a:pPr>
              <a:endParaRPr lang="zh-CN" altLang="en-US" dirty="0">
                <a:solidFill>
                  <a:schemeClr val="tx1"/>
                </a:solidFill>
              </a:endParaRPr>
            </a:p>
          </p:txBody>
        </p:sp>
        <p:sp>
          <p:nvSpPr>
            <p:cNvPr id="65" name="TextBox 64"/>
            <p:cNvSpPr txBox="1"/>
            <p:nvPr/>
          </p:nvSpPr>
          <p:spPr bwMode="auto">
            <a:xfrm>
              <a:off x="902782" y="5065205"/>
              <a:ext cx="1416407" cy="408336"/>
            </a:xfrm>
            <a:prstGeom prst="rect">
              <a:avLst/>
            </a:prstGeom>
            <a:noFill/>
            <a:scene3d>
              <a:camera prst="orthographicFront"/>
              <a:lightRig rig="threePt" dir="t"/>
            </a:scene3d>
            <a:sp3d/>
          </p:spPr>
          <p:txBody>
            <a:bodyPr>
              <a:spAutoFit/>
            </a:bodyPr>
            <a:lstStyle/>
            <a:p>
              <a:pPr algn="ctr" fontAlgn="ctr">
                <a:buClr>
                  <a:srgbClr val="FF0000"/>
                </a:buClr>
                <a:buSzPct val="70000"/>
                <a:defRPr/>
              </a:pP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添加标题</a:t>
              </a:r>
            </a:p>
          </p:txBody>
        </p:sp>
      </p:grpSp>
      <p:grpSp>
        <p:nvGrpSpPr>
          <p:cNvPr id="66" name="组合 19"/>
          <p:cNvGrpSpPr/>
          <p:nvPr/>
        </p:nvGrpSpPr>
        <p:grpSpPr bwMode="auto">
          <a:xfrm>
            <a:off x="1912938" y="2582863"/>
            <a:ext cx="1268413" cy="1193800"/>
            <a:chOff x="1558925" y="2933700"/>
            <a:chExt cx="1528763" cy="1439863"/>
          </a:xfrm>
        </p:grpSpPr>
        <p:sp>
          <p:nvSpPr>
            <p:cNvPr id="67" name="AutoShape 42"/>
            <p:cNvSpPr>
              <a:spLocks noChangeArrowheads="1"/>
            </p:cNvSpPr>
            <p:nvPr/>
          </p:nvSpPr>
          <p:spPr bwMode="gray">
            <a:xfrm>
              <a:off x="1558925" y="2933700"/>
              <a:ext cx="1528763" cy="1439863"/>
            </a:xfrm>
            <a:prstGeom prst="upArrow">
              <a:avLst>
                <a:gd name="adj1" fmla="val 70984"/>
                <a:gd name="adj2" fmla="val 47804"/>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0000"/>
                </a:buClr>
                <a:buSzPct val="70000"/>
                <a:buFont typeface="Wingdings" panose="05000000000000000000" pitchFamily="2" charset="2"/>
                <a:buChar char="u"/>
                <a:defRPr/>
              </a:pPr>
              <a:endParaRPr lang="zh-CN" altLang="en-US" dirty="0">
                <a:solidFill>
                  <a:schemeClr val="bg1"/>
                </a:solidFill>
              </a:endParaRPr>
            </a:p>
          </p:txBody>
        </p:sp>
        <p:sp>
          <p:nvSpPr>
            <p:cNvPr id="68" name="TextBox 67"/>
            <p:cNvSpPr txBox="1"/>
            <p:nvPr/>
          </p:nvSpPr>
          <p:spPr bwMode="auto">
            <a:xfrm>
              <a:off x="1624673" y="3669545"/>
              <a:ext cx="1416407" cy="408336"/>
            </a:xfrm>
            <a:prstGeom prst="rect">
              <a:avLst/>
            </a:prstGeom>
            <a:noFill/>
            <a:scene3d>
              <a:camera prst="orthographicFront"/>
              <a:lightRig rig="threePt" dir="t"/>
            </a:scene3d>
            <a:sp3d/>
          </p:spPr>
          <p:txBody>
            <a:bodyPr>
              <a:spAutoFit/>
            </a:bodyPr>
            <a:lstStyle/>
            <a:p>
              <a:pPr algn="ctr" fontAlgn="ctr">
                <a:buClr>
                  <a:srgbClr val="FF0000"/>
                </a:buClr>
                <a:buSzPct val="70000"/>
                <a:defRPr/>
              </a:pP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添加标题</a:t>
              </a:r>
            </a:p>
          </p:txBody>
        </p:sp>
      </p:grpSp>
      <p:grpSp>
        <p:nvGrpSpPr>
          <p:cNvPr id="69" name="组合 18"/>
          <p:cNvGrpSpPr/>
          <p:nvPr/>
        </p:nvGrpSpPr>
        <p:grpSpPr bwMode="auto">
          <a:xfrm>
            <a:off x="2641600" y="1262063"/>
            <a:ext cx="1268412" cy="1193800"/>
            <a:chOff x="2287588" y="1549400"/>
            <a:chExt cx="1527175" cy="1439863"/>
          </a:xfrm>
        </p:grpSpPr>
        <p:sp>
          <p:nvSpPr>
            <p:cNvPr id="70" name="AutoShape 42"/>
            <p:cNvSpPr>
              <a:spLocks noChangeArrowheads="1"/>
            </p:cNvSpPr>
            <p:nvPr/>
          </p:nvSpPr>
          <p:spPr bwMode="gray">
            <a:xfrm>
              <a:off x="2287588" y="1549400"/>
              <a:ext cx="1527175" cy="1439863"/>
            </a:xfrm>
            <a:prstGeom prst="upArrow">
              <a:avLst>
                <a:gd name="adj1" fmla="val 70984"/>
                <a:gd name="adj2" fmla="val 47804"/>
              </a:avLst>
            </a:prstGeom>
            <a:gradFill flip="none" rotWithShape="1">
              <a:gsLst>
                <a:gs pos="0">
                  <a:srgbClr val="B00000">
                    <a:shade val="30000"/>
                    <a:satMod val="115000"/>
                  </a:srgbClr>
                </a:gs>
                <a:gs pos="50000">
                  <a:srgbClr val="B00000">
                    <a:shade val="67500"/>
                    <a:satMod val="115000"/>
                  </a:srgbClr>
                </a:gs>
                <a:gs pos="100000">
                  <a:srgbClr val="B00000">
                    <a:shade val="100000"/>
                    <a:satMod val="115000"/>
                  </a:srgbClr>
                </a:gs>
              </a:gsLst>
              <a:lin ang="16200000" scaled="1"/>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buClr>
                  <a:srgbClr val="FF0000"/>
                </a:buClr>
                <a:buSzPct val="70000"/>
                <a:buFont typeface="Wingdings" panose="05000000000000000000" pitchFamily="2" charset="2"/>
                <a:buChar char="u"/>
                <a:defRPr/>
              </a:pPr>
              <a:endParaRPr lang="zh-CN" altLang="en-US" dirty="0">
                <a:solidFill>
                  <a:schemeClr val="tx1"/>
                </a:solidFill>
              </a:endParaRPr>
            </a:p>
          </p:txBody>
        </p:sp>
        <p:sp>
          <p:nvSpPr>
            <p:cNvPr id="71" name="TextBox 6"/>
            <p:cNvSpPr txBox="1"/>
            <p:nvPr/>
          </p:nvSpPr>
          <p:spPr bwMode="auto">
            <a:xfrm>
              <a:off x="2358601" y="2273880"/>
              <a:ext cx="1416406" cy="408336"/>
            </a:xfrm>
            <a:prstGeom prst="rect">
              <a:avLst/>
            </a:prstGeom>
            <a:noFill/>
            <a:scene3d>
              <a:camera prst="orthographicFront"/>
              <a:lightRig rig="threePt" dir="t"/>
            </a:scene3d>
            <a:sp3d/>
          </p:spPr>
          <p:txBody>
            <a:bodyPr>
              <a:spAutoFit/>
            </a:bodyPr>
            <a:lstStyle/>
            <a:p>
              <a:pPr algn="ctr" fontAlgn="ctr">
                <a:buClr>
                  <a:srgbClr val="FF0000"/>
                </a:buClr>
                <a:buSzPct val="70000"/>
                <a:defRPr/>
              </a:pP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添加标题</a:t>
              </a:r>
            </a:p>
          </p:txBody>
        </p:sp>
      </p:grpSp>
      <p:sp>
        <p:nvSpPr>
          <p:cNvPr id="27"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45</a:t>
            </a:fld>
            <a:endParaRPr lang="en-US" altLang="zh-CN" dirty="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lide(fromBottom)">
                                      <p:cBhvr>
                                        <p:cTn id="7" dur="500"/>
                                        <p:tgtEl>
                                          <p:spTgt spid="63"/>
                                        </p:tgtEl>
                                      </p:cBhvr>
                                    </p:animEffect>
                                  </p:childTnLst>
                                </p:cTn>
                              </p:par>
                              <p:par>
                                <p:cTn id="8" presetID="12" presetClass="entr" presetSubtype="4" fill="hold" nodeType="withEffect">
                                  <p:stCondLst>
                                    <p:cond delay="300"/>
                                  </p:stCondLst>
                                  <p:childTnLst>
                                    <p:set>
                                      <p:cBhvr>
                                        <p:cTn id="9" dur="1" fill="hold">
                                          <p:stCondLst>
                                            <p:cond delay="0"/>
                                          </p:stCondLst>
                                        </p:cTn>
                                        <p:tgtEl>
                                          <p:spTgt spid="66"/>
                                        </p:tgtEl>
                                        <p:attrNameLst>
                                          <p:attrName>style.visibility</p:attrName>
                                        </p:attrNameLst>
                                      </p:cBhvr>
                                      <p:to>
                                        <p:strVal val="visible"/>
                                      </p:to>
                                    </p:set>
                                    <p:animEffect transition="in" filter="slide(fromBottom)">
                                      <p:cBhvr>
                                        <p:cTn id="10" dur="500"/>
                                        <p:tgtEl>
                                          <p:spTgt spid="66"/>
                                        </p:tgtEl>
                                      </p:cBhvr>
                                    </p:animEffect>
                                  </p:childTnLst>
                                </p:cTn>
                              </p:par>
                              <p:par>
                                <p:cTn id="11" presetID="12" presetClass="entr" presetSubtype="4" fill="hold" nodeType="withEffect">
                                  <p:stCondLst>
                                    <p:cond delay="500"/>
                                  </p:stCondLst>
                                  <p:childTnLst>
                                    <p:set>
                                      <p:cBhvr>
                                        <p:cTn id="12" dur="1" fill="hold">
                                          <p:stCondLst>
                                            <p:cond delay="0"/>
                                          </p:stCondLst>
                                        </p:cTn>
                                        <p:tgtEl>
                                          <p:spTgt spid="69"/>
                                        </p:tgtEl>
                                        <p:attrNameLst>
                                          <p:attrName>style.visibility</p:attrName>
                                        </p:attrNameLst>
                                      </p:cBhvr>
                                      <p:to>
                                        <p:strVal val="visible"/>
                                      </p:to>
                                    </p:set>
                                    <p:animEffect transition="in" filter="slide(fromBottom)">
                                      <p:cBhvr>
                                        <p:cTn id="13" dur="500"/>
                                        <p:tgtEl>
                                          <p:spTgt spid="69"/>
                                        </p:tgtEl>
                                      </p:cBhvr>
                                    </p:animEffect>
                                  </p:childTnLst>
                                </p:cTn>
                              </p:par>
                            </p:childTnLst>
                          </p:cTn>
                        </p:par>
                        <p:par>
                          <p:cTn id="14" fill="hold">
                            <p:stCondLst>
                              <p:cond delay="500"/>
                            </p:stCondLst>
                            <p:childTnLst>
                              <p:par>
                                <p:cTn id="15" presetID="12" presetClass="entr" presetSubtype="8"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lide(fromLeft)">
                                      <p:cBhvr>
                                        <p:cTn id="17" dur="500"/>
                                        <p:tgtEl>
                                          <p:spTgt spid="54"/>
                                        </p:tgtEl>
                                      </p:cBhvr>
                                    </p:animEffect>
                                  </p:childTnLst>
                                </p:cTn>
                              </p:par>
                              <p:par>
                                <p:cTn id="18" presetID="12" presetClass="entr" presetSubtype="8" fill="hold" nodeType="withEffect">
                                  <p:stCondLst>
                                    <p:cond delay="400"/>
                                  </p:stCondLst>
                                  <p:childTnLst>
                                    <p:set>
                                      <p:cBhvr>
                                        <p:cTn id="19" dur="1" fill="hold">
                                          <p:stCondLst>
                                            <p:cond delay="0"/>
                                          </p:stCondLst>
                                        </p:cTn>
                                        <p:tgtEl>
                                          <p:spTgt spid="59"/>
                                        </p:tgtEl>
                                        <p:attrNameLst>
                                          <p:attrName>style.visibility</p:attrName>
                                        </p:attrNameLst>
                                      </p:cBhvr>
                                      <p:to>
                                        <p:strVal val="visible"/>
                                      </p:to>
                                    </p:set>
                                    <p:animEffect transition="in" filter="slide(fromLeft)">
                                      <p:cBhvr>
                                        <p:cTn id="20" dur="500"/>
                                        <p:tgtEl>
                                          <p:spTgt spid="59"/>
                                        </p:tgtEl>
                                      </p:cBhvr>
                                    </p:animEffect>
                                  </p:childTnLst>
                                </p:cTn>
                              </p:par>
                              <p:par>
                                <p:cTn id="21" presetID="12" presetClass="entr" presetSubtype="8" fill="hold" nodeType="withEffect">
                                  <p:stCondLst>
                                    <p:cond delay="600"/>
                                  </p:stCondLst>
                                  <p:childTnLst>
                                    <p:set>
                                      <p:cBhvr>
                                        <p:cTn id="22" dur="1" fill="hold">
                                          <p:stCondLst>
                                            <p:cond delay="0"/>
                                          </p:stCondLst>
                                        </p:cTn>
                                        <p:tgtEl>
                                          <p:spTgt spid="50"/>
                                        </p:tgtEl>
                                        <p:attrNameLst>
                                          <p:attrName>style.visibility</p:attrName>
                                        </p:attrNameLst>
                                      </p:cBhvr>
                                      <p:to>
                                        <p:strVal val="visible"/>
                                      </p:to>
                                    </p:set>
                                    <p:animEffect transition="in" filter="slide(fromLeft)">
                                      <p:cBhvr>
                                        <p:cTn id="2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sp>
        <p:nvSpPr>
          <p:cNvPr id="4" name="任意多边形 3"/>
          <p:cNvSpPr/>
          <p:nvPr/>
        </p:nvSpPr>
        <p:spPr>
          <a:xfrm>
            <a:off x="1763043" y="1095290"/>
            <a:ext cx="6633914" cy="3317961"/>
          </a:xfrm>
          <a:custGeom>
            <a:avLst/>
            <a:gdLst/>
            <a:ahLst/>
            <a:cxnLst/>
            <a:rect l="l" t="t" r="r" b="b"/>
            <a:pathLst>
              <a:path w="9471331" h="4737100">
                <a:moveTo>
                  <a:pt x="9460710" y="4604172"/>
                </a:moveTo>
                <a:lnTo>
                  <a:pt x="9467460" y="4609055"/>
                </a:lnTo>
                <a:lnTo>
                  <a:pt x="9460723" y="4609055"/>
                </a:lnTo>
                <a:close/>
                <a:moveTo>
                  <a:pt x="9459779" y="4267992"/>
                </a:moveTo>
                <a:lnTo>
                  <a:pt x="9471331" y="4267992"/>
                </a:lnTo>
                <a:lnTo>
                  <a:pt x="9459806" y="4277542"/>
                </a:lnTo>
                <a:close/>
                <a:moveTo>
                  <a:pt x="8769335" y="4213223"/>
                </a:moveTo>
                <a:cubicBezTo>
                  <a:pt x="8731527" y="4213223"/>
                  <a:pt x="8700877" y="4243873"/>
                  <a:pt x="8700877" y="4281681"/>
                </a:cubicBezTo>
                <a:lnTo>
                  <a:pt x="8700877" y="4485828"/>
                </a:lnTo>
                <a:cubicBezTo>
                  <a:pt x="8700877" y="4523636"/>
                  <a:pt x="8731527" y="4554286"/>
                  <a:pt x="8769335" y="4554286"/>
                </a:cubicBezTo>
                <a:lnTo>
                  <a:pt x="8919937" y="4554286"/>
                </a:lnTo>
                <a:cubicBezTo>
                  <a:pt x="8957745" y="4554286"/>
                  <a:pt x="8988395" y="4523636"/>
                  <a:pt x="8988395" y="4485828"/>
                </a:cubicBezTo>
                <a:lnTo>
                  <a:pt x="8988395" y="4281681"/>
                </a:lnTo>
                <a:cubicBezTo>
                  <a:pt x="8988395" y="4243873"/>
                  <a:pt x="8957745" y="4213223"/>
                  <a:pt x="8919937" y="4213223"/>
                </a:cubicBezTo>
                <a:close/>
                <a:moveTo>
                  <a:pt x="8252748" y="4199483"/>
                </a:moveTo>
                <a:cubicBezTo>
                  <a:pt x="8218147" y="4199483"/>
                  <a:pt x="8190097" y="4227533"/>
                  <a:pt x="8190097" y="4262134"/>
                </a:cubicBezTo>
                <a:lnTo>
                  <a:pt x="8190097" y="4423126"/>
                </a:lnTo>
                <a:cubicBezTo>
                  <a:pt x="8190097" y="4457727"/>
                  <a:pt x="8218147" y="4485777"/>
                  <a:pt x="8252748" y="4485777"/>
                </a:cubicBezTo>
                <a:lnTo>
                  <a:pt x="8390575" y="4485777"/>
                </a:lnTo>
                <a:cubicBezTo>
                  <a:pt x="8425176" y="4485777"/>
                  <a:pt x="8453226" y="4457727"/>
                  <a:pt x="8453226" y="4423126"/>
                </a:cubicBezTo>
                <a:lnTo>
                  <a:pt x="8453226" y="4262134"/>
                </a:lnTo>
                <a:cubicBezTo>
                  <a:pt x="8453226" y="4227533"/>
                  <a:pt x="8425176" y="4199483"/>
                  <a:pt x="8390575" y="4199483"/>
                </a:cubicBezTo>
                <a:close/>
                <a:moveTo>
                  <a:pt x="7760171" y="4137570"/>
                </a:moveTo>
                <a:cubicBezTo>
                  <a:pt x="7729328" y="4137570"/>
                  <a:pt x="7704324" y="4162574"/>
                  <a:pt x="7704324" y="4193417"/>
                </a:cubicBezTo>
                <a:lnTo>
                  <a:pt x="7704324" y="4376453"/>
                </a:lnTo>
                <a:cubicBezTo>
                  <a:pt x="7704324" y="4407296"/>
                  <a:pt x="7729328" y="4432300"/>
                  <a:pt x="7760171" y="4432300"/>
                </a:cubicBezTo>
                <a:lnTo>
                  <a:pt x="7883031" y="4432300"/>
                </a:lnTo>
                <a:cubicBezTo>
                  <a:pt x="7913874" y="4432300"/>
                  <a:pt x="7938878" y="4407296"/>
                  <a:pt x="7938878" y="4376453"/>
                </a:cubicBezTo>
                <a:lnTo>
                  <a:pt x="7938878" y="4193417"/>
                </a:lnTo>
                <a:cubicBezTo>
                  <a:pt x="7938878" y="4162574"/>
                  <a:pt x="7913874" y="4137570"/>
                  <a:pt x="7883031" y="4137570"/>
                </a:cubicBezTo>
                <a:close/>
                <a:moveTo>
                  <a:pt x="7323040" y="4104233"/>
                </a:moveTo>
                <a:cubicBezTo>
                  <a:pt x="7296894" y="4104233"/>
                  <a:pt x="7275698" y="4125429"/>
                  <a:pt x="7275698" y="4151575"/>
                </a:cubicBezTo>
                <a:lnTo>
                  <a:pt x="7275698" y="4351621"/>
                </a:lnTo>
                <a:cubicBezTo>
                  <a:pt x="7275698" y="4377767"/>
                  <a:pt x="7296894" y="4398963"/>
                  <a:pt x="7323040" y="4398963"/>
                </a:cubicBezTo>
                <a:lnTo>
                  <a:pt x="7427190" y="4398963"/>
                </a:lnTo>
                <a:cubicBezTo>
                  <a:pt x="7453336" y="4398963"/>
                  <a:pt x="7474532" y="4377767"/>
                  <a:pt x="7474532" y="4351621"/>
                </a:cubicBezTo>
                <a:lnTo>
                  <a:pt x="7474532" y="4151575"/>
                </a:lnTo>
                <a:cubicBezTo>
                  <a:pt x="7474532" y="4125429"/>
                  <a:pt x="7453336" y="4104233"/>
                  <a:pt x="7427190" y="4104233"/>
                </a:cubicBezTo>
                <a:close/>
                <a:moveTo>
                  <a:pt x="6908703" y="4070350"/>
                </a:moveTo>
                <a:cubicBezTo>
                  <a:pt x="6882557" y="4070350"/>
                  <a:pt x="6861361" y="4091546"/>
                  <a:pt x="6861361" y="4117692"/>
                </a:cubicBezTo>
                <a:lnTo>
                  <a:pt x="6861361" y="4306376"/>
                </a:lnTo>
                <a:cubicBezTo>
                  <a:pt x="6861361" y="4332522"/>
                  <a:pt x="6882557" y="4353718"/>
                  <a:pt x="6908703" y="4353718"/>
                </a:cubicBezTo>
                <a:lnTo>
                  <a:pt x="7012853" y="4353718"/>
                </a:lnTo>
                <a:cubicBezTo>
                  <a:pt x="7038999" y="4353718"/>
                  <a:pt x="7060195" y="4332522"/>
                  <a:pt x="7060195" y="4306376"/>
                </a:cubicBezTo>
                <a:lnTo>
                  <a:pt x="7060195" y="4117692"/>
                </a:lnTo>
                <a:cubicBezTo>
                  <a:pt x="7060195" y="4091546"/>
                  <a:pt x="7038999" y="4070350"/>
                  <a:pt x="7012853" y="4070350"/>
                </a:cubicBezTo>
                <a:close/>
                <a:moveTo>
                  <a:pt x="6518178" y="4039394"/>
                </a:moveTo>
                <a:cubicBezTo>
                  <a:pt x="6492032" y="4039394"/>
                  <a:pt x="6470836" y="4060590"/>
                  <a:pt x="6470836" y="4086736"/>
                </a:cubicBezTo>
                <a:lnTo>
                  <a:pt x="6470836" y="4275420"/>
                </a:lnTo>
                <a:cubicBezTo>
                  <a:pt x="6470836" y="4301566"/>
                  <a:pt x="6492032" y="4322762"/>
                  <a:pt x="6518178" y="4322762"/>
                </a:cubicBezTo>
                <a:lnTo>
                  <a:pt x="6622328" y="4322762"/>
                </a:lnTo>
                <a:cubicBezTo>
                  <a:pt x="6648474" y="4322762"/>
                  <a:pt x="6669670" y="4301566"/>
                  <a:pt x="6669670" y="4275420"/>
                </a:cubicBezTo>
                <a:lnTo>
                  <a:pt x="6669670" y="4086736"/>
                </a:lnTo>
                <a:cubicBezTo>
                  <a:pt x="6669670" y="4060590"/>
                  <a:pt x="6648474" y="4039394"/>
                  <a:pt x="6622328" y="4039394"/>
                </a:cubicBezTo>
                <a:close/>
                <a:moveTo>
                  <a:pt x="6165978" y="4015582"/>
                </a:moveTo>
                <a:cubicBezTo>
                  <a:pt x="6142336" y="4015582"/>
                  <a:pt x="6123171" y="4034747"/>
                  <a:pt x="6123171" y="4058389"/>
                </a:cubicBezTo>
                <a:lnTo>
                  <a:pt x="6123171" y="4227568"/>
                </a:lnTo>
                <a:cubicBezTo>
                  <a:pt x="6123171" y="4251210"/>
                  <a:pt x="6142336" y="4270375"/>
                  <a:pt x="6165978" y="4270375"/>
                </a:cubicBezTo>
                <a:lnTo>
                  <a:pt x="6260149" y="4270375"/>
                </a:lnTo>
                <a:cubicBezTo>
                  <a:pt x="6283791" y="4270375"/>
                  <a:pt x="6302956" y="4251210"/>
                  <a:pt x="6302956" y="4227568"/>
                </a:cubicBezTo>
                <a:lnTo>
                  <a:pt x="6302956" y="4058389"/>
                </a:lnTo>
                <a:cubicBezTo>
                  <a:pt x="6302956" y="4034747"/>
                  <a:pt x="6283791" y="4015582"/>
                  <a:pt x="6260149" y="4015582"/>
                </a:cubicBezTo>
                <a:close/>
                <a:moveTo>
                  <a:pt x="5844850" y="3994147"/>
                </a:moveTo>
                <a:cubicBezTo>
                  <a:pt x="5824966" y="3994147"/>
                  <a:pt x="5808846" y="4010267"/>
                  <a:pt x="5808846" y="4030151"/>
                </a:cubicBezTo>
                <a:lnTo>
                  <a:pt x="5808846" y="4205795"/>
                </a:lnTo>
                <a:cubicBezTo>
                  <a:pt x="5808846" y="4225679"/>
                  <a:pt x="5824966" y="4241799"/>
                  <a:pt x="5844850" y="4241799"/>
                </a:cubicBezTo>
                <a:lnTo>
                  <a:pt x="5924054" y="4241799"/>
                </a:lnTo>
                <a:cubicBezTo>
                  <a:pt x="5943938" y="4241799"/>
                  <a:pt x="5960058" y="4225679"/>
                  <a:pt x="5960058" y="4205795"/>
                </a:cubicBezTo>
                <a:lnTo>
                  <a:pt x="5960058" y="4030151"/>
                </a:lnTo>
                <a:cubicBezTo>
                  <a:pt x="5960058" y="4010267"/>
                  <a:pt x="5943938" y="3994147"/>
                  <a:pt x="5924054" y="3994147"/>
                </a:cubicBezTo>
                <a:close/>
                <a:moveTo>
                  <a:pt x="5541976" y="3958428"/>
                </a:moveTo>
                <a:cubicBezTo>
                  <a:pt x="5523657" y="3958428"/>
                  <a:pt x="5508807" y="3973278"/>
                  <a:pt x="5508807" y="3991597"/>
                </a:cubicBezTo>
                <a:lnTo>
                  <a:pt x="5508807" y="4158625"/>
                </a:lnTo>
                <a:cubicBezTo>
                  <a:pt x="5508807" y="4176944"/>
                  <a:pt x="5523657" y="4191794"/>
                  <a:pt x="5541976" y="4191794"/>
                </a:cubicBezTo>
                <a:lnTo>
                  <a:pt x="5614944" y="4191794"/>
                </a:lnTo>
                <a:cubicBezTo>
                  <a:pt x="5633263" y="4191794"/>
                  <a:pt x="5648113" y="4176944"/>
                  <a:pt x="5648113" y="4158625"/>
                </a:cubicBezTo>
                <a:lnTo>
                  <a:pt x="5648113" y="3991597"/>
                </a:lnTo>
                <a:cubicBezTo>
                  <a:pt x="5648113" y="3973278"/>
                  <a:pt x="5633263" y="3958428"/>
                  <a:pt x="5614944" y="3958428"/>
                </a:cubicBezTo>
                <a:close/>
                <a:moveTo>
                  <a:pt x="5270513" y="3920328"/>
                </a:moveTo>
                <a:cubicBezTo>
                  <a:pt x="5252194" y="3920328"/>
                  <a:pt x="5237344" y="3935178"/>
                  <a:pt x="5237344" y="3953497"/>
                </a:cubicBezTo>
                <a:lnTo>
                  <a:pt x="5237344" y="4127669"/>
                </a:lnTo>
                <a:cubicBezTo>
                  <a:pt x="5237344" y="4145988"/>
                  <a:pt x="5252194" y="4160838"/>
                  <a:pt x="5270513" y="4160838"/>
                </a:cubicBezTo>
                <a:lnTo>
                  <a:pt x="5343481" y="4160838"/>
                </a:lnTo>
                <a:cubicBezTo>
                  <a:pt x="5361800" y="4160838"/>
                  <a:pt x="5376650" y="4145988"/>
                  <a:pt x="5376650" y="4127669"/>
                </a:cubicBezTo>
                <a:lnTo>
                  <a:pt x="5376650" y="3953497"/>
                </a:lnTo>
                <a:cubicBezTo>
                  <a:pt x="5376650" y="3935178"/>
                  <a:pt x="5361800" y="3920328"/>
                  <a:pt x="5343481" y="3920328"/>
                </a:cubicBezTo>
                <a:close/>
                <a:moveTo>
                  <a:pt x="5003813" y="3908421"/>
                </a:moveTo>
                <a:cubicBezTo>
                  <a:pt x="4985494" y="3908421"/>
                  <a:pt x="4970644" y="3923271"/>
                  <a:pt x="4970644" y="3941590"/>
                </a:cubicBezTo>
                <a:lnTo>
                  <a:pt x="4970644" y="4103855"/>
                </a:lnTo>
                <a:cubicBezTo>
                  <a:pt x="4970644" y="4122174"/>
                  <a:pt x="4985494" y="4137024"/>
                  <a:pt x="5003813" y="4137024"/>
                </a:cubicBezTo>
                <a:lnTo>
                  <a:pt x="5076781" y="4137024"/>
                </a:lnTo>
                <a:cubicBezTo>
                  <a:pt x="5095100" y="4137024"/>
                  <a:pt x="5109950" y="4122174"/>
                  <a:pt x="5109950" y="4103855"/>
                </a:cubicBezTo>
                <a:lnTo>
                  <a:pt x="5109950" y="3941590"/>
                </a:lnTo>
                <a:cubicBezTo>
                  <a:pt x="5109950" y="3923271"/>
                  <a:pt x="5095100" y="3908421"/>
                  <a:pt x="5076781" y="3908421"/>
                </a:cubicBezTo>
                <a:close/>
                <a:moveTo>
                  <a:pt x="4746638" y="3872702"/>
                </a:moveTo>
                <a:cubicBezTo>
                  <a:pt x="4728319" y="3872702"/>
                  <a:pt x="4713469" y="3887552"/>
                  <a:pt x="4713469" y="3905871"/>
                </a:cubicBezTo>
                <a:lnTo>
                  <a:pt x="4713469" y="4068136"/>
                </a:lnTo>
                <a:cubicBezTo>
                  <a:pt x="4713469" y="4086455"/>
                  <a:pt x="4728319" y="4101305"/>
                  <a:pt x="4746638" y="4101305"/>
                </a:cubicBezTo>
                <a:lnTo>
                  <a:pt x="4819606" y="4101305"/>
                </a:lnTo>
                <a:cubicBezTo>
                  <a:pt x="4837925" y="4101305"/>
                  <a:pt x="4852775" y="4086455"/>
                  <a:pt x="4852775" y="4068136"/>
                </a:cubicBezTo>
                <a:lnTo>
                  <a:pt x="4852775" y="3905871"/>
                </a:lnTo>
                <a:cubicBezTo>
                  <a:pt x="4852775" y="3887552"/>
                  <a:pt x="4837925" y="3872702"/>
                  <a:pt x="4819606" y="3872702"/>
                </a:cubicBezTo>
                <a:close/>
                <a:moveTo>
                  <a:pt x="4507491" y="3841744"/>
                </a:moveTo>
                <a:cubicBezTo>
                  <a:pt x="4491051" y="3841744"/>
                  <a:pt x="4477724" y="3855071"/>
                  <a:pt x="4477724" y="3871511"/>
                </a:cubicBezTo>
                <a:lnTo>
                  <a:pt x="4477724" y="4033439"/>
                </a:lnTo>
                <a:cubicBezTo>
                  <a:pt x="4477724" y="4049879"/>
                  <a:pt x="4491051" y="4063206"/>
                  <a:pt x="4507491" y="4063206"/>
                </a:cubicBezTo>
                <a:lnTo>
                  <a:pt x="4572977" y="4063206"/>
                </a:lnTo>
                <a:cubicBezTo>
                  <a:pt x="4589417" y="4063206"/>
                  <a:pt x="4602744" y="4049879"/>
                  <a:pt x="4602744" y="4033439"/>
                </a:cubicBezTo>
                <a:lnTo>
                  <a:pt x="4602744" y="3871511"/>
                </a:lnTo>
                <a:cubicBezTo>
                  <a:pt x="4602744" y="3855071"/>
                  <a:pt x="4589417" y="3841744"/>
                  <a:pt x="4572977" y="3841744"/>
                </a:cubicBezTo>
                <a:close/>
                <a:moveTo>
                  <a:pt x="4306672" y="3822693"/>
                </a:moveTo>
                <a:cubicBezTo>
                  <a:pt x="4294616" y="3822693"/>
                  <a:pt x="4284842" y="3832467"/>
                  <a:pt x="4284842" y="3844523"/>
                </a:cubicBezTo>
                <a:lnTo>
                  <a:pt x="4284842" y="3996132"/>
                </a:lnTo>
                <a:cubicBezTo>
                  <a:pt x="4284842" y="4008188"/>
                  <a:pt x="4294616" y="4017962"/>
                  <a:pt x="4306672" y="4017962"/>
                </a:cubicBezTo>
                <a:lnTo>
                  <a:pt x="4354696" y="4017962"/>
                </a:lnTo>
                <a:cubicBezTo>
                  <a:pt x="4366752" y="4017962"/>
                  <a:pt x="4376526" y="4008188"/>
                  <a:pt x="4376526" y="3996132"/>
                </a:cubicBezTo>
                <a:lnTo>
                  <a:pt x="4376526" y="3844523"/>
                </a:lnTo>
                <a:cubicBezTo>
                  <a:pt x="4376526" y="3832467"/>
                  <a:pt x="4366752" y="3822693"/>
                  <a:pt x="4354696" y="3822693"/>
                </a:cubicBezTo>
                <a:close/>
                <a:moveTo>
                  <a:pt x="4118553" y="3784593"/>
                </a:moveTo>
                <a:cubicBezTo>
                  <a:pt x="4106497" y="3784593"/>
                  <a:pt x="4096723" y="3794367"/>
                  <a:pt x="4096723" y="3806423"/>
                </a:cubicBezTo>
                <a:lnTo>
                  <a:pt x="4096723" y="3958032"/>
                </a:lnTo>
                <a:cubicBezTo>
                  <a:pt x="4096723" y="3970088"/>
                  <a:pt x="4106497" y="3979862"/>
                  <a:pt x="4118553" y="3979862"/>
                </a:cubicBezTo>
                <a:lnTo>
                  <a:pt x="4166577" y="3979862"/>
                </a:lnTo>
                <a:cubicBezTo>
                  <a:pt x="4178633" y="3979862"/>
                  <a:pt x="4188407" y="3970088"/>
                  <a:pt x="4188407" y="3958032"/>
                </a:cubicBezTo>
                <a:lnTo>
                  <a:pt x="4188407" y="3806423"/>
                </a:lnTo>
                <a:cubicBezTo>
                  <a:pt x="4188407" y="3794367"/>
                  <a:pt x="4178633" y="3784593"/>
                  <a:pt x="4166577" y="3784593"/>
                </a:cubicBezTo>
                <a:close/>
                <a:moveTo>
                  <a:pt x="3928053" y="3775068"/>
                </a:moveTo>
                <a:cubicBezTo>
                  <a:pt x="3915997" y="3775068"/>
                  <a:pt x="3906223" y="3784842"/>
                  <a:pt x="3906223" y="3796898"/>
                </a:cubicBezTo>
                <a:lnTo>
                  <a:pt x="3906223" y="3934220"/>
                </a:lnTo>
                <a:cubicBezTo>
                  <a:pt x="3906223" y="3946276"/>
                  <a:pt x="3915997" y="3956050"/>
                  <a:pt x="3928053" y="3956050"/>
                </a:cubicBezTo>
                <a:lnTo>
                  <a:pt x="3976077" y="3956050"/>
                </a:lnTo>
                <a:cubicBezTo>
                  <a:pt x="3988133" y="3956050"/>
                  <a:pt x="3997907" y="3946276"/>
                  <a:pt x="3997907" y="3934220"/>
                </a:cubicBezTo>
                <a:lnTo>
                  <a:pt x="3997907" y="3796898"/>
                </a:lnTo>
                <a:cubicBezTo>
                  <a:pt x="3997907" y="3784842"/>
                  <a:pt x="3988133" y="3775068"/>
                  <a:pt x="3976077" y="3775068"/>
                </a:cubicBezTo>
                <a:close/>
                <a:moveTo>
                  <a:pt x="3768288" y="3746500"/>
                </a:moveTo>
                <a:cubicBezTo>
                  <a:pt x="3757015" y="3746500"/>
                  <a:pt x="3747877" y="3755638"/>
                  <a:pt x="3747877" y="3766911"/>
                </a:cubicBezTo>
                <a:lnTo>
                  <a:pt x="3747877" y="3904683"/>
                </a:lnTo>
                <a:cubicBezTo>
                  <a:pt x="3747877" y="3915956"/>
                  <a:pt x="3757015" y="3925094"/>
                  <a:pt x="3768288" y="3925094"/>
                </a:cubicBezTo>
                <a:lnTo>
                  <a:pt x="3813190" y="3925094"/>
                </a:lnTo>
                <a:cubicBezTo>
                  <a:pt x="3824463" y="3925094"/>
                  <a:pt x="3833601" y="3915956"/>
                  <a:pt x="3833601" y="3904683"/>
                </a:cubicBezTo>
                <a:lnTo>
                  <a:pt x="3833601" y="3766911"/>
                </a:lnTo>
                <a:cubicBezTo>
                  <a:pt x="3833601" y="3755638"/>
                  <a:pt x="3824463" y="3746500"/>
                  <a:pt x="3813190" y="3746500"/>
                </a:cubicBezTo>
                <a:close/>
                <a:moveTo>
                  <a:pt x="3618269" y="3717925"/>
                </a:moveTo>
                <a:cubicBezTo>
                  <a:pt x="3606996" y="3717925"/>
                  <a:pt x="3597858" y="3727063"/>
                  <a:pt x="3597858" y="3738336"/>
                </a:cubicBezTo>
                <a:lnTo>
                  <a:pt x="3597858" y="3876108"/>
                </a:lnTo>
                <a:cubicBezTo>
                  <a:pt x="3597858" y="3887381"/>
                  <a:pt x="3606996" y="3896519"/>
                  <a:pt x="3618269" y="3896519"/>
                </a:cubicBezTo>
                <a:lnTo>
                  <a:pt x="3663171" y="3896519"/>
                </a:lnTo>
                <a:cubicBezTo>
                  <a:pt x="3674444" y="3896519"/>
                  <a:pt x="3683582" y="3887381"/>
                  <a:pt x="3683582" y="3876108"/>
                </a:cubicBezTo>
                <a:lnTo>
                  <a:pt x="3683582" y="3738336"/>
                </a:lnTo>
                <a:cubicBezTo>
                  <a:pt x="3683582" y="3727063"/>
                  <a:pt x="3674444" y="3717925"/>
                  <a:pt x="3663171" y="3717925"/>
                </a:cubicBezTo>
                <a:close/>
                <a:moveTo>
                  <a:pt x="3473125" y="3689350"/>
                </a:moveTo>
                <a:cubicBezTo>
                  <a:pt x="3463105" y="3689350"/>
                  <a:pt x="3454982" y="3697473"/>
                  <a:pt x="3454982" y="3707493"/>
                </a:cubicBezTo>
                <a:lnTo>
                  <a:pt x="3454982" y="3833131"/>
                </a:lnTo>
                <a:cubicBezTo>
                  <a:pt x="3454982" y="3843151"/>
                  <a:pt x="3463105" y="3851274"/>
                  <a:pt x="3473125" y="3851274"/>
                </a:cubicBezTo>
                <a:lnTo>
                  <a:pt x="3513039" y="3851274"/>
                </a:lnTo>
                <a:cubicBezTo>
                  <a:pt x="3523059" y="3851274"/>
                  <a:pt x="3531182" y="3843151"/>
                  <a:pt x="3531182" y="3833131"/>
                </a:cubicBezTo>
                <a:lnTo>
                  <a:pt x="3531182" y="3707493"/>
                </a:lnTo>
                <a:cubicBezTo>
                  <a:pt x="3531182" y="3697473"/>
                  <a:pt x="3523059" y="3689350"/>
                  <a:pt x="3513039" y="3689350"/>
                </a:cubicBezTo>
                <a:close/>
                <a:moveTo>
                  <a:pt x="3317890" y="3663156"/>
                </a:moveTo>
                <a:cubicBezTo>
                  <a:pt x="3309435" y="3663156"/>
                  <a:pt x="3302581" y="3670010"/>
                  <a:pt x="3302581" y="3678465"/>
                </a:cubicBezTo>
                <a:lnTo>
                  <a:pt x="3302581" y="3809771"/>
                </a:lnTo>
                <a:cubicBezTo>
                  <a:pt x="3302581" y="3818226"/>
                  <a:pt x="3309435" y="3825080"/>
                  <a:pt x="3317890" y="3825080"/>
                </a:cubicBezTo>
                <a:lnTo>
                  <a:pt x="3351567" y="3825080"/>
                </a:lnTo>
                <a:cubicBezTo>
                  <a:pt x="3360022" y="3825080"/>
                  <a:pt x="3366876" y="3818226"/>
                  <a:pt x="3366876" y="3809771"/>
                </a:cubicBezTo>
                <a:lnTo>
                  <a:pt x="3366876" y="3678465"/>
                </a:lnTo>
                <a:cubicBezTo>
                  <a:pt x="3366876" y="3670010"/>
                  <a:pt x="3360022" y="3663156"/>
                  <a:pt x="3351567" y="3663156"/>
                </a:cubicBezTo>
                <a:close/>
                <a:moveTo>
                  <a:pt x="3209032" y="3644102"/>
                </a:moveTo>
                <a:cubicBezTo>
                  <a:pt x="3201518" y="3644102"/>
                  <a:pt x="3195426" y="3650194"/>
                  <a:pt x="3195426" y="3657708"/>
                </a:cubicBezTo>
                <a:lnTo>
                  <a:pt x="3195426" y="3780513"/>
                </a:lnTo>
                <a:cubicBezTo>
                  <a:pt x="3195426" y="3788027"/>
                  <a:pt x="3201518" y="3794119"/>
                  <a:pt x="3209032" y="3794119"/>
                </a:cubicBezTo>
                <a:lnTo>
                  <a:pt x="3238966" y="3794119"/>
                </a:lnTo>
                <a:cubicBezTo>
                  <a:pt x="3246480" y="3794119"/>
                  <a:pt x="3252572" y="3788027"/>
                  <a:pt x="3252572" y="3780513"/>
                </a:cubicBezTo>
                <a:lnTo>
                  <a:pt x="3252572" y="3657708"/>
                </a:lnTo>
                <a:cubicBezTo>
                  <a:pt x="3252572" y="3650194"/>
                  <a:pt x="3246480" y="3644102"/>
                  <a:pt x="3238966" y="3644102"/>
                </a:cubicBezTo>
                <a:close/>
                <a:moveTo>
                  <a:pt x="3082826" y="3613145"/>
                </a:moveTo>
                <a:cubicBezTo>
                  <a:pt x="3075312" y="3613145"/>
                  <a:pt x="3069220" y="3619237"/>
                  <a:pt x="3069220" y="3626751"/>
                </a:cubicBezTo>
                <a:lnTo>
                  <a:pt x="3069220" y="3761461"/>
                </a:lnTo>
                <a:cubicBezTo>
                  <a:pt x="3069220" y="3768975"/>
                  <a:pt x="3075312" y="3775067"/>
                  <a:pt x="3082826" y="3775067"/>
                </a:cubicBezTo>
                <a:lnTo>
                  <a:pt x="3112760" y="3775067"/>
                </a:lnTo>
                <a:cubicBezTo>
                  <a:pt x="3120274" y="3775067"/>
                  <a:pt x="3126366" y="3768975"/>
                  <a:pt x="3126366" y="3761461"/>
                </a:cubicBezTo>
                <a:lnTo>
                  <a:pt x="3126366" y="3626751"/>
                </a:lnTo>
                <a:cubicBezTo>
                  <a:pt x="3126366" y="3619237"/>
                  <a:pt x="3120274" y="3613145"/>
                  <a:pt x="3112760" y="3613145"/>
                </a:cubicBezTo>
                <a:close/>
                <a:moveTo>
                  <a:pt x="2956620" y="3598858"/>
                </a:moveTo>
                <a:cubicBezTo>
                  <a:pt x="2949106" y="3598858"/>
                  <a:pt x="2943014" y="3604950"/>
                  <a:pt x="2943014" y="3612464"/>
                </a:cubicBezTo>
                <a:lnTo>
                  <a:pt x="2943014" y="3747174"/>
                </a:lnTo>
                <a:cubicBezTo>
                  <a:pt x="2943014" y="3754688"/>
                  <a:pt x="2949106" y="3760780"/>
                  <a:pt x="2956620" y="3760780"/>
                </a:cubicBezTo>
                <a:lnTo>
                  <a:pt x="2986554" y="3760780"/>
                </a:lnTo>
                <a:cubicBezTo>
                  <a:pt x="2994068" y="3760780"/>
                  <a:pt x="3000160" y="3754688"/>
                  <a:pt x="3000160" y="3747174"/>
                </a:cubicBezTo>
                <a:lnTo>
                  <a:pt x="3000160" y="3612464"/>
                </a:lnTo>
                <a:cubicBezTo>
                  <a:pt x="3000160" y="3604950"/>
                  <a:pt x="2994068" y="3598858"/>
                  <a:pt x="2986554" y="3598858"/>
                </a:cubicBezTo>
                <a:close/>
                <a:moveTo>
                  <a:pt x="2834817" y="3567902"/>
                </a:moveTo>
                <a:cubicBezTo>
                  <a:pt x="2828805" y="3567902"/>
                  <a:pt x="2823931" y="3572776"/>
                  <a:pt x="2823931" y="3578788"/>
                </a:cubicBezTo>
                <a:lnTo>
                  <a:pt x="2823931" y="3718938"/>
                </a:lnTo>
                <a:cubicBezTo>
                  <a:pt x="2823931" y="3724950"/>
                  <a:pt x="2828805" y="3729824"/>
                  <a:pt x="2834817" y="3729824"/>
                </a:cubicBezTo>
                <a:lnTo>
                  <a:pt x="2858764" y="3729824"/>
                </a:lnTo>
                <a:cubicBezTo>
                  <a:pt x="2864776" y="3729824"/>
                  <a:pt x="2869650" y="3724950"/>
                  <a:pt x="2869650" y="3718938"/>
                </a:cubicBezTo>
                <a:lnTo>
                  <a:pt x="2869650" y="3578788"/>
                </a:lnTo>
                <a:cubicBezTo>
                  <a:pt x="2869650" y="3572776"/>
                  <a:pt x="2864776" y="3567902"/>
                  <a:pt x="2858764" y="3567902"/>
                </a:cubicBezTo>
                <a:close/>
                <a:moveTo>
                  <a:pt x="2715754" y="3536946"/>
                </a:moveTo>
                <a:cubicBezTo>
                  <a:pt x="2709742" y="3536946"/>
                  <a:pt x="2704868" y="3541820"/>
                  <a:pt x="2704868" y="3547832"/>
                </a:cubicBezTo>
                <a:lnTo>
                  <a:pt x="2704868" y="3687982"/>
                </a:lnTo>
                <a:cubicBezTo>
                  <a:pt x="2704868" y="3693994"/>
                  <a:pt x="2709742" y="3698868"/>
                  <a:pt x="2715754" y="3698868"/>
                </a:cubicBezTo>
                <a:lnTo>
                  <a:pt x="2739701" y="3698868"/>
                </a:lnTo>
                <a:cubicBezTo>
                  <a:pt x="2745713" y="3698868"/>
                  <a:pt x="2750587" y="3693994"/>
                  <a:pt x="2750587" y="3687982"/>
                </a:cubicBezTo>
                <a:lnTo>
                  <a:pt x="2750587" y="3547832"/>
                </a:lnTo>
                <a:cubicBezTo>
                  <a:pt x="2750587" y="3541820"/>
                  <a:pt x="2745713" y="3536946"/>
                  <a:pt x="2739701" y="3536946"/>
                </a:cubicBezTo>
                <a:close/>
                <a:moveTo>
                  <a:pt x="2589548" y="3517896"/>
                </a:moveTo>
                <a:cubicBezTo>
                  <a:pt x="2583536" y="3517896"/>
                  <a:pt x="2578662" y="3522770"/>
                  <a:pt x="2578662" y="3528782"/>
                </a:cubicBezTo>
                <a:lnTo>
                  <a:pt x="2578662" y="3668932"/>
                </a:lnTo>
                <a:cubicBezTo>
                  <a:pt x="2578662" y="3674944"/>
                  <a:pt x="2583536" y="3679818"/>
                  <a:pt x="2589548" y="3679818"/>
                </a:cubicBezTo>
                <a:lnTo>
                  <a:pt x="2613495" y="3679818"/>
                </a:lnTo>
                <a:cubicBezTo>
                  <a:pt x="2619507" y="3679818"/>
                  <a:pt x="2624381" y="3674944"/>
                  <a:pt x="2624381" y="3668932"/>
                </a:cubicBezTo>
                <a:lnTo>
                  <a:pt x="2624381" y="3528782"/>
                </a:lnTo>
                <a:cubicBezTo>
                  <a:pt x="2624381" y="3522770"/>
                  <a:pt x="2619507" y="3517896"/>
                  <a:pt x="2613495" y="3517896"/>
                </a:cubicBezTo>
                <a:close/>
                <a:moveTo>
                  <a:pt x="2460961" y="3496465"/>
                </a:moveTo>
                <a:cubicBezTo>
                  <a:pt x="2454949" y="3496465"/>
                  <a:pt x="2450075" y="3501339"/>
                  <a:pt x="2450075" y="3507351"/>
                </a:cubicBezTo>
                <a:lnTo>
                  <a:pt x="2450075" y="3647501"/>
                </a:lnTo>
                <a:cubicBezTo>
                  <a:pt x="2450075" y="3653513"/>
                  <a:pt x="2454949" y="3658387"/>
                  <a:pt x="2460961" y="3658387"/>
                </a:cubicBezTo>
                <a:lnTo>
                  <a:pt x="2484908" y="3658387"/>
                </a:lnTo>
                <a:cubicBezTo>
                  <a:pt x="2490920" y="3658387"/>
                  <a:pt x="2495794" y="3653513"/>
                  <a:pt x="2495794" y="3647501"/>
                </a:cubicBezTo>
                <a:lnTo>
                  <a:pt x="2495794" y="3507351"/>
                </a:lnTo>
                <a:cubicBezTo>
                  <a:pt x="2495794" y="3501339"/>
                  <a:pt x="2490920" y="3496465"/>
                  <a:pt x="2484908" y="3496465"/>
                </a:cubicBezTo>
                <a:close/>
                <a:moveTo>
                  <a:pt x="2339517" y="3479794"/>
                </a:moveTo>
                <a:cubicBezTo>
                  <a:pt x="2333505" y="3479794"/>
                  <a:pt x="2328631" y="3484668"/>
                  <a:pt x="2328631" y="3490680"/>
                </a:cubicBezTo>
                <a:lnTo>
                  <a:pt x="2328631" y="3623693"/>
                </a:lnTo>
                <a:cubicBezTo>
                  <a:pt x="2328631" y="3629705"/>
                  <a:pt x="2333505" y="3634579"/>
                  <a:pt x="2339517" y="3634579"/>
                </a:cubicBezTo>
                <a:lnTo>
                  <a:pt x="2363464" y="3634579"/>
                </a:lnTo>
                <a:cubicBezTo>
                  <a:pt x="2369476" y="3634579"/>
                  <a:pt x="2374350" y="3629705"/>
                  <a:pt x="2374350" y="3623693"/>
                </a:cubicBezTo>
                <a:lnTo>
                  <a:pt x="2374350" y="3490680"/>
                </a:lnTo>
                <a:cubicBezTo>
                  <a:pt x="2374350" y="3484668"/>
                  <a:pt x="2369476" y="3479794"/>
                  <a:pt x="2363464" y="3479794"/>
                </a:cubicBezTo>
                <a:close/>
                <a:moveTo>
                  <a:pt x="2215692" y="3451219"/>
                </a:moveTo>
                <a:cubicBezTo>
                  <a:pt x="2209680" y="3451219"/>
                  <a:pt x="2204806" y="3456093"/>
                  <a:pt x="2204806" y="3462105"/>
                </a:cubicBezTo>
                <a:lnTo>
                  <a:pt x="2204806" y="3595118"/>
                </a:lnTo>
                <a:cubicBezTo>
                  <a:pt x="2204806" y="3601130"/>
                  <a:pt x="2209680" y="3606004"/>
                  <a:pt x="2215692" y="3606004"/>
                </a:cubicBezTo>
                <a:lnTo>
                  <a:pt x="2239639" y="3606004"/>
                </a:lnTo>
                <a:cubicBezTo>
                  <a:pt x="2245651" y="3606004"/>
                  <a:pt x="2250525" y="3601130"/>
                  <a:pt x="2250525" y="3595118"/>
                </a:cubicBezTo>
                <a:lnTo>
                  <a:pt x="2250525" y="3462105"/>
                </a:lnTo>
                <a:cubicBezTo>
                  <a:pt x="2250525" y="3456093"/>
                  <a:pt x="2245651" y="3451219"/>
                  <a:pt x="2239639" y="3451219"/>
                </a:cubicBezTo>
                <a:close/>
                <a:moveTo>
                  <a:pt x="2108536" y="3432169"/>
                </a:moveTo>
                <a:cubicBezTo>
                  <a:pt x="2102524" y="3432169"/>
                  <a:pt x="2097650" y="3437043"/>
                  <a:pt x="2097650" y="3443055"/>
                </a:cubicBezTo>
                <a:lnTo>
                  <a:pt x="2097650" y="3576068"/>
                </a:lnTo>
                <a:cubicBezTo>
                  <a:pt x="2097650" y="3582080"/>
                  <a:pt x="2102524" y="3586954"/>
                  <a:pt x="2108536" y="3586954"/>
                </a:cubicBezTo>
                <a:lnTo>
                  <a:pt x="2132483" y="3586954"/>
                </a:lnTo>
                <a:cubicBezTo>
                  <a:pt x="2138495" y="3586954"/>
                  <a:pt x="2143369" y="3582080"/>
                  <a:pt x="2143369" y="3576068"/>
                </a:cubicBezTo>
                <a:lnTo>
                  <a:pt x="2143369" y="3443055"/>
                </a:lnTo>
                <a:cubicBezTo>
                  <a:pt x="2143369" y="3437043"/>
                  <a:pt x="2138495" y="3432169"/>
                  <a:pt x="2132483" y="3432169"/>
                </a:cubicBezTo>
                <a:close/>
                <a:moveTo>
                  <a:pt x="1965660" y="3422645"/>
                </a:moveTo>
                <a:cubicBezTo>
                  <a:pt x="1959648" y="3422645"/>
                  <a:pt x="1954774" y="3427519"/>
                  <a:pt x="1954774" y="3433531"/>
                </a:cubicBezTo>
                <a:lnTo>
                  <a:pt x="1954774" y="3545115"/>
                </a:lnTo>
                <a:cubicBezTo>
                  <a:pt x="1954774" y="3551127"/>
                  <a:pt x="1959648" y="3556001"/>
                  <a:pt x="1965660" y="3556001"/>
                </a:cubicBezTo>
                <a:lnTo>
                  <a:pt x="1989607" y="3556001"/>
                </a:lnTo>
                <a:cubicBezTo>
                  <a:pt x="1995619" y="3556001"/>
                  <a:pt x="2000493" y="3551127"/>
                  <a:pt x="2000493" y="3545115"/>
                </a:cubicBezTo>
                <a:lnTo>
                  <a:pt x="2000493" y="3433531"/>
                </a:lnTo>
                <a:cubicBezTo>
                  <a:pt x="2000493" y="3427519"/>
                  <a:pt x="1995619" y="3422645"/>
                  <a:pt x="1989607" y="3422645"/>
                </a:cubicBezTo>
                <a:close/>
                <a:moveTo>
                  <a:pt x="1841833" y="3408358"/>
                </a:moveTo>
                <a:cubicBezTo>
                  <a:pt x="1835821" y="3408358"/>
                  <a:pt x="1830947" y="3413232"/>
                  <a:pt x="1830947" y="3419244"/>
                </a:cubicBezTo>
                <a:lnTo>
                  <a:pt x="1830947" y="3521302"/>
                </a:lnTo>
                <a:cubicBezTo>
                  <a:pt x="1830947" y="3527314"/>
                  <a:pt x="1835821" y="3532188"/>
                  <a:pt x="1841833" y="3532188"/>
                </a:cubicBezTo>
                <a:lnTo>
                  <a:pt x="1865780" y="3532188"/>
                </a:lnTo>
                <a:cubicBezTo>
                  <a:pt x="1871792" y="3532188"/>
                  <a:pt x="1876666" y="3527314"/>
                  <a:pt x="1876666" y="3521302"/>
                </a:cubicBezTo>
                <a:lnTo>
                  <a:pt x="1876666" y="3419244"/>
                </a:lnTo>
                <a:cubicBezTo>
                  <a:pt x="1876666" y="3413232"/>
                  <a:pt x="1871792" y="3408358"/>
                  <a:pt x="1865780" y="3408358"/>
                </a:cubicBezTo>
                <a:close/>
                <a:moveTo>
                  <a:pt x="1708482" y="3391689"/>
                </a:moveTo>
                <a:cubicBezTo>
                  <a:pt x="1702470" y="3391689"/>
                  <a:pt x="1697596" y="3396563"/>
                  <a:pt x="1697596" y="3402575"/>
                </a:cubicBezTo>
                <a:lnTo>
                  <a:pt x="1697596" y="3504633"/>
                </a:lnTo>
                <a:cubicBezTo>
                  <a:pt x="1697596" y="3510645"/>
                  <a:pt x="1702470" y="3515519"/>
                  <a:pt x="1708482" y="3515519"/>
                </a:cubicBezTo>
                <a:lnTo>
                  <a:pt x="1732429" y="3515519"/>
                </a:lnTo>
                <a:cubicBezTo>
                  <a:pt x="1738441" y="3515519"/>
                  <a:pt x="1743315" y="3510645"/>
                  <a:pt x="1743315" y="3504633"/>
                </a:cubicBezTo>
                <a:lnTo>
                  <a:pt x="1743315" y="3402575"/>
                </a:lnTo>
                <a:cubicBezTo>
                  <a:pt x="1743315" y="3396563"/>
                  <a:pt x="1738441" y="3391689"/>
                  <a:pt x="1732429" y="3391689"/>
                </a:cubicBezTo>
                <a:close/>
                <a:moveTo>
                  <a:pt x="1567989" y="3372639"/>
                </a:moveTo>
                <a:cubicBezTo>
                  <a:pt x="1561977" y="3372639"/>
                  <a:pt x="1557103" y="3377513"/>
                  <a:pt x="1557103" y="3383525"/>
                </a:cubicBezTo>
                <a:lnTo>
                  <a:pt x="1557103" y="3485583"/>
                </a:lnTo>
                <a:cubicBezTo>
                  <a:pt x="1557103" y="3491595"/>
                  <a:pt x="1561977" y="3496469"/>
                  <a:pt x="1567989" y="3496469"/>
                </a:cubicBezTo>
                <a:lnTo>
                  <a:pt x="1591936" y="3496469"/>
                </a:lnTo>
                <a:cubicBezTo>
                  <a:pt x="1597948" y="3496469"/>
                  <a:pt x="1602822" y="3491595"/>
                  <a:pt x="1602822" y="3485583"/>
                </a:cubicBezTo>
                <a:lnTo>
                  <a:pt x="1602822" y="3383525"/>
                </a:lnTo>
                <a:cubicBezTo>
                  <a:pt x="1602822" y="3377513"/>
                  <a:pt x="1597948" y="3372639"/>
                  <a:pt x="1591936" y="3372639"/>
                </a:cubicBezTo>
                <a:close/>
                <a:moveTo>
                  <a:pt x="1429877" y="3358351"/>
                </a:moveTo>
                <a:cubicBezTo>
                  <a:pt x="1423865" y="3358351"/>
                  <a:pt x="1418991" y="3363225"/>
                  <a:pt x="1418991" y="3369237"/>
                </a:cubicBezTo>
                <a:lnTo>
                  <a:pt x="1418991" y="3471295"/>
                </a:lnTo>
                <a:cubicBezTo>
                  <a:pt x="1418991" y="3477307"/>
                  <a:pt x="1423865" y="3482181"/>
                  <a:pt x="1429877" y="3482181"/>
                </a:cubicBezTo>
                <a:lnTo>
                  <a:pt x="1453824" y="3482181"/>
                </a:lnTo>
                <a:cubicBezTo>
                  <a:pt x="1459836" y="3482181"/>
                  <a:pt x="1464710" y="3477307"/>
                  <a:pt x="1464710" y="3471295"/>
                </a:cubicBezTo>
                <a:lnTo>
                  <a:pt x="1464710" y="3369237"/>
                </a:lnTo>
                <a:cubicBezTo>
                  <a:pt x="1464710" y="3363225"/>
                  <a:pt x="1459836" y="3358351"/>
                  <a:pt x="1453824" y="3358351"/>
                </a:cubicBezTo>
                <a:close/>
                <a:moveTo>
                  <a:pt x="1298909" y="3344064"/>
                </a:moveTo>
                <a:cubicBezTo>
                  <a:pt x="1292897" y="3344064"/>
                  <a:pt x="1288023" y="3348938"/>
                  <a:pt x="1288023" y="3354950"/>
                </a:cubicBezTo>
                <a:lnTo>
                  <a:pt x="1288023" y="3457008"/>
                </a:lnTo>
                <a:cubicBezTo>
                  <a:pt x="1288023" y="3463020"/>
                  <a:pt x="1292897" y="3467894"/>
                  <a:pt x="1298909" y="3467894"/>
                </a:cubicBezTo>
                <a:lnTo>
                  <a:pt x="1322856" y="3467894"/>
                </a:lnTo>
                <a:cubicBezTo>
                  <a:pt x="1328868" y="3467894"/>
                  <a:pt x="1333742" y="3463020"/>
                  <a:pt x="1333742" y="3457008"/>
                </a:cubicBezTo>
                <a:lnTo>
                  <a:pt x="1333742" y="3354950"/>
                </a:lnTo>
                <a:cubicBezTo>
                  <a:pt x="1333742" y="3348938"/>
                  <a:pt x="1328868" y="3344064"/>
                  <a:pt x="1322856" y="3344064"/>
                </a:cubicBezTo>
                <a:close/>
                <a:moveTo>
                  <a:pt x="1165559" y="3329776"/>
                </a:moveTo>
                <a:cubicBezTo>
                  <a:pt x="1159547" y="3329776"/>
                  <a:pt x="1154673" y="3334650"/>
                  <a:pt x="1154673" y="3340662"/>
                </a:cubicBezTo>
                <a:lnTo>
                  <a:pt x="1154673" y="3442720"/>
                </a:lnTo>
                <a:cubicBezTo>
                  <a:pt x="1154673" y="3448732"/>
                  <a:pt x="1159547" y="3453606"/>
                  <a:pt x="1165559" y="3453606"/>
                </a:cubicBezTo>
                <a:lnTo>
                  <a:pt x="1189506" y="3453606"/>
                </a:lnTo>
                <a:cubicBezTo>
                  <a:pt x="1195518" y="3453606"/>
                  <a:pt x="1200392" y="3448732"/>
                  <a:pt x="1200392" y="3442720"/>
                </a:cubicBezTo>
                <a:lnTo>
                  <a:pt x="1200392" y="3340662"/>
                </a:lnTo>
                <a:cubicBezTo>
                  <a:pt x="1200392" y="3334650"/>
                  <a:pt x="1195518" y="3329776"/>
                  <a:pt x="1189506" y="3329776"/>
                </a:cubicBezTo>
                <a:close/>
                <a:moveTo>
                  <a:pt x="901238" y="3325018"/>
                </a:moveTo>
                <a:cubicBezTo>
                  <a:pt x="895226" y="3325018"/>
                  <a:pt x="890352" y="3329892"/>
                  <a:pt x="890352" y="3335904"/>
                </a:cubicBezTo>
                <a:lnTo>
                  <a:pt x="890352" y="3421287"/>
                </a:lnTo>
                <a:cubicBezTo>
                  <a:pt x="890352" y="3427299"/>
                  <a:pt x="895226" y="3432173"/>
                  <a:pt x="901238" y="3432173"/>
                </a:cubicBezTo>
                <a:lnTo>
                  <a:pt x="925185" y="3432173"/>
                </a:lnTo>
                <a:cubicBezTo>
                  <a:pt x="931197" y="3432173"/>
                  <a:pt x="936071" y="3427299"/>
                  <a:pt x="936071" y="3421287"/>
                </a:cubicBezTo>
                <a:lnTo>
                  <a:pt x="936071" y="3335904"/>
                </a:lnTo>
                <a:cubicBezTo>
                  <a:pt x="936071" y="3329892"/>
                  <a:pt x="931197" y="3325018"/>
                  <a:pt x="925185" y="3325018"/>
                </a:cubicBezTo>
                <a:close/>
                <a:moveTo>
                  <a:pt x="1029826" y="3317874"/>
                </a:moveTo>
                <a:cubicBezTo>
                  <a:pt x="1023814" y="3317874"/>
                  <a:pt x="1018940" y="3322748"/>
                  <a:pt x="1018940" y="3328760"/>
                </a:cubicBezTo>
                <a:lnTo>
                  <a:pt x="1018940" y="3414143"/>
                </a:lnTo>
                <a:cubicBezTo>
                  <a:pt x="1018940" y="3420155"/>
                  <a:pt x="1023814" y="3425029"/>
                  <a:pt x="1029826" y="3425029"/>
                </a:cubicBezTo>
                <a:lnTo>
                  <a:pt x="1053773" y="3425029"/>
                </a:lnTo>
                <a:cubicBezTo>
                  <a:pt x="1059785" y="3425029"/>
                  <a:pt x="1064659" y="3420155"/>
                  <a:pt x="1064659" y="3414143"/>
                </a:cubicBezTo>
                <a:lnTo>
                  <a:pt x="1064659" y="3328760"/>
                </a:lnTo>
                <a:cubicBezTo>
                  <a:pt x="1064659" y="3322748"/>
                  <a:pt x="1059785" y="3317874"/>
                  <a:pt x="1053773" y="3317874"/>
                </a:cubicBezTo>
                <a:close/>
                <a:moveTo>
                  <a:pt x="748838" y="3303586"/>
                </a:moveTo>
                <a:cubicBezTo>
                  <a:pt x="742826" y="3303586"/>
                  <a:pt x="737952" y="3308460"/>
                  <a:pt x="737952" y="3314472"/>
                </a:cubicBezTo>
                <a:lnTo>
                  <a:pt x="737952" y="3399855"/>
                </a:lnTo>
                <a:cubicBezTo>
                  <a:pt x="737952" y="3405867"/>
                  <a:pt x="742826" y="3410741"/>
                  <a:pt x="748838" y="3410741"/>
                </a:cubicBezTo>
                <a:lnTo>
                  <a:pt x="772785" y="3410741"/>
                </a:lnTo>
                <a:cubicBezTo>
                  <a:pt x="778797" y="3410741"/>
                  <a:pt x="783671" y="3405867"/>
                  <a:pt x="783671" y="3399855"/>
                </a:cubicBezTo>
                <a:lnTo>
                  <a:pt x="783671" y="3314472"/>
                </a:lnTo>
                <a:cubicBezTo>
                  <a:pt x="783671" y="3308460"/>
                  <a:pt x="778797" y="3303586"/>
                  <a:pt x="772785" y="3303586"/>
                </a:cubicBezTo>
                <a:close/>
                <a:moveTo>
                  <a:pt x="603582" y="3284536"/>
                </a:moveTo>
                <a:cubicBezTo>
                  <a:pt x="597570" y="3284536"/>
                  <a:pt x="592696" y="3289410"/>
                  <a:pt x="592696" y="3295422"/>
                </a:cubicBezTo>
                <a:lnTo>
                  <a:pt x="592696" y="3380805"/>
                </a:lnTo>
                <a:cubicBezTo>
                  <a:pt x="592696" y="3386817"/>
                  <a:pt x="597570" y="3391691"/>
                  <a:pt x="603582" y="3391691"/>
                </a:cubicBezTo>
                <a:lnTo>
                  <a:pt x="627529" y="3391691"/>
                </a:lnTo>
                <a:cubicBezTo>
                  <a:pt x="633541" y="3391691"/>
                  <a:pt x="638415" y="3386817"/>
                  <a:pt x="638415" y="3380805"/>
                </a:cubicBezTo>
                <a:lnTo>
                  <a:pt x="638415" y="3295422"/>
                </a:lnTo>
                <a:cubicBezTo>
                  <a:pt x="638415" y="3289410"/>
                  <a:pt x="633541" y="3284536"/>
                  <a:pt x="627529" y="3284536"/>
                </a:cubicBezTo>
                <a:close/>
                <a:moveTo>
                  <a:pt x="446420" y="3277392"/>
                </a:moveTo>
                <a:cubicBezTo>
                  <a:pt x="440408" y="3277392"/>
                  <a:pt x="435534" y="3282266"/>
                  <a:pt x="435534" y="3288278"/>
                </a:cubicBezTo>
                <a:lnTo>
                  <a:pt x="435534" y="3373661"/>
                </a:lnTo>
                <a:cubicBezTo>
                  <a:pt x="435534" y="3379673"/>
                  <a:pt x="440408" y="3384547"/>
                  <a:pt x="446420" y="3384547"/>
                </a:cubicBezTo>
                <a:lnTo>
                  <a:pt x="470367" y="3384547"/>
                </a:lnTo>
                <a:cubicBezTo>
                  <a:pt x="476379" y="3384547"/>
                  <a:pt x="481253" y="3379673"/>
                  <a:pt x="481253" y="3373661"/>
                </a:cubicBezTo>
                <a:lnTo>
                  <a:pt x="481253" y="3288278"/>
                </a:lnTo>
                <a:cubicBezTo>
                  <a:pt x="481253" y="3282266"/>
                  <a:pt x="476379" y="3277392"/>
                  <a:pt x="470367" y="3277392"/>
                </a:cubicBezTo>
                <a:close/>
                <a:moveTo>
                  <a:pt x="305926" y="3263104"/>
                </a:moveTo>
                <a:cubicBezTo>
                  <a:pt x="299914" y="3263104"/>
                  <a:pt x="295040" y="3267978"/>
                  <a:pt x="295040" y="3273990"/>
                </a:cubicBezTo>
                <a:lnTo>
                  <a:pt x="295040" y="3359373"/>
                </a:lnTo>
                <a:cubicBezTo>
                  <a:pt x="295040" y="3365385"/>
                  <a:pt x="299914" y="3370259"/>
                  <a:pt x="305926" y="3370259"/>
                </a:cubicBezTo>
                <a:lnTo>
                  <a:pt x="329873" y="3370259"/>
                </a:lnTo>
                <a:cubicBezTo>
                  <a:pt x="335885" y="3370259"/>
                  <a:pt x="340759" y="3365385"/>
                  <a:pt x="340759" y="3359373"/>
                </a:cubicBezTo>
                <a:lnTo>
                  <a:pt x="340759" y="3273990"/>
                </a:lnTo>
                <a:cubicBezTo>
                  <a:pt x="340759" y="3267978"/>
                  <a:pt x="335885" y="3263104"/>
                  <a:pt x="329873" y="3263104"/>
                </a:cubicBezTo>
                <a:close/>
                <a:moveTo>
                  <a:pt x="158288" y="3255961"/>
                </a:moveTo>
                <a:cubicBezTo>
                  <a:pt x="152276" y="3255961"/>
                  <a:pt x="147402" y="3260835"/>
                  <a:pt x="147402" y="3266847"/>
                </a:cubicBezTo>
                <a:lnTo>
                  <a:pt x="147402" y="3352230"/>
                </a:lnTo>
                <a:cubicBezTo>
                  <a:pt x="147402" y="3358242"/>
                  <a:pt x="152276" y="3363116"/>
                  <a:pt x="158288" y="3363116"/>
                </a:cubicBezTo>
                <a:lnTo>
                  <a:pt x="182235" y="3363116"/>
                </a:lnTo>
                <a:cubicBezTo>
                  <a:pt x="188247" y="3363116"/>
                  <a:pt x="193121" y="3358242"/>
                  <a:pt x="193121" y="3352230"/>
                </a:cubicBezTo>
                <a:lnTo>
                  <a:pt x="193121" y="3266847"/>
                </a:lnTo>
                <a:cubicBezTo>
                  <a:pt x="193121" y="3260835"/>
                  <a:pt x="188247" y="3255961"/>
                  <a:pt x="182235" y="3255961"/>
                </a:cubicBezTo>
                <a:close/>
                <a:moveTo>
                  <a:pt x="13032" y="3253580"/>
                </a:moveTo>
                <a:cubicBezTo>
                  <a:pt x="7020" y="3253580"/>
                  <a:pt x="2146" y="3258454"/>
                  <a:pt x="2146" y="3264466"/>
                </a:cubicBezTo>
                <a:lnTo>
                  <a:pt x="2146" y="3349849"/>
                </a:lnTo>
                <a:cubicBezTo>
                  <a:pt x="2146" y="3355861"/>
                  <a:pt x="7020" y="3360735"/>
                  <a:pt x="13032" y="3360735"/>
                </a:cubicBezTo>
                <a:lnTo>
                  <a:pt x="36979" y="3360735"/>
                </a:lnTo>
                <a:cubicBezTo>
                  <a:pt x="42991" y="3360735"/>
                  <a:pt x="47865" y="3355861"/>
                  <a:pt x="47865" y="3349849"/>
                </a:cubicBezTo>
                <a:lnTo>
                  <a:pt x="47865" y="3264466"/>
                </a:lnTo>
                <a:cubicBezTo>
                  <a:pt x="47865" y="3258454"/>
                  <a:pt x="42991" y="3253580"/>
                  <a:pt x="36979" y="3253580"/>
                </a:cubicBezTo>
                <a:close/>
                <a:moveTo>
                  <a:pt x="37046" y="1858393"/>
                </a:moveTo>
                <a:cubicBezTo>
                  <a:pt x="32838" y="1858393"/>
                  <a:pt x="29426" y="1861805"/>
                  <a:pt x="29426" y="1866013"/>
                </a:cubicBezTo>
                <a:lnTo>
                  <a:pt x="29426" y="1959615"/>
                </a:lnTo>
                <a:cubicBezTo>
                  <a:pt x="29427" y="1963823"/>
                  <a:pt x="32839" y="1967235"/>
                  <a:pt x="37046" y="1967235"/>
                </a:cubicBezTo>
                <a:lnTo>
                  <a:pt x="67525" y="1967235"/>
                </a:lnTo>
                <a:cubicBezTo>
                  <a:pt x="71733" y="1967235"/>
                  <a:pt x="75145" y="1963823"/>
                  <a:pt x="75145" y="1959615"/>
                </a:cubicBezTo>
                <a:lnTo>
                  <a:pt x="75145" y="1866013"/>
                </a:lnTo>
                <a:cubicBezTo>
                  <a:pt x="75144" y="1861805"/>
                  <a:pt x="71732" y="1858393"/>
                  <a:pt x="67525" y="1858393"/>
                </a:cubicBezTo>
                <a:close/>
                <a:moveTo>
                  <a:pt x="187064" y="1839343"/>
                </a:moveTo>
                <a:cubicBezTo>
                  <a:pt x="182856" y="1839343"/>
                  <a:pt x="179444" y="1842755"/>
                  <a:pt x="179444" y="1846963"/>
                </a:cubicBezTo>
                <a:lnTo>
                  <a:pt x="179444" y="1940565"/>
                </a:lnTo>
                <a:cubicBezTo>
                  <a:pt x="179444" y="1944773"/>
                  <a:pt x="182856" y="1948185"/>
                  <a:pt x="187064" y="1948185"/>
                </a:cubicBezTo>
                <a:lnTo>
                  <a:pt x="217543" y="1948185"/>
                </a:lnTo>
                <a:cubicBezTo>
                  <a:pt x="221751" y="1948185"/>
                  <a:pt x="225163" y="1944773"/>
                  <a:pt x="225163" y="1940565"/>
                </a:cubicBezTo>
                <a:lnTo>
                  <a:pt x="225163" y="1846963"/>
                </a:lnTo>
                <a:cubicBezTo>
                  <a:pt x="225161" y="1842755"/>
                  <a:pt x="221750" y="1839343"/>
                  <a:pt x="217543" y="1839343"/>
                </a:cubicBezTo>
                <a:close/>
                <a:moveTo>
                  <a:pt x="329938" y="1813149"/>
                </a:moveTo>
                <a:cubicBezTo>
                  <a:pt x="325730" y="1813149"/>
                  <a:pt x="322318" y="1816561"/>
                  <a:pt x="322318" y="1820769"/>
                </a:cubicBezTo>
                <a:lnTo>
                  <a:pt x="322318" y="1926749"/>
                </a:lnTo>
                <a:cubicBezTo>
                  <a:pt x="322319" y="1930957"/>
                  <a:pt x="325730" y="1934369"/>
                  <a:pt x="329938" y="1934369"/>
                </a:cubicBezTo>
                <a:lnTo>
                  <a:pt x="360417" y="1934369"/>
                </a:lnTo>
                <a:cubicBezTo>
                  <a:pt x="364625" y="1934369"/>
                  <a:pt x="368037" y="1930957"/>
                  <a:pt x="368037" y="1926749"/>
                </a:cubicBezTo>
                <a:lnTo>
                  <a:pt x="368037" y="1820769"/>
                </a:lnTo>
                <a:cubicBezTo>
                  <a:pt x="368037" y="1816561"/>
                  <a:pt x="364625" y="1813149"/>
                  <a:pt x="360417" y="1813149"/>
                </a:cubicBezTo>
                <a:close/>
                <a:moveTo>
                  <a:pt x="475194" y="1794099"/>
                </a:moveTo>
                <a:cubicBezTo>
                  <a:pt x="470986" y="1794099"/>
                  <a:pt x="467574" y="1797511"/>
                  <a:pt x="467574" y="1801719"/>
                </a:cubicBezTo>
                <a:lnTo>
                  <a:pt x="467574" y="1907699"/>
                </a:lnTo>
                <a:cubicBezTo>
                  <a:pt x="467574" y="1911907"/>
                  <a:pt x="470986" y="1915319"/>
                  <a:pt x="475194" y="1915319"/>
                </a:cubicBezTo>
                <a:lnTo>
                  <a:pt x="505673" y="1915319"/>
                </a:lnTo>
                <a:cubicBezTo>
                  <a:pt x="509881" y="1915319"/>
                  <a:pt x="513293" y="1911907"/>
                  <a:pt x="513293" y="1907699"/>
                </a:cubicBezTo>
                <a:lnTo>
                  <a:pt x="513293" y="1801719"/>
                </a:lnTo>
                <a:cubicBezTo>
                  <a:pt x="513293" y="1797511"/>
                  <a:pt x="509881" y="1794099"/>
                  <a:pt x="505673" y="1794099"/>
                </a:cubicBezTo>
                <a:close/>
                <a:moveTo>
                  <a:pt x="625213" y="1775049"/>
                </a:moveTo>
                <a:cubicBezTo>
                  <a:pt x="621005" y="1775049"/>
                  <a:pt x="617593" y="1778461"/>
                  <a:pt x="617593" y="1782669"/>
                </a:cubicBezTo>
                <a:lnTo>
                  <a:pt x="617593" y="1888649"/>
                </a:lnTo>
                <a:cubicBezTo>
                  <a:pt x="617593" y="1892857"/>
                  <a:pt x="621005" y="1896269"/>
                  <a:pt x="625213" y="1896269"/>
                </a:cubicBezTo>
                <a:lnTo>
                  <a:pt x="655692" y="1896269"/>
                </a:lnTo>
                <a:cubicBezTo>
                  <a:pt x="659900" y="1896269"/>
                  <a:pt x="663312" y="1892857"/>
                  <a:pt x="663312" y="1888649"/>
                </a:cubicBezTo>
                <a:lnTo>
                  <a:pt x="663312" y="1782669"/>
                </a:lnTo>
                <a:cubicBezTo>
                  <a:pt x="663311" y="1778461"/>
                  <a:pt x="659899" y="1775049"/>
                  <a:pt x="655692" y="1775049"/>
                </a:cubicBezTo>
                <a:close/>
                <a:moveTo>
                  <a:pt x="772850" y="1755999"/>
                </a:moveTo>
                <a:cubicBezTo>
                  <a:pt x="768642" y="1755999"/>
                  <a:pt x="765230" y="1759411"/>
                  <a:pt x="765230" y="1763619"/>
                </a:cubicBezTo>
                <a:lnTo>
                  <a:pt x="765230" y="1869599"/>
                </a:lnTo>
                <a:cubicBezTo>
                  <a:pt x="765230" y="1873807"/>
                  <a:pt x="768642" y="1877219"/>
                  <a:pt x="772850" y="1877219"/>
                </a:cubicBezTo>
                <a:lnTo>
                  <a:pt x="803329" y="1877219"/>
                </a:lnTo>
                <a:cubicBezTo>
                  <a:pt x="807537" y="1877219"/>
                  <a:pt x="810949" y="1873807"/>
                  <a:pt x="810949" y="1869599"/>
                </a:cubicBezTo>
                <a:lnTo>
                  <a:pt x="810949" y="1763619"/>
                </a:lnTo>
                <a:cubicBezTo>
                  <a:pt x="810947" y="1759411"/>
                  <a:pt x="807537" y="1755999"/>
                  <a:pt x="803329" y="1755999"/>
                </a:cubicBezTo>
                <a:close/>
                <a:moveTo>
                  <a:pt x="920488" y="1736949"/>
                </a:moveTo>
                <a:cubicBezTo>
                  <a:pt x="916280" y="1736949"/>
                  <a:pt x="912868" y="1740361"/>
                  <a:pt x="912868" y="1744569"/>
                </a:cubicBezTo>
                <a:lnTo>
                  <a:pt x="912868" y="1850549"/>
                </a:lnTo>
                <a:cubicBezTo>
                  <a:pt x="912868" y="1854757"/>
                  <a:pt x="916280" y="1858169"/>
                  <a:pt x="920488" y="1858169"/>
                </a:cubicBezTo>
                <a:lnTo>
                  <a:pt x="950967" y="1858169"/>
                </a:lnTo>
                <a:cubicBezTo>
                  <a:pt x="955175" y="1858169"/>
                  <a:pt x="958587" y="1854757"/>
                  <a:pt x="958587" y="1850549"/>
                </a:cubicBezTo>
                <a:lnTo>
                  <a:pt x="958587" y="1744569"/>
                </a:lnTo>
                <a:cubicBezTo>
                  <a:pt x="958587" y="1740361"/>
                  <a:pt x="955175" y="1736949"/>
                  <a:pt x="950967" y="1736949"/>
                </a:cubicBezTo>
                <a:close/>
                <a:moveTo>
                  <a:pt x="1053838" y="1722662"/>
                </a:moveTo>
                <a:cubicBezTo>
                  <a:pt x="1049630" y="1722662"/>
                  <a:pt x="1046218" y="1726074"/>
                  <a:pt x="1046218" y="1730282"/>
                </a:cubicBezTo>
                <a:lnTo>
                  <a:pt x="1046218" y="1836262"/>
                </a:lnTo>
                <a:cubicBezTo>
                  <a:pt x="1046218" y="1840470"/>
                  <a:pt x="1049630" y="1843882"/>
                  <a:pt x="1053838" y="1843882"/>
                </a:cubicBezTo>
                <a:lnTo>
                  <a:pt x="1084317" y="1843882"/>
                </a:lnTo>
                <a:cubicBezTo>
                  <a:pt x="1088525" y="1843882"/>
                  <a:pt x="1091937" y="1840470"/>
                  <a:pt x="1091937" y="1836262"/>
                </a:cubicBezTo>
                <a:lnTo>
                  <a:pt x="1091937" y="1730282"/>
                </a:lnTo>
                <a:cubicBezTo>
                  <a:pt x="1091937" y="1726074"/>
                  <a:pt x="1088525" y="1722662"/>
                  <a:pt x="1084317" y="1722662"/>
                </a:cubicBezTo>
                <a:close/>
                <a:moveTo>
                  <a:pt x="1189570" y="1710755"/>
                </a:moveTo>
                <a:cubicBezTo>
                  <a:pt x="1185362" y="1710755"/>
                  <a:pt x="1181950" y="1714167"/>
                  <a:pt x="1181950" y="1718375"/>
                </a:cubicBezTo>
                <a:lnTo>
                  <a:pt x="1181950" y="1824355"/>
                </a:lnTo>
                <a:cubicBezTo>
                  <a:pt x="1181950" y="1828563"/>
                  <a:pt x="1185362" y="1831975"/>
                  <a:pt x="1189570" y="1831975"/>
                </a:cubicBezTo>
                <a:lnTo>
                  <a:pt x="1220049" y="1831975"/>
                </a:lnTo>
                <a:cubicBezTo>
                  <a:pt x="1224257" y="1831975"/>
                  <a:pt x="1227669" y="1828563"/>
                  <a:pt x="1227669" y="1824355"/>
                </a:cubicBezTo>
                <a:lnTo>
                  <a:pt x="1227669" y="1718375"/>
                </a:lnTo>
                <a:cubicBezTo>
                  <a:pt x="1227669" y="1714167"/>
                  <a:pt x="1224257" y="1710755"/>
                  <a:pt x="1220049" y="1710755"/>
                </a:cubicBezTo>
                <a:close/>
                <a:moveTo>
                  <a:pt x="1322919" y="1682180"/>
                </a:moveTo>
                <a:cubicBezTo>
                  <a:pt x="1318711" y="1682180"/>
                  <a:pt x="1315299" y="1685592"/>
                  <a:pt x="1315299" y="1689800"/>
                </a:cubicBezTo>
                <a:lnTo>
                  <a:pt x="1315299" y="1795780"/>
                </a:lnTo>
                <a:cubicBezTo>
                  <a:pt x="1315299" y="1799988"/>
                  <a:pt x="1318711" y="1803400"/>
                  <a:pt x="1322919" y="1803400"/>
                </a:cubicBezTo>
                <a:lnTo>
                  <a:pt x="1353398" y="1803400"/>
                </a:lnTo>
                <a:cubicBezTo>
                  <a:pt x="1357606" y="1803400"/>
                  <a:pt x="1361018" y="1799988"/>
                  <a:pt x="1361018" y="1795780"/>
                </a:cubicBezTo>
                <a:lnTo>
                  <a:pt x="1361018" y="1689800"/>
                </a:lnTo>
                <a:cubicBezTo>
                  <a:pt x="1361018" y="1685592"/>
                  <a:pt x="1357606" y="1682180"/>
                  <a:pt x="1353398" y="1682180"/>
                </a:cubicBezTo>
                <a:close/>
                <a:moveTo>
                  <a:pt x="1458650" y="1648842"/>
                </a:moveTo>
                <a:cubicBezTo>
                  <a:pt x="1454442" y="1648842"/>
                  <a:pt x="1451030" y="1652254"/>
                  <a:pt x="1451030" y="1656462"/>
                </a:cubicBezTo>
                <a:lnTo>
                  <a:pt x="1451030" y="1788636"/>
                </a:lnTo>
                <a:cubicBezTo>
                  <a:pt x="1451030" y="1792844"/>
                  <a:pt x="1454442" y="1796256"/>
                  <a:pt x="1458650" y="1796256"/>
                </a:cubicBezTo>
                <a:lnTo>
                  <a:pt x="1489129" y="1796256"/>
                </a:lnTo>
                <a:cubicBezTo>
                  <a:pt x="1493337" y="1796256"/>
                  <a:pt x="1496749" y="1792844"/>
                  <a:pt x="1496749" y="1788636"/>
                </a:cubicBezTo>
                <a:lnTo>
                  <a:pt x="1496749" y="1656462"/>
                </a:lnTo>
                <a:cubicBezTo>
                  <a:pt x="1496749" y="1652254"/>
                  <a:pt x="1493337" y="1648842"/>
                  <a:pt x="1489129" y="1648842"/>
                </a:cubicBezTo>
                <a:close/>
                <a:moveTo>
                  <a:pt x="1584856" y="1617886"/>
                </a:moveTo>
                <a:cubicBezTo>
                  <a:pt x="1580648" y="1617886"/>
                  <a:pt x="1577236" y="1621298"/>
                  <a:pt x="1577236" y="1625506"/>
                </a:cubicBezTo>
                <a:lnTo>
                  <a:pt x="1577236" y="1757680"/>
                </a:lnTo>
                <a:cubicBezTo>
                  <a:pt x="1577236" y="1761888"/>
                  <a:pt x="1580648" y="1765300"/>
                  <a:pt x="1584856" y="1765300"/>
                </a:cubicBezTo>
                <a:lnTo>
                  <a:pt x="1615335" y="1765300"/>
                </a:lnTo>
                <a:cubicBezTo>
                  <a:pt x="1619543" y="1765300"/>
                  <a:pt x="1622955" y="1761888"/>
                  <a:pt x="1622955" y="1757680"/>
                </a:cubicBezTo>
                <a:lnTo>
                  <a:pt x="1622955" y="1625506"/>
                </a:lnTo>
                <a:cubicBezTo>
                  <a:pt x="1622955" y="1621298"/>
                  <a:pt x="1619543" y="1617886"/>
                  <a:pt x="1615335" y="1617886"/>
                </a:cubicBezTo>
                <a:close/>
                <a:moveTo>
                  <a:pt x="1720586" y="1584547"/>
                </a:moveTo>
                <a:cubicBezTo>
                  <a:pt x="1716378" y="1584547"/>
                  <a:pt x="1712966" y="1587959"/>
                  <a:pt x="1712966" y="1592167"/>
                </a:cubicBezTo>
                <a:lnTo>
                  <a:pt x="1712966" y="1743392"/>
                </a:lnTo>
                <a:cubicBezTo>
                  <a:pt x="1712966" y="1747600"/>
                  <a:pt x="1716378" y="1751012"/>
                  <a:pt x="1720586" y="1751012"/>
                </a:cubicBezTo>
                <a:lnTo>
                  <a:pt x="1751065" y="1751012"/>
                </a:lnTo>
                <a:cubicBezTo>
                  <a:pt x="1755273" y="1751012"/>
                  <a:pt x="1758685" y="1747600"/>
                  <a:pt x="1758685" y="1743392"/>
                </a:cubicBezTo>
                <a:lnTo>
                  <a:pt x="1758685" y="1592167"/>
                </a:lnTo>
                <a:cubicBezTo>
                  <a:pt x="1758685" y="1587959"/>
                  <a:pt x="1755273" y="1584547"/>
                  <a:pt x="1751065" y="1584547"/>
                </a:cubicBezTo>
                <a:close/>
                <a:moveTo>
                  <a:pt x="1851555" y="1553591"/>
                </a:moveTo>
                <a:cubicBezTo>
                  <a:pt x="1847347" y="1553591"/>
                  <a:pt x="1843935" y="1557003"/>
                  <a:pt x="1843935" y="1561211"/>
                </a:cubicBezTo>
                <a:lnTo>
                  <a:pt x="1843935" y="1712436"/>
                </a:lnTo>
                <a:cubicBezTo>
                  <a:pt x="1843935" y="1716644"/>
                  <a:pt x="1847347" y="1720056"/>
                  <a:pt x="1851555" y="1720056"/>
                </a:cubicBezTo>
                <a:lnTo>
                  <a:pt x="1882034" y="1720056"/>
                </a:lnTo>
                <a:cubicBezTo>
                  <a:pt x="1886242" y="1720056"/>
                  <a:pt x="1889654" y="1716644"/>
                  <a:pt x="1889654" y="1712436"/>
                </a:cubicBezTo>
                <a:lnTo>
                  <a:pt x="1889654" y="1561211"/>
                </a:lnTo>
                <a:cubicBezTo>
                  <a:pt x="1889654" y="1557003"/>
                  <a:pt x="1886242" y="1553591"/>
                  <a:pt x="1882034" y="1553591"/>
                </a:cubicBezTo>
                <a:close/>
                <a:moveTo>
                  <a:pt x="1984905" y="1532160"/>
                </a:moveTo>
                <a:cubicBezTo>
                  <a:pt x="1980697" y="1532160"/>
                  <a:pt x="1977285" y="1535572"/>
                  <a:pt x="1977285" y="1539780"/>
                </a:cubicBezTo>
                <a:lnTo>
                  <a:pt x="1977285" y="1691005"/>
                </a:lnTo>
                <a:cubicBezTo>
                  <a:pt x="1977285" y="1695213"/>
                  <a:pt x="1980697" y="1698625"/>
                  <a:pt x="1984905" y="1698625"/>
                </a:cubicBezTo>
                <a:lnTo>
                  <a:pt x="2015384" y="1698625"/>
                </a:lnTo>
                <a:cubicBezTo>
                  <a:pt x="2019592" y="1698625"/>
                  <a:pt x="2023004" y="1695213"/>
                  <a:pt x="2023004" y="1691005"/>
                </a:cubicBezTo>
                <a:lnTo>
                  <a:pt x="2023004" y="1539780"/>
                </a:lnTo>
                <a:cubicBezTo>
                  <a:pt x="2023004" y="1535572"/>
                  <a:pt x="2019592" y="1532160"/>
                  <a:pt x="2015384" y="1532160"/>
                </a:cubicBezTo>
                <a:close/>
                <a:moveTo>
                  <a:pt x="2118255" y="1508348"/>
                </a:moveTo>
                <a:cubicBezTo>
                  <a:pt x="2114047" y="1508348"/>
                  <a:pt x="2110635" y="1511760"/>
                  <a:pt x="2110635" y="1515968"/>
                </a:cubicBezTo>
                <a:lnTo>
                  <a:pt x="2110635" y="1667193"/>
                </a:lnTo>
                <a:cubicBezTo>
                  <a:pt x="2110635" y="1671401"/>
                  <a:pt x="2114047" y="1674813"/>
                  <a:pt x="2118255" y="1674813"/>
                </a:cubicBezTo>
                <a:lnTo>
                  <a:pt x="2148734" y="1674813"/>
                </a:lnTo>
                <a:cubicBezTo>
                  <a:pt x="2152942" y="1674813"/>
                  <a:pt x="2156354" y="1671401"/>
                  <a:pt x="2156354" y="1667193"/>
                </a:cubicBezTo>
                <a:lnTo>
                  <a:pt x="2156354" y="1515968"/>
                </a:lnTo>
                <a:cubicBezTo>
                  <a:pt x="2156354" y="1511760"/>
                  <a:pt x="2152942" y="1508348"/>
                  <a:pt x="2148734" y="1508348"/>
                </a:cubicBezTo>
                <a:close/>
                <a:moveTo>
                  <a:pt x="2220649" y="1489298"/>
                </a:moveTo>
                <a:cubicBezTo>
                  <a:pt x="2216441" y="1489298"/>
                  <a:pt x="2213029" y="1492710"/>
                  <a:pt x="2213029" y="1496918"/>
                </a:cubicBezTo>
                <a:lnTo>
                  <a:pt x="2213029" y="1648143"/>
                </a:lnTo>
                <a:cubicBezTo>
                  <a:pt x="2213029" y="1652351"/>
                  <a:pt x="2216441" y="1655763"/>
                  <a:pt x="2220649" y="1655763"/>
                </a:cubicBezTo>
                <a:lnTo>
                  <a:pt x="2251128" y="1655763"/>
                </a:lnTo>
                <a:cubicBezTo>
                  <a:pt x="2255336" y="1655763"/>
                  <a:pt x="2258748" y="1652351"/>
                  <a:pt x="2258748" y="1648143"/>
                </a:cubicBezTo>
                <a:lnTo>
                  <a:pt x="2258748" y="1496918"/>
                </a:lnTo>
                <a:cubicBezTo>
                  <a:pt x="2258748" y="1492710"/>
                  <a:pt x="2255336" y="1489298"/>
                  <a:pt x="2251128" y="1489298"/>
                </a:cubicBezTo>
                <a:close/>
                <a:moveTo>
                  <a:pt x="2339711" y="1463104"/>
                </a:moveTo>
                <a:cubicBezTo>
                  <a:pt x="2335503" y="1463104"/>
                  <a:pt x="2332091" y="1466516"/>
                  <a:pt x="2332091" y="1470724"/>
                </a:cubicBezTo>
                <a:lnTo>
                  <a:pt x="2332091" y="1621949"/>
                </a:lnTo>
                <a:cubicBezTo>
                  <a:pt x="2332091" y="1626157"/>
                  <a:pt x="2335503" y="1629569"/>
                  <a:pt x="2339711" y="1629569"/>
                </a:cubicBezTo>
                <a:lnTo>
                  <a:pt x="2370190" y="1629569"/>
                </a:lnTo>
                <a:cubicBezTo>
                  <a:pt x="2374398" y="1629569"/>
                  <a:pt x="2377810" y="1626157"/>
                  <a:pt x="2377810" y="1621949"/>
                </a:cubicBezTo>
                <a:lnTo>
                  <a:pt x="2377810" y="1470724"/>
                </a:lnTo>
                <a:cubicBezTo>
                  <a:pt x="2377810" y="1466516"/>
                  <a:pt x="2374398" y="1463104"/>
                  <a:pt x="2370190" y="1463104"/>
                </a:cubicBezTo>
                <a:close/>
                <a:moveTo>
                  <a:pt x="2461155" y="1429766"/>
                </a:moveTo>
                <a:cubicBezTo>
                  <a:pt x="2456947" y="1429766"/>
                  <a:pt x="2453535" y="1433178"/>
                  <a:pt x="2453535" y="1437386"/>
                </a:cubicBezTo>
                <a:lnTo>
                  <a:pt x="2453535" y="1588611"/>
                </a:lnTo>
                <a:cubicBezTo>
                  <a:pt x="2453535" y="1592819"/>
                  <a:pt x="2456947" y="1596231"/>
                  <a:pt x="2461155" y="1596231"/>
                </a:cubicBezTo>
                <a:lnTo>
                  <a:pt x="2491634" y="1596231"/>
                </a:lnTo>
                <a:cubicBezTo>
                  <a:pt x="2495842" y="1596231"/>
                  <a:pt x="2499254" y="1592819"/>
                  <a:pt x="2499254" y="1588611"/>
                </a:cubicBezTo>
                <a:lnTo>
                  <a:pt x="2499254" y="1437386"/>
                </a:lnTo>
                <a:cubicBezTo>
                  <a:pt x="2499254" y="1433178"/>
                  <a:pt x="2495842" y="1429766"/>
                  <a:pt x="2491634" y="1429766"/>
                </a:cubicBezTo>
                <a:close/>
                <a:moveTo>
                  <a:pt x="2587361" y="1410716"/>
                </a:moveTo>
                <a:cubicBezTo>
                  <a:pt x="2583153" y="1410716"/>
                  <a:pt x="2579741" y="1414128"/>
                  <a:pt x="2579741" y="1418336"/>
                </a:cubicBezTo>
                <a:lnTo>
                  <a:pt x="2579741" y="1569561"/>
                </a:lnTo>
                <a:cubicBezTo>
                  <a:pt x="2579741" y="1573769"/>
                  <a:pt x="2583153" y="1577181"/>
                  <a:pt x="2587361" y="1577181"/>
                </a:cubicBezTo>
                <a:lnTo>
                  <a:pt x="2617840" y="1577181"/>
                </a:lnTo>
                <a:cubicBezTo>
                  <a:pt x="2622048" y="1577181"/>
                  <a:pt x="2625460" y="1573769"/>
                  <a:pt x="2625460" y="1569561"/>
                </a:cubicBezTo>
                <a:lnTo>
                  <a:pt x="2625460" y="1418336"/>
                </a:lnTo>
                <a:cubicBezTo>
                  <a:pt x="2625460" y="1414128"/>
                  <a:pt x="2622048" y="1410716"/>
                  <a:pt x="2617840" y="1410716"/>
                </a:cubicBezTo>
                <a:close/>
                <a:moveTo>
                  <a:pt x="2706424" y="1374997"/>
                </a:moveTo>
                <a:cubicBezTo>
                  <a:pt x="2702216" y="1374997"/>
                  <a:pt x="2698804" y="1378409"/>
                  <a:pt x="2698804" y="1382617"/>
                </a:cubicBezTo>
                <a:lnTo>
                  <a:pt x="2698804" y="1533842"/>
                </a:lnTo>
                <a:cubicBezTo>
                  <a:pt x="2698804" y="1538050"/>
                  <a:pt x="2702216" y="1541462"/>
                  <a:pt x="2706424" y="1541462"/>
                </a:cubicBezTo>
                <a:lnTo>
                  <a:pt x="2736903" y="1541462"/>
                </a:lnTo>
                <a:cubicBezTo>
                  <a:pt x="2741111" y="1541462"/>
                  <a:pt x="2744523" y="1538050"/>
                  <a:pt x="2744523" y="1533842"/>
                </a:cubicBezTo>
                <a:lnTo>
                  <a:pt x="2744523" y="1382617"/>
                </a:lnTo>
                <a:cubicBezTo>
                  <a:pt x="2744523" y="1378409"/>
                  <a:pt x="2741111" y="1374997"/>
                  <a:pt x="2736903" y="1374997"/>
                </a:cubicBezTo>
                <a:close/>
                <a:moveTo>
                  <a:pt x="2831893" y="1339750"/>
                </a:moveTo>
                <a:cubicBezTo>
                  <a:pt x="2827685" y="1339750"/>
                  <a:pt x="2824273" y="1343162"/>
                  <a:pt x="2824273" y="1347370"/>
                </a:cubicBezTo>
                <a:lnTo>
                  <a:pt x="2824273" y="1517173"/>
                </a:lnTo>
                <a:cubicBezTo>
                  <a:pt x="2824273" y="1521381"/>
                  <a:pt x="2827685" y="1524793"/>
                  <a:pt x="2831893" y="1524793"/>
                </a:cubicBezTo>
                <a:lnTo>
                  <a:pt x="2862372" y="1524793"/>
                </a:lnTo>
                <a:cubicBezTo>
                  <a:pt x="2866580" y="1524793"/>
                  <a:pt x="2869992" y="1521381"/>
                  <a:pt x="2869992" y="1517173"/>
                </a:cubicBezTo>
                <a:lnTo>
                  <a:pt x="2869992" y="1347370"/>
                </a:lnTo>
                <a:cubicBezTo>
                  <a:pt x="2869992" y="1343162"/>
                  <a:pt x="2866580" y="1339750"/>
                  <a:pt x="2862372" y="1339750"/>
                </a:cubicBezTo>
                <a:close/>
                <a:moveTo>
                  <a:pt x="2960481" y="1308794"/>
                </a:moveTo>
                <a:cubicBezTo>
                  <a:pt x="2956273" y="1308794"/>
                  <a:pt x="2952861" y="1312206"/>
                  <a:pt x="2952861" y="1316414"/>
                </a:cubicBezTo>
                <a:lnTo>
                  <a:pt x="2952861" y="1486217"/>
                </a:lnTo>
                <a:cubicBezTo>
                  <a:pt x="2952861" y="1490425"/>
                  <a:pt x="2956273" y="1493837"/>
                  <a:pt x="2960481" y="1493837"/>
                </a:cubicBezTo>
                <a:lnTo>
                  <a:pt x="2990960" y="1493837"/>
                </a:lnTo>
                <a:cubicBezTo>
                  <a:pt x="2995168" y="1493837"/>
                  <a:pt x="2998580" y="1490425"/>
                  <a:pt x="2998580" y="1486217"/>
                </a:cubicBezTo>
                <a:lnTo>
                  <a:pt x="2998580" y="1316414"/>
                </a:lnTo>
                <a:cubicBezTo>
                  <a:pt x="2998580" y="1312206"/>
                  <a:pt x="2995168" y="1308794"/>
                  <a:pt x="2990960" y="1308794"/>
                </a:cubicBezTo>
                <a:close/>
                <a:moveTo>
                  <a:pt x="3084306" y="1284981"/>
                </a:moveTo>
                <a:cubicBezTo>
                  <a:pt x="3080098" y="1284981"/>
                  <a:pt x="3076686" y="1288393"/>
                  <a:pt x="3076686" y="1292601"/>
                </a:cubicBezTo>
                <a:lnTo>
                  <a:pt x="3076686" y="1462404"/>
                </a:lnTo>
                <a:cubicBezTo>
                  <a:pt x="3076686" y="1466612"/>
                  <a:pt x="3080098" y="1470024"/>
                  <a:pt x="3084306" y="1470024"/>
                </a:cubicBezTo>
                <a:lnTo>
                  <a:pt x="3114785" y="1470024"/>
                </a:lnTo>
                <a:cubicBezTo>
                  <a:pt x="3118993" y="1470024"/>
                  <a:pt x="3122405" y="1466612"/>
                  <a:pt x="3122405" y="1462404"/>
                </a:cubicBezTo>
                <a:lnTo>
                  <a:pt x="3122405" y="1292601"/>
                </a:lnTo>
                <a:cubicBezTo>
                  <a:pt x="3122405" y="1288393"/>
                  <a:pt x="3118993" y="1284981"/>
                  <a:pt x="3114785" y="1284981"/>
                </a:cubicBezTo>
                <a:close/>
                <a:moveTo>
                  <a:pt x="3205750" y="1256406"/>
                </a:moveTo>
                <a:cubicBezTo>
                  <a:pt x="3201542" y="1256406"/>
                  <a:pt x="3198130" y="1259818"/>
                  <a:pt x="3198130" y="1264026"/>
                </a:cubicBezTo>
                <a:lnTo>
                  <a:pt x="3198130" y="1433829"/>
                </a:lnTo>
                <a:cubicBezTo>
                  <a:pt x="3198130" y="1438037"/>
                  <a:pt x="3201542" y="1441449"/>
                  <a:pt x="3205750" y="1441449"/>
                </a:cubicBezTo>
                <a:lnTo>
                  <a:pt x="3236229" y="1441449"/>
                </a:lnTo>
                <a:cubicBezTo>
                  <a:pt x="3240437" y="1441449"/>
                  <a:pt x="3243849" y="1438037"/>
                  <a:pt x="3243849" y="1433829"/>
                </a:cubicBezTo>
                <a:lnTo>
                  <a:pt x="3243849" y="1264026"/>
                </a:lnTo>
                <a:cubicBezTo>
                  <a:pt x="3243849" y="1259818"/>
                  <a:pt x="3240437" y="1256406"/>
                  <a:pt x="3236229" y="1256406"/>
                </a:cubicBezTo>
                <a:close/>
                <a:moveTo>
                  <a:pt x="3329574" y="1215924"/>
                </a:moveTo>
                <a:cubicBezTo>
                  <a:pt x="3325366" y="1215924"/>
                  <a:pt x="3321954" y="1219336"/>
                  <a:pt x="3321954" y="1223544"/>
                </a:cubicBezTo>
                <a:lnTo>
                  <a:pt x="3321954" y="1414779"/>
                </a:lnTo>
                <a:cubicBezTo>
                  <a:pt x="3321954" y="1418987"/>
                  <a:pt x="3325366" y="1422399"/>
                  <a:pt x="3329574" y="1422399"/>
                </a:cubicBezTo>
                <a:lnTo>
                  <a:pt x="3360053" y="1422399"/>
                </a:lnTo>
                <a:cubicBezTo>
                  <a:pt x="3364261" y="1422399"/>
                  <a:pt x="3367673" y="1418987"/>
                  <a:pt x="3367673" y="1414779"/>
                </a:cubicBezTo>
                <a:lnTo>
                  <a:pt x="3367673" y="1223544"/>
                </a:lnTo>
                <a:cubicBezTo>
                  <a:pt x="3367673" y="1219336"/>
                  <a:pt x="3364261" y="1215924"/>
                  <a:pt x="3360053" y="1215924"/>
                </a:cubicBezTo>
                <a:close/>
                <a:moveTo>
                  <a:pt x="3493880" y="1170680"/>
                </a:moveTo>
                <a:cubicBezTo>
                  <a:pt x="3489672" y="1170680"/>
                  <a:pt x="3486260" y="1174092"/>
                  <a:pt x="3486260" y="1178300"/>
                </a:cubicBezTo>
                <a:lnTo>
                  <a:pt x="3486260" y="1369535"/>
                </a:lnTo>
                <a:cubicBezTo>
                  <a:pt x="3486260" y="1373743"/>
                  <a:pt x="3489672" y="1377155"/>
                  <a:pt x="3493880" y="1377155"/>
                </a:cubicBezTo>
                <a:lnTo>
                  <a:pt x="3524359" y="1377155"/>
                </a:lnTo>
                <a:cubicBezTo>
                  <a:pt x="3528567" y="1377155"/>
                  <a:pt x="3531979" y="1373743"/>
                  <a:pt x="3531979" y="1369535"/>
                </a:cubicBezTo>
                <a:lnTo>
                  <a:pt x="3531979" y="1178300"/>
                </a:lnTo>
                <a:cubicBezTo>
                  <a:pt x="3531979" y="1174092"/>
                  <a:pt x="3528567" y="1170680"/>
                  <a:pt x="3524359" y="1170680"/>
                </a:cubicBezTo>
                <a:close/>
                <a:moveTo>
                  <a:pt x="3629612" y="1132580"/>
                </a:moveTo>
                <a:cubicBezTo>
                  <a:pt x="3625404" y="1132580"/>
                  <a:pt x="3621992" y="1135992"/>
                  <a:pt x="3621992" y="1140200"/>
                </a:cubicBezTo>
                <a:lnTo>
                  <a:pt x="3621992" y="1331435"/>
                </a:lnTo>
                <a:cubicBezTo>
                  <a:pt x="3621992" y="1335643"/>
                  <a:pt x="3625404" y="1339055"/>
                  <a:pt x="3629612" y="1339055"/>
                </a:cubicBezTo>
                <a:lnTo>
                  <a:pt x="3660091" y="1339055"/>
                </a:lnTo>
                <a:cubicBezTo>
                  <a:pt x="3664299" y="1339055"/>
                  <a:pt x="3667711" y="1335643"/>
                  <a:pt x="3667711" y="1331435"/>
                </a:cubicBezTo>
                <a:lnTo>
                  <a:pt x="3667711" y="1140200"/>
                </a:lnTo>
                <a:cubicBezTo>
                  <a:pt x="3667711" y="1135992"/>
                  <a:pt x="3664299" y="1132580"/>
                  <a:pt x="3660091" y="1132580"/>
                </a:cubicBezTo>
                <a:close/>
                <a:moveTo>
                  <a:pt x="3776849" y="1089715"/>
                </a:moveTo>
                <a:cubicBezTo>
                  <a:pt x="3771369" y="1089715"/>
                  <a:pt x="3766927" y="1094157"/>
                  <a:pt x="3766927" y="1099637"/>
                </a:cubicBezTo>
                <a:lnTo>
                  <a:pt x="3766927" y="1300558"/>
                </a:lnTo>
                <a:cubicBezTo>
                  <a:pt x="3766927" y="1306038"/>
                  <a:pt x="3771369" y="1310480"/>
                  <a:pt x="3776849" y="1310480"/>
                </a:cubicBezTo>
                <a:lnTo>
                  <a:pt x="3816535" y="1310480"/>
                </a:lnTo>
                <a:cubicBezTo>
                  <a:pt x="3822015" y="1310480"/>
                  <a:pt x="3826457" y="1306038"/>
                  <a:pt x="3826457" y="1300558"/>
                </a:cubicBezTo>
                <a:lnTo>
                  <a:pt x="3826457" y="1099637"/>
                </a:lnTo>
                <a:cubicBezTo>
                  <a:pt x="3826457" y="1094157"/>
                  <a:pt x="3822015" y="1089715"/>
                  <a:pt x="3816535" y="1089715"/>
                </a:cubicBezTo>
                <a:close/>
                <a:moveTo>
                  <a:pt x="3934011" y="1049234"/>
                </a:moveTo>
                <a:cubicBezTo>
                  <a:pt x="3928531" y="1049234"/>
                  <a:pt x="3924089" y="1053676"/>
                  <a:pt x="3924089" y="1059156"/>
                </a:cubicBezTo>
                <a:lnTo>
                  <a:pt x="3924089" y="1260077"/>
                </a:lnTo>
                <a:cubicBezTo>
                  <a:pt x="3924089" y="1265557"/>
                  <a:pt x="3928531" y="1269999"/>
                  <a:pt x="3934011" y="1269999"/>
                </a:cubicBezTo>
                <a:lnTo>
                  <a:pt x="3973697" y="1269999"/>
                </a:lnTo>
                <a:cubicBezTo>
                  <a:pt x="3979177" y="1269999"/>
                  <a:pt x="3983619" y="1265557"/>
                  <a:pt x="3983619" y="1260077"/>
                </a:cubicBezTo>
                <a:lnTo>
                  <a:pt x="3983619" y="1059156"/>
                </a:lnTo>
                <a:cubicBezTo>
                  <a:pt x="3983619" y="1053676"/>
                  <a:pt x="3979177" y="1049234"/>
                  <a:pt x="3973697" y="1049234"/>
                </a:cubicBezTo>
                <a:close/>
                <a:moveTo>
                  <a:pt x="4139592" y="989702"/>
                </a:moveTo>
                <a:cubicBezTo>
                  <a:pt x="4123153" y="989702"/>
                  <a:pt x="4109826" y="1003029"/>
                  <a:pt x="4109826" y="1019468"/>
                </a:cubicBezTo>
                <a:lnTo>
                  <a:pt x="4109826" y="1187846"/>
                </a:lnTo>
                <a:cubicBezTo>
                  <a:pt x="4109826" y="1204285"/>
                  <a:pt x="4123153" y="1217612"/>
                  <a:pt x="4139592" y="1217612"/>
                </a:cubicBezTo>
                <a:cubicBezTo>
                  <a:pt x="4156031" y="1217612"/>
                  <a:pt x="4169358" y="1204285"/>
                  <a:pt x="4169358" y="1187846"/>
                </a:cubicBezTo>
                <a:lnTo>
                  <a:pt x="4169358" y="1019468"/>
                </a:lnTo>
                <a:cubicBezTo>
                  <a:pt x="4169358" y="1003029"/>
                  <a:pt x="4156031" y="989702"/>
                  <a:pt x="4139592" y="989702"/>
                </a:cubicBezTo>
                <a:close/>
                <a:moveTo>
                  <a:pt x="4305086" y="939005"/>
                </a:moveTo>
                <a:cubicBezTo>
                  <a:pt x="4291934" y="939005"/>
                  <a:pt x="4281273" y="949666"/>
                  <a:pt x="4281273" y="962818"/>
                </a:cubicBezTo>
                <a:lnTo>
                  <a:pt x="4281273" y="1158079"/>
                </a:lnTo>
                <a:cubicBezTo>
                  <a:pt x="4281273" y="1171231"/>
                  <a:pt x="4291934" y="1181892"/>
                  <a:pt x="4305086" y="1181892"/>
                </a:cubicBezTo>
                <a:lnTo>
                  <a:pt x="4357473" y="1181892"/>
                </a:lnTo>
                <a:cubicBezTo>
                  <a:pt x="4370625" y="1181892"/>
                  <a:pt x="4381286" y="1171231"/>
                  <a:pt x="4381286" y="1158079"/>
                </a:cubicBezTo>
                <a:lnTo>
                  <a:pt x="4381286" y="962818"/>
                </a:lnTo>
                <a:cubicBezTo>
                  <a:pt x="4381286" y="949666"/>
                  <a:pt x="4370625" y="939005"/>
                  <a:pt x="4357473" y="939005"/>
                </a:cubicBezTo>
                <a:close/>
                <a:moveTo>
                  <a:pt x="4519399" y="896143"/>
                </a:moveTo>
                <a:cubicBezTo>
                  <a:pt x="4506247" y="896143"/>
                  <a:pt x="4495586" y="906804"/>
                  <a:pt x="4495586" y="919956"/>
                </a:cubicBezTo>
                <a:lnTo>
                  <a:pt x="4495586" y="1115217"/>
                </a:lnTo>
                <a:cubicBezTo>
                  <a:pt x="4495586" y="1128369"/>
                  <a:pt x="4506247" y="1139030"/>
                  <a:pt x="4519399" y="1139030"/>
                </a:cubicBezTo>
                <a:lnTo>
                  <a:pt x="4571786" y="1139030"/>
                </a:lnTo>
                <a:cubicBezTo>
                  <a:pt x="4584938" y="1139030"/>
                  <a:pt x="4595599" y="1128369"/>
                  <a:pt x="4595599" y="1115217"/>
                </a:cubicBezTo>
                <a:lnTo>
                  <a:pt x="4595599" y="919956"/>
                </a:lnTo>
                <a:cubicBezTo>
                  <a:pt x="4595599" y="906804"/>
                  <a:pt x="4584938" y="896143"/>
                  <a:pt x="4571786" y="896143"/>
                </a:cubicBezTo>
                <a:close/>
                <a:moveTo>
                  <a:pt x="4745164" y="853280"/>
                </a:moveTo>
                <a:cubicBezTo>
                  <a:pt x="4727002" y="853280"/>
                  <a:pt x="4712279" y="868003"/>
                  <a:pt x="4712279" y="886165"/>
                </a:cubicBezTo>
                <a:lnTo>
                  <a:pt x="4712279" y="1063282"/>
                </a:lnTo>
                <a:cubicBezTo>
                  <a:pt x="4712279" y="1081444"/>
                  <a:pt x="4727002" y="1096167"/>
                  <a:pt x="4745164" y="1096167"/>
                </a:cubicBezTo>
                <a:lnTo>
                  <a:pt x="4817509" y="1096167"/>
                </a:lnTo>
                <a:cubicBezTo>
                  <a:pt x="4835671" y="1096167"/>
                  <a:pt x="4850394" y="1081444"/>
                  <a:pt x="4850394" y="1063282"/>
                </a:cubicBezTo>
                <a:lnTo>
                  <a:pt x="4850394" y="886165"/>
                </a:lnTo>
                <a:cubicBezTo>
                  <a:pt x="4850394" y="868003"/>
                  <a:pt x="4835671" y="853280"/>
                  <a:pt x="4817509" y="853280"/>
                </a:cubicBezTo>
                <a:close/>
                <a:moveTo>
                  <a:pt x="4995194" y="793748"/>
                </a:moveTo>
                <a:cubicBezTo>
                  <a:pt x="4977032" y="793748"/>
                  <a:pt x="4962309" y="808471"/>
                  <a:pt x="4962309" y="826633"/>
                </a:cubicBezTo>
                <a:lnTo>
                  <a:pt x="4962309" y="1032327"/>
                </a:lnTo>
                <a:cubicBezTo>
                  <a:pt x="4962309" y="1050489"/>
                  <a:pt x="4977032" y="1065212"/>
                  <a:pt x="4995194" y="1065212"/>
                </a:cubicBezTo>
                <a:lnTo>
                  <a:pt x="5067539" y="1065212"/>
                </a:lnTo>
                <a:cubicBezTo>
                  <a:pt x="5085701" y="1065212"/>
                  <a:pt x="5100424" y="1050489"/>
                  <a:pt x="5100424" y="1032327"/>
                </a:cubicBezTo>
                <a:lnTo>
                  <a:pt x="5100424" y="826633"/>
                </a:lnTo>
                <a:cubicBezTo>
                  <a:pt x="5100424" y="808471"/>
                  <a:pt x="5085701" y="793748"/>
                  <a:pt x="5067539" y="793748"/>
                </a:cubicBezTo>
                <a:close/>
                <a:moveTo>
                  <a:pt x="5273799" y="743742"/>
                </a:moveTo>
                <a:cubicBezTo>
                  <a:pt x="5255637" y="743742"/>
                  <a:pt x="5240914" y="758465"/>
                  <a:pt x="5240914" y="776627"/>
                </a:cubicBezTo>
                <a:lnTo>
                  <a:pt x="5240914" y="1016349"/>
                </a:lnTo>
                <a:cubicBezTo>
                  <a:pt x="5240914" y="1034511"/>
                  <a:pt x="5255637" y="1049234"/>
                  <a:pt x="5273799" y="1049234"/>
                </a:cubicBezTo>
                <a:lnTo>
                  <a:pt x="5346144" y="1049234"/>
                </a:lnTo>
                <a:cubicBezTo>
                  <a:pt x="5364306" y="1049234"/>
                  <a:pt x="5379029" y="1034511"/>
                  <a:pt x="5379029" y="1016349"/>
                </a:cubicBezTo>
                <a:lnTo>
                  <a:pt x="5379029" y="776627"/>
                </a:lnTo>
                <a:cubicBezTo>
                  <a:pt x="5379029" y="758465"/>
                  <a:pt x="5364306" y="743742"/>
                  <a:pt x="5346144" y="743742"/>
                </a:cubicBezTo>
                <a:close/>
                <a:moveTo>
                  <a:pt x="5526211" y="698499"/>
                </a:moveTo>
                <a:cubicBezTo>
                  <a:pt x="5508049" y="698499"/>
                  <a:pt x="5493326" y="713222"/>
                  <a:pt x="5493326" y="731384"/>
                </a:cubicBezTo>
                <a:lnTo>
                  <a:pt x="5493326" y="971106"/>
                </a:lnTo>
                <a:cubicBezTo>
                  <a:pt x="5493326" y="989268"/>
                  <a:pt x="5508049" y="1003991"/>
                  <a:pt x="5526211" y="1003991"/>
                </a:cubicBezTo>
                <a:lnTo>
                  <a:pt x="5598556" y="1003991"/>
                </a:lnTo>
                <a:cubicBezTo>
                  <a:pt x="5616718" y="1003991"/>
                  <a:pt x="5631441" y="989268"/>
                  <a:pt x="5631441" y="971106"/>
                </a:cubicBezTo>
                <a:lnTo>
                  <a:pt x="5631441" y="731384"/>
                </a:lnTo>
                <a:cubicBezTo>
                  <a:pt x="5631441" y="713222"/>
                  <a:pt x="5616718" y="698499"/>
                  <a:pt x="5598556" y="698499"/>
                </a:cubicBezTo>
                <a:close/>
                <a:moveTo>
                  <a:pt x="5835774" y="660399"/>
                </a:moveTo>
                <a:cubicBezTo>
                  <a:pt x="5817612" y="660399"/>
                  <a:pt x="5802889" y="675122"/>
                  <a:pt x="5802889" y="693284"/>
                </a:cubicBezTo>
                <a:lnTo>
                  <a:pt x="5802889" y="933006"/>
                </a:lnTo>
                <a:cubicBezTo>
                  <a:pt x="5802889" y="951168"/>
                  <a:pt x="5817612" y="965891"/>
                  <a:pt x="5835774" y="965891"/>
                </a:cubicBezTo>
                <a:lnTo>
                  <a:pt x="5908119" y="965891"/>
                </a:lnTo>
                <a:cubicBezTo>
                  <a:pt x="5926281" y="965891"/>
                  <a:pt x="5941004" y="951168"/>
                  <a:pt x="5941004" y="933006"/>
                </a:cubicBezTo>
                <a:lnTo>
                  <a:pt x="5941004" y="693284"/>
                </a:lnTo>
                <a:cubicBezTo>
                  <a:pt x="5941004" y="675122"/>
                  <a:pt x="5926281" y="660399"/>
                  <a:pt x="5908119" y="660399"/>
                </a:cubicBezTo>
                <a:close/>
                <a:moveTo>
                  <a:pt x="6176292" y="617537"/>
                </a:moveTo>
                <a:cubicBezTo>
                  <a:pt x="6158130" y="617537"/>
                  <a:pt x="6143407" y="632260"/>
                  <a:pt x="6143407" y="650422"/>
                </a:cubicBezTo>
                <a:lnTo>
                  <a:pt x="6143407" y="890144"/>
                </a:lnTo>
                <a:cubicBezTo>
                  <a:pt x="6143407" y="908306"/>
                  <a:pt x="6158130" y="923029"/>
                  <a:pt x="6176292" y="923029"/>
                </a:cubicBezTo>
                <a:lnTo>
                  <a:pt x="6248637" y="923029"/>
                </a:lnTo>
                <a:cubicBezTo>
                  <a:pt x="6266799" y="923029"/>
                  <a:pt x="6281522" y="908306"/>
                  <a:pt x="6281522" y="890144"/>
                </a:cubicBezTo>
                <a:lnTo>
                  <a:pt x="6281522" y="650422"/>
                </a:lnTo>
                <a:cubicBezTo>
                  <a:pt x="6281522" y="632260"/>
                  <a:pt x="6266799" y="617537"/>
                  <a:pt x="6248637" y="617537"/>
                </a:cubicBezTo>
                <a:close/>
                <a:moveTo>
                  <a:pt x="6522481" y="567530"/>
                </a:moveTo>
                <a:cubicBezTo>
                  <a:pt x="6501187" y="567530"/>
                  <a:pt x="6483925" y="584792"/>
                  <a:pt x="6483925" y="606086"/>
                </a:cubicBezTo>
                <a:lnTo>
                  <a:pt x="6483925" y="864731"/>
                </a:lnTo>
                <a:cubicBezTo>
                  <a:pt x="6483925" y="886025"/>
                  <a:pt x="6501187" y="903287"/>
                  <a:pt x="6522481" y="903287"/>
                </a:cubicBezTo>
                <a:lnTo>
                  <a:pt x="6607301" y="903287"/>
                </a:lnTo>
                <a:cubicBezTo>
                  <a:pt x="6628595" y="903287"/>
                  <a:pt x="6645857" y="886025"/>
                  <a:pt x="6645857" y="864731"/>
                </a:cubicBezTo>
                <a:lnTo>
                  <a:pt x="6645857" y="606086"/>
                </a:lnTo>
                <a:cubicBezTo>
                  <a:pt x="6645857" y="584792"/>
                  <a:pt x="6628595" y="567530"/>
                  <a:pt x="6607301" y="567530"/>
                </a:cubicBezTo>
                <a:close/>
                <a:moveTo>
                  <a:pt x="9449524" y="565853"/>
                </a:moveTo>
                <a:lnTo>
                  <a:pt x="9455405" y="574674"/>
                </a:lnTo>
                <a:lnTo>
                  <a:pt x="9449548" y="574674"/>
                </a:lnTo>
                <a:close/>
                <a:moveTo>
                  <a:pt x="6915387" y="507999"/>
                </a:moveTo>
                <a:cubicBezTo>
                  <a:pt x="6894093" y="507999"/>
                  <a:pt x="6876831" y="525261"/>
                  <a:pt x="6876831" y="546555"/>
                </a:cubicBezTo>
                <a:lnTo>
                  <a:pt x="6876831" y="805200"/>
                </a:lnTo>
                <a:cubicBezTo>
                  <a:pt x="6876831" y="826494"/>
                  <a:pt x="6894093" y="843756"/>
                  <a:pt x="6915387" y="843756"/>
                </a:cubicBezTo>
                <a:lnTo>
                  <a:pt x="7000207" y="843756"/>
                </a:lnTo>
                <a:cubicBezTo>
                  <a:pt x="7021501" y="843756"/>
                  <a:pt x="7038763" y="826494"/>
                  <a:pt x="7038763" y="805200"/>
                </a:cubicBezTo>
                <a:lnTo>
                  <a:pt x="7038763" y="546555"/>
                </a:lnTo>
                <a:cubicBezTo>
                  <a:pt x="7038763" y="525261"/>
                  <a:pt x="7021501" y="507999"/>
                  <a:pt x="7000207" y="507999"/>
                </a:cubicBezTo>
                <a:close/>
                <a:moveTo>
                  <a:pt x="7332106" y="450849"/>
                </a:moveTo>
                <a:cubicBezTo>
                  <a:pt x="7310812" y="450849"/>
                  <a:pt x="7293550" y="468111"/>
                  <a:pt x="7293550" y="489405"/>
                </a:cubicBezTo>
                <a:lnTo>
                  <a:pt x="7293550" y="748050"/>
                </a:lnTo>
                <a:cubicBezTo>
                  <a:pt x="7293550" y="769344"/>
                  <a:pt x="7310812" y="786606"/>
                  <a:pt x="7332106" y="786606"/>
                </a:cubicBezTo>
                <a:lnTo>
                  <a:pt x="7416926" y="786606"/>
                </a:lnTo>
                <a:cubicBezTo>
                  <a:pt x="7438220" y="786606"/>
                  <a:pt x="7455482" y="769344"/>
                  <a:pt x="7455482" y="748050"/>
                </a:cubicBezTo>
                <a:lnTo>
                  <a:pt x="7455482" y="489405"/>
                </a:lnTo>
                <a:cubicBezTo>
                  <a:pt x="7455482" y="468111"/>
                  <a:pt x="7438220" y="450849"/>
                  <a:pt x="7416926" y="450849"/>
                </a:cubicBezTo>
                <a:close/>
                <a:moveTo>
                  <a:pt x="7779441" y="388935"/>
                </a:moveTo>
                <a:cubicBezTo>
                  <a:pt x="7754389" y="388935"/>
                  <a:pt x="7734081" y="409243"/>
                  <a:pt x="7734081" y="434295"/>
                </a:cubicBezTo>
                <a:lnTo>
                  <a:pt x="7734081" y="705527"/>
                </a:lnTo>
                <a:cubicBezTo>
                  <a:pt x="7734081" y="730579"/>
                  <a:pt x="7754389" y="750887"/>
                  <a:pt x="7779441" y="750887"/>
                </a:cubicBezTo>
                <a:lnTo>
                  <a:pt x="7879229" y="750887"/>
                </a:lnTo>
                <a:cubicBezTo>
                  <a:pt x="7904281" y="750887"/>
                  <a:pt x="7924589" y="730579"/>
                  <a:pt x="7924589" y="705527"/>
                </a:cubicBezTo>
                <a:lnTo>
                  <a:pt x="7924589" y="434295"/>
                </a:lnTo>
                <a:cubicBezTo>
                  <a:pt x="7924589" y="409243"/>
                  <a:pt x="7904281" y="388935"/>
                  <a:pt x="7879229" y="388935"/>
                </a:cubicBezTo>
                <a:close/>
                <a:moveTo>
                  <a:pt x="8264195" y="315117"/>
                </a:moveTo>
                <a:cubicBezTo>
                  <a:pt x="8234446" y="315117"/>
                  <a:pt x="8210330" y="339233"/>
                  <a:pt x="8210330" y="368982"/>
                </a:cubicBezTo>
                <a:lnTo>
                  <a:pt x="8210330" y="623204"/>
                </a:lnTo>
                <a:cubicBezTo>
                  <a:pt x="8210330" y="652953"/>
                  <a:pt x="8234446" y="677069"/>
                  <a:pt x="8264195" y="677069"/>
                </a:cubicBezTo>
                <a:lnTo>
                  <a:pt x="8382692" y="677069"/>
                </a:lnTo>
                <a:cubicBezTo>
                  <a:pt x="8412441" y="677069"/>
                  <a:pt x="8436557" y="652953"/>
                  <a:pt x="8436557" y="623204"/>
                </a:cubicBezTo>
                <a:lnTo>
                  <a:pt x="8436557" y="368982"/>
                </a:lnTo>
                <a:cubicBezTo>
                  <a:pt x="8436557" y="339233"/>
                  <a:pt x="8412441" y="315117"/>
                  <a:pt x="8382692" y="315117"/>
                </a:cubicBezTo>
                <a:close/>
                <a:moveTo>
                  <a:pt x="8771400" y="248444"/>
                </a:moveTo>
                <a:cubicBezTo>
                  <a:pt x="8735075" y="248444"/>
                  <a:pt x="8705628" y="277891"/>
                  <a:pt x="8705628" y="314216"/>
                </a:cubicBezTo>
                <a:lnTo>
                  <a:pt x="8705628" y="570816"/>
                </a:lnTo>
                <a:cubicBezTo>
                  <a:pt x="8705628" y="607141"/>
                  <a:pt x="8735075" y="636588"/>
                  <a:pt x="8771400" y="636588"/>
                </a:cubicBezTo>
                <a:lnTo>
                  <a:pt x="8916091" y="636588"/>
                </a:lnTo>
                <a:cubicBezTo>
                  <a:pt x="8952416" y="636588"/>
                  <a:pt x="8981863" y="607141"/>
                  <a:pt x="8981863" y="570816"/>
                </a:cubicBezTo>
                <a:lnTo>
                  <a:pt x="8981863" y="314216"/>
                </a:lnTo>
                <a:cubicBezTo>
                  <a:pt x="8981863" y="277891"/>
                  <a:pt x="8952416" y="248444"/>
                  <a:pt x="8916091" y="248444"/>
                </a:cubicBezTo>
                <a:close/>
                <a:moveTo>
                  <a:pt x="9448413" y="165099"/>
                </a:moveTo>
                <a:lnTo>
                  <a:pt x="9450618" y="165099"/>
                </a:lnTo>
                <a:lnTo>
                  <a:pt x="9448416" y="166369"/>
                </a:lnTo>
                <a:close/>
                <a:moveTo>
                  <a:pt x="9447956" y="0"/>
                </a:moveTo>
                <a:lnTo>
                  <a:pt x="9448413" y="165099"/>
                </a:lnTo>
                <a:lnTo>
                  <a:pt x="9326231" y="165099"/>
                </a:lnTo>
                <a:cubicBezTo>
                  <a:pt x="9289906" y="165099"/>
                  <a:pt x="9260459" y="194546"/>
                  <a:pt x="9260459" y="230871"/>
                </a:cubicBezTo>
                <a:lnTo>
                  <a:pt x="9260459" y="508902"/>
                </a:lnTo>
                <a:cubicBezTo>
                  <a:pt x="9260459" y="545227"/>
                  <a:pt x="9289906" y="574674"/>
                  <a:pt x="9326231" y="574674"/>
                </a:cubicBezTo>
                <a:lnTo>
                  <a:pt x="9449548" y="574674"/>
                </a:lnTo>
                <a:lnTo>
                  <a:pt x="9459779" y="4267992"/>
                </a:lnTo>
                <a:lnTo>
                  <a:pt x="9340835" y="4267992"/>
                </a:lnTo>
                <a:cubicBezTo>
                  <a:pt x="9303027" y="4267992"/>
                  <a:pt x="9272377" y="4298642"/>
                  <a:pt x="9272377" y="4336450"/>
                </a:cubicBezTo>
                <a:lnTo>
                  <a:pt x="9272377" y="4540597"/>
                </a:lnTo>
                <a:cubicBezTo>
                  <a:pt x="9272377" y="4578405"/>
                  <a:pt x="9303027" y="4609055"/>
                  <a:pt x="9340835" y="4609055"/>
                </a:cubicBezTo>
                <a:lnTo>
                  <a:pt x="9460723" y="4609055"/>
                </a:lnTo>
                <a:cubicBezTo>
                  <a:pt x="9460842" y="4651737"/>
                  <a:pt x="9460960" y="4694419"/>
                  <a:pt x="9461078" y="4737100"/>
                </a:cubicBezTo>
                <a:lnTo>
                  <a:pt x="5366964" y="4251580"/>
                </a:lnTo>
                <a:lnTo>
                  <a:pt x="1535293" y="3503617"/>
                </a:lnTo>
                <a:lnTo>
                  <a:pt x="0" y="3385518"/>
                </a:lnTo>
                <a:lnTo>
                  <a:pt x="13122" y="1837103"/>
                </a:lnTo>
                <a:lnTo>
                  <a:pt x="1049773" y="1705881"/>
                </a:lnTo>
                <a:lnTo>
                  <a:pt x="5393208" y="669230"/>
                </a:lnTo>
                <a:close/>
              </a:path>
            </a:pathLst>
          </a:custGeom>
          <a:solidFill>
            <a:schemeClr val="bg2">
              <a:lumMod val="10000"/>
              <a:alpha val="5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97"/>
          <p:cNvSpPr/>
          <p:nvPr/>
        </p:nvSpPr>
        <p:spPr>
          <a:xfrm>
            <a:off x="1797100" y="2418731"/>
            <a:ext cx="664368" cy="935115"/>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1" fmla="*/ 0 w 690562"/>
              <a:gd name="connsiteY0-2" fmla="*/ 96045 h 888023"/>
              <a:gd name="connsiteX1-3" fmla="*/ 29370 w 690562"/>
              <a:gd name="connsiteY1-4" fmla="*/ 66675 h 888023"/>
              <a:gd name="connsiteX2-5" fmla="*/ 627855 w 690562"/>
              <a:gd name="connsiteY2-6" fmla="*/ 0 h 888023"/>
              <a:gd name="connsiteX3-7" fmla="*/ 690562 w 690562"/>
              <a:gd name="connsiteY3-8" fmla="*/ 96045 h 888023"/>
              <a:gd name="connsiteX4-9" fmla="*/ 690562 w 690562"/>
              <a:gd name="connsiteY4-10" fmla="*/ 858653 h 888023"/>
              <a:gd name="connsiteX5-11" fmla="*/ 661192 w 690562"/>
              <a:gd name="connsiteY5-12" fmla="*/ 888023 h 888023"/>
              <a:gd name="connsiteX6-13" fmla="*/ 29370 w 690562"/>
              <a:gd name="connsiteY6-14" fmla="*/ 888023 h 888023"/>
              <a:gd name="connsiteX7-15" fmla="*/ 0 w 690562"/>
              <a:gd name="connsiteY7-16" fmla="*/ 858653 h 888023"/>
              <a:gd name="connsiteX8-17" fmla="*/ 0 w 690562"/>
              <a:gd name="connsiteY8-18" fmla="*/ 96045 h 888023"/>
              <a:gd name="connsiteX0-19" fmla="*/ 0 w 690562"/>
              <a:gd name="connsiteY0-20" fmla="*/ 96045 h 888023"/>
              <a:gd name="connsiteX1-21" fmla="*/ 29370 w 690562"/>
              <a:gd name="connsiteY1-22" fmla="*/ 66675 h 888023"/>
              <a:gd name="connsiteX2-23" fmla="*/ 627855 w 690562"/>
              <a:gd name="connsiteY2-24" fmla="*/ 0 h 888023"/>
              <a:gd name="connsiteX3-25" fmla="*/ 690562 w 690562"/>
              <a:gd name="connsiteY3-26" fmla="*/ 96045 h 888023"/>
              <a:gd name="connsiteX4-27" fmla="*/ 690562 w 690562"/>
              <a:gd name="connsiteY4-28" fmla="*/ 858653 h 888023"/>
              <a:gd name="connsiteX5-29" fmla="*/ 661192 w 690562"/>
              <a:gd name="connsiteY5-30" fmla="*/ 888023 h 888023"/>
              <a:gd name="connsiteX6-31" fmla="*/ 29370 w 690562"/>
              <a:gd name="connsiteY6-32" fmla="*/ 888023 h 888023"/>
              <a:gd name="connsiteX7-33" fmla="*/ 0 w 690562"/>
              <a:gd name="connsiteY7-34" fmla="*/ 858653 h 888023"/>
              <a:gd name="connsiteX8-35" fmla="*/ 0 w 690562"/>
              <a:gd name="connsiteY8-36" fmla="*/ 96045 h 888023"/>
              <a:gd name="connsiteX0-37" fmla="*/ 0 w 690562"/>
              <a:gd name="connsiteY0-38" fmla="*/ 96045 h 888023"/>
              <a:gd name="connsiteX1-39" fmla="*/ 29370 w 690562"/>
              <a:gd name="connsiteY1-40" fmla="*/ 66675 h 888023"/>
              <a:gd name="connsiteX2-41" fmla="*/ 627855 w 690562"/>
              <a:gd name="connsiteY2-42" fmla="*/ 0 h 888023"/>
              <a:gd name="connsiteX3-43" fmla="*/ 690562 w 690562"/>
              <a:gd name="connsiteY3-44" fmla="*/ 96045 h 888023"/>
              <a:gd name="connsiteX4-45" fmla="*/ 690562 w 690562"/>
              <a:gd name="connsiteY4-46" fmla="*/ 858653 h 888023"/>
              <a:gd name="connsiteX5-47" fmla="*/ 661192 w 690562"/>
              <a:gd name="connsiteY5-48" fmla="*/ 888023 h 888023"/>
              <a:gd name="connsiteX6-49" fmla="*/ 29370 w 690562"/>
              <a:gd name="connsiteY6-50" fmla="*/ 888023 h 888023"/>
              <a:gd name="connsiteX7-51" fmla="*/ 0 w 690562"/>
              <a:gd name="connsiteY7-52" fmla="*/ 858653 h 888023"/>
              <a:gd name="connsiteX8-53" fmla="*/ 0 w 690562"/>
              <a:gd name="connsiteY8-54" fmla="*/ 96045 h 888023"/>
              <a:gd name="connsiteX0-55" fmla="*/ 0 w 690562"/>
              <a:gd name="connsiteY0-56" fmla="*/ 96045 h 888023"/>
              <a:gd name="connsiteX1-57" fmla="*/ 29370 w 690562"/>
              <a:gd name="connsiteY1-58" fmla="*/ 66675 h 888023"/>
              <a:gd name="connsiteX2-59" fmla="*/ 627855 w 690562"/>
              <a:gd name="connsiteY2-60" fmla="*/ 0 h 888023"/>
              <a:gd name="connsiteX3-61" fmla="*/ 669130 w 690562"/>
              <a:gd name="connsiteY3-62" fmla="*/ 34132 h 888023"/>
              <a:gd name="connsiteX4-63" fmla="*/ 690562 w 690562"/>
              <a:gd name="connsiteY4-64" fmla="*/ 858653 h 888023"/>
              <a:gd name="connsiteX5-65" fmla="*/ 661192 w 690562"/>
              <a:gd name="connsiteY5-66" fmla="*/ 888023 h 888023"/>
              <a:gd name="connsiteX6-67" fmla="*/ 29370 w 690562"/>
              <a:gd name="connsiteY6-68" fmla="*/ 888023 h 888023"/>
              <a:gd name="connsiteX7-69" fmla="*/ 0 w 690562"/>
              <a:gd name="connsiteY7-70" fmla="*/ 858653 h 888023"/>
              <a:gd name="connsiteX8-71" fmla="*/ 0 w 690562"/>
              <a:gd name="connsiteY8-72" fmla="*/ 96045 h 888023"/>
              <a:gd name="connsiteX0-73" fmla="*/ 0 w 690562"/>
              <a:gd name="connsiteY0-74" fmla="*/ 103189 h 895167"/>
              <a:gd name="connsiteX1-75" fmla="*/ 29370 w 690562"/>
              <a:gd name="connsiteY1-76" fmla="*/ 73819 h 895167"/>
              <a:gd name="connsiteX2-77" fmla="*/ 625474 w 690562"/>
              <a:gd name="connsiteY2-78" fmla="*/ 0 h 895167"/>
              <a:gd name="connsiteX3-79" fmla="*/ 669130 w 690562"/>
              <a:gd name="connsiteY3-80" fmla="*/ 41276 h 895167"/>
              <a:gd name="connsiteX4-81" fmla="*/ 690562 w 690562"/>
              <a:gd name="connsiteY4-82" fmla="*/ 865797 h 895167"/>
              <a:gd name="connsiteX5-83" fmla="*/ 661192 w 690562"/>
              <a:gd name="connsiteY5-84" fmla="*/ 895167 h 895167"/>
              <a:gd name="connsiteX6-85" fmla="*/ 29370 w 690562"/>
              <a:gd name="connsiteY6-86" fmla="*/ 895167 h 895167"/>
              <a:gd name="connsiteX7-87" fmla="*/ 0 w 690562"/>
              <a:gd name="connsiteY7-88" fmla="*/ 865797 h 895167"/>
              <a:gd name="connsiteX8-89" fmla="*/ 0 w 690562"/>
              <a:gd name="connsiteY8-90" fmla="*/ 103189 h 895167"/>
              <a:gd name="connsiteX0-91" fmla="*/ 0 w 690562"/>
              <a:gd name="connsiteY0-92" fmla="*/ 103189 h 935648"/>
              <a:gd name="connsiteX1-93" fmla="*/ 29370 w 690562"/>
              <a:gd name="connsiteY1-94" fmla="*/ 73819 h 935648"/>
              <a:gd name="connsiteX2-95" fmla="*/ 625474 w 690562"/>
              <a:gd name="connsiteY2-96" fmla="*/ 0 h 935648"/>
              <a:gd name="connsiteX3-97" fmla="*/ 669130 w 690562"/>
              <a:gd name="connsiteY3-98" fmla="*/ 41276 h 935648"/>
              <a:gd name="connsiteX4-99" fmla="*/ 690562 w 690562"/>
              <a:gd name="connsiteY4-100" fmla="*/ 865797 h 935648"/>
              <a:gd name="connsiteX5-101" fmla="*/ 632617 w 690562"/>
              <a:gd name="connsiteY5-102" fmla="*/ 935648 h 935648"/>
              <a:gd name="connsiteX6-103" fmla="*/ 29370 w 690562"/>
              <a:gd name="connsiteY6-104" fmla="*/ 895167 h 935648"/>
              <a:gd name="connsiteX7-105" fmla="*/ 0 w 690562"/>
              <a:gd name="connsiteY7-106" fmla="*/ 865797 h 935648"/>
              <a:gd name="connsiteX8-107" fmla="*/ 0 w 690562"/>
              <a:gd name="connsiteY8-108" fmla="*/ 103189 h 935648"/>
              <a:gd name="connsiteX0-109" fmla="*/ 0 w 669130"/>
              <a:gd name="connsiteY0-110" fmla="*/ 103189 h 935648"/>
              <a:gd name="connsiteX1-111" fmla="*/ 29370 w 669130"/>
              <a:gd name="connsiteY1-112" fmla="*/ 73819 h 935648"/>
              <a:gd name="connsiteX2-113" fmla="*/ 625474 w 669130"/>
              <a:gd name="connsiteY2-114" fmla="*/ 0 h 935648"/>
              <a:gd name="connsiteX3-115" fmla="*/ 669130 w 669130"/>
              <a:gd name="connsiteY3-116" fmla="*/ 41276 h 935648"/>
              <a:gd name="connsiteX4-117" fmla="*/ 650081 w 669130"/>
              <a:gd name="connsiteY4-118" fmla="*/ 870560 h 935648"/>
              <a:gd name="connsiteX5-119" fmla="*/ 632617 w 669130"/>
              <a:gd name="connsiteY5-120" fmla="*/ 935648 h 935648"/>
              <a:gd name="connsiteX6-121" fmla="*/ 29370 w 669130"/>
              <a:gd name="connsiteY6-122" fmla="*/ 895167 h 935648"/>
              <a:gd name="connsiteX7-123" fmla="*/ 0 w 669130"/>
              <a:gd name="connsiteY7-124" fmla="*/ 865797 h 935648"/>
              <a:gd name="connsiteX8-125" fmla="*/ 0 w 669130"/>
              <a:gd name="connsiteY8-126" fmla="*/ 103189 h 935648"/>
              <a:gd name="connsiteX0-127" fmla="*/ 0 w 669130"/>
              <a:gd name="connsiteY0-128" fmla="*/ 103189 h 935648"/>
              <a:gd name="connsiteX1-129" fmla="*/ 29370 w 669130"/>
              <a:gd name="connsiteY1-130" fmla="*/ 73819 h 935648"/>
              <a:gd name="connsiteX2-131" fmla="*/ 625474 w 669130"/>
              <a:gd name="connsiteY2-132" fmla="*/ 0 h 935648"/>
              <a:gd name="connsiteX3-133" fmla="*/ 669130 w 669130"/>
              <a:gd name="connsiteY3-134" fmla="*/ 41276 h 935648"/>
              <a:gd name="connsiteX4-135" fmla="*/ 659606 w 669130"/>
              <a:gd name="connsiteY4-136" fmla="*/ 887228 h 935648"/>
              <a:gd name="connsiteX5-137" fmla="*/ 632617 w 669130"/>
              <a:gd name="connsiteY5-138" fmla="*/ 935648 h 935648"/>
              <a:gd name="connsiteX6-139" fmla="*/ 29370 w 669130"/>
              <a:gd name="connsiteY6-140" fmla="*/ 895167 h 935648"/>
              <a:gd name="connsiteX7-141" fmla="*/ 0 w 669130"/>
              <a:gd name="connsiteY7-142" fmla="*/ 865797 h 935648"/>
              <a:gd name="connsiteX8-143" fmla="*/ 0 w 669130"/>
              <a:gd name="connsiteY8-144" fmla="*/ 103189 h 935648"/>
              <a:gd name="connsiteX0-145" fmla="*/ 0 w 669130"/>
              <a:gd name="connsiteY0-146" fmla="*/ 103189 h 935648"/>
              <a:gd name="connsiteX1-147" fmla="*/ 29370 w 669130"/>
              <a:gd name="connsiteY1-148" fmla="*/ 73819 h 935648"/>
              <a:gd name="connsiteX2-149" fmla="*/ 625474 w 669130"/>
              <a:gd name="connsiteY2-150" fmla="*/ 0 h 935648"/>
              <a:gd name="connsiteX3-151" fmla="*/ 669130 w 669130"/>
              <a:gd name="connsiteY3-152" fmla="*/ 41276 h 935648"/>
              <a:gd name="connsiteX4-153" fmla="*/ 659606 w 669130"/>
              <a:gd name="connsiteY4-154" fmla="*/ 887228 h 935648"/>
              <a:gd name="connsiteX5-155" fmla="*/ 632617 w 669130"/>
              <a:gd name="connsiteY5-156" fmla="*/ 935648 h 935648"/>
              <a:gd name="connsiteX6-157" fmla="*/ 26989 w 669130"/>
              <a:gd name="connsiteY6-158" fmla="*/ 902311 h 935648"/>
              <a:gd name="connsiteX7-159" fmla="*/ 0 w 669130"/>
              <a:gd name="connsiteY7-160" fmla="*/ 865797 h 935648"/>
              <a:gd name="connsiteX8-161" fmla="*/ 0 w 669130"/>
              <a:gd name="connsiteY8-162" fmla="*/ 103189 h 935648"/>
              <a:gd name="connsiteX0-163" fmla="*/ 0 w 669130"/>
              <a:gd name="connsiteY0-164" fmla="*/ 100808 h 933267"/>
              <a:gd name="connsiteX1-165" fmla="*/ 29370 w 669130"/>
              <a:gd name="connsiteY1-166" fmla="*/ 71438 h 933267"/>
              <a:gd name="connsiteX2-167" fmla="*/ 625474 w 669130"/>
              <a:gd name="connsiteY2-168" fmla="*/ 0 h 933267"/>
              <a:gd name="connsiteX3-169" fmla="*/ 669130 w 669130"/>
              <a:gd name="connsiteY3-170" fmla="*/ 38895 h 933267"/>
              <a:gd name="connsiteX4-171" fmla="*/ 659606 w 669130"/>
              <a:gd name="connsiteY4-172" fmla="*/ 884847 h 933267"/>
              <a:gd name="connsiteX5-173" fmla="*/ 632617 w 669130"/>
              <a:gd name="connsiteY5-174" fmla="*/ 933267 h 933267"/>
              <a:gd name="connsiteX6-175" fmla="*/ 26989 w 669130"/>
              <a:gd name="connsiteY6-176" fmla="*/ 899930 h 933267"/>
              <a:gd name="connsiteX7-177" fmla="*/ 0 w 669130"/>
              <a:gd name="connsiteY7-178" fmla="*/ 863416 h 933267"/>
              <a:gd name="connsiteX8-179" fmla="*/ 0 w 669130"/>
              <a:gd name="connsiteY8-180" fmla="*/ 100808 h 933267"/>
              <a:gd name="connsiteX0-181" fmla="*/ 0 w 669130"/>
              <a:gd name="connsiteY0-182" fmla="*/ 100808 h 933267"/>
              <a:gd name="connsiteX1-183" fmla="*/ 29370 w 669130"/>
              <a:gd name="connsiteY1-184" fmla="*/ 71438 h 933267"/>
              <a:gd name="connsiteX2-185" fmla="*/ 625474 w 669130"/>
              <a:gd name="connsiteY2-186" fmla="*/ 0 h 933267"/>
              <a:gd name="connsiteX3-187" fmla="*/ 669130 w 669130"/>
              <a:gd name="connsiteY3-188" fmla="*/ 38895 h 933267"/>
              <a:gd name="connsiteX4-189" fmla="*/ 659606 w 669130"/>
              <a:gd name="connsiteY4-190" fmla="*/ 884847 h 933267"/>
              <a:gd name="connsiteX5-191" fmla="*/ 632617 w 669130"/>
              <a:gd name="connsiteY5-192" fmla="*/ 933267 h 933267"/>
              <a:gd name="connsiteX6-193" fmla="*/ 26989 w 669130"/>
              <a:gd name="connsiteY6-194" fmla="*/ 899930 h 933267"/>
              <a:gd name="connsiteX7-195" fmla="*/ 0 w 669130"/>
              <a:gd name="connsiteY7-196" fmla="*/ 863416 h 933267"/>
              <a:gd name="connsiteX8-197" fmla="*/ 0 w 669130"/>
              <a:gd name="connsiteY8-198" fmla="*/ 100808 h 933267"/>
              <a:gd name="connsiteX0-199" fmla="*/ 0 w 659606"/>
              <a:gd name="connsiteY0-200" fmla="*/ 100808 h 933267"/>
              <a:gd name="connsiteX1-201" fmla="*/ 29370 w 659606"/>
              <a:gd name="connsiteY1-202" fmla="*/ 71438 h 933267"/>
              <a:gd name="connsiteX2-203" fmla="*/ 625474 w 659606"/>
              <a:gd name="connsiteY2-204" fmla="*/ 0 h 933267"/>
              <a:gd name="connsiteX3-205" fmla="*/ 650080 w 659606"/>
              <a:gd name="connsiteY3-206" fmla="*/ 43658 h 933267"/>
              <a:gd name="connsiteX4-207" fmla="*/ 659606 w 659606"/>
              <a:gd name="connsiteY4-208" fmla="*/ 884847 h 933267"/>
              <a:gd name="connsiteX5-209" fmla="*/ 632617 w 659606"/>
              <a:gd name="connsiteY5-210" fmla="*/ 933267 h 933267"/>
              <a:gd name="connsiteX6-211" fmla="*/ 26989 w 659606"/>
              <a:gd name="connsiteY6-212" fmla="*/ 899930 h 933267"/>
              <a:gd name="connsiteX7-213" fmla="*/ 0 w 659606"/>
              <a:gd name="connsiteY7-214" fmla="*/ 863416 h 933267"/>
              <a:gd name="connsiteX8-215" fmla="*/ 0 w 659606"/>
              <a:gd name="connsiteY8-216" fmla="*/ 100808 h 933267"/>
              <a:gd name="connsiteX0-217" fmla="*/ 0 w 664368"/>
              <a:gd name="connsiteY0-218" fmla="*/ 100808 h 933267"/>
              <a:gd name="connsiteX1-219" fmla="*/ 29370 w 664368"/>
              <a:gd name="connsiteY1-220" fmla="*/ 71438 h 933267"/>
              <a:gd name="connsiteX2-221" fmla="*/ 625474 w 664368"/>
              <a:gd name="connsiteY2-222" fmla="*/ 0 h 933267"/>
              <a:gd name="connsiteX3-223" fmla="*/ 664368 w 664368"/>
              <a:gd name="connsiteY3-224" fmla="*/ 53183 h 933267"/>
              <a:gd name="connsiteX4-225" fmla="*/ 659606 w 664368"/>
              <a:gd name="connsiteY4-226" fmla="*/ 884847 h 933267"/>
              <a:gd name="connsiteX5-227" fmla="*/ 632617 w 664368"/>
              <a:gd name="connsiteY5-228" fmla="*/ 933267 h 933267"/>
              <a:gd name="connsiteX6-229" fmla="*/ 26989 w 664368"/>
              <a:gd name="connsiteY6-230" fmla="*/ 899930 h 933267"/>
              <a:gd name="connsiteX7-231" fmla="*/ 0 w 664368"/>
              <a:gd name="connsiteY7-232" fmla="*/ 863416 h 933267"/>
              <a:gd name="connsiteX8-233" fmla="*/ 0 w 664368"/>
              <a:gd name="connsiteY8-234" fmla="*/ 100808 h 933267"/>
              <a:gd name="connsiteX0-235" fmla="*/ 0 w 664368"/>
              <a:gd name="connsiteY0-236" fmla="*/ 102656 h 935115"/>
              <a:gd name="connsiteX1-237" fmla="*/ 29370 w 664368"/>
              <a:gd name="connsiteY1-238" fmla="*/ 73286 h 935115"/>
              <a:gd name="connsiteX2-239" fmla="*/ 625474 w 664368"/>
              <a:gd name="connsiteY2-240" fmla="*/ 1848 h 935115"/>
              <a:gd name="connsiteX3-241" fmla="*/ 664368 w 664368"/>
              <a:gd name="connsiteY3-242" fmla="*/ 55031 h 935115"/>
              <a:gd name="connsiteX4-243" fmla="*/ 659606 w 664368"/>
              <a:gd name="connsiteY4-244" fmla="*/ 886695 h 935115"/>
              <a:gd name="connsiteX5-245" fmla="*/ 632617 w 664368"/>
              <a:gd name="connsiteY5-246" fmla="*/ 935115 h 935115"/>
              <a:gd name="connsiteX6-247" fmla="*/ 26989 w 664368"/>
              <a:gd name="connsiteY6-248" fmla="*/ 901778 h 935115"/>
              <a:gd name="connsiteX7-249" fmla="*/ 0 w 664368"/>
              <a:gd name="connsiteY7-250" fmla="*/ 865264 h 935115"/>
              <a:gd name="connsiteX8-251" fmla="*/ 0 w 664368"/>
              <a:gd name="connsiteY8-252" fmla="*/ 102656 h 935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64368" h="935115">
                <a:moveTo>
                  <a:pt x="0" y="102656"/>
                </a:moveTo>
                <a:cubicBezTo>
                  <a:pt x="0" y="86435"/>
                  <a:pt x="13149" y="73286"/>
                  <a:pt x="29370" y="73286"/>
                </a:cubicBezTo>
                <a:cubicBezTo>
                  <a:pt x="220927" y="58999"/>
                  <a:pt x="467254" y="20899"/>
                  <a:pt x="625474" y="1848"/>
                </a:cubicBezTo>
                <a:cubicBezTo>
                  <a:pt x="658363" y="-10058"/>
                  <a:pt x="664368" y="38810"/>
                  <a:pt x="664368" y="55031"/>
                </a:cubicBezTo>
                <a:cubicBezTo>
                  <a:pt x="662781" y="332252"/>
                  <a:pt x="661193" y="609474"/>
                  <a:pt x="659606" y="886695"/>
                </a:cubicBezTo>
                <a:cubicBezTo>
                  <a:pt x="659606" y="902916"/>
                  <a:pt x="648838" y="935115"/>
                  <a:pt x="632617" y="935115"/>
                </a:cubicBezTo>
                <a:lnTo>
                  <a:pt x="26989" y="901778"/>
                </a:lnTo>
                <a:cubicBezTo>
                  <a:pt x="10768" y="901778"/>
                  <a:pt x="0" y="881485"/>
                  <a:pt x="0" y="865264"/>
                </a:cubicBezTo>
                <a:lnTo>
                  <a:pt x="0" y="102656"/>
                </a:lnTo>
                <a:close/>
              </a:path>
            </a:pathLst>
          </a:custGeom>
          <a:blipFill>
            <a:blip r:embed="rId2" cstate="print"/>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 name="圆角矩形 97"/>
          <p:cNvSpPr/>
          <p:nvPr/>
        </p:nvSpPr>
        <p:spPr>
          <a:xfrm>
            <a:off x="2530525" y="2307065"/>
            <a:ext cx="726865" cy="1122981"/>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1" fmla="*/ 0 w 690562"/>
              <a:gd name="connsiteY0-2" fmla="*/ 96045 h 888023"/>
              <a:gd name="connsiteX1-3" fmla="*/ 29370 w 690562"/>
              <a:gd name="connsiteY1-4" fmla="*/ 66675 h 888023"/>
              <a:gd name="connsiteX2-5" fmla="*/ 627855 w 690562"/>
              <a:gd name="connsiteY2-6" fmla="*/ 0 h 888023"/>
              <a:gd name="connsiteX3-7" fmla="*/ 690562 w 690562"/>
              <a:gd name="connsiteY3-8" fmla="*/ 96045 h 888023"/>
              <a:gd name="connsiteX4-9" fmla="*/ 690562 w 690562"/>
              <a:gd name="connsiteY4-10" fmla="*/ 858653 h 888023"/>
              <a:gd name="connsiteX5-11" fmla="*/ 661192 w 690562"/>
              <a:gd name="connsiteY5-12" fmla="*/ 888023 h 888023"/>
              <a:gd name="connsiteX6-13" fmla="*/ 29370 w 690562"/>
              <a:gd name="connsiteY6-14" fmla="*/ 888023 h 888023"/>
              <a:gd name="connsiteX7-15" fmla="*/ 0 w 690562"/>
              <a:gd name="connsiteY7-16" fmla="*/ 858653 h 888023"/>
              <a:gd name="connsiteX8-17" fmla="*/ 0 w 690562"/>
              <a:gd name="connsiteY8-18" fmla="*/ 96045 h 888023"/>
              <a:gd name="connsiteX0-19" fmla="*/ 0 w 690562"/>
              <a:gd name="connsiteY0-20" fmla="*/ 96045 h 888023"/>
              <a:gd name="connsiteX1-21" fmla="*/ 29370 w 690562"/>
              <a:gd name="connsiteY1-22" fmla="*/ 66675 h 888023"/>
              <a:gd name="connsiteX2-23" fmla="*/ 627855 w 690562"/>
              <a:gd name="connsiteY2-24" fmla="*/ 0 h 888023"/>
              <a:gd name="connsiteX3-25" fmla="*/ 690562 w 690562"/>
              <a:gd name="connsiteY3-26" fmla="*/ 96045 h 888023"/>
              <a:gd name="connsiteX4-27" fmla="*/ 690562 w 690562"/>
              <a:gd name="connsiteY4-28" fmla="*/ 858653 h 888023"/>
              <a:gd name="connsiteX5-29" fmla="*/ 661192 w 690562"/>
              <a:gd name="connsiteY5-30" fmla="*/ 888023 h 888023"/>
              <a:gd name="connsiteX6-31" fmla="*/ 29370 w 690562"/>
              <a:gd name="connsiteY6-32" fmla="*/ 888023 h 888023"/>
              <a:gd name="connsiteX7-33" fmla="*/ 0 w 690562"/>
              <a:gd name="connsiteY7-34" fmla="*/ 858653 h 888023"/>
              <a:gd name="connsiteX8-35" fmla="*/ 0 w 690562"/>
              <a:gd name="connsiteY8-36" fmla="*/ 96045 h 888023"/>
              <a:gd name="connsiteX0-37" fmla="*/ 0 w 690562"/>
              <a:gd name="connsiteY0-38" fmla="*/ 96045 h 888023"/>
              <a:gd name="connsiteX1-39" fmla="*/ 29370 w 690562"/>
              <a:gd name="connsiteY1-40" fmla="*/ 66675 h 888023"/>
              <a:gd name="connsiteX2-41" fmla="*/ 627855 w 690562"/>
              <a:gd name="connsiteY2-42" fmla="*/ 0 h 888023"/>
              <a:gd name="connsiteX3-43" fmla="*/ 690562 w 690562"/>
              <a:gd name="connsiteY3-44" fmla="*/ 96045 h 888023"/>
              <a:gd name="connsiteX4-45" fmla="*/ 690562 w 690562"/>
              <a:gd name="connsiteY4-46" fmla="*/ 858653 h 888023"/>
              <a:gd name="connsiteX5-47" fmla="*/ 661192 w 690562"/>
              <a:gd name="connsiteY5-48" fmla="*/ 888023 h 888023"/>
              <a:gd name="connsiteX6-49" fmla="*/ 29370 w 690562"/>
              <a:gd name="connsiteY6-50" fmla="*/ 888023 h 888023"/>
              <a:gd name="connsiteX7-51" fmla="*/ 0 w 690562"/>
              <a:gd name="connsiteY7-52" fmla="*/ 858653 h 888023"/>
              <a:gd name="connsiteX8-53" fmla="*/ 0 w 690562"/>
              <a:gd name="connsiteY8-54" fmla="*/ 96045 h 888023"/>
              <a:gd name="connsiteX0-55" fmla="*/ 0 w 690562"/>
              <a:gd name="connsiteY0-56" fmla="*/ 96045 h 888023"/>
              <a:gd name="connsiteX1-57" fmla="*/ 29370 w 690562"/>
              <a:gd name="connsiteY1-58" fmla="*/ 66675 h 888023"/>
              <a:gd name="connsiteX2-59" fmla="*/ 627855 w 690562"/>
              <a:gd name="connsiteY2-60" fmla="*/ 0 h 888023"/>
              <a:gd name="connsiteX3-61" fmla="*/ 669130 w 690562"/>
              <a:gd name="connsiteY3-62" fmla="*/ 34132 h 888023"/>
              <a:gd name="connsiteX4-63" fmla="*/ 690562 w 690562"/>
              <a:gd name="connsiteY4-64" fmla="*/ 858653 h 888023"/>
              <a:gd name="connsiteX5-65" fmla="*/ 661192 w 690562"/>
              <a:gd name="connsiteY5-66" fmla="*/ 888023 h 888023"/>
              <a:gd name="connsiteX6-67" fmla="*/ 29370 w 690562"/>
              <a:gd name="connsiteY6-68" fmla="*/ 888023 h 888023"/>
              <a:gd name="connsiteX7-69" fmla="*/ 0 w 690562"/>
              <a:gd name="connsiteY7-70" fmla="*/ 858653 h 888023"/>
              <a:gd name="connsiteX8-71" fmla="*/ 0 w 690562"/>
              <a:gd name="connsiteY8-72" fmla="*/ 96045 h 888023"/>
              <a:gd name="connsiteX0-73" fmla="*/ 0 w 690562"/>
              <a:gd name="connsiteY0-74" fmla="*/ 103189 h 895167"/>
              <a:gd name="connsiteX1-75" fmla="*/ 29370 w 690562"/>
              <a:gd name="connsiteY1-76" fmla="*/ 73819 h 895167"/>
              <a:gd name="connsiteX2-77" fmla="*/ 625474 w 690562"/>
              <a:gd name="connsiteY2-78" fmla="*/ 0 h 895167"/>
              <a:gd name="connsiteX3-79" fmla="*/ 669130 w 690562"/>
              <a:gd name="connsiteY3-80" fmla="*/ 41276 h 895167"/>
              <a:gd name="connsiteX4-81" fmla="*/ 690562 w 690562"/>
              <a:gd name="connsiteY4-82" fmla="*/ 865797 h 895167"/>
              <a:gd name="connsiteX5-83" fmla="*/ 661192 w 690562"/>
              <a:gd name="connsiteY5-84" fmla="*/ 895167 h 895167"/>
              <a:gd name="connsiteX6-85" fmla="*/ 29370 w 690562"/>
              <a:gd name="connsiteY6-86" fmla="*/ 895167 h 895167"/>
              <a:gd name="connsiteX7-87" fmla="*/ 0 w 690562"/>
              <a:gd name="connsiteY7-88" fmla="*/ 865797 h 895167"/>
              <a:gd name="connsiteX8-89" fmla="*/ 0 w 690562"/>
              <a:gd name="connsiteY8-90" fmla="*/ 103189 h 895167"/>
              <a:gd name="connsiteX0-91" fmla="*/ 0 w 690562"/>
              <a:gd name="connsiteY0-92" fmla="*/ 103189 h 935648"/>
              <a:gd name="connsiteX1-93" fmla="*/ 29370 w 690562"/>
              <a:gd name="connsiteY1-94" fmla="*/ 73819 h 935648"/>
              <a:gd name="connsiteX2-95" fmla="*/ 625474 w 690562"/>
              <a:gd name="connsiteY2-96" fmla="*/ 0 h 935648"/>
              <a:gd name="connsiteX3-97" fmla="*/ 669130 w 690562"/>
              <a:gd name="connsiteY3-98" fmla="*/ 41276 h 935648"/>
              <a:gd name="connsiteX4-99" fmla="*/ 690562 w 690562"/>
              <a:gd name="connsiteY4-100" fmla="*/ 865797 h 935648"/>
              <a:gd name="connsiteX5-101" fmla="*/ 632617 w 690562"/>
              <a:gd name="connsiteY5-102" fmla="*/ 935648 h 935648"/>
              <a:gd name="connsiteX6-103" fmla="*/ 29370 w 690562"/>
              <a:gd name="connsiteY6-104" fmla="*/ 895167 h 935648"/>
              <a:gd name="connsiteX7-105" fmla="*/ 0 w 690562"/>
              <a:gd name="connsiteY7-106" fmla="*/ 865797 h 935648"/>
              <a:gd name="connsiteX8-107" fmla="*/ 0 w 690562"/>
              <a:gd name="connsiteY8-108" fmla="*/ 103189 h 935648"/>
              <a:gd name="connsiteX0-109" fmla="*/ 0 w 669130"/>
              <a:gd name="connsiteY0-110" fmla="*/ 103189 h 935648"/>
              <a:gd name="connsiteX1-111" fmla="*/ 29370 w 669130"/>
              <a:gd name="connsiteY1-112" fmla="*/ 73819 h 935648"/>
              <a:gd name="connsiteX2-113" fmla="*/ 625474 w 669130"/>
              <a:gd name="connsiteY2-114" fmla="*/ 0 h 935648"/>
              <a:gd name="connsiteX3-115" fmla="*/ 669130 w 669130"/>
              <a:gd name="connsiteY3-116" fmla="*/ 41276 h 935648"/>
              <a:gd name="connsiteX4-117" fmla="*/ 650081 w 669130"/>
              <a:gd name="connsiteY4-118" fmla="*/ 870560 h 935648"/>
              <a:gd name="connsiteX5-119" fmla="*/ 632617 w 669130"/>
              <a:gd name="connsiteY5-120" fmla="*/ 935648 h 935648"/>
              <a:gd name="connsiteX6-121" fmla="*/ 29370 w 669130"/>
              <a:gd name="connsiteY6-122" fmla="*/ 895167 h 935648"/>
              <a:gd name="connsiteX7-123" fmla="*/ 0 w 669130"/>
              <a:gd name="connsiteY7-124" fmla="*/ 865797 h 935648"/>
              <a:gd name="connsiteX8-125" fmla="*/ 0 w 669130"/>
              <a:gd name="connsiteY8-126" fmla="*/ 103189 h 935648"/>
              <a:gd name="connsiteX0-127" fmla="*/ 0 w 669130"/>
              <a:gd name="connsiteY0-128" fmla="*/ 103189 h 935648"/>
              <a:gd name="connsiteX1-129" fmla="*/ 29370 w 669130"/>
              <a:gd name="connsiteY1-130" fmla="*/ 73819 h 935648"/>
              <a:gd name="connsiteX2-131" fmla="*/ 625474 w 669130"/>
              <a:gd name="connsiteY2-132" fmla="*/ 0 h 935648"/>
              <a:gd name="connsiteX3-133" fmla="*/ 669130 w 669130"/>
              <a:gd name="connsiteY3-134" fmla="*/ 41276 h 935648"/>
              <a:gd name="connsiteX4-135" fmla="*/ 659606 w 669130"/>
              <a:gd name="connsiteY4-136" fmla="*/ 887228 h 935648"/>
              <a:gd name="connsiteX5-137" fmla="*/ 632617 w 669130"/>
              <a:gd name="connsiteY5-138" fmla="*/ 935648 h 935648"/>
              <a:gd name="connsiteX6-139" fmla="*/ 29370 w 669130"/>
              <a:gd name="connsiteY6-140" fmla="*/ 895167 h 935648"/>
              <a:gd name="connsiteX7-141" fmla="*/ 0 w 669130"/>
              <a:gd name="connsiteY7-142" fmla="*/ 865797 h 935648"/>
              <a:gd name="connsiteX8-143" fmla="*/ 0 w 669130"/>
              <a:gd name="connsiteY8-144" fmla="*/ 103189 h 935648"/>
              <a:gd name="connsiteX0-145" fmla="*/ 0 w 669130"/>
              <a:gd name="connsiteY0-146" fmla="*/ 103189 h 935648"/>
              <a:gd name="connsiteX1-147" fmla="*/ 29370 w 669130"/>
              <a:gd name="connsiteY1-148" fmla="*/ 73819 h 935648"/>
              <a:gd name="connsiteX2-149" fmla="*/ 625474 w 669130"/>
              <a:gd name="connsiteY2-150" fmla="*/ 0 h 935648"/>
              <a:gd name="connsiteX3-151" fmla="*/ 669130 w 669130"/>
              <a:gd name="connsiteY3-152" fmla="*/ 41276 h 935648"/>
              <a:gd name="connsiteX4-153" fmla="*/ 659606 w 669130"/>
              <a:gd name="connsiteY4-154" fmla="*/ 887228 h 935648"/>
              <a:gd name="connsiteX5-155" fmla="*/ 632617 w 669130"/>
              <a:gd name="connsiteY5-156" fmla="*/ 935648 h 935648"/>
              <a:gd name="connsiteX6-157" fmla="*/ 26989 w 669130"/>
              <a:gd name="connsiteY6-158" fmla="*/ 902311 h 935648"/>
              <a:gd name="connsiteX7-159" fmla="*/ 0 w 669130"/>
              <a:gd name="connsiteY7-160" fmla="*/ 865797 h 935648"/>
              <a:gd name="connsiteX8-161" fmla="*/ 0 w 669130"/>
              <a:gd name="connsiteY8-162" fmla="*/ 103189 h 935648"/>
              <a:gd name="connsiteX0-163" fmla="*/ 0 w 669130"/>
              <a:gd name="connsiteY0-164" fmla="*/ 100808 h 933267"/>
              <a:gd name="connsiteX1-165" fmla="*/ 29370 w 669130"/>
              <a:gd name="connsiteY1-166" fmla="*/ 71438 h 933267"/>
              <a:gd name="connsiteX2-167" fmla="*/ 625474 w 669130"/>
              <a:gd name="connsiteY2-168" fmla="*/ 0 h 933267"/>
              <a:gd name="connsiteX3-169" fmla="*/ 669130 w 669130"/>
              <a:gd name="connsiteY3-170" fmla="*/ 38895 h 933267"/>
              <a:gd name="connsiteX4-171" fmla="*/ 659606 w 669130"/>
              <a:gd name="connsiteY4-172" fmla="*/ 884847 h 933267"/>
              <a:gd name="connsiteX5-173" fmla="*/ 632617 w 669130"/>
              <a:gd name="connsiteY5-174" fmla="*/ 933267 h 933267"/>
              <a:gd name="connsiteX6-175" fmla="*/ 26989 w 669130"/>
              <a:gd name="connsiteY6-176" fmla="*/ 899930 h 933267"/>
              <a:gd name="connsiteX7-177" fmla="*/ 0 w 669130"/>
              <a:gd name="connsiteY7-178" fmla="*/ 863416 h 933267"/>
              <a:gd name="connsiteX8-179" fmla="*/ 0 w 669130"/>
              <a:gd name="connsiteY8-180" fmla="*/ 100808 h 933267"/>
              <a:gd name="connsiteX0-181" fmla="*/ 0 w 669130"/>
              <a:gd name="connsiteY0-182" fmla="*/ 100808 h 933267"/>
              <a:gd name="connsiteX1-183" fmla="*/ 29370 w 669130"/>
              <a:gd name="connsiteY1-184" fmla="*/ 71438 h 933267"/>
              <a:gd name="connsiteX2-185" fmla="*/ 625474 w 669130"/>
              <a:gd name="connsiteY2-186" fmla="*/ 0 h 933267"/>
              <a:gd name="connsiteX3-187" fmla="*/ 669130 w 669130"/>
              <a:gd name="connsiteY3-188" fmla="*/ 38895 h 933267"/>
              <a:gd name="connsiteX4-189" fmla="*/ 659606 w 669130"/>
              <a:gd name="connsiteY4-190" fmla="*/ 884847 h 933267"/>
              <a:gd name="connsiteX5-191" fmla="*/ 632617 w 669130"/>
              <a:gd name="connsiteY5-192" fmla="*/ 933267 h 933267"/>
              <a:gd name="connsiteX6-193" fmla="*/ 26989 w 669130"/>
              <a:gd name="connsiteY6-194" fmla="*/ 899930 h 933267"/>
              <a:gd name="connsiteX7-195" fmla="*/ 0 w 669130"/>
              <a:gd name="connsiteY7-196" fmla="*/ 863416 h 933267"/>
              <a:gd name="connsiteX8-197" fmla="*/ 0 w 669130"/>
              <a:gd name="connsiteY8-198" fmla="*/ 100808 h 933267"/>
              <a:gd name="connsiteX0-199" fmla="*/ 0 w 659606"/>
              <a:gd name="connsiteY0-200" fmla="*/ 100808 h 933267"/>
              <a:gd name="connsiteX1-201" fmla="*/ 29370 w 659606"/>
              <a:gd name="connsiteY1-202" fmla="*/ 71438 h 933267"/>
              <a:gd name="connsiteX2-203" fmla="*/ 625474 w 659606"/>
              <a:gd name="connsiteY2-204" fmla="*/ 0 h 933267"/>
              <a:gd name="connsiteX3-205" fmla="*/ 650080 w 659606"/>
              <a:gd name="connsiteY3-206" fmla="*/ 43658 h 933267"/>
              <a:gd name="connsiteX4-207" fmla="*/ 659606 w 659606"/>
              <a:gd name="connsiteY4-208" fmla="*/ 884847 h 933267"/>
              <a:gd name="connsiteX5-209" fmla="*/ 632617 w 659606"/>
              <a:gd name="connsiteY5-210" fmla="*/ 933267 h 933267"/>
              <a:gd name="connsiteX6-211" fmla="*/ 26989 w 659606"/>
              <a:gd name="connsiteY6-212" fmla="*/ 899930 h 933267"/>
              <a:gd name="connsiteX7-213" fmla="*/ 0 w 659606"/>
              <a:gd name="connsiteY7-214" fmla="*/ 863416 h 933267"/>
              <a:gd name="connsiteX8-215" fmla="*/ 0 w 659606"/>
              <a:gd name="connsiteY8-216" fmla="*/ 100808 h 933267"/>
              <a:gd name="connsiteX0-217" fmla="*/ 0 w 664368"/>
              <a:gd name="connsiteY0-218" fmla="*/ 100808 h 933267"/>
              <a:gd name="connsiteX1-219" fmla="*/ 29370 w 664368"/>
              <a:gd name="connsiteY1-220" fmla="*/ 71438 h 933267"/>
              <a:gd name="connsiteX2-221" fmla="*/ 625474 w 664368"/>
              <a:gd name="connsiteY2-222" fmla="*/ 0 h 933267"/>
              <a:gd name="connsiteX3-223" fmla="*/ 664368 w 664368"/>
              <a:gd name="connsiteY3-224" fmla="*/ 53183 h 933267"/>
              <a:gd name="connsiteX4-225" fmla="*/ 659606 w 664368"/>
              <a:gd name="connsiteY4-226" fmla="*/ 884847 h 933267"/>
              <a:gd name="connsiteX5-227" fmla="*/ 632617 w 664368"/>
              <a:gd name="connsiteY5-228" fmla="*/ 933267 h 933267"/>
              <a:gd name="connsiteX6-229" fmla="*/ 26989 w 664368"/>
              <a:gd name="connsiteY6-230" fmla="*/ 899930 h 933267"/>
              <a:gd name="connsiteX7-231" fmla="*/ 0 w 664368"/>
              <a:gd name="connsiteY7-232" fmla="*/ 863416 h 933267"/>
              <a:gd name="connsiteX8-233" fmla="*/ 0 w 664368"/>
              <a:gd name="connsiteY8-234" fmla="*/ 100808 h 933267"/>
              <a:gd name="connsiteX0-235" fmla="*/ 0 w 664368"/>
              <a:gd name="connsiteY0-236" fmla="*/ 102656 h 935115"/>
              <a:gd name="connsiteX1-237" fmla="*/ 29370 w 664368"/>
              <a:gd name="connsiteY1-238" fmla="*/ 73286 h 935115"/>
              <a:gd name="connsiteX2-239" fmla="*/ 625474 w 664368"/>
              <a:gd name="connsiteY2-240" fmla="*/ 1848 h 935115"/>
              <a:gd name="connsiteX3-241" fmla="*/ 664368 w 664368"/>
              <a:gd name="connsiteY3-242" fmla="*/ 55031 h 935115"/>
              <a:gd name="connsiteX4-243" fmla="*/ 659606 w 664368"/>
              <a:gd name="connsiteY4-244" fmla="*/ 886695 h 935115"/>
              <a:gd name="connsiteX5-245" fmla="*/ 632617 w 664368"/>
              <a:gd name="connsiteY5-246" fmla="*/ 935115 h 935115"/>
              <a:gd name="connsiteX6-247" fmla="*/ 26989 w 664368"/>
              <a:gd name="connsiteY6-248" fmla="*/ 901778 h 935115"/>
              <a:gd name="connsiteX7-249" fmla="*/ 0 w 664368"/>
              <a:gd name="connsiteY7-250" fmla="*/ 865264 h 935115"/>
              <a:gd name="connsiteX8-251" fmla="*/ 0 w 664368"/>
              <a:gd name="connsiteY8-252" fmla="*/ 102656 h 935115"/>
              <a:gd name="connsiteX0-253" fmla="*/ 0 w 664368"/>
              <a:gd name="connsiteY0-254" fmla="*/ 113215 h 945674"/>
              <a:gd name="connsiteX1-255" fmla="*/ 29370 w 664368"/>
              <a:gd name="connsiteY1-256" fmla="*/ 83845 h 945674"/>
              <a:gd name="connsiteX2-257" fmla="*/ 619608 w 664368"/>
              <a:gd name="connsiteY2-258" fmla="*/ 1558 h 945674"/>
              <a:gd name="connsiteX3-259" fmla="*/ 664368 w 664368"/>
              <a:gd name="connsiteY3-260" fmla="*/ 65590 h 945674"/>
              <a:gd name="connsiteX4-261" fmla="*/ 659606 w 664368"/>
              <a:gd name="connsiteY4-262" fmla="*/ 897254 h 945674"/>
              <a:gd name="connsiteX5-263" fmla="*/ 632617 w 664368"/>
              <a:gd name="connsiteY5-264" fmla="*/ 945674 h 945674"/>
              <a:gd name="connsiteX6-265" fmla="*/ 26989 w 664368"/>
              <a:gd name="connsiteY6-266" fmla="*/ 912337 h 945674"/>
              <a:gd name="connsiteX7-267" fmla="*/ 0 w 664368"/>
              <a:gd name="connsiteY7-268" fmla="*/ 875823 h 945674"/>
              <a:gd name="connsiteX8-269" fmla="*/ 0 w 664368"/>
              <a:gd name="connsiteY8-270" fmla="*/ 113215 h 945674"/>
              <a:gd name="connsiteX0-271" fmla="*/ 0 w 664368"/>
              <a:gd name="connsiteY0-272" fmla="*/ 113215 h 945674"/>
              <a:gd name="connsiteX1-273" fmla="*/ 29370 w 664368"/>
              <a:gd name="connsiteY1-274" fmla="*/ 83845 h 945674"/>
              <a:gd name="connsiteX2-275" fmla="*/ 619608 w 664368"/>
              <a:gd name="connsiteY2-276" fmla="*/ 1558 h 945674"/>
              <a:gd name="connsiteX3-277" fmla="*/ 664368 w 664368"/>
              <a:gd name="connsiteY3-278" fmla="*/ 65590 h 945674"/>
              <a:gd name="connsiteX4-279" fmla="*/ 659606 w 664368"/>
              <a:gd name="connsiteY4-280" fmla="*/ 897254 h 945674"/>
              <a:gd name="connsiteX5-281" fmla="*/ 632617 w 664368"/>
              <a:gd name="connsiteY5-282" fmla="*/ 945674 h 945674"/>
              <a:gd name="connsiteX6-283" fmla="*/ 26989 w 664368"/>
              <a:gd name="connsiteY6-284" fmla="*/ 912337 h 945674"/>
              <a:gd name="connsiteX7-285" fmla="*/ 0 w 664368"/>
              <a:gd name="connsiteY7-286" fmla="*/ 875823 h 945674"/>
              <a:gd name="connsiteX8-287" fmla="*/ 0 w 664368"/>
              <a:gd name="connsiteY8-288" fmla="*/ 113215 h 945674"/>
              <a:gd name="connsiteX0-289" fmla="*/ 0 w 671507"/>
              <a:gd name="connsiteY0-290" fmla="*/ 113215 h 945674"/>
              <a:gd name="connsiteX1-291" fmla="*/ 29370 w 671507"/>
              <a:gd name="connsiteY1-292" fmla="*/ 83845 h 945674"/>
              <a:gd name="connsiteX2-293" fmla="*/ 619608 w 671507"/>
              <a:gd name="connsiteY2-294" fmla="*/ 1558 h 945674"/>
              <a:gd name="connsiteX3-295" fmla="*/ 664368 w 671507"/>
              <a:gd name="connsiteY3-296" fmla="*/ 65590 h 945674"/>
              <a:gd name="connsiteX4-297" fmla="*/ 671338 w 671507"/>
              <a:gd name="connsiteY4-298" fmla="*/ 910815 h 945674"/>
              <a:gd name="connsiteX5-299" fmla="*/ 632617 w 671507"/>
              <a:gd name="connsiteY5-300" fmla="*/ 945674 h 945674"/>
              <a:gd name="connsiteX6-301" fmla="*/ 26989 w 671507"/>
              <a:gd name="connsiteY6-302" fmla="*/ 912337 h 945674"/>
              <a:gd name="connsiteX7-303" fmla="*/ 0 w 671507"/>
              <a:gd name="connsiteY7-304" fmla="*/ 875823 h 945674"/>
              <a:gd name="connsiteX8-305" fmla="*/ 0 w 671507"/>
              <a:gd name="connsiteY8-306" fmla="*/ 113215 h 945674"/>
              <a:gd name="connsiteX0-307" fmla="*/ 0 w 671507"/>
              <a:gd name="connsiteY0-308" fmla="*/ 113215 h 959234"/>
              <a:gd name="connsiteX1-309" fmla="*/ 29370 w 671507"/>
              <a:gd name="connsiteY1-310" fmla="*/ 83845 h 959234"/>
              <a:gd name="connsiteX2-311" fmla="*/ 619608 w 671507"/>
              <a:gd name="connsiteY2-312" fmla="*/ 1558 h 959234"/>
              <a:gd name="connsiteX3-313" fmla="*/ 664368 w 671507"/>
              <a:gd name="connsiteY3-314" fmla="*/ 65590 h 959234"/>
              <a:gd name="connsiteX4-315" fmla="*/ 671338 w 671507"/>
              <a:gd name="connsiteY4-316" fmla="*/ 910815 h 959234"/>
              <a:gd name="connsiteX5-317" fmla="*/ 632617 w 671507"/>
              <a:gd name="connsiteY5-318" fmla="*/ 959234 h 959234"/>
              <a:gd name="connsiteX6-319" fmla="*/ 26989 w 671507"/>
              <a:gd name="connsiteY6-320" fmla="*/ 912337 h 959234"/>
              <a:gd name="connsiteX7-321" fmla="*/ 0 w 671507"/>
              <a:gd name="connsiteY7-322" fmla="*/ 875823 h 959234"/>
              <a:gd name="connsiteX8-323" fmla="*/ 0 w 671507"/>
              <a:gd name="connsiteY8-324" fmla="*/ 113215 h 959234"/>
              <a:gd name="connsiteX0-325" fmla="*/ 0 w 671507"/>
              <a:gd name="connsiteY0-326" fmla="*/ 113215 h 959234"/>
              <a:gd name="connsiteX1-327" fmla="*/ 29370 w 671507"/>
              <a:gd name="connsiteY1-328" fmla="*/ 83845 h 959234"/>
              <a:gd name="connsiteX2-329" fmla="*/ 619608 w 671507"/>
              <a:gd name="connsiteY2-330" fmla="*/ 1558 h 959234"/>
              <a:gd name="connsiteX3-331" fmla="*/ 664368 w 671507"/>
              <a:gd name="connsiteY3-332" fmla="*/ 65590 h 959234"/>
              <a:gd name="connsiteX4-333" fmla="*/ 671338 w 671507"/>
              <a:gd name="connsiteY4-334" fmla="*/ 910815 h 959234"/>
              <a:gd name="connsiteX5-335" fmla="*/ 632617 w 671507"/>
              <a:gd name="connsiteY5-336" fmla="*/ 959234 h 959234"/>
              <a:gd name="connsiteX6-337" fmla="*/ 26989 w 671507"/>
              <a:gd name="connsiteY6-338" fmla="*/ 912337 h 959234"/>
              <a:gd name="connsiteX7-339" fmla="*/ 0 w 671507"/>
              <a:gd name="connsiteY7-340" fmla="*/ 875823 h 959234"/>
              <a:gd name="connsiteX8-341" fmla="*/ 0 w 671507"/>
              <a:gd name="connsiteY8-342" fmla="*/ 113215 h 9592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1507" h="959234">
                <a:moveTo>
                  <a:pt x="0" y="113215"/>
                </a:moveTo>
                <a:cubicBezTo>
                  <a:pt x="0" y="96994"/>
                  <a:pt x="13149" y="83845"/>
                  <a:pt x="29370" y="83845"/>
                </a:cubicBezTo>
                <a:cubicBezTo>
                  <a:pt x="138798" y="69558"/>
                  <a:pt x="458455" y="12473"/>
                  <a:pt x="619608" y="1558"/>
                </a:cubicBezTo>
                <a:cubicBezTo>
                  <a:pt x="652497" y="-10348"/>
                  <a:pt x="664368" y="49369"/>
                  <a:pt x="664368" y="65590"/>
                </a:cubicBezTo>
                <a:cubicBezTo>
                  <a:pt x="662781" y="342811"/>
                  <a:pt x="672925" y="633594"/>
                  <a:pt x="671338" y="910815"/>
                </a:cubicBezTo>
                <a:cubicBezTo>
                  <a:pt x="671338" y="927036"/>
                  <a:pt x="648838" y="959234"/>
                  <a:pt x="632617" y="959234"/>
                </a:cubicBezTo>
                <a:lnTo>
                  <a:pt x="26989" y="912337"/>
                </a:lnTo>
                <a:cubicBezTo>
                  <a:pt x="10768" y="912337"/>
                  <a:pt x="0" y="892044"/>
                  <a:pt x="0" y="875823"/>
                </a:cubicBezTo>
                <a:lnTo>
                  <a:pt x="0" y="113215"/>
                </a:lnTo>
                <a:close/>
              </a:path>
            </a:pathLst>
          </a:custGeom>
          <a:blipFill>
            <a:blip r:embed="rId3" cstate="print"/>
            <a:stretch>
              <a:fillRect/>
            </a:stretch>
          </a:blip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 name="圆角矩形 97"/>
          <p:cNvSpPr/>
          <p:nvPr/>
        </p:nvSpPr>
        <p:spPr>
          <a:xfrm>
            <a:off x="3333799" y="2149117"/>
            <a:ext cx="776288" cy="1409700"/>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1" fmla="*/ 0 w 690562"/>
              <a:gd name="connsiteY0-2" fmla="*/ 96045 h 888023"/>
              <a:gd name="connsiteX1-3" fmla="*/ 29370 w 690562"/>
              <a:gd name="connsiteY1-4" fmla="*/ 66675 h 888023"/>
              <a:gd name="connsiteX2-5" fmla="*/ 627855 w 690562"/>
              <a:gd name="connsiteY2-6" fmla="*/ 0 h 888023"/>
              <a:gd name="connsiteX3-7" fmla="*/ 690562 w 690562"/>
              <a:gd name="connsiteY3-8" fmla="*/ 96045 h 888023"/>
              <a:gd name="connsiteX4-9" fmla="*/ 690562 w 690562"/>
              <a:gd name="connsiteY4-10" fmla="*/ 858653 h 888023"/>
              <a:gd name="connsiteX5-11" fmla="*/ 661192 w 690562"/>
              <a:gd name="connsiteY5-12" fmla="*/ 888023 h 888023"/>
              <a:gd name="connsiteX6-13" fmla="*/ 29370 w 690562"/>
              <a:gd name="connsiteY6-14" fmla="*/ 888023 h 888023"/>
              <a:gd name="connsiteX7-15" fmla="*/ 0 w 690562"/>
              <a:gd name="connsiteY7-16" fmla="*/ 858653 h 888023"/>
              <a:gd name="connsiteX8-17" fmla="*/ 0 w 690562"/>
              <a:gd name="connsiteY8-18" fmla="*/ 96045 h 888023"/>
              <a:gd name="connsiteX0-19" fmla="*/ 0 w 690562"/>
              <a:gd name="connsiteY0-20" fmla="*/ 96045 h 888023"/>
              <a:gd name="connsiteX1-21" fmla="*/ 29370 w 690562"/>
              <a:gd name="connsiteY1-22" fmla="*/ 66675 h 888023"/>
              <a:gd name="connsiteX2-23" fmla="*/ 627855 w 690562"/>
              <a:gd name="connsiteY2-24" fmla="*/ 0 h 888023"/>
              <a:gd name="connsiteX3-25" fmla="*/ 690562 w 690562"/>
              <a:gd name="connsiteY3-26" fmla="*/ 96045 h 888023"/>
              <a:gd name="connsiteX4-27" fmla="*/ 690562 w 690562"/>
              <a:gd name="connsiteY4-28" fmla="*/ 858653 h 888023"/>
              <a:gd name="connsiteX5-29" fmla="*/ 661192 w 690562"/>
              <a:gd name="connsiteY5-30" fmla="*/ 888023 h 888023"/>
              <a:gd name="connsiteX6-31" fmla="*/ 29370 w 690562"/>
              <a:gd name="connsiteY6-32" fmla="*/ 888023 h 888023"/>
              <a:gd name="connsiteX7-33" fmla="*/ 0 w 690562"/>
              <a:gd name="connsiteY7-34" fmla="*/ 858653 h 888023"/>
              <a:gd name="connsiteX8-35" fmla="*/ 0 w 690562"/>
              <a:gd name="connsiteY8-36" fmla="*/ 96045 h 888023"/>
              <a:gd name="connsiteX0-37" fmla="*/ 0 w 690562"/>
              <a:gd name="connsiteY0-38" fmla="*/ 96045 h 888023"/>
              <a:gd name="connsiteX1-39" fmla="*/ 29370 w 690562"/>
              <a:gd name="connsiteY1-40" fmla="*/ 66675 h 888023"/>
              <a:gd name="connsiteX2-41" fmla="*/ 627855 w 690562"/>
              <a:gd name="connsiteY2-42" fmla="*/ 0 h 888023"/>
              <a:gd name="connsiteX3-43" fmla="*/ 690562 w 690562"/>
              <a:gd name="connsiteY3-44" fmla="*/ 96045 h 888023"/>
              <a:gd name="connsiteX4-45" fmla="*/ 690562 w 690562"/>
              <a:gd name="connsiteY4-46" fmla="*/ 858653 h 888023"/>
              <a:gd name="connsiteX5-47" fmla="*/ 661192 w 690562"/>
              <a:gd name="connsiteY5-48" fmla="*/ 888023 h 888023"/>
              <a:gd name="connsiteX6-49" fmla="*/ 29370 w 690562"/>
              <a:gd name="connsiteY6-50" fmla="*/ 888023 h 888023"/>
              <a:gd name="connsiteX7-51" fmla="*/ 0 w 690562"/>
              <a:gd name="connsiteY7-52" fmla="*/ 858653 h 888023"/>
              <a:gd name="connsiteX8-53" fmla="*/ 0 w 690562"/>
              <a:gd name="connsiteY8-54" fmla="*/ 96045 h 888023"/>
              <a:gd name="connsiteX0-55" fmla="*/ 0 w 690562"/>
              <a:gd name="connsiteY0-56" fmla="*/ 96045 h 888023"/>
              <a:gd name="connsiteX1-57" fmla="*/ 29370 w 690562"/>
              <a:gd name="connsiteY1-58" fmla="*/ 66675 h 888023"/>
              <a:gd name="connsiteX2-59" fmla="*/ 627855 w 690562"/>
              <a:gd name="connsiteY2-60" fmla="*/ 0 h 888023"/>
              <a:gd name="connsiteX3-61" fmla="*/ 669130 w 690562"/>
              <a:gd name="connsiteY3-62" fmla="*/ 34132 h 888023"/>
              <a:gd name="connsiteX4-63" fmla="*/ 690562 w 690562"/>
              <a:gd name="connsiteY4-64" fmla="*/ 858653 h 888023"/>
              <a:gd name="connsiteX5-65" fmla="*/ 661192 w 690562"/>
              <a:gd name="connsiteY5-66" fmla="*/ 888023 h 888023"/>
              <a:gd name="connsiteX6-67" fmla="*/ 29370 w 690562"/>
              <a:gd name="connsiteY6-68" fmla="*/ 888023 h 888023"/>
              <a:gd name="connsiteX7-69" fmla="*/ 0 w 690562"/>
              <a:gd name="connsiteY7-70" fmla="*/ 858653 h 888023"/>
              <a:gd name="connsiteX8-71" fmla="*/ 0 w 690562"/>
              <a:gd name="connsiteY8-72" fmla="*/ 96045 h 888023"/>
              <a:gd name="connsiteX0-73" fmla="*/ 0 w 690562"/>
              <a:gd name="connsiteY0-74" fmla="*/ 103189 h 895167"/>
              <a:gd name="connsiteX1-75" fmla="*/ 29370 w 690562"/>
              <a:gd name="connsiteY1-76" fmla="*/ 73819 h 895167"/>
              <a:gd name="connsiteX2-77" fmla="*/ 625474 w 690562"/>
              <a:gd name="connsiteY2-78" fmla="*/ 0 h 895167"/>
              <a:gd name="connsiteX3-79" fmla="*/ 669130 w 690562"/>
              <a:gd name="connsiteY3-80" fmla="*/ 41276 h 895167"/>
              <a:gd name="connsiteX4-81" fmla="*/ 690562 w 690562"/>
              <a:gd name="connsiteY4-82" fmla="*/ 865797 h 895167"/>
              <a:gd name="connsiteX5-83" fmla="*/ 661192 w 690562"/>
              <a:gd name="connsiteY5-84" fmla="*/ 895167 h 895167"/>
              <a:gd name="connsiteX6-85" fmla="*/ 29370 w 690562"/>
              <a:gd name="connsiteY6-86" fmla="*/ 895167 h 895167"/>
              <a:gd name="connsiteX7-87" fmla="*/ 0 w 690562"/>
              <a:gd name="connsiteY7-88" fmla="*/ 865797 h 895167"/>
              <a:gd name="connsiteX8-89" fmla="*/ 0 w 690562"/>
              <a:gd name="connsiteY8-90" fmla="*/ 103189 h 895167"/>
              <a:gd name="connsiteX0-91" fmla="*/ 0 w 690562"/>
              <a:gd name="connsiteY0-92" fmla="*/ 103189 h 935648"/>
              <a:gd name="connsiteX1-93" fmla="*/ 29370 w 690562"/>
              <a:gd name="connsiteY1-94" fmla="*/ 73819 h 935648"/>
              <a:gd name="connsiteX2-95" fmla="*/ 625474 w 690562"/>
              <a:gd name="connsiteY2-96" fmla="*/ 0 h 935648"/>
              <a:gd name="connsiteX3-97" fmla="*/ 669130 w 690562"/>
              <a:gd name="connsiteY3-98" fmla="*/ 41276 h 935648"/>
              <a:gd name="connsiteX4-99" fmla="*/ 690562 w 690562"/>
              <a:gd name="connsiteY4-100" fmla="*/ 865797 h 935648"/>
              <a:gd name="connsiteX5-101" fmla="*/ 632617 w 690562"/>
              <a:gd name="connsiteY5-102" fmla="*/ 935648 h 935648"/>
              <a:gd name="connsiteX6-103" fmla="*/ 29370 w 690562"/>
              <a:gd name="connsiteY6-104" fmla="*/ 895167 h 935648"/>
              <a:gd name="connsiteX7-105" fmla="*/ 0 w 690562"/>
              <a:gd name="connsiteY7-106" fmla="*/ 865797 h 935648"/>
              <a:gd name="connsiteX8-107" fmla="*/ 0 w 690562"/>
              <a:gd name="connsiteY8-108" fmla="*/ 103189 h 935648"/>
              <a:gd name="connsiteX0-109" fmla="*/ 0 w 669130"/>
              <a:gd name="connsiteY0-110" fmla="*/ 103189 h 935648"/>
              <a:gd name="connsiteX1-111" fmla="*/ 29370 w 669130"/>
              <a:gd name="connsiteY1-112" fmla="*/ 73819 h 935648"/>
              <a:gd name="connsiteX2-113" fmla="*/ 625474 w 669130"/>
              <a:gd name="connsiteY2-114" fmla="*/ 0 h 935648"/>
              <a:gd name="connsiteX3-115" fmla="*/ 669130 w 669130"/>
              <a:gd name="connsiteY3-116" fmla="*/ 41276 h 935648"/>
              <a:gd name="connsiteX4-117" fmla="*/ 650081 w 669130"/>
              <a:gd name="connsiteY4-118" fmla="*/ 870560 h 935648"/>
              <a:gd name="connsiteX5-119" fmla="*/ 632617 w 669130"/>
              <a:gd name="connsiteY5-120" fmla="*/ 935648 h 935648"/>
              <a:gd name="connsiteX6-121" fmla="*/ 29370 w 669130"/>
              <a:gd name="connsiteY6-122" fmla="*/ 895167 h 935648"/>
              <a:gd name="connsiteX7-123" fmla="*/ 0 w 669130"/>
              <a:gd name="connsiteY7-124" fmla="*/ 865797 h 935648"/>
              <a:gd name="connsiteX8-125" fmla="*/ 0 w 669130"/>
              <a:gd name="connsiteY8-126" fmla="*/ 103189 h 935648"/>
              <a:gd name="connsiteX0-127" fmla="*/ 0 w 669130"/>
              <a:gd name="connsiteY0-128" fmla="*/ 103189 h 935648"/>
              <a:gd name="connsiteX1-129" fmla="*/ 29370 w 669130"/>
              <a:gd name="connsiteY1-130" fmla="*/ 73819 h 935648"/>
              <a:gd name="connsiteX2-131" fmla="*/ 625474 w 669130"/>
              <a:gd name="connsiteY2-132" fmla="*/ 0 h 935648"/>
              <a:gd name="connsiteX3-133" fmla="*/ 669130 w 669130"/>
              <a:gd name="connsiteY3-134" fmla="*/ 41276 h 935648"/>
              <a:gd name="connsiteX4-135" fmla="*/ 659606 w 669130"/>
              <a:gd name="connsiteY4-136" fmla="*/ 887228 h 935648"/>
              <a:gd name="connsiteX5-137" fmla="*/ 632617 w 669130"/>
              <a:gd name="connsiteY5-138" fmla="*/ 935648 h 935648"/>
              <a:gd name="connsiteX6-139" fmla="*/ 29370 w 669130"/>
              <a:gd name="connsiteY6-140" fmla="*/ 895167 h 935648"/>
              <a:gd name="connsiteX7-141" fmla="*/ 0 w 669130"/>
              <a:gd name="connsiteY7-142" fmla="*/ 865797 h 935648"/>
              <a:gd name="connsiteX8-143" fmla="*/ 0 w 669130"/>
              <a:gd name="connsiteY8-144" fmla="*/ 103189 h 935648"/>
              <a:gd name="connsiteX0-145" fmla="*/ 0 w 669130"/>
              <a:gd name="connsiteY0-146" fmla="*/ 103189 h 935648"/>
              <a:gd name="connsiteX1-147" fmla="*/ 29370 w 669130"/>
              <a:gd name="connsiteY1-148" fmla="*/ 73819 h 935648"/>
              <a:gd name="connsiteX2-149" fmla="*/ 625474 w 669130"/>
              <a:gd name="connsiteY2-150" fmla="*/ 0 h 935648"/>
              <a:gd name="connsiteX3-151" fmla="*/ 669130 w 669130"/>
              <a:gd name="connsiteY3-152" fmla="*/ 41276 h 935648"/>
              <a:gd name="connsiteX4-153" fmla="*/ 659606 w 669130"/>
              <a:gd name="connsiteY4-154" fmla="*/ 887228 h 935648"/>
              <a:gd name="connsiteX5-155" fmla="*/ 632617 w 669130"/>
              <a:gd name="connsiteY5-156" fmla="*/ 935648 h 935648"/>
              <a:gd name="connsiteX6-157" fmla="*/ 26989 w 669130"/>
              <a:gd name="connsiteY6-158" fmla="*/ 902311 h 935648"/>
              <a:gd name="connsiteX7-159" fmla="*/ 0 w 669130"/>
              <a:gd name="connsiteY7-160" fmla="*/ 865797 h 935648"/>
              <a:gd name="connsiteX8-161" fmla="*/ 0 w 669130"/>
              <a:gd name="connsiteY8-162" fmla="*/ 103189 h 935648"/>
              <a:gd name="connsiteX0-163" fmla="*/ 0 w 669130"/>
              <a:gd name="connsiteY0-164" fmla="*/ 100808 h 933267"/>
              <a:gd name="connsiteX1-165" fmla="*/ 29370 w 669130"/>
              <a:gd name="connsiteY1-166" fmla="*/ 71438 h 933267"/>
              <a:gd name="connsiteX2-167" fmla="*/ 625474 w 669130"/>
              <a:gd name="connsiteY2-168" fmla="*/ 0 h 933267"/>
              <a:gd name="connsiteX3-169" fmla="*/ 669130 w 669130"/>
              <a:gd name="connsiteY3-170" fmla="*/ 38895 h 933267"/>
              <a:gd name="connsiteX4-171" fmla="*/ 659606 w 669130"/>
              <a:gd name="connsiteY4-172" fmla="*/ 884847 h 933267"/>
              <a:gd name="connsiteX5-173" fmla="*/ 632617 w 669130"/>
              <a:gd name="connsiteY5-174" fmla="*/ 933267 h 933267"/>
              <a:gd name="connsiteX6-175" fmla="*/ 26989 w 669130"/>
              <a:gd name="connsiteY6-176" fmla="*/ 899930 h 933267"/>
              <a:gd name="connsiteX7-177" fmla="*/ 0 w 669130"/>
              <a:gd name="connsiteY7-178" fmla="*/ 863416 h 933267"/>
              <a:gd name="connsiteX8-179" fmla="*/ 0 w 669130"/>
              <a:gd name="connsiteY8-180" fmla="*/ 100808 h 933267"/>
              <a:gd name="connsiteX0-181" fmla="*/ 0 w 669130"/>
              <a:gd name="connsiteY0-182" fmla="*/ 100808 h 933267"/>
              <a:gd name="connsiteX1-183" fmla="*/ 29370 w 669130"/>
              <a:gd name="connsiteY1-184" fmla="*/ 71438 h 933267"/>
              <a:gd name="connsiteX2-185" fmla="*/ 625474 w 669130"/>
              <a:gd name="connsiteY2-186" fmla="*/ 0 h 933267"/>
              <a:gd name="connsiteX3-187" fmla="*/ 669130 w 669130"/>
              <a:gd name="connsiteY3-188" fmla="*/ 38895 h 933267"/>
              <a:gd name="connsiteX4-189" fmla="*/ 659606 w 669130"/>
              <a:gd name="connsiteY4-190" fmla="*/ 884847 h 933267"/>
              <a:gd name="connsiteX5-191" fmla="*/ 632617 w 669130"/>
              <a:gd name="connsiteY5-192" fmla="*/ 933267 h 933267"/>
              <a:gd name="connsiteX6-193" fmla="*/ 26989 w 669130"/>
              <a:gd name="connsiteY6-194" fmla="*/ 899930 h 933267"/>
              <a:gd name="connsiteX7-195" fmla="*/ 0 w 669130"/>
              <a:gd name="connsiteY7-196" fmla="*/ 863416 h 933267"/>
              <a:gd name="connsiteX8-197" fmla="*/ 0 w 669130"/>
              <a:gd name="connsiteY8-198" fmla="*/ 100808 h 933267"/>
              <a:gd name="connsiteX0-199" fmla="*/ 0 w 659606"/>
              <a:gd name="connsiteY0-200" fmla="*/ 100808 h 933267"/>
              <a:gd name="connsiteX1-201" fmla="*/ 29370 w 659606"/>
              <a:gd name="connsiteY1-202" fmla="*/ 71438 h 933267"/>
              <a:gd name="connsiteX2-203" fmla="*/ 625474 w 659606"/>
              <a:gd name="connsiteY2-204" fmla="*/ 0 h 933267"/>
              <a:gd name="connsiteX3-205" fmla="*/ 650080 w 659606"/>
              <a:gd name="connsiteY3-206" fmla="*/ 43658 h 933267"/>
              <a:gd name="connsiteX4-207" fmla="*/ 659606 w 659606"/>
              <a:gd name="connsiteY4-208" fmla="*/ 884847 h 933267"/>
              <a:gd name="connsiteX5-209" fmla="*/ 632617 w 659606"/>
              <a:gd name="connsiteY5-210" fmla="*/ 933267 h 933267"/>
              <a:gd name="connsiteX6-211" fmla="*/ 26989 w 659606"/>
              <a:gd name="connsiteY6-212" fmla="*/ 899930 h 933267"/>
              <a:gd name="connsiteX7-213" fmla="*/ 0 w 659606"/>
              <a:gd name="connsiteY7-214" fmla="*/ 863416 h 933267"/>
              <a:gd name="connsiteX8-215" fmla="*/ 0 w 659606"/>
              <a:gd name="connsiteY8-216" fmla="*/ 100808 h 933267"/>
              <a:gd name="connsiteX0-217" fmla="*/ 0 w 664368"/>
              <a:gd name="connsiteY0-218" fmla="*/ 100808 h 933267"/>
              <a:gd name="connsiteX1-219" fmla="*/ 29370 w 664368"/>
              <a:gd name="connsiteY1-220" fmla="*/ 71438 h 933267"/>
              <a:gd name="connsiteX2-221" fmla="*/ 625474 w 664368"/>
              <a:gd name="connsiteY2-222" fmla="*/ 0 h 933267"/>
              <a:gd name="connsiteX3-223" fmla="*/ 664368 w 664368"/>
              <a:gd name="connsiteY3-224" fmla="*/ 53183 h 933267"/>
              <a:gd name="connsiteX4-225" fmla="*/ 659606 w 664368"/>
              <a:gd name="connsiteY4-226" fmla="*/ 884847 h 933267"/>
              <a:gd name="connsiteX5-227" fmla="*/ 632617 w 664368"/>
              <a:gd name="connsiteY5-228" fmla="*/ 933267 h 933267"/>
              <a:gd name="connsiteX6-229" fmla="*/ 26989 w 664368"/>
              <a:gd name="connsiteY6-230" fmla="*/ 899930 h 933267"/>
              <a:gd name="connsiteX7-231" fmla="*/ 0 w 664368"/>
              <a:gd name="connsiteY7-232" fmla="*/ 863416 h 933267"/>
              <a:gd name="connsiteX8-233" fmla="*/ 0 w 664368"/>
              <a:gd name="connsiteY8-234" fmla="*/ 100808 h 933267"/>
              <a:gd name="connsiteX0-235" fmla="*/ 0 w 664368"/>
              <a:gd name="connsiteY0-236" fmla="*/ 102656 h 935115"/>
              <a:gd name="connsiteX1-237" fmla="*/ 29370 w 664368"/>
              <a:gd name="connsiteY1-238" fmla="*/ 73286 h 935115"/>
              <a:gd name="connsiteX2-239" fmla="*/ 625474 w 664368"/>
              <a:gd name="connsiteY2-240" fmla="*/ 1848 h 935115"/>
              <a:gd name="connsiteX3-241" fmla="*/ 664368 w 664368"/>
              <a:gd name="connsiteY3-242" fmla="*/ 55031 h 935115"/>
              <a:gd name="connsiteX4-243" fmla="*/ 659606 w 664368"/>
              <a:gd name="connsiteY4-244" fmla="*/ 886695 h 935115"/>
              <a:gd name="connsiteX5-245" fmla="*/ 632617 w 664368"/>
              <a:gd name="connsiteY5-246" fmla="*/ 935115 h 935115"/>
              <a:gd name="connsiteX6-247" fmla="*/ 26989 w 664368"/>
              <a:gd name="connsiteY6-248" fmla="*/ 901778 h 935115"/>
              <a:gd name="connsiteX7-249" fmla="*/ 0 w 664368"/>
              <a:gd name="connsiteY7-250" fmla="*/ 865264 h 935115"/>
              <a:gd name="connsiteX8-251" fmla="*/ 0 w 664368"/>
              <a:gd name="connsiteY8-252" fmla="*/ 102656 h 935115"/>
              <a:gd name="connsiteX0-253" fmla="*/ 0 w 664368"/>
              <a:gd name="connsiteY0-254" fmla="*/ 113215 h 945674"/>
              <a:gd name="connsiteX1-255" fmla="*/ 29370 w 664368"/>
              <a:gd name="connsiteY1-256" fmla="*/ 83845 h 945674"/>
              <a:gd name="connsiteX2-257" fmla="*/ 619608 w 664368"/>
              <a:gd name="connsiteY2-258" fmla="*/ 1558 h 945674"/>
              <a:gd name="connsiteX3-259" fmla="*/ 664368 w 664368"/>
              <a:gd name="connsiteY3-260" fmla="*/ 65590 h 945674"/>
              <a:gd name="connsiteX4-261" fmla="*/ 659606 w 664368"/>
              <a:gd name="connsiteY4-262" fmla="*/ 897254 h 945674"/>
              <a:gd name="connsiteX5-263" fmla="*/ 632617 w 664368"/>
              <a:gd name="connsiteY5-264" fmla="*/ 945674 h 945674"/>
              <a:gd name="connsiteX6-265" fmla="*/ 26989 w 664368"/>
              <a:gd name="connsiteY6-266" fmla="*/ 912337 h 945674"/>
              <a:gd name="connsiteX7-267" fmla="*/ 0 w 664368"/>
              <a:gd name="connsiteY7-268" fmla="*/ 875823 h 945674"/>
              <a:gd name="connsiteX8-269" fmla="*/ 0 w 664368"/>
              <a:gd name="connsiteY8-270" fmla="*/ 113215 h 945674"/>
              <a:gd name="connsiteX0-271" fmla="*/ 0 w 664368"/>
              <a:gd name="connsiteY0-272" fmla="*/ 113215 h 945674"/>
              <a:gd name="connsiteX1-273" fmla="*/ 29370 w 664368"/>
              <a:gd name="connsiteY1-274" fmla="*/ 83845 h 945674"/>
              <a:gd name="connsiteX2-275" fmla="*/ 619608 w 664368"/>
              <a:gd name="connsiteY2-276" fmla="*/ 1558 h 945674"/>
              <a:gd name="connsiteX3-277" fmla="*/ 664368 w 664368"/>
              <a:gd name="connsiteY3-278" fmla="*/ 65590 h 945674"/>
              <a:gd name="connsiteX4-279" fmla="*/ 659606 w 664368"/>
              <a:gd name="connsiteY4-280" fmla="*/ 897254 h 945674"/>
              <a:gd name="connsiteX5-281" fmla="*/ 632617 w 664368"/>
              <a:gd name="connsiteY5-282" fmla="*/ 945674 h 945674"/>
              <a:gd name="connsiteX6-283" fmla="*/ 26989 w 664368"/>
              <a:gd name="connsiteY6-284" fmla="*/ 912337 h 945674"/>
              <a:gd name="connsiteX7-285" fmla="*/ 0 w 664368"/>
              <a:gd name="connsiteY7-286" fmla="*/ 875823 h 945674"/>
              <a:gd name="connsiteX8-287" fmla="*/ 0 w 664368"/>
              <a:gd name="connsiteY8-288" fmla="*/ 113215 h 945674"/>
              <a:gd name="connsiteX0-289" fmla="*/ 0 w 671507"/>
              <a:gd name="connsiteY0-290" fmla="*/ 113215 h 945674"/>
              <a:gd name="connsiteX1-291" fmla="*/ 29370 w 671507"/>
              <a:gd name="connsiteY1-292" fmla="*/ 83845 h 945674"/>
              <a:gd name="connsiteX2-293" fmla="*/ 619608 w 671507"/>
              <a:gd name="connsiteY2-294" fmla="*/ 1558 h 945674"/>
              <a:gd name="connsiteX3-295" fmla="*/ 664368 w 671507"/>
              <a:gd name="connsiteY3-296" fmla="*/ 65590 h 945674"/>
              <a:gd name="connsiteX4-297" fmla="*/ 671338 w 671507"/>
              <a:gd name="connsiteY4-298" fmla="*/ 910815 h 945674"/>
              <a:gd name="connsiteX5-299" fmla="*/ 632617 w 671507"/>
              <a:gd name="connsiteY5-300" fmla="*/ 945674 h 945674"/>
              <a:gd name="connsiteX6-301" fmla="*/ 26989 w 671507"/>
              <a:gd name="connsiteY6-302" fmla="*/ 912337 h 945674"/>
              <a:gd name="connsiteX7-303" fmla="*/ 0 w 671507"/>
              <a:gd name="connsiteY7-304" fmla="*/ 875823 h 945674"/>
              <a:gd name="connsiteX8-305" fmla="*/ 0 w 671507"/>
              <a:gd name="connsiteY8-306" fmla="*/ 113215 h 945674"/>
              <a:gd name="connsiteX0-307" fmla="*/ 0 w 671507"/>
              <a:gd name="connsiteY0-308" fmla="*/ 113215 h 959234"/>
              <a:gd name="connsiteX1-309" fmla="*/ 29370 w 671507"/>
              <a:gd name="connsiteY1-310" fmla="*/ 83845 h 959234"/>
              <a:gd name="connsiteX2-311" fmla="*/ 619608 w 671507"/>
              <a:gd name="connsiteY2-312" fmla="*/ 1558 h 959234"/>
              <a:gd name="connsiteX3-313" fmla="*/ 664368 w 671507"/>
              <a:gd name="connsiteY3-314" fmla="*/ 65590 h 959234"/>
              <a:gd name="connsiteX4-315" fmla="*/ 671338 w 671507"/>
              <a:gd name="connsiteY4-316" fmla="*/ 910815 h 959234"/>
              <a:gd name="connsiteX5-317" fmla="*/ 632617 w 671507"/>
              <a:gd name="connsiteY5-318" fmla="*/ 959234 h 959234"/>
              <a:gd name="connsiteX6-319" fmla="*/ 26989 w 671507"/>
              <a:gd name="connsiteY6-320" fmla="*/ 912337 h 959234"/>
              <a:gd name="connsiteX7-321" fmla="*/ 0 w 671507"/>
              <a:gd name="connsiteY7-322" fmla="*/ 875823 h 959234"/>
              <a:gd name="connsiteX8-323" fmla="*/ 0 w 671507"/>
              <a:gd name="connsiteY8-324" fmla="*/ 113215 h 959234"/>
              <a:gd name="connsiteX0-325" fmla="*/ 0 w 671507"/>
              <a:gd name="connsiteY0-326" fmla="*/ 113215 h 959234"/>
              <a:gd name="connsiteX1-327" fmla="*/ 29370 w 671507"/>
              <a:gd name="connsiteY1-328" fmla="*/ 83845 h 959234"/>
              <a:gd name="connsiteX2-329" fmla="*/ 619608 w 671507"/>
              <a:gd name="connsiteY2-330" fmla="*/ 1558 h 959234"/>
              <a:gd name="connsiteX3-331" fmla="*/ 664368 w 671507"/>
              <a:gd name="connsiteY3-332" fmla="*/ 65590 h 959234"/>
              <a:gd name="connsiteX4-333" fmla="*/ 671338 w 671507"/>
              <a:gd name="connsiteY4-334" fmla="*/ 910815 h 959234"/>
              <a:gd name="connsiteX5-335" fmla="*/ 632617 w 671507"/>
              <a:gd name="connsiteY5-336" fmla="*/ 959234 h 959234"/>
              <a:gd name="connsiteX6-337" fmla="*/ 26989 w 671507"/>
              <a:gd name="connsiteY6-338" fmla="*/ 912337 h 959234"/>
              <a:gd name="connsiteX7-339" fmla="*/ 0 w 671507"/>
              <a:gd name="connsiteY7-340" fmla="*/ 875823 h 959234"/>
              <a:gd name="connsiteX8-341" fmla="*/ 0 w 671507"/>
              <a:gd name="connsiteY8-342" fmla="*/ 113215 h 959234"/>
              <a:gd name="connsiteX0-343" fmla="*/ 0 w 671507"/>
              <a:gd name="connsiteY0-344" fmla="*/ 113215 h 988167"/>
              <a:gd name="connsiteX1-345" fmla="*/ 29370 w 671507"/>
              <a:gd name="connsiteY1-346" fmla="*/ 83845 h 988167"/>
              <a:gd name="connsiteX2-347" fmla="*/ 619608 w 671507"/>
              <a:gd name="connsiteY2-348" fmla="*/ 1558 h 988167"/>
              <a:gd name="connsiteX3-349" fmla="*/ 664368 w 671507"/>
              <a:gd name="connsiteY3-350" fmla="*/ 65590 h 988167"/>
              <a:gd name="connsiteX4-351" fmla="*/ 671338 w 671507"/>
              <a:gd name="connsiteY4-352" fmla="*/ 910815 h 988167"/>
              <a:gd name="connsiteX5-353" fmla="*/ 632617 w 671507"/>
              <a:gd name="connsiteY5-354" fmla="*/ 988167 h 988167"/>
              <a:gd name="connsiteX6-355" fmla="*/ 26989 w 671507"/>
              <a:gd name="connsiteY6-356" fmla="*/ 912337 h 988167"/>
              <a:gd name="connsiteX7-357" fmla="*/ 0 w 671507"/>
              <a:gd name="connsiteY7-358" fmla="*/ 875823 h 988167"/>
              <a:gd name="connsiteX8-359" fmla="*/ 0 w 671507"/>
              <a:gd name="connsiteY8-360" fmla="*/ 113215 h 988167"/>
              <a:gd name="connsiteX0-361" fmla="*/ 0 w 671507"/>
              <a:gd name="connsiteY0-362" fmla="*/ 113215 h 988167"/>
              <a:gd name="connsiteX1-363" fmla="*/ 29370 w 671507"/>
              <a:gd name="connsiteY1-364" fmla="*/ 83845 h 988167"/>
              <a:gd name="connsiteX2-365" fmla="*/ 619608 w 671507"/>
              <a:gd name="connsiteY2-366" fmla="*/ 1558 h 988167"/>
              <a:gd name="connsiteX3-367" fmla="*/ 664368 w 671507"/>
              <a:gd name="connsiteY3-368" fmla="*/ 65590 h 988167"/>
              <a:gd name="connsiteX4-369" fmla="*/ 671338 w 671507"/>
              <a:gd name="connsiteY4-370" fmla="*/ 913041 h 988167"/>
              <a:gd name="connsiteX5-371" fmla="*/ 632617 w 671507"/>
              <a:gd name="connsiteY5-372" fmla="*/ 988167 h 988167"/>
              <a:gd name="connsiteX6-373" fmla="*/ 26989 w 671507"/>
              <a:gd name="connsiteY6-374" fmla="*/ 912337 h 988167"/>
              <a:gd name="connsiteX7-375" fmla="*/ 0 w 671507"/>
              <a:gd name="connsiteY7-376" fmla="*/ 875823 h 988167"/>
              <a:gd name="connsiteX8-377" fmla="*/ 0 w 671507"/>
              <a:gd name="connsiteY8-378" fmla="*/ 113215 h 988167"/>
              <a:gd name="connsiteX0-379" fmla="*/ 0 w 671507"/>
              <a:gd name="connsiteY0-380" fmla="*/ 113215 h 988167"/>
              <a:gd name="connsiteX1-381" fmla="*/ 29370 w 671507"/>
              <a:gd name="connsiteY1-382" fmla="*/ 83845 h 988167"/>
              <a:gd name="connsiteX2-383" fmla="*/ 619608 w 671507"/>
              <a:gd name="connsiteY2-384" fmla="*/ 1558 h 988167"/>
              <a:gd name="connsiteX3-385" fmla="*/ 664368 w 671507"/>
              <a:gd name="connsiteY3-386" fmla="*/ 65590 h 988167"/>
              <a:gd name="connsiteX4-387" fmla="*/ 671338 w 671507"/>
              <a:gd name="connsiteY4-388" fmla="*/ 913041 h 988167"/>
              <a:gd name="connsiteX5-389" fmla="*/ 632617 w 671507"/>
              <a:gd name="connsiteY5-390" fmla="*/ 988167 h 988167"/>
              <a:gd name="connsiteX6-391" fmla="*/ 26989 w 671507"/>
              <a:gd name="connsiteY6-392" fmla="*/ 912337 h 988167"/>
              <a:gd name="connsiteX7-393" fmla="*/ 0 w 671507"/>
              <a:gd name="connsiteY7-394" fmla="*/ 875823 h 988167"/>
              <a:gd name="connsiteX8-395" fmla="*/ 0 w 671507"/>
              <a:gd name="connsiteY8-396" fmla="*/ 113215 h 988167"/>
              <a:gd name="connsiteX0-397" fmla="*/ 0 w 671507"/>
              <a:gd name="connsiteY0-398" fmla="*/ 113215 h 988167"/>
              <a:gd name="connsiteX1-399" fmla="*/ 29370 w 671507"/>
              <a:gd name="connsiteY1-400" fmla="*/ 83845 h 988167"/>
              <a:gd name="connsiteX2-401" fmla="*/ 619608 w 671507"/>
              <a:gd name="connsiteY2-402" fmla="*/ 1558 h 988167"/>
              <a:gd name="connsiteX3-403" fmla="*/ 664368 w 671507"/>
              <a:gd name="connsiteY3-404" fmla="*/ 65590 h 988167"/>
              <a:gd name="connsiteX4-405" fmla="*/ 671338 w 671507"/>
              <a:gd name="connsiteY4-406" fmla="*/ 913041 h 988167"/>
              <a:gd name="connsiteX5-407" fmla="*/ 632617 w 671507"/>
              <a:gd name="connsiteY5-408" fmla="*/ 988167 h 988167"/>
              <a:gd name="connsiteX6-409" fmla="*/ 26989 w 671507"/>
              <a:gd name="connsiteY6-410" fmla="*/ 916788 h 988167"/>
              <a:gd name="connsiteX7-411" fmla="*/ 0 w 671507"/>
              <a:gd name="connsiteY7-412" fmla="*/ 875823 h 988167"/>
              <a:gd name="connsiteX8-413" fmla="*/ 0 w 671507"/>
              <a:gd name="connsiteY8-414" fmla="*/ 113215 h 988167"/>
              <a:gd name="connsiteX0-415" fmla="*/ 0 w 671507"/>
              <a:gd name="connsiteY0-416" fmla="*/ 113215 h 988167"/>
              <a:gd name="connsiteX1-417" fmla="*/ 29370 w 671507"/>
              <a:gd name="connsiteY1-418" fmla="*/ 83845 h 988167"/>
              <a:gd name="connsiteX2-419" fmla="*/ 619608 w 671507"/>
              <a:gd name="connsiteY2-420" fmla="*/ 1558 h 988167"/>
              <a:gd name="connsiteX3-421" fmla="*/ 664368 w 671507"/>
              <a:gd name="connsiteY3-422" fmla="*/ 65590 h 988167"/>
              <a:gd name="connsiteX4-423" fmla="*/ 671338 w 671507"/>
              <a:gd name="connsiteY4-424" fmla="*/ 913041 h 988167"/>
              <a:gd name="connsiteX5-425" fmla="*/ 632617 w 671507"/>
              <a:gd name="connsiteY5-426" fmla="*/ 988167 h 988167"/>
              <a:gd name="connsiteX6-427" fmla="*/ 26989 w 671507"/>
              <a:gd name="connsiteY6-428" fmla="*/ 916788 h 988167"/>
              <a:gd name="connsiteX7-429" fmla="*/ 0 w 671507"/>
              <a:gd name="connsiteY7-430" fmla="*/ 875823 h 988167"/>
              <a:gd name="connsiteX8-431" fmla="*/ 0 w 671507"/>
              <a:gd name="connsiteY8-432" fmla="*/ 113215 h 9881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1507" h="988167">
                <a:moveTo>
                  <a:pt x="0" y="113215"/>
                </a:moveTo>
                <a:cubicBezTo>
                  <a:pt x="0" y="96994"/>
                  <a:pt x="13149" y="83845"/>
                  <a:pt x="29370" y="83845"/>
                </a:cubicBezTo>
                <a:cubicBezTo>
                  <a:pt x="138798" y="69558"/>
                  <a:pt x="458455" y="12473"/>
                  <a:pt x="619608" y="1558"/>
                </a:cubicBezTo>
                <a:cubicBezTo>
                  <a:pt x="652497" y="-10348"/>
                  <a:pt x="664368" y="49369"/>
                  <a:pt x="664368" y="65590"/>
                </a:cubicBezTo>
                <a:cubicBezTo>
                  <a:pt x="662781" y="342811"/>
                  <a:pt x="672925" y="635820"/>
                  <a:pt x="671338" y="913041"/>
                </a:cubicBezTo>
                <a:cubicBezTo>
                  <a:pt x="663099" y="960420"/>
                  <a:pt x="648838" y="988167"/>
                  <a:pt x="632617" y="988167"/>
                </a:cubicBezTo>
                <a:cubicBezTo>
                  <a:pt x="406023" y="966599"/>
                  <a:pt x="228865" y="940581"/>
                  <a:pt x="26989" y="916788"/>
                </a:cubicBezTo>
                <a:cubicBezTo>
                  <a:pt x="10768" y="916788"/>
                  <a:pt x="0" y="892044"/>
                  <a:pt x="0" y="875823"/>
                </a:cubicBezTo>
                <a:lnTo>
                  <a:pt x="0" y="113215"/>
                </a:lnTo>
                <a:close/>
              </a:path>
            </a:pathLst>
          </a:custGeom>
          <a:blipFill>
            <a:blip r:embed="rId4" cstate="print"/>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圆角矩形 97"/>
          <p:cNvSpPr/>
          <p:nvPr/>
        </p:nvSpPr>
        <p:spPr>
          <a:xfrm>
            <a:off x="4186287" y="1893710"/>
            <a:ext cx="1278205" cy="1834969"/>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1" fmla="*/ 0 w 690562"/>
              <a:gd name="connsiteY0-2" fmla="*/ 96045 h 888023"/>
              <a:gd name="connsiteX1-3" fmla="*/ 29370 w 690562"/>
              <a:gd name="connsiteY1-4" fmla="*/ 66675 h 888023"/>
              <a:gd name="connsiteX2-5" fmla="*/ 627855 w 690562"/>
              <a:gd name="connsiteY2-6" fmla="*/ 0 h 888023"/>
              <a:gd name="connsiteX3-7" fmla="*/ 690562 w 690562"/>
              <a:gd name="connsiteY3-8" fmla="*/ 96045 h 888023"/>
              <a:gd name="connsiteX4-9" fmla="*/ 690562 w 690562"/>
              <a:gd name="connsiteY4-10" fmla="*/ 858653 h 888023"/>
              <a:gd name="connsiteX5-11" fmla="*/ 661192 w 690562"/>
              <a:gd name="connsiteY5-12" fmla="*/ 888023 h 888023"/>
              <a:gd name="connsiteX6-13" fmla="*/ 29370 w 690562"/>
              <a:gd name="connsiteY6-14" fmla="*/ 888023 h 888023"/>
              <a:gd name="connsiteX7-15" fmla="*/ 0 w 690562"/>
              <a:gd name="connsiteY7-16" fmla="*/ 858653 h 888023"/>
              <a:gd name="connsiteX8-17" fmla="*/ 0 w 690562"/>
              <a:gd name="connsiteY8-18" fmla="*/ 96045 h 888023"/>
              <a:gd name="connsiteX0-19" fmla="*/ 0 w 690562"/>
              <a:gd name="connsiteY0-20" fmla="*/ 96045 h 888023"/>
              <a:gd name="connsiteX1-21" fmla="*/ 29370 w 690562"/>
              <a:gd name="connsiteY1-22" fmla="*/ 66675 h 888023"/>
              <a:gd name="connsiteX2-23" fmla="*/ 627855 w 690562"/>
              <a:gd name="connsiteY2-24" fmla="*/ 0 h 888023"/>
              <a:gd name="connsiteX3-25" fmla="*/ 690562 w 690562"/>
              <a:gd name="connsiteY3-26" fmla="*/ 96045 h 888023"/>
              <a:gd name="connsiteX4-27" fmla="*/ 690562 w 690562"/>
              <a:gd name="connsiteY4-28" fmla="*/ 858653 h 888023"/>
              <a:gd name="connsiteX5-29" fmla="*/ 661192 w 690562"/>
              <a:gd name="connsiteY5-30" fmla="*/ 888023 h 888023"/>
              <a:gd name="connsiteX6-31" fmla="*/ 29370 w 690562"/>
              <a:gd name="connsiteY6-32" fmla="*/ 888023 h 888023"/>
              <a:gd name="connsiteX7-33" fmla="*/ 0 w 690562"/>
              <a:gd name="connsiteY7-34" fmla="*/ 858653 h 888023"/>
              <a:gd name="connsiteX8-35" fmla="*/ 0 w 690562"/>
              <a:gd name="connsiteY8-36" fmla="*/ 96045 h 888023"/>
              <a:gd name="connsiteX0-37" fmla="*/ 0 w 690562"/>
              <a:gd name="connsiteY0-38" fmla="*/ 96045 h 888023"/>
              <a:gd name="connsiteX1-39" fmla="*/ 29370 w 690562"/>
              <a:gd name="connsiteY1-40" fmla="*/ 66675 h 888023"/>
              <a:gd name="connsiteX2-41" fmla="*/ 627855 w 690562"/>
              <a:gd name="connsiteY2-42" fmla="*/ 0 h 888023"/>
              <a:gd name="connsiteX3-43" fmla="*/ 690562 w 690562"/>
              <a:gd name="connsiteY3-44" fmla="*/ 96045 h 888023"/>
              <a:gd name="connsiteX4-45" fmla="*/ 690562 w 690562"/>
              <a:gd name="connsiteY4-46" fmla="*/ 858653 h 888023"/>
              <a:gd name="connsiteX5-47" fmla="*/ 661192 w 690562"/>
              <a:gd name="connsiteY5-48" fmla="*/ 888023 h 888023"/>
              <a:gd name="connsiteX6-49" fmla="*/ 29370 w 690562"/>
              <a:gd name="connsiteY6-50" fmla="*/ 888023 h 888023"/>
              <a:gd name="connsiteX7-51" fmla="*/ 0 w 690562"/>
              <a:gd name="connsiteY7-52" fmla="*/ 858653 h 888023"/>
              <a:gd name="connsiteX8-53" fmla="*/ 0 w 690562"/>
              <a:gd name="connsiteY8-54" fmla="*/ 96045 h 888023"/>
              <a:gd name="connsiteX0-55" fmla="*/ 0 w 690562"/>
              <a:gd name="connsiteY0-56" fmla="*/ 96045 h 888023"/>
              <a:gd name="connsiteX1-57" fmla="*/ 29370 w 690562"/>
              <a:gd name="connsiteY1-58" fmla="*/ 66675 h 888023"/>
              <a:gd name="connsiteX2-59" fmla="*/ 627855 w 690562"/>
              <a:gd name="connsiteY2-60" fmla="*/ 0 h 888023"/>
              <a:gd name="connsiteX3-61" fmla="*/ 669130 w 690562"/>
              <a:gd name="connsiteY3-62" fmla="*/ 34132 h 888023"/>
              <a:gd name="connsiteX4-63" fmla="*/ 690562 w 690562"/>
              <a:gd name="connsiteY4-64" fmla="*/ 858653 h 888023"/>
              <a:gd name="connsiteX5-65" fmla="*/ 661192 w 690562"/>
              <a:gd name="connsiteY5-66" fmla="*/ 888023 h 888023"/>
              <a:gd name="connsiteX6-67" fmla="*/ 29370 w 690562"/>
              <a:gd name="connsiteY6-68" fmla="*/ 888023 h 888023"/>
              <a:gd name="connsiteX7-69" fmla="*/ 0 w 690562"/>
              <a:gd name="connsiteY7-70" fmla="*/ 858653 h 888023"/>
              <a:gd name="connsiteX8-71" fmla="*/ 0 w 690562"/>
              <a:gd name="connsiteY8-72" fmla="*/ 96045 h 888023"/>
              <a:gd name="connsiteX0-73" fmla="*/ 0 w 690562"/>
              <a:gd name="connsiteY0-74" fmla="*/ 103189 h 895167"/>
              <a:gd name="connsiteX1-75" fmla="*/ 29370 w 690562"/>
              <a:gd name="connsiteY1-76" fmla="*/ 73819 h 895167"/>
              <a:gd name="connsiteX2-77" fmla="*/ 625474 w 690562"/>
              <a:gd name="connsiteY2-78" fmla="*/ 0 h 895167"/>
              <a:gd name="connsiteX3-79" fmla="*/ 669130 w 690562"/>
              <a:gd name="connsiteY3-80" fmla="*/ 41276 h 895167"/>
              <a:gd name="connsiteX4-81" fmla="*/ 690562 w 690562"/>
              <a:gd name="connsiteY4-82" fmla="*/ 865797 h 895167"/>
              <a:gd name="connsiteX5-83" fmla="*/ 661192 w 690562"/>
              <a:gd name="connsiteY5-84" fmla="*/ 895167 h 895167"/>
              <a:gd name="connsiteX6-85" fmla="*/ 29370 w 690562"/>
              <a:gd name="connsiteY6-86" fmla="*/ 895167 h 895167"/>
              <a:gd name="connsiteX7-87" fmla="*/ 0 w 690562"/>
              <a:gd name="connsiteY7-88" fmla="*/ 865797 h 895167"/>
              <a:gd name="connsiteX8-89" fmla="*/ 0 w 690562"/>
              <a:gd name="connsiteY8-90" fmla="*/ 103189 h 895167"/>
              <a:gd name="connsiteX0-91" fmla="*/ 0 w 690562"/>
              <a:gd name="connsiteY0-92" fmla="*/ 103189 h 935648"/>
              <a:gd name="connsiteX1-93" fmla="*/ 29370 w 690562"/>
              <a:gd name="connsiteY1-94" fmla="*/ 73819 h 935648"/>
              <a:gd name="connsiteX2-95" fmla="*/ 625474 w 690562"/>
              <a:gd name="connsiteY2-96" fmla="*/ 0 h 935648"/>
              <a:gd name="connsiteX3-97" fmla="*/ 669130 w 690562"/>
              <a:gd name="connsiteY3-98" fmla="*/ 41276 h 935648"/>
              <a:gd name="connsiteX4-99" fmla="*/ 690562 w 690562"/>
              <a:gd name="connsiteY4-100" fmla="*/ 865797 h 935648"/>
              <a:gd name="connsiteX5-101" fmla="*/ 632617 w 690562"/>
              <a:gd name="connsiteY5-102" fmla="*/ 935648 h 935648"/>
              <a:gd name="connsiteX6-103" fmla="*/ 29370 w 690562"/>
              <a:gd name="connsiteY6-104" fmla="*/ 895167 h 935648"/>
              <a:gd name="connsiteX7-105" fmla="*/ 0 w 690562"/>
              <a:gd name="connsiteY7-106" fmla="*/ 865797 h 935648"/>
              <a:gd name="connsiteX8-107" fmla="*/ 0 w 690562"/>
              <a:gd name="connsiteY8-108" fmla="*/ 103189 h 935648"/>
              <a:gd name="connsiteX0-109" fmla="*/ 0 w 669130"/>
              <a:gd name="connsiteY0-110" fmla="*/ 103189 h 935648"/>
              <a:gd name="connsiteX1-111" fmla="*/ 29370 w 669130"/>
              <a:gd name="connsiteY1-112" fmla="*/ 73819 h 935648"/>
              <a:gd name="connsiteX2-113" fmla="*/ 625474 w 669130"/>
              <a:gd name="connsiteY2-114" fmla="*/ 0 h 935648"/>
              <a:gd name="connsiteX3-115" fmla="*/ 669130 w 669130"/>
              <a:gd name="connsiteY3-116" fmla="*/ 41276 h 935648"/>
              <a:gd name="connsiteX4-117" fmla="*/ 650081 w 669130"/>
              <a:gd name="connsiteY4-118" fmla="*/ 870560 h 935648"/>
              <a:gd name="connsiteX5-119" fmla="*/ 632617 w 669130"/>
              <a:gd name="connsiteY5-120" fmla="*/ 935648 h 935648"/>
              <a:gd name="connsiteX6-121" fmla="*/ 29370 w 669130"/>
              <a:gd name="connsiteY6-122" fmla="*/ 895167 h 935648"/>
              <a:gd name="connsiteX7-123" fmla="*/ 0 w 669130"/>
              <a:gd name="connsiteY7-124" fmla="*/ 865797 h 935648"/>
              <a:gd name="connsiteX8-125" fmla="*/ 0 w 669130"/>
              <a:gd name="connsiteY8-126" fmla="*/ 103189 h 935648"/>
              <a:gd name="connsiteX0-127" fmla="*/ 0 w 669130"/>
              <a:gd name="connsiteY0-128" fmla="*/ 103189 h 935648"/>
              <a:gd name="connsiteX1-129" fmla="*/ 29370 w 669130"/>
              <a:gd name="connsiteY1-130" fmla="*/ 73819 h 935648"/>
              <a:gd name="connsiteX2-131" fmla="*/ 625474 w 669130"/>
              <a:gd name="connsiteY2-132" fmla="*/ 0 h 935648"/>
              <a:gd name="connsiteX3-133" fmla="*/ 669130 w 669130"/>
              <a:gd name="connsiteY3-134" fmla="*/ 41276 h 935648"/>
              <a:gd name="connsiteX4-135" fmla="*/ 659606 w 669130"/>
              <a:gd name="connsiteY4-136" fmla="*/ 887228 h 935648"/>
              <a:gd name="connsiteX5-137" fmla="*/ 632617 w 669130"/>
              <a:gd name="connsiteY5-138" fmla="*/ 935648 h 935648"/>
              <a:gd name="connsiteX6-139" fmla="*/ 29370 w 669130"/>
              <a:gd name="connsiteY6-140" fmla="*/ 895167 h 935648"/>
              <a:gd name="connsiteX7-141" fmla="*/ 0 w 669130"/>
              <a:gd name="connsiteY7-142" fmla="*/ 865797 h 935648"/>
              <a:gd name="connsiteX8-143" fmla="*/ 0 w 669130"/>
              <a:gd name="connsiteY8-144" fmla="*/ 103189 h 935648"/>
              <a:gd name="connsiteX0-145" fmla="*/ 0 w 669130"/>
              <a:gd name="connsiteY0-146" fmla="*/ 103189 h 935648"/>
              <a:gd name="connsiteX1-147" fmla="*/ 29370 w 669130"/>
              <a:gd name="connsiteY1-148" fmla="*/ 73819 h 935648"/>
              <a:gd name="connsiteX2-149" fmla="*/ 625474 w 669130"/>
              <a:gd name="connsiteY2-150" fmla="*/ 0 h 935648"/>
              <a:gd name="connsiteX3-151" fmla="*/ 669130 w 669130"/>
              <a:gd name="connsiteY3-152" fmla="*/ 41276 h 935648"/>
              <a:gd name="connsiteX4-153" fmla="*/ 659606 w 669130"/>
              <a:gd name="connsiteY4-154" fmla="*/ 887228 h 935648"/>
              <a:gd name="connsiteX5-155" fmla="*/ 632617 w 669130"/>
              <a:gd name="connsiteY5-156" fmla="*/ 935648 h 935648"/>
              <a:gd name="connsiteX6-157" fmla="*/ 26989 w 669130"/>
              <a:gd name="connsiteY6-158" fmla="*/ 902311 h 935648"/>
              <a:gd name="connsiteX7-159" fmla="*/ 0 w 669130"/>
              <a:gd name="connsiteY7-160" fmla="*/ 865797 h 935648"/>
              <a:gd name="connsiteX8-161" fmla="*/ 0 w 669130"/>
              <a:gd name="connsiteY8-162" fmla="*/ 103189 h 935648"/>
              <a:gd name="connsiteX0-163" fmla="*/ 0 w 669130"/>
              <a:gd name="connsiteY0-164" fmla="*/ 100808 h 933267"/>
              <a:gd name="connsiteX1-165" fmla="*/ 29370 w 669130"/>
              <a:gd name="connsiteY1-166" fmla="*/ 71438 h 933267"/>
              <a:gd name="connsiteX2-167" fmla="*/ 625474 w 669130"/>
              <a:gd name="connsiteY2-168" fmla="*/ 0 h 933267"/>
              <a:gd name="connsiteX3-169" fmla="*/ 669130 w 669130"/>
              <a:gd name="connsiteY3-170" fmla="*/ 38895 h 933267"/>
              <a:gd name="connsiteX4-171" fmla="*/ 659606 w 669130"/>
              <a:gd name="connsiteY4-172" fmla="*/ 884847 h 933267"/>
              <a:gd name="connsiteX5-173" fmla="*/ 632617 w 669130"/>
              <a:gd name="connsiteY5-174" fmla="*/ 933267 h 933267"/>
              <a:gd name="connsiteX6-175" fmla="*/ 26989 w 669130"/>
              <a:gd name="connsiteY6-176" fmla="*/ 899930 h 933267"/>
              <a:gd name="connsiteX7-177" fmla="*/ 0 w 669130"/>
              <a:gd name="connsiteY7-178" fmla="*/ 863416 h 933267"/>
              <a:gd name="connsiteX8-179" fmla="*/ 0 w 669130"/>
              <a:gd name="connsiteY8-180" fmla="*/ 100808 h 933267"/>
              <a:gd name="connsiteX0-181" fmla="*/ 0 w 669130"/>
              <a:gd name="connsiteY0-182" fmla="*/ 100808 h 933267"/>
              <a:gd name="connsiteX1-183" fmla="*/ 29370 w 669130"/>
              <a:gd name="connsiteY1-184" fmla="*/ 71438 h 933267"/>
              <a:gd name="connsiteX2-185" fmla="*/ 625474 w 669130"/>
              <a:gd name="connsiteY2-186" fmla="*/ 0 h 933267"/>
              <a:gd name="connsiteX3-187" fmla="*/ 669130 w 669130"/>
              <a:gd name="connsiteY3-188" fmla="*/ 38895 h 933267"/>
              <a:gd name="connsiteX4-189" fmla="*/ 659606 w 669130"/>
              <a:gd name="connsiteY4-190" fmla="*/ 884847 h 933267"/>
              <a:gd name="connsiteX5-191" fmla="*/ 632617 w 669130"/>
              <a:gd name="connsiteY5-192" fmla="*/ 933267 h 933267"/>
              <a:gd name="connsiteX6-193" fmla="*/ 26989 w 669130"/>
              <a:gd name="connsiteY6-194" fmla="*/ 899930 h 933267"/>
              <a:gd name="connsiteX7-195" fmla="*/ 0 w 669130"/>
              <a:gd name="connsiteY7-196" fmla="*/ 863416 h 933267"/>
              <a:gd name="connsiteX8-197" fmla="*/ 0 w 669130"/>
              <a:gd name="connsiteY8-198" fmla="*/ 100808 h 933267"/>
              <a:gd name="connsiteX0-199" fmla="*/ 0 w 659606"/>
              <a:gd name="connsiteY0-200" fmla="*/ 100808 h 933267"/>
              <a:gd name="connsiteX1-201" fmla="*/ 29370 w 659606"/>
              <a:gd name="connsiteY1-202" fmla="*/ 71438 h 933267"/>
              <a:gd name="connsiteX2-203" fmla="*/ 625474 w 659606"/>
              <a:gd name="connsiteY2-204" fmla="*/ 0 h 933267"/>
              <a:gd name="connsiteX3-205" fmla="*/ 650080 w 659606"/>
              <a:gd name="connsiteY3-206" fmla="*/ 43658 h 933267"/>
              <a:gd name="connsiteX4-207" fmla="*/ 659606 w 659606"/>
              <a:gd name="connsiteY4-208" fmla="*/ 884847 h 933267"/>
              <a:gd name="connsiteX5-209" fmla="*/ 632617 w 659606"/>
              <a:gd name="connsiteY5-210" fmla="*/ 933267 h 933267"/>
              <a:gd name="connsiteX6-211" fmla="*/ 26989 w 659606"/>
              <a:gd name="connsiteY6-212" fmla="*/ 899930 h 933267"/>
              <a:gd name="connsiteX7-213" fmla="*/ 0 w 659606"/>
              <a:gd name="connsiteY7-214" fmla="*/ 863416 h 933267"/>
              <a:gd name="connsiteX8-215" fmla="*/ 0 w 659606"/>
              <a:gd name="connsiteY8-216" fmla="*/ 100808 h 933267"/>
              <a:gd name="connsiteX0-217" fmla="*/ 0 w 664368"/>
              <a:gd name="connsiteY0-218" fmla="*/ 100808 h 933267"/>
              <a:gd name="connsiteX1-219" fmla="*/ 29370 w 664368"/>
              <a:gd name="connsiteY1-220" fmla="*/ 71438 h 933267"/>
              <a:gd name="connsiteX2-221" fmla="*/ 625474 w 664368"/>
              <a:gd name="connsiteY2-222" fmla="*/ 0 h 933267"/>
              <a:gd name="connsiteX3-223" fmla="*/ 664368 w 664368"/>
              <a:gd name="connsiteY3-224" fmla="*/ 53183 h 933267"/>
              <a:gd name="connsiteX4-225" fmla="*/ 659606 w 664368"/>
              <a:gd name="connsiteY4-226" fmla="*/ 884847 h 933267"/>
              <a:gd name="connsiteX5-227" fmla="*/ 632617 w 664368"/>
              <a:gd name="connsiteY5-228" fmla="*/ 933267 h 933267"/>
              <a:gd name="connsiteX6-229" fmla="*/ 26989 w 664368"/>
              <a:gd name="connsiteY6-230" fmla="*/ 899930 h 933267"/>
              <a:gd name="connsiteX7-231" fmla="*/ 0 w 664368"/>
              <a:gd name="connsiteY7-232" fmla="*/ 863416 h 933267"/>
              <a:gd name="connsiteX8-233" fmla="*/ 0 w 664368"/>
              <a:gd name="connsiteY8-234" fmla="*/ 100808 h 933267"/>
              <a:gd name="connsiteX0-235" fmla="*/ 0 w 664368"/>
              <a:gd name="connsiteY0-236" fmla="*/ 102656 h 935115"/>
              <a:gd name="connsiteX1-237" fmla="*/ 29370 w 664368"/>
              <a:gd name="connsiteY1-238" fmla="*/ 73286 h 935115"/>
              <a:gd name="connsiteX2-239" fmla="*/ 625474 w 664368"/>
              <a:gd name="connsiteY2-240" fmla="*/ 1848 h 935115"/>
              <a:gd name="connsiteX3-241" fmla="*/ 664368 w 664368"/>
              <a:gd name="connsiteY3-242" fmla="*/ 55031 h 935115"/>
              <a:gd name="connsiteX4-243" fmla="*/ 659606 w 664368"/>
              <a:gd name="connsiteY4-244" fmla="*/ 886695 h 935115"/>
              <a:gd name="connsiteX5-245" fmla="*/ 632617 w 664368"/>
              <a:gd name="connsiteY5-246" fmla="*/ 935115 h 935115"/>
              <a:gd name="connsiteX6-247" fmla="*/ 26989 w 664368"/>
              <a:gd name="connsiteY6-248" fmla="*/ 901778 h 935115"/>
              <a:gd name="connsiteX7-249" fmla="*/ 0 w 664368"/>
              <a:gd name="connsiteY7-250" fmla="*/ 865264 h 935115"/>
              <a:gd name="connsiteX8-251" fmla="*/ 0 w 664368"/>
              <a:gd name="connsiteY8-252" fmla="*/ 102656 h 935115"/>
              <a:gd name="connsiteX0-253" fmla="*/ 0 w 664368"/>
              <a:gd name="connsiteY0-254" fmla="*/ 113215 h 945674"/>
              <a:gd name="connsiteX1-255" fmla="*/ 29370 w 664368"/>
              <a:gd name="connsiteY1-256" fmla="*/ 83845 h 945674"/>
              <a:gd name="connsiteX2-257" fmla="*/ 619608 w 664368"/>
              <a:gd name="connsiteY2-258" fmla="*/ 1558 h 945674"/>
              <a:gd name="connsiteX3-259" fmla="*/ 664368 w 664368"/>
              <a:gd name="connsiteY3-260" fmla="*/ 65590 h 945674"/>
              <a:gd name="connsiteX4-261" fmla="*/ 659606 w 664368"/>
              <a:gd name="connsiteY4-262" fmla="*/ 897254 h 945674"/>
              <a:gd name="connsiteX5-263" fmla="*/ 632617 w 664368"/>
              <a:gd name="connsiteY5-264" fmla="*/ 945674 h 945674"/>
              <a:gd name="connsiteX6-265" fmla="*/ 26989 w 664368"/>
              <a:gd name="connsiteY6-266" fmla="*/ 912337 h 945674"/>
              <a:gd name="connsiteX7-267" fmla="*/ 0 w 664368"/>
              <a:gd name="connsiteY7-268" fmla="*/ 875823 h 945674"/>
              <a:gd name="connsiteX8-269" fmla="*/ 0 w 664368"/>
              <a:gd name="connsiteY8-270" fmla="*/ 113215 h 945674"/>
              <a:gd name="connsiteX0-271" fmla="*/ 0 w 664368"/>
              <a:gd name="connsiteY0-272" fmla="*/ 113215 h 945674"/>
              <a:gd name="connsiteX1-273" fmla="*/ 29370 w 664368"/>
              <a:gd name="connsiteY1-274" fmla="*/ 83845 h 945674"/>
              <a:gd name="connsiteX2-275" fmla="*/ 619608 w 664368"/>
              <a:gd name="connsiteY2-276" fmla="*/ 1558 h 945674"/>
              <a:gd name="connsiteX3-277" fmla="*/ 664368 w 664368"/>
              <a:gd name="connsiteY3-278" fmla="*/ 65590 h 945674"/>
              <a:gd name="connsiteX4-279" fmla="*/ 659606 w 664368"/>
              <a:gd name="connsiteY4-280" fmla="*/ 897254 h 945674"/>
              <a:gd name="connsiteX5-281" fmla="*/ 632617 w 664368"/>
              <a:gd name="connsiteY5-282" fmla="*/ 945674 h 945674"/>
              <a:gd name="connsiteX6-283" fmla="*/ 26989 w 664368"/>
              <a:gd name="connsiteY6-284" fmla="*/ 912337 h 945674"/>
              <a:gd name="connsiteX7-285" fmla="*/ 0 w 664368"/>
              <a:gd name="connsiteY7-286" fmla="*/ 875823 h 945674"/>
              <a:gd name="connsiteX8-287" fmla="*/ 0 w 664368"/>
              <a:gd name="connsiteY8-288" fmla="*/ 113215 h 945674"/>
              <a:gd name="connsiteX0-289" fmla="*/ 0 w 671507"/>
              <a:gd name="connsiteY0-290" fmla="*/ 113215 h 945674"/>
              <a:gd name="connsiteX1-291" fmla="*/ 29370 w 671507"/>
              <a:gd name="connsiteY1-292" fmla="*/ 83845 h 945674"/>
              <a:gd name="connsiteX2-293" fmla="*/ 619608 w 671507"/>
              <a:gd name="connsiteY2-294" fmla="*/ 1558 h 945674"/>
              <a:gd name="connsiteX3-295" fmla="*/ 664368 w 671507"/>
              <a:gd name="connsiteY3-296" fmla="*/ 65590 h 945674"/>
              <a:gd name="connsiteX4-297" fmla="*/ 671338 w 671507"/>
              <a:gd name="connsiteY4-298" fmla="*/ 910815 h 945674"/>
              <a:gd name="connsiteX5-299" fmla="*/ 632617 w 671507"/>
              <a:gd name="connsiteY5-300" fmla="*/ 945674 h 945674"/>
              <a:gd name="connsiteX6-301" fmla="*/ 26989 w 671507"/>
              <a:gd name="connsiteY6-302" fmla="*/ 912337 h 945674"/>
              <a:gd name="connsiteX7-303" fmla="*/ 0 w 671507"/>
              <a:gd name="connsiteY7-304" fmla="*/ 875823 h 945674"/>
              <a:gd name="connsiteX8-305" fmla="*/ 0 w 671507"/>
              <a:gd name="connsiteY8-306" fmla="*/ 113215 h 945674"/>
              <a:gd name="connsiteX0-307" fmla="*/ 0 w 671507"/>
              <a:gd name="connsiteY0-308" fmla="*/ 113215 h 959234"/>
              <a:gd name="connsiteX1-309" fmla="*/ 29370 w 671507"/>
              <a:gd name="connsiteY1-310" fmla="*/ 83845 h 959234"/>
              <a:gd name="connsiteX2-311" fmla="*/ 619608 w 671507"/>
              <a:gd name="connsiteY2-312" fmla="*/ 1558 h 959234"/>
              <a:gd name="connsiteX3-313" fmla="*/ 664368 w 671507"/>
              <a:gd name="connsiteY3-314" fmla="*/ 65590 h 959234"/>
              <a:gd name="connsiteX4-315" fmla="*/ 671338 w 671507"/>
              <a:gd name="connsiteY4-316" fmla="*/ 910815 h 959234"/>
              <a:gd name="connsiteX5-317" fmla="*/ 632617 w 671507"/>
              <a:gd name="connsiteY5-318" fmla="*/ 959234 h 959234"/>
              <a:gd name="connsiteX6-319" fmla="*/ 26989 w 671507"/>
              <a:gd name="connsiteY6-320" fmla="*/ 912337 h 959234"/>
              <a:gd name="connsiteX7-321" fmla="*/ 0 w 671507"/>
              <a:gd name="connsiteY7-322" fmla="*/ 875823 h 959234"/>
              <a:gd name="connsiteX8-323" fmla="*/ 0 w 671507"/>
              <a:gd name="connsiteY8-324" fmla="*/ 113215 h 959234"/>
              <a:gd name="connsiteX0-325" fmla="*/ 0 w 671507"/>
              <a:gd name="connsiteY0-326" fmla="*/ 113215 h 959234"/>
              <a:gd name="connsiteX1-327" fmla="*/ 29370 w 671507"/>
              <a:gd name="connsiteY1-328" fmla="*/ 83845 h 959234"/>
              <a:gd name="connsiteX2-329" fmla="*/ 619608 w 671507"/>
              <a:gd name="connsiteY2-330" fmla="*/ 1558 h 959234"/>
              <a:gd name="connsiteX3-331" fmla="*/ 664368 w 671507"/>
              <a:gd name="connsiteY3-332" fmla="*/ 65590 h 959234"/>
              <a:gd name="connsiteX4-333" fmla="*/ 671338 w 671507"/>
              <a:gd name="connsiteY4-334" fmla="*/ 910815 h 959234"/>
              <a:gd name="connsiteX5-335" fmla="*/ 632617 w 671507"/>
              <a:gd name="connsiteY5-336" fmla="*/ 959234 h 959234"/>
              <a:gd name="connsiteX6-337" fmla="*/ 26989 w 671507"/>
              <a:gd name="connsiteY6-338" fmla="*/ 912337 h 959234"/>
              <a:gd name="connsiteX7-339" fmla="*/ 0 w 671507"/>
              <a:gd name="connsiteY7-340" fmla="*/ 875823 h 959234"/>
              <a:gd name="connsiteX8-341" fmla="*/ 0 w 671507"/>
              <a:gd name="connsiteY8-342" fmla="*/ 113215 h 959234"/>
              <a:gd name="connsiteX0-343" fmla="*/ 0 w 671507"/>
              <a:gd name="connsiteY0-344" fmla="*/ 113215 h 988167"/>
              <a:gd name="connsiteX1-345" fmla="*/ 29370 w 671507"/>
              <a:gd name="connsiteY1-346" fmla="*/ 83845 h 988167"/>
              <a:gd name="connsiteX2-347" fmla="*/ 619608 w 671507"/>
              <a:gd name="connsiteY2-348" fmla="*/ 1558 h 988167"/>
              <a:gd name="connsiteX3-349" fmla="*/ 664368 w 671507"/>
              <a:gd name="connsiteY3-350" fmla="*/ 65590 h 988167"/>
              <a:gd name="connsiteX4-351" fmla="*/ 671338 w 671507"/>
              <a:gd name="connsiteY4-352" fmla="*/ 910815 h 988167"/>
              <a:gd name="connsiteX5-353" fmla="*/ 632617 w 671507"/>
              <a:gd name="connsiteY5-354" fmla="*/ 988167 h 988167"/>
              <a:gd name="connsiteX6-355" fmla="*/ 26989 w 671507"/>
              <a:gd name="connsiteY6-356" fmla="*/ 912337 h 988167"/>
              <a:gd name="connsiteX7-357" fmla="*/ 0 w 671507"/>
              <a:gd name="connsiteY7-358" fmla="*/ 875823 h 988167"/>
              <a:gd name="connsiteX8-359" fmla="*/ 0 w 671507"/>
              <a:gd name="connsiteY8-360" fmla="*/ 113215 h 988167"/>
              <a:gd name="connsiteX0-361" fmla="*/ 0 w 671507"/>
              <a:gd name="connsiteY0-362" fmla="*/ 113215 h 988167"/>
              <a:gd name="connsiteX1-363" fmla="*/ 29370 w 671507"/>
              <a:gd name="connsiteY1-364" fmla="*/ 83845 h 988167"/>
              <a:gd name="connsiteX2-365" fmla="*/ 619608 w 671507"/>
              <a:gd name="connsiteY2-366" fmla="*/ 1558 h 988167"/>
              <a:gd name="connsiteX3-367" fmla="*/ 664368 w 671507"/>
              <a:gd name="connsiteY3-368" fmla="*/ 65590 h 988167"/>
              <a:gd name="connsiteX4-369" fmla="*/ 671338 w 671507"/>
              <a:gd name="connsiteY4-370" fmla="*/ 913041 h 988167"/>
              <a:gd name="connsiteX5-371" fmla="*/ 632617 w 671507"/>
              <a:gd name="connsiteY5-372" fmla="*/ 988167 h 988167"/>
              <a:gd name="connsiteX6-373" fmla="*/ 26989 w 671507"/>
              <a:gd name="connsiteY6-374" fmla="*/ 912337 h 988167"/>
              <a:gd name="connsiteX7-375" fmla="*/ 0 w 671507"/>
              <a:gd name="connsiteY7-376" fmla="*/ 875823 h 988167"/>
              <a:gd name="connsiteX8-377" fmla="*/ 0 w 671507"/>
              <a:gd name="connsiteY8-378" fmla="*/ 113215 h 988167"/>
              <a:gd name="connsiteX0-379" fmla="*/ 0 w 671507"/>
              <a:gd name="connsiteY0-380" fmla="*/ 113215 h 988167"/>
              <a:gd name="connsiteX1-381" fmla="*/ 29370 w 671507"/>
              <a:gd name="connsiteY1-382" fmla="*/ 83845 h 988167"/>
              <a:gd name="connsiteX2-383" fmla="*/ 619608 w 671507"/>
              <a:gd name="connsiteY2-384" fmla="*/ 1558 h 988167"/>
              <a:gd name="connsiteX3-385" fmla="*/ 664368 w 671507"/>
              <a:gd name="connsiteY3-386" fmla="*/ 65590 h 988167"/>
              <a:gd name="connsiteX4-387" fmla="*/ 671338 w 671507"/>
              <a:gd name="connsiteY4-388" fmla="*/ 913041 h 988167"/>
              <a:gd name="connsiteX5-389" fmla="*/ 632617 w 671507"/>
              <a:gd name="connsiteY5-390" fmla="*/ 988167 h 988167"/>
              <a:gd name="connsiteX6-391" fmla="*/ 26989 w 671507"/>
              <a:gd name="connsiteY6-392" fmla="*/ 912337 h 988167"/>
              <a:gd name="connsiteX7-393" fmla="*/ 0 w 671507"/>
              <a:gd name="connsiteY7-394" fmla="*/ 875823 h 988167"/>
              <a:gd name="connsiteX8-395" fmla="*/ 0 w 671507"/>
              <a:gd name="connsiteY8-396" fmla="*/ 113215 h 988167"/>
              <a:gd name="connsiteX0-397" fmla="*/ 0 w 671507"/>
              <a:gd name="connsiteY0-398" fmla="*/ 113215 h 988167"/>
              <a:gd name="connsiteX1-399" fmla="*/ 29370 w 671507"/>
              <a:gd name="connsiteY1-400" fmla="*/ 83845 h 988167"/>
              <a:gd name="connsiteX2-401" fmla="*/ 619608 w 671507"/>
              <a:gd name="connsiteY2-402" fmla="*/ 1558 h 988167"/>
              <a:gd name="connsiteX3-403" fmla="*/ 664368 w 671507"/>
              <a:gd name="connsiteY3-404" fmla="*/ 65590 h 988167"/>
              <a:gd name="connsiteX4-405" fmla="*/ 671338 w 671507"/>
              <a:gd name="connsiteY4-406" fmla="*/ 913041 h 988167"/>
              <a:gd name="connsiteX5-407" fmla="*/ 632617 w 671507"/>
              <a:gd name="connsiteY5-408" fmla="*/ 988167 h 988167"/>
              <a:gd name="connsiteX6-409" fmla="*/ 26989 w 671507"/>
              <a:gd name="connsiteY6-410" fmla="*/ 916788 h 988167"/>
              <a:gd name="connsiteX7-411" fmla="*/ 0 w 671507"/>
              <a:gd name="connsiteY7-412" fmla="*/ 875823 h 988167"/>
              <a:gd name="connsiteX8-413" fmla="*/ 0 w 671507"/>
              <a:gd name="connsiteY8-414" fmla="*/ 113215 h 988167"/>
              <a:gd name="connsiteX0-415" fmla="*/ 0 w 671507"/>
              <a:gd name="connsiteY0-416" fmla="*/ 113215 h 988167"/>
              <a:gd name="connsiteX1-417" fmla="*/ 29370 w 671507"/>
              <a:gd name="connsiteY1-418" fmla="*/ 83845 h 988167"/>
              <a:gd name="connsiteX2-419" fmla="*/ 619608 w 671507"/>
              <a:gd name="connsiteY2-420" fmla="*/ 1558 h 988167"/>
              <a:gd name="connsiteX3-421" fmla="*/ 664368 w 671507"/>
              <a:gd name="connsiteY3-422" fmla="*/ 65590 h 988167"/>
              <a:gd name="connsiteX4-423" fmla="*/ 671338 w 671507"/>
              <a:gd name="connsiteY4-424" fmla="*/ 913041 h 988167"/>
              <a:gd name="connsiteX5-425" fmla="*/ 632617 w 671507"/>
              <a:gd name="connsiteY5-426" fmla="*/ 988167 h 988167"/>
              <a:gd name="connsiteX6-427" fmla="*/ 26989 w 671507"/>
              <a:gd name="connsiteY6-428" fmla="*/ 916788 h 988167"/>
              <a:gd name="connsiteX7-429" fmla="*/ 0 w 671507"/>
              <a:gd name="connsiteY7-430" fmla="*/ 875823 h 988167"/>
              <a:gd name="connsiteX8-431" fmla="*/ 0 w 671507"/>
              <a:gd name="connsiteY8-432" fmla="*/ 113215 h 988167"/>
              <a:gd name="connsiteX0-433" fmla="*/ 0 w 671507"/>
              <a:gd name="connsiteY0-434" fmla="*/ 171007 h 1045959"/>
              <a:gd name="connsiteX1-435" fmla="*/ 29370 w 671507"/>
              <a:gd name="connsiteY1-436" fmla="*/ 141637 h 1045959"/>
              <a:gd name="connsiteX2-437" fmla="*/ 649864 w 671507"/>
              <a:gd name="connsiteY2-438" fmla="*/ 840 h 1045959"/>
              <a:gd name="connsiteX3-439" fmla="*/ 664368 w 671507"/>
              <a:gd name="connsiteY3-440" fmla="*/ 123382 h 1045959"/>
              <a:gd name="connsiteX4-441" fmla="*/ 671338 w 671507"/>
              <a:gd name="connsiteY4-442" fmla="*/ 970833 h 1045959"/>
              <a:gd name="connsiteX5-443" fmla="*/ 632617 w 671507"/>
              <a:gd name="connsiteY5-444" fmla="*/ 1045959 h 1045959"/>
              <a:gd name="connsiteX6-445" fmla="*/ 26989 w 671507"/>
              <a:gd name="connsiteY6-446" fmla="*/ 974580 h 1045959"/>
              <a:gd name="connsiteX7-447" fmla="*/ 0 w 671507"/>
              <a:gd name="connsiteY7-448" fmla="*/ 933615 h 1045959"/>
              <a:gd name="connsiteX8-449" fmla="*/ 0 w 671507"/>
              <a:gd name="connsiteY8-450" fmla="*/ 171007 h 1045959"/>
              <a:gd name="connsiteX0-451" fmla="*/ 0 w 671507"/>
              <a:gd name="connsiteY0-452" fmla="*/ 171007 h 1045959"/>
              <a:gd name="connsiteX1-453" fmla="*/ 52061 w 671507"/>
              <a:gd name="connsiteY1-454" fmla="*/ 110989 h 1045959"/>
              <a:gd name="connsiteX2-455" fmla="*/ 649864 w 671507"/>
              <a:gd name="connsiteY2-456" fmla="*/ 840 h 1045959"/>
              <a:gd name="connsiteX3-457" fmla="*/ 664368 w 671507"/>
              <a:gd name="connsiteY3-458" fmla="*/ 123382 h 1045959"/>
              <a:gd name="connsiteX4-459" fmla="*/ 671338 w 671507"/>
              <a:gd name="connsiteY4-460" fmla="*/ 970833 h 1045959"/>
              <a:gd name="connsiteX5-461" fmla="*/ 632617 w 671507"/>
              <a:gd name="connsiteY5-462" fmla="*/ 1045959 h 1045959"/>
              <a:gd name="connsiteX6-463" fmla="*/ 26989 w 671507"/>
              <a:gd name="connsiteY6-464" fmla="*/ 974580 h 1045959"/>
              <a:gd name="connsiteX7-465" fmla="*/ 0 w 671507"/>
              <a:gd name="connsiteY7-466" fmla="*/ 933615 h 1045959"/>
              <a:gd name="connsiteX8-467" fmla="*/ 0 w 671507"/>
              <a:gd name="connsiteY8-468" fmla="*/ 171007 h 1045959"/>
              <a:gd name="connsiteX0-469" fmla="*/ 0 w 671507"/>
              <a:gd name="connsiteY0-470" fmla="*/ 171007 h 1045959"/>
              <a:gd name="connsiteX1-471" fmla="*/ 52061 w 671507"/>
              <a:gd name="connsiteY1-472" fmla="*/ 110989 h 1045959"/>
              <a:gd name="connsiteX2-473" fmla="*/ 649864 w 671507"/>
              <a:gd name="connsiteY2-474" fmla="*/ 840 h 1045959"/>
              <a:gd name="connsiteX3-475" fmla="*/ 664368 w 671507"/>
              <a:gd name="connsiteY3-476" fmla="*/ 123382 h 1045959"/>
              <a:gd name="connsiteX4-477" fmla="*/ 671338 w 671507"/>
              <a:gd name="connsiteY4-478" fmla="*/ 970833 h 1045959"/>
              <a:gd name="connsiteX5-479" fmla="*/ 632617 w 671507"/>
              <a:gd name="connsiteY5-480" fmla="*/ 1045959 h 1045959"/>
              <a:gd name="connsiteX6-481" fmla="*/ 26989 w 671507"/>
              <a:gd name="connsiteY6-482" fmla="*/ 974580 h 1045959"/>
              <a:gd name="connsiteX7-483" fmla="*/ 0 w 671507"/>
              <a:gd name="connsiteY7-484" fmla="*/ 933615 h 1045959"/>
              <a:gd name="connsiteX8-485" fmla="*/ 0 w 671507"/>
              <a:gd name="connsiteY8-486" fmla="*/ 171007 h 1045959"/>
              <a:gd name="connsiteX0-487" fmla="*/ 0 w 671507"/>
              <a:gd name="connsiteY0-488" fmla="*/ 171007 h 1045959"/>
              <a:gd name="connsiteX1-489" fmla="*/ 52061 w 671507"/>
              <a:gd name="connsiteY1-490" fmla="*/ 110989 h 1045959"/>
              <a:gd name="connsiteX2-491" fmla="*/ 649864 w 671507"/>
              <a:gd name="connsiteY2-492" fmla="*/ 840 h 1045959"/>
              <a:gd name="connsiteX3-493" fmla="*/ 664368 w 671507"/>
              <a:gd name="connsiteY3-494" fmla="*/ 123382 h 1045959"/>
              <a:gd name="connsiteX4-495" fmla="*/ 671338 w 671507"/>
              <a:gd name="connsiteY4-496" fmla="*/ 970833 h 1045959"/>
              <a:gd name="connsiteX5-497" fmla="*/ 632617 w 671507"/>
              <a:gd name="connsiteY5-498" fmla="*/ 1045959 h 1045959"/>
              <a:gd name="connsiteX6-499" fmla="*/ 26989 w 671507"/>
              <a:gd name="connsiteY6-500" fmla="*/ 974580 h 1045959"/>
              <a:gd name="connsiteX7-501" fmla="*/ 0 w 671507"/>
              <a:gd name="connsiteY7-502" fmla="*/ 933615 h 1045959"/>
              <a:gd name="connsiteX8-503" fmla="*/ 0 w 671507"/>
              <a:gd name="connsiteY8-504" fmla="*/ 171007 h 1045959"/>
              <a:gd name="connsiteX0-505" fmla="*/ 0 w 671507"/>
              <a:gd name="connsiteY0-506" fmla="*/ 171007 h 1045959"/>
              <a:gd name="connsiteX1-507" fmla="*/ 52061 w 671507"/>
              <a:gd name="connsiteY1-508" fmla="*/ 110989 h 1045959"/>
              <a:gd name="connsiteX2-509" fmla="*/ 649864 w 671507"/>
              <a:gd name="connsiteY2-510" fmla="*/ 840 h 1045959"/>
              <a:gd name="connsiteX3-511" fmla="*/ 664368 w 671507"/>
              <a:gd name="connsiteY3-512" fmla="*/ 123382 h 1045959"/>
              <a:gd name="connsiteX4-513" fmla="*/ 671338 w 671507"/>
              <a:gd name="connsiteY4-514" fmla="*/ 970833 h 1045959"/>
              <a:gd name="connsiteX5-515" fmla="*/ 632617 w 671507"/>
              <a:gd name="connsiteY5-516" fmla="*/ 1045959 h 1045959"/>
              <a:gd name="connsiteX6-517" fmla="*/ 34553 w 671507"/>
              <a:gd name="connsiteY6-518" fmla="*/ 1002442 h 1045959"/>
              <a:gd name="connsiteX7-519" fmla="*/ 0 w 671507"/>
              <a:gd name="connsiteY7-520" fmla="*/ 933615 h 1045959"/>
              <a:gd name="connsiteX8-521" fmla="*/ 0 w 671507"/>
              <a:gd name="connsiteY8-522" fmla="*/ 171007 h 1045959"/>
              <a:gd name="connsiteX0-523" fmla="*/ 0 w 671507"/>
              <a:gd name="connsiteY0-524" fmla="*/ 171007 h 1076607"/>
              <a:gd name="connsiteX1-525" fmla="*/ 52061 w 671507"/>
              <a:gd name="connsiteY1-526" fmla="*/ 110989 h 1076607"/>
              <a:gd name="connsiteX2-527" fmla="*/ 649864 w 671507"/>
              <a:gd name="connsiteY2-528" fmla="*/ 840 h 1076607"/>
              <a:gd name="connsiteX3-529" fmla="*/ 664368 w 671507"/>
              <a:gd name="connsiteY3-530" fmla="*/ 123382 h 1076607"/>
              <a:gd name="connsiteX4-531" fmla="*/ 671338 w 671507"/>
              <a:gd name="connsiteY4-532" fmla="*/ 970833 h 1076607"/>
              <a:gd name="connsiteX5-533" fmla="*/ 630096 w 671507"/>
              <a:gd name="connsiteY5-534" fmla="*/ 1076607 h 1076607"/>
              <a:gd name="connsiteX6-535" fmla="*/ 34553 w 671507"/>
              <a:gd name="connsiteY6-536" fmla="*/ 1002442 h 1076607"/>
              <a:gd name="connsiteX7-537" fmla="*/ 0 w 671507"/>
              <a:gd name="connsiteY7-538" fmla="*/ 933615 h 1076607"/>
              <a:gd name="connsiteX8-539" fmla="*/ 0 w 671507"/>
              <a:gd name="connsiteY8-540" fmla="*/ 171007 h 1076607"/>
              <a:gd name="connsiteX0-541" fmla="*/ 0 w 676497"/>
              <a:gd name="connsiteY0-542" fmla="*/ 171007 h 1076607"/>
              <a:gd name="connsiteX1-543" fmla="*/ 52061 w 676497"/>
              <a:gd name="connsiteY1-544" fmla="*/ 110989 h 1076607"/>
              <a:gd name="connsiteX2-545" fmla="*/ 649864 w 676497"/>
              <a:gd name="connsiteY2-546" fmla="*/ 840 h 1076607"/>
              <a:gd name="connsiteX3-547" fmla="*/ 664368 w 676497"/>
              <a:gd name="connsiteY3-548" fmla="*/ 123382 h 1076607"/>
              <a:gd name="connsiteX4-549" fmla="*/ 676381 w 676497"/>
              <a:gd name="connsiteY4-550" fmla="*/ 998695 h 1076607"/>
              <a:gd name="connsiteX5-551" fmla="*/ 630096 w 676497"/>
              <a:gd name="connsiteY5-552" fmla="*/ 1076607 h 1076607"/>
              <a:gd name="connsiteX6-553" fmla="*/ 34553 w 676497"/>
              <a:gd name="connsiteY6-554" fmla="*/ 1002442 h 1076607"/>
              <a:gd name="connsiteX7-555" fmla="*/ 0 w 676497"/>
              <a:gd name="connsiteY7-556" fmla="*/ 933615 h 1076607"/>
              <a:gd name="connsiteX8-557" fmla="*/ 0 w 676497"/>
              <a:gd name="connsiteY8-558" fmla="*/ 171007 h 1076607"/>
              <a:gd name="connsiteX0-559" fmla="*/ 0 w 676497"/>
              <a:gd name="connsiteY0-560" fmla="*/ 171007 h 1076607"/>
              <a:gd name="connsiteX1-561" fmla="*/ 52061 w 676497"/>
              <a:gd name="connsiteY1-562" fmla="*/ 110989 h 1076607"/>
              <a:gd name="connsiteX2-563" fmla="*/ 649864 w 676497"/>
              <a:gd name="connsiteY2-564" fmla="*/ 840 h 1076607"/>
              <a:gd name="connsiteX3-565" fmla="*/ 664368 w 676497"/>
              <a:gd name="connsiteY3-566" fmla="*/ 123382 h 1076607"/>
              <a:gd name="connsiteX4-567" fmla="*/ 676381 w 676497"/>
              <a:gd name="connsiteY4-568" fmla="*/ 998695 h 1076607"/>
              <a:gd name="connsiteX5-569" fmla="*/ 630096 w 676497"/>
              <a:gd name="connsiteY5-570" fmla="*/ 1076607 h 1076607"/>
              <a:gd name="connsiteX6-571" fmla="*/ 34553 w 676497"/>
              <a:gd name="connsiteY6-572" fmla="*/ 1002442 h 1076607"/>
              <a:gd name="connsiteX7-573" fmla="*/ 0 w 676497"/>
              <a:gd name="connsiteY7-574" fmla="*/ 933615 h 1076607"/>
              <a:gd name="connsiteX8-575" fmla="*/ 0 w 676497"/>
              <a:gd name="connsiteY8-576" fmla="*/ 171007 h 1076607"/>
              <a:gd name="connsiteX0-577" fmla="*/ 0 w 676691"/>
              <a:gd name="connsiteY0-578" fmla="*/ 171007 h 1076607"/>
              <a:gd name="connsiteX1-579" fmla="*/ 52061 w 676691"/>
              <a:gd name="connsiteY1-580" fmla="*/ 110989 h 1076607"/>
              <a:gd name="connsiteX2-581" fmla="*/ 649864 w 676691"/>
              <a:gd name="connsiteY2-582" fmla="*/ 840 h 1076607"/>
              <a:gd name="connsiteX3-583" fmla="*/ 674453 w 676691"/>
              <a:gd name="connsiteY3-584" fmla="*/ 123382 h 1076607"/>
              <a:gd name="connsiteX4-585" fmla="*/ 676381 w 676691"/>
              <a:gd name="connsiteY4-586" fmla="*/ 998695 h 1076607"/>
              <a:gd name="connsiteX5-587" fmla="*/ 630096 w 676691"/>
              <a:gd name="connsiteY5-588" fmla="*/ 1076607 h 1076607"/>
              <a:gd name="connsiteX6-589" fmla="*/ 34553 w 676691"/>
              <a:gd name="connsiteY6-590" fmla="*/ 1002442 h 1076607"/>
              <a:gd name="connsiteX7-591" fmla="*/ 0 w 676691"/>
              <a:gd name="connsiteY7-592" fmla="*/ 933615 h 1076607"/>
              <a:gd name="connsiteX8-593" fmla="*/ 0 w 676691"/>
              <a:gd name="connsiteY8-594" fmla="*/ 171007 h 1076607"/>
              <a:gd name="connsiteX0-595" fmla="*/ 0 w 676691"/>
              <a:gd name="connsiteY0-596" fmla="*/ 168240 h 1073840"/>
              <a:gd name="connsiteX1-597" fmla="*/ 52061 w 676691"/>
              <a:gd name="connsiteY1-598" fmla="*/ 108222 h 1073840"/>
              <a:gd name="connsiteX2-599" fmla="*/ 639779 w 676691"/>
              <a:gd name="connsiteY2-600" fmla="*/ 860 h 1073840"/>
              <a:gd name="connsiteX3-601" fmla="*/ 674453 w 676691"/>
              <a:gd name="connsiteY3-602" fmla="*/ 120615 h 1073840"/>
              <a:gd name="connsiteX4-603" fmla="*/ 676381 w 676691"/>
              <a:gd name="connsiteY4-604" fmla="*/ 995928 h 1073840"/>
              <a:gd name="connsiteX5-605" fmla="*/ 630096 w 676691"/>
              <a:gd name="connsiteY5-606" fmla="*/ 1073840 h 1073840"/>
              <a:gd name="connsiteX6-607" fmla="*/ 34553 w 676691"/>
              <a:gd name="connsiteY6-608" fmla="*/ 999675 h 1073840"/>
              <a:gd name="connsiteX7-609" fmla="*/ 0 w 676691"/>
              <a:gd name="connsiteY7-610" fmla="*/ 930848 h 1073840"/>
              <a:gd name="connsiteX8-611" fmla="*/ 0 w 676691"/>
              <a:gd name="connsiteY8-612" fmla="*/ 168240 h 1073840"/>
              <a:gd name="connsiteX0-613" fmla="*/ 0 w 676691"/>
              <a:gd name="connsiteY0-614" fmla="*/ 168240 h 1073840"/>
              <a:gd name="connsiteX1-615" fmla="*/ 52061 w 676691"/>
              <a:gd name="connsiteY1-616" fmla="*/ 108222 h 1073840"/>
              <a:gd name="connsiteX2-617" fmla="*/ 639779 w 676691"/>
              <a:gd name="connsiteY2-618" fmla="*/ 860 h 1073840"/>
              <a:gd name="connsiteX3-619" fmla="*/ 674453 w 676691"/>
              <a:gd name="connsiteY3-620" fmla="*/ 120615 h 1073840"/>
              <a:gd name="connsiteX4-621" fmla="*/ 676381 w 676691"/>
              <a:gd name="connsiteY4-622" fmla="*/ 995928 h 1073840"/>
              <a:gd name="connsiteX5-623" fmla="*/ 630096 w 676691"/>
              <a:gd name="connsiteY5-624" fmla="*/ 1073840 h 1073840"/>
              <a:gd name="connsiteX6-625" fmla="*/ 34553 w 676691"/>
              <a:gd name="connsiteY6-626" fmla="*/ 999675 h 1073840"/>
              <a:gd name="connsiteX7-627" fmla="*/ 0 w 676691"/>
              <a:gd name="connsiteY7-628" fmla="*/ 930848 h 1073840"/>
              <a:gd name="connsiteX8-629" fmla="*/ 0 w 676691"/>
              <a:gd name="connsiteY8-630" fmla="*/ 168240 h 1073840"/>
              <a:gd name="connsiteX0-631" fmla="*/ 0 w 676691"/>
              <a:gd name="connsiteY0-632" fmla="*/ 168240 h 1073840"/>
              <a:gd name="connsiteX1-633" fmla="*/ 52061 w 676691"/>
              <a:gd name="connsiteY1-634" fmla="*/ 108222 h 1073840"/>
              <a:gd name="connsiteX2-635" fmla="*/ 639779 w 676691"/>
              <a:gd name="connsiteY2-636" fmla="*/ 860 h 1073840"/>
              <a:gd name="connsiteX3-637" fmla="*/ 674453 w 676691"/>
              <a:gd name="connsiteY3-638" fmla="*/ 120615 h 1073840"/>
              <a:gd name="connsiteX4-639" fmla="*/ 676381 w 676691"/>
              <a:gd name="connsiteY4-640" fmla="*/ 995928 h 1073840"/>
              <a:gd name="connsiteX5-641" fmla="*/ 630096 w 676691"/>
              <a:gd name="connsiteY5-642" fmla="*/ 1073840 h 1073840"/>
              <a:gd name="connsiteX6-643" fmla="*/ 34553 w 676691"/>
              <a:gd name="connsiteY6-644" fmla="*/ 999675 h 1073840"/>
              <a:gd name="connsiteX7-645" fmla="*/ 0 w 676691"/>
              <a:gd name="connsiteY7-646" fmla="*/ 930848 h 1073840"/>
              <a:gd name="connsiteX8-647" fmla="*/ 0 w 676691"/>
              <a:gd name="connsiteY8-648" fmla="*/ 168240 h 1073840"/>
              <a:gd name="connsiteX0-649" fmla="*/ 0 w 676691"/>
              <a:gd name="connsiteY0-650" fmla="*/ 167905 h 1073505"/>
              <a:gd name="connsiteX1-651" fmla="*/ 52061 w 676691"/>
              <a:gd name="connsiteY1-652" fmla="*/ 107887 h 1073505"/>
              <a:gd name="connsiteX2-653" fmla="*/ 639779 w 676691"/>
              <a:gd name="connsiteY2-654" fmla="*/ 525 h 1073505"/>
              <a:gd name="connsiteX3-655" fmla="*/ 674453 w 676691"/>
              <a:gd name="connsiteY3-656" fmla="*/ 120280 h 1073505"/>
              <a:gd name="connsiteX4-657" fmla="*/ 676381 w 676691"/>
              <a:gd name="connsiteY4-658" fmla="*/ 995593 h 1073505"/>
              <a:gd name="connsiteX5-659" fmla="*/ 630096 w 676691"/>
              <a:gd name="connsiteY5-660" fmla="*/ 1073505 h 1073505"/>
              <a:gd name="connsiteX6-661" fmla="*/ 34553 w 676691"/>
              <a:gd name="connsiteY6-662" fmla="*/ 999340 h 1073505"/>
              <a:gd name="connsiteX7-663" fmla="*/ 0 w 676691"/>
              <a:gd name="connsiteY7-664" fmla="*/ 930513 h 1073505"/>
              <a:gd name="connsiteX8-665" fmla="*/ 0 w 676691"/>
              <a:gd name="connsiteY8-666" fmla="*/ 167905 h 10735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6691" h="1073505">
                <a:moveTo>
                  <a:pt x="0" y="167905"/>
                </a:moveTo>
                <a:cubicBezTo>
                  <a:pt x="0" y="151684"/>
                  <a:pt x="13148" y="116246"/>
                  <a:pt x="52061" y="107887"/>
                </a:cubicBezTo>
                <a:cubicBezTo>
                  <a:pt x="164010" y="76883"/>
                  <a:pt x="460977" y="8653"/>
                  <a:pt x="639779" y="525"/>
                </a:cubicBezTo>
                <a:cubicBezTo>
                  <a:pt x="682753" y="-8594"/>
                  <a:pt x="674453" y="104059"/>
                  <a:pt x="674453" y="120280"/>
                </a:cubicBezTo>
                <a:cubicBezTo>
                  <a:pt x="672866" y="397501"/>
                  <a:pt x="677968" y="718372"/>
                  <a:pt x="676381" y="995593"/>
                </a:cubicBezTo>
                <a:cubicBezTo>
                  <a:pt x="678227" y="1034614"/>
                  <a:pt x="646317" y="1073505"/>
                  <a:pt x="630096" y="1073505"/>
                </a:cubicBezTo>
                <a:cubicBezTo>
                  <a:pt x="403502" y="1051937"/>
                  <a:pt x="236429" y="1023133"/>
                  <a:pt x="34553" y="999340"/>
                </a:cubicBezTo>
                <a:cubicBezTo>
                  <a:pt x="18332" y="999340"/>
                  <a:pt x="0" y="946734"/>
                  <a:pt x="0" y="930513"/>
                </a:cubicBezTo>
                <a:lnTo>
                  <a:pt x="0" y="167905"/>
                </a:lnTo>
                <a:close/>
              </a:path>
            </a:pathLst>
          </a:custGeom>
          <a:blipFill>
            <a:blip r:embed="rId5" cstate="print"/>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9" name="圆角矩形 97"/>
          <p:cNvSpPr/>
          <p:nvPr/>
        </p:nvSpPr>
        <p:spPr>
          <a:xfrm>
            <a:off x="5651476" y="1625241"/>
            <a:ext cx="2627387" cy="2308860"/>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1" fmla="*/ 0 w 690562"/>
              <a:gd name="connsiteY0-2" fmla="*/ 96045 h 888023"/>
              <a:gd name="connsiteX1-3" fmla="*/ 29370 w 690562"/>
              <a:gd name="connsiteY1-4" fmla="*/ 66675 h 888023"/>
              <a:gd name="connsiteX2-5" fmla="*/ 627855 w 690562"/>
              <a:gd name="connsiteY2-6" fmla="*/ 0 h 888023"/>
              <a:gd name="connsiteX3-7" fmla="*/ 690562 w 690562"/>
              <a:gd name="connsiteY3-8" fmla="*/ 96045 h 888023"/>
              <a:gd name="connsiteX4-9" fmla="*/ 690562 w 690562"/>
              <a:gd name="connsiteY4-10" fmla="*/ 858653 h 888023"/>
              <a:gd name="connsiteX5-11" fmla="*/ 661192 w 690562"/>
              <a:gd name="connsiteY5-12" fmla="*/ 888023 h 888023"/>
              <a:gd name="connsiteX6-13" fmla="*/ 29370 w 690562"/>
              <a:gd name="connsiteY6-14" fmla="*/ 888023 h 888023"/>
              <a:gd name="connsiteX7-15" fmla="*/ 0 w 690562"/>
              <a:gd name="connsiteY7-16" fmla="*/ 858653 h 888023"/>
              <a:gd name="connsiteX8-17" fmla="*/ 0 w 690562"/>
              <a:gd name="connsiteY8-18" fmla="*/ 96045 h 888023"/>
              <a:gd name="connsiteX0-19" fmla="*/ 0 w 690562"/>
              <a:gd name="connsiteY0-20" fmla="*/ 96045 h 888023"/>
              <a:gd name="connsiteX1-21" fmla="*/ 29370 w 690562"/>
              <a:gd name="connsiteY1-22" fmla="*/ 66675 h 888023"/>
              <a:gd name="connsiteX2-23" fmla="*/ 627855 w 690562"/>
              <a:gd name="connsiteY2-24" fmla="*/ 0 h 888023"/>
              <a:gd name="connsiteX3-25" fmla="*/ 690562 w 690562"/>
              <a:gd name="connsiteY3-26" fmla="*/ 96045 h 888023"/>
              <a:gd name="connsiteX4-27" fmla="*/ 690562 w 690562"/>
              <a:gd name="connsiteY4-28" fmla="*/ 858653 h 888023"/>
              <a:gd name="connsiteX5-29" fmla="*/ 661192 w 690562"/>
              <a:gd name="connsiteY5-30" fmla="*/ 888023 h 888023"/>
              <a:gd name="connsiteX6-31" fmla="*/ 29370 w 690562"/>
              <a:gd name="connsiteY6-32" fmla="*/ 888023 h 888023"/>
              <a:gd name="connsiteX7-33" fmla="*/ 0 w 690562"/>
              <a:gd name="connsiteY7-34" fmla="*/ 858653 h 888023"/>
              <a:gd name="connsiteX8-35" fmla="*/ 0 w 690562"/>
              <a:gd name="connsiteY8-36" fmla="*/ 96045 h 888023"/>
              <a:gd name="connsiteX0-37" fmla="*/ 0 w 690562"/>
              <a:gd name="connsiteY0-38" fmla="*/ 96045 h 888023"/>
              <a:gd name="connsiteX1-39" fmla="*/ 29370 w 690562"/>
              <a:gd name="connsiteY1-40" fmla="*/ 66675 h 888023"/>
              <a:gd name="connsiteX2-41" fmla="*/ 627855 w 690562"/>
              <a:gd name="connsiteY2-42" fmla="*/ 0 h 888023"/>
              <a:gd name="connsiteX3-43" fmla="*/ 690562 w 690562"/>
              <a:gd name="connsiteY3-44" fmla="*/ 96045 h 888023"/>
              <a:gd name="connsiteX4-45" fmla="*/ 690562 w 690562"/>
              <a:gd name="connsiteY4-46" fmla="*/ 858653 h 888023"/>
              <a:gd name="connsiteX5-47" fmla="*/ 661192 w 690562"/>
              <a:gd name="connsiteY5-48" fmla="*/ 888023 h 888023"/>
              <a:gd name="connsiteX6-49" fmla="*/ 29370 w 690562"/>
              <a:gd name="connsiteY6-50" fmla="*/ 888023 h 888023"/>
              <a:gd name="connsiteX7-51" fmla="*/ 0 w 690562"/>
              <a:gd name="connsiteY7-52" fmla="*/ 858653 h 888023"/>
              <a:gd name="connsiteX8-53" fmla="*/ 0 w 690562"/>
              <a:gd name="connsiteY8-54" fmla="*/ 96045 h 888023"/>
              <a:gd name="connsiteX0-55" fmla="*/ 0 w 690562"/>
              <a:gd name="connsiteY0-56" fmla="*/ 96045 h 888023"/>
              <a:gd name="connsiteX1-57" fmla="*/ 29370 w 690562"/>
              <a:gd name="connsiteY1-58" fmla="*/ 66675 h 888023"/>
              <a:gd name="connsiteX2-59" fmla="*/ 627855 w 690562"/>
              <a:gd name="connsiteY2-60" fmla="*/ 0 h 888023"/>
              <a:gd name="connsiteX3-61" fmla="*/ 669130 w 690562"/>
              <a:gd name="connsiteY3-62" fmla="*/ 34132 h 888023"/>
              <a:gd name="connsiteX4-63" fmla="*/ 690562 w 690562"/>
              <a:gd name="connsiteY4-64" fmla="*/ 858653 h 888023"/>
              <a:gd name="connsiteX5-65" fmla="*/ 661192 w 690562"/>
              <a:gd name="connsiteY5-66" fmla="*/ 888023 h 888023"/>
              <a:gd name="connsiteX6-67" fmla="*/ 29370 w 690562"/>
              <a:gd name="connsiteY6-68" fmla="*/ 888023 h 888023"/>
              <a:gd name="connsiteX7-69" fmla="*/ 0 w 690562"/>
              <a:gd name="connsiteY7-70" fmla="*/ 858653 h 888023"/>
              <a:gd name="connsiteX8-71" fmla="*/ 0 w 690562"/>
              <a:gd name="connsiteY8-72" fmla="*/ 96045 h 888023"/>
              <a:gd name="connsiteX0-73" fmla="*/ 0 w 690562"/>
              <a:gd name="connsiteY0-74" fmla="*/ 103189 h 895167"/>
              <a:gd name="connsiteX1-75" fmla="*/ 29370 w 690562"/>
              <a:gd name="connsiteY1-76" fmla="*/ 73819 h 895167"/>
              <a:gd name="connsiteX2-77" fmla="*/ 625474 w 690562"/>
              <a:gd name="connsiteY2-78" fmla="*/ 0 h 895167"/>
              <a:gd name="connsiteX3-79" fmla="*/ 669130 w 690562"/>
              <a:gd name="connsiteY3-80" fmla="*/ 41276 h 895167"/>
              <a:gd name="connsiteX4-81" fmla="*/ 690562 w 690562"/>
              <a:gd name="connsiteY4-82" fmla="*/ 865797 h 895167"/>
              <a:gd name="connsiteX5-83" fmla="*/ 661192 w 690562"/>
              <a:gd name="connsiteY5-84" fmla="*/ 895167 h 895167"/>
              <a:gd name="connsiteX6-85" fmla="*/ 29370 w 690562"/>
              <a:gd name="connsiteY6-86" fmla="*/ 895167 h 895167"/>
              <a:gd name="connsiteX7-87" fmla="*/ 0 w 690562"/>
              <a:gd name="connsiteY7-88" fmla="*/ 865797 h 895167"/>
              <a:gd name="connsiteX8-89" fmla="*/ 0 w 690562"/>
              <a:gd name="connsiteY8-90" fmla="*/ 103189 h 895167"/>
              <a:gd name="connsiteX0-91" fmla="*/ 0 w 690562"/>
              <a:gd name="connsiteY0-92" fmla="*/ 103189 h 935648"/>
              <a:gd name="connsiteX1-93" fmla="*/ 29370 w 690562"/>
              <a:gd name="connsiteY1-94" fmla="*/ 73819 h 935648"/>
              <a:gd name="connsiteX2-95" fmla="*/ 625474 w 690562"/>
              <a:gd name="connsiteY2-96" fmla="*/ 0 h 935648"/>
              <a:gd name="connsiteX3-97" fmla="*/ 669130 w 690562"/>
              <a:gd name="connsiteY3-98" fmla="*/ 41276 h 935648"/>
              <a:gd name="connsiteX4-99" fmla="*/ 690562 w 690562"/>
              <a:gd name="connsiteY4-100" fmla="*/ 865797 h 935648"/>
              <a:gd name="connsiteX5-101" fmla="*/ 632617 w 690562"/>
              <a:gd name="connsiteY5-102" fmla="*/ 935648 h 935648"/>
              <a:gd name="connsiteX6-103" fmla="*/ 29370 w 690562"/>
              <a:gd name="connsiteY6-104" fmla="*/ 895167 h 935648"/>
              <a:gd name="connsiteX7-105" fmla="*/ 0 w 690562"/>
              <a:gd name="connsiteY7-106" fmla="*/ 865797 h 935648"/>
              <a:gd name="connsiteX8-107" fmla="*/ 0 w 690562"/>
              <a:gd name="connsiteY8-108" fmla="*/ 103189 h 935648"/>
              <a:gd name="connsiteX0-109" fmla="*/ 0 w 669130"/>
              <a:gd name="connsiteY0-110" fmla="*/ 103189 h 935648"/>
              <a:gd name="connsiteX1-111" fmla="*/ 29370 w 669130"/>
              <a:gd name="connsiteY1-112" fmla="*/ 73819 h 935648"/>
              <a:gd name="connsiteX2-113" fmla="*/ 625474 w 669130"/>
              <a:gd name="connsiteY2-114" fmla="*/ 0 h 935648"/>
              <a:gd name="connsiteX3-115" fmla="*/ 669130 w 669130"/>
              <a:gd name="connsiteY3-116" fmla="*/ 41276 h 935648"/>
              <a:gd name="connsiteX4-117" fmla="*/ 650081 w 669130"/>
              <a:gd name="connsiteY4-118" fmla="*/ 870560 h 935648"/>
              <a:gd name="connsiteX5-119" fmla="*/ 632617 w 669130"/>
              <a:gd name="connsiteY5-120" fmla="*/ 935648 h 935648"/>
              <a:gd name="connsiteX6-121" fmla="*/ 29370 w 669130"/>
              <a:gd name="connsiteY6-122" fmla="*/ 895167 h 935648"/>
              <a:gd name="connsiteX7-123" fmla="*/ 0 w 669130"/>
              <a:gd name="connsiteY7-124" fmla="*/ 865797 h 935648"/>
              <a:gd name="connsiteX8-125" fmla="*/ 0 w 669130"/>
              <a:gd name="connsiteY8-126" fmla="*/ 103189 h 935648"/>
              <a:gd name="connsiteX0-127" fmla="*/ 0 w 669130"/>
              <a:gd name="connsiteY0-128" fmla="*/ 103189 h 935648"/>
              <a:gd name="connsiteX1-129" fmla="*/ 29370 w 669130"/>
              <a:gd name="connsiteY1-130" fmla="*/ 73819 h 935648"/>
              <a:gd name="connsiteX2-131" fmla="*/ 625474 w 669130"/>
              <a:gd name="connsiteY2-132" fmla="*/ 0 h 935648"/>
              <a:gd name="connsiteX3-133" fmla="*/ 669130 w 669130"/>
              <a:gd name="connsiteY3-134" fmla="*/ 41276 h 935648"/>
              <a:gd name="connsiteX4-135" fmla="*/ 659606 w 669130"/>
              <a:gd name="connsiteY4-136" fmla="*/ 887228 h 935648"/>
              <a:gd name="connsiteX5-137" fmla="*/ 632617 w 669130"/>
              <a:gd name="connsiteY5-138" fmla="*/ 935648 h 935648"/>
              <a:gd name="connsiteX6-139" fmla="*/ 29370 w 669130"/>
              <a:gd name="connsiteY6-140" fmla="*/ 895167 h 935648"/>
              <a:gd name="connsiteX7-141" fmla="*/ 0 w 669130"/>
              <a:gd name="connsiteY7-142" fmla="*/ 865797 h 935648"/>
              <a:gd name="connsiteX8-143" fmla="*/ 0 w 669130"/>
              <a:gd name="connsiteY8-144" fmla="*/ 103189 h 935648"/>
              <a:gd name="connsiteX0-145" fmla="*/ 0 w 669130"/>
              <a:gd name="connsiteY0-146" fmla="*/ 103189 h 935648"/>
              <a:gd name="connsiteX1-147" fmla="*/ 29370 w 669130"/>
              <a:gd name="connsiteY1-148" fmla="*/ 73819 h 935648"/>
              <a:gd name="connsiteX2-149" fmla="*/ 625474 w 669130"/>
              <a:gd name="connsiteY2-150" fmla="*/ 0 h 935648"/>
              <a:gd name="connsiteX3-151" fmla="*/ 669130 w 669130"/>
              <a:gd name="connsiteY3-152" fmla="*/ 41276 h 935648"/>
              <a:gd name="connsiteX4-153" fmla="*/ 659606 w 669130"/>
              <a:gd name="connsiteY4-154" fmla="*/ 887228 h 935648"/>
              <a:gd name="connsiteX5-155" fmla="*/ 632617 w 669130"/>
              <a:gd name="connsiteY5-156" fmla="*/ 935648 h 935648"/>
              <a:gd name="connsiteX6-157" fmla="*/ 26989 w 669130"/>
              <a:gd name="connsiteY6-158" fmla="*/ 902311 h 935648"/>
              <a:gd name="connsiteX7-159" fmla="*/ 0 w 669130"/>
              <a:gd name="connsiteY7-160" fmla="*/ 865797 h 935648"/>
              <a:gd name="connsiteX8-161" fmla="*/ 0 w 669130"/>
              <a:gd name="connsiteY8-162" fmla="*/ 103189 h 935648"/>
              <a:gd name="connsiteX0-163" fmla="*/ 0 w 669130"/>
              <a:gd name="connsiteY0-164" fmla="*/ 100808 h 933267"/>
              <a:gd name="connsiteX1-165" fmla="*/ 29370 w 669130"/>
              <a:gd name="connsiteY1-166" fmla="*/ 71438 h 933267"/>
              <a:gd name="connsiteX2-167" fmla="*/ 625474 w 669130"/>
              <a:gd name="connsiteY2-168" fmla="*/ 0 h 933267"/>
              <a:gd name="connsiteX3-169" fmla="*/ 669130 w 669130"/>
              <a:gd name="connsiteY3-170" fmla="*/ 38895 h 933267"/>
              <a:gd name="connsiteX4-171" fmla="*/ 659606 w 669130"/>
              <a:gd name="connsiteY4-172" fmla="*/ 884847 h 933267"/>
              <a:gd name="connsiteX5-173" fmla="*/ 632617 w 669130"/>
              <a:gd name="connsiteY5-174" fmla="*/ 933267 h 933267"/>
              <a:gd name="connsiteX6-175" fmla="*/ 26989 w 669130"/>
              <a:gd name="connsiteY6-176" fmla="*/ 899930 h 933267"/>
              <a:gd name="connsiteX7-177" fmla="*/ 0 w 669130"/>
              <a:gd name="connsiteY7-178" fmla="*/ 863416 h 933267"/>
              <a:gd name="connsiteX8-179" fmla="*/ 0 w 669130"/>
              <a:gd name="connsiteY8-180" fmla="*/ 100808 h 933267"/>
              <a:gd name="connsiteX0-181" fmla="*/ 0 w 669130"/>
              <a:gd name="connsiteY0-182" fmla="*/ 100808 h 933267"/>
              <a:gd name="connsiteX1-183" fmla="*/ 29370 w 669130"/>
              <a:gd name="connsiteY1-184" fmla="*/ 71438 h 933267"/>
              <a:gd name="connsiteX2-185" fmla="*/ 625474 w 669130"/>
              <a:gd name="connsiteY2-186" fmla="*/ 0 h 933267"/>
              <a:gd name="connsiteX3-187" fmla="*/ 669130 w 669130"/>
              <a:gd name="connsiteY3-188" fmla="*/ 38895 h 933267"/>
              <a:gd name="connsiteX4-189" fmla="*/ 659606 w 669130"/>
              <a:gd name="connsiteY4-190" fmla="*/ 884847 h 933267"/>
              <a:gd name="connsiteX5-191" fmla="*/ 632617 w 669130"/>
              <a:gd name="connsiteY5-192" fmla="*/ 933267 h 933267"/>
              <a:gd name="connsiteX6-193" fmla="*/ 26989 w 669130"/>
              <a:gd name="connsiteY6-194" fmla="*/ 899930 h 933267"/>
              <a:gd name="connsiteX7-195" fmla="*/ 0 w 669130"/>
              <a:gd name="connsiteY7-196" fmla="*/ 863416 h 933267"/>
              <a:gd name="connsiteX8-197" fmla="*/ 0 w 669130"/>
              <a:gd name="connsiteY8-198" fmla="*/ 100808 h 933267"/>
              <a:gd name="connsiteX0-199" fmla="*/ 0 w 659606"/>
              <a:gd name="connsiteY0-200" fmla="*/ 100808 h 933267"/>
              <a:gd name="connsiteX1-201" fmla="*/ 29370 w 659606"/>
              <a:gd name="connsiteY1-202" fmla="*/ 71438 h 933267"/>
              <a:gd name="connsiteX2-203" fmla="*/ 625474 w 659606"/>
              <a:gd name="connsiteY2-204" fmla="*/ 0 h 933267"/>
              <a:gd name="connsiteX3-205" fmla="*/ 650080 w 659606"/>
              <a:gd name="connsiteY3-206" fmla="*/ 43658 h 933267"/>
              <a:gd name="connsiteX4-207" fmla="*/ 659606 w 659606"/>
              <a:gd name="connsiteY4-208" fmla="*/ 884847 h 933267"/>
              <a:gd name="connsiteX5-209" fmla="*/ 632617 w 659606"/>
              <a:gd name="connsiteY5-210" fmla="*/ 933267 h 933267"/>
              <a:gd name="connsiteX6-211" fmla="*/ 26989 w 659606"/>
              <a:gd name="connsiteY6-212" fmla="*/ 899930 h 933267"/>
              <a:gd name="connsiteX7-213" fmla="*/ 0 w 659606"/>
              <a:gd name="connsiteY7-214" fmla="*/ 863416 h 933267"/>
              <a:gd name="connsiteX8-215" fmla="*/ 0 w 659606"/>
              <a:gd name="connsiteY8-216" fmla="*/ 100808 h 933267"/>
              <a:gd name="connsiteX0-217" fmla="*/ 0 w 664368"/>
              <a:gd name="connsiteY0-218" fmla="*/ 100808 h 933267"/>
              <a:gd name="connsiteX1-219" fmla="*/ 29370 w 664368"/>
              <a:gd name="connsiteY1-220" fmla="*/ 71438 h 933267"/>
              <a:gd name="connsiteX2-221" fmla="*/ 625474 w 664368"/>
              <a:gd name="connsiteY2-222" fmla="*/ 0 h 933267"/>
              <a:gd name="connsiteX3-223" fmla="*/ 664368 w 664368"/>
              <a:gd name="connsiteY3-224" fmla="*/ 53183 h 933267"/>
              <a:gd name="connsiteX4-225" fmla="*/ 659606 w 664368"/>
              <a:gd name="connsiteY4-226" fmla="*/ 884847 h 933267"/>
              <a:gd name="connsiteX5-227" fmla="*/ 632617 w 664368"/>
              <a:gd name="connsiteY5-228" fmla="*/ 933267 h 933267"/>
              <a:gd name="connsiteX6-229" fmla="*/ 26989 w 664368"/>
              <a:gd name="connsiteY6-230" fmla="*/ 899930 h 933267"/>
              <a:gd name="connsiteX7-231" fmla="*/ 0 w 664368"/>
              <a:gd name="connsiteY7-232" fmla="*/ 863416 h 933267"/>
              <a:gd name="connsiteX8-233" fmla="*/ 0 w 664368"/>
              <a:gd name="connsiteY8-234" fmla="*/ 100808 h 933267"/>
              <a:gd name="connsiteX0-235" fmla="*/ 0 w 664368"/>
              <a:gd name="connsiteY0-236" fmla="*/ 102656 h 935115"/>
              <a:gd name="connsiteX1-237" fmla="*/ 29370 w 664368"/>
              <a:gd name="connsiteY1-238" fmla="*/ 73286 h 935115"/>
              <a:gd name="connsiteX2-239" fmla="*/ 625474 w 664368"/>
              <a:gd name="connsiteY2-240" fmla="*/ 1848 h 935115"/>
              <a:gd name="connsiteX3-241" fmla="*/ 664368 w 664368"/>
              <a:gd name="connsiteY3-242" fmla="*/ 55031 h 935115"/>
              <a:gd name="connsiteX4-243" fmla="*/ 659606 w 664368"/>
              <a:gd name="connsiteY4-244" fmla="*/ 886695 h 935115"/>
              <a:gd name="connsiteX5-245" fmla="*/ 632617 w 664368"/>
              <a:gd name="connsiteY5-246" fmla="*/ 935115 h 935115"/>
              <a:gd name="connsiteX6-247" fmla="*/ 26989 w 664368"/>
              <a:gd name="connsiteY6-248" fmla="*/ 901778 h 935115"/>
              <a:gd name="connsiteX7-249" fmla="*/ 0 w 664368"/>
              <a:gd name="connsiteY7-250" fmla="*/ 865264 h 935115"/>
              <a:gd name="connsiteX8-251" fmla="*/ 0 w 664368"/>
              <a:gd name="connsiteY8-252" fmla="*/ 102656 h 935115"/>
              <a:gd name="connsiteX0-253" fmla="*/ 0 w 664368"/>
              <a:gd name="connsiteY0-254" fmla="*/ 113215 h 945674"/>
              <a:gd name="connsiteX1-255" fmla="*/ 29370 w 664368"/>
              <a:gd name="connsiteY1-256" fmla="*/ 83845 h 945674"/>
              <a:gd name="connsiteX2-257" fmla="*/ 619608 w 664368"/>
              <a:gd name="connsiteY2-258" fmla="*/ 1558 h 945674"/>
              <a:gd name="connsiteX3-259" fmla="*/ 664368 w 664368"/>
              <a:gd name="connsiteY3-260" fmla="*/ 65590 h 945674"/>
              <a:gd name="connsiteX4-261" fmla="*/ 659606 w 664368"/>
              <a:gd name="connsiteY4-262" fmla="*/ 897254 h 945674"/>
              <a:gd name="connsiteX5-263" fmla="*/ 632617 w 664368"/>
              <a:gd name="connsiteY5-264" fmla="*/ 945674 h 945674"/>
              <a:gd name="connsiteX6-265" fmla="*/ 26989 w 664368"/>
              <a:gd name="connsiteY6-266" fmla="*/ 912337 h 945674"/>
              <a:gd name="connsiteX7-267" fmla="*/ 0 w 664368"/>
              <a:gd name="connsiteY7-268" fmla="*/ 875823 h 945674"/>
              <a:gd name="connsiteX8-269" fmla="*/ 0 w 664368"/>
              <a:gd name="connsiteY8-270" fmla="*/ 113215 h 945674"/>
              <a:gd name="connsiteX0-271" fmla="*/ 0 w 664368"/>
              <a:gd name="connsiteY0-272" fmla="*/ 113215 h 945674"/>
              <a:gd name="connsiteX1-273" fmla="*/ 29370 w 664368"/>
              <a:gd name="connsiteY1-274" fmla="*/ 83845 h 945674"/>
              <a:gd name="connsiteX2-275" fmla="*/ 619608 w 664368"/>
              <a:gd name="connsiteY2-276" fmla="*/ 1558 h 945674"/>
              <a:gd name="connsiteX3-277" fmla="*/ 664368 w 664368"/>
              <a:gd name="connsiteY3-278" fmla="*/ 65590 h 945674"/>
              <a:gd name="connsiteX4-279" fmla="*/ 659606 w 664368"/>
              <a:gd name="connsiteY4-280" fmla="*/ 897254 h 945674"/>
              <a:gd name="connsiteX5-281" fmla="*/ 632617 w 664368"/>
              <a:gd name="connsiteY5-282" fmla="*/ 945674 h 945674"/>
              <a:gd name="connsiteX6-283" fmla="*/ 26989 w 664368"/>
              <a:gd name="connsiteY6-284" fmla="*/ 912337 h 945674"/>
              <a:gd name="connsiteX7-285" fmla="*/ 0 w 664368"/>
              <a:gd name="connsiteY7-286" fmla="*/ 875823 h 945674"/>
              <a:gd name="connsiteX8-287" fmla="*/ 0 w 664368"/>
              <a:gd name="connsiteY8-288" fmla="*/ 113215 h 945674"/>
              <a:gd name="connsiteX0-289" fmla="*/ 0 w 671507"/>
              <a:gd name="connsiteY0-290" fmla="*/ 113215 h 945674"/>
              <a:gd name="connsiteX1-291" fmla="*/ 29370 w 671507"/>
              <a:gd name="connsiteY1-292" fmla="*/ 83845 h 945674"/>
              <a:gd name="connsiteX2-293" fmla="*/ 619608 w 671507"/>
              <a:gd name="connsiteY2-294" fmla="*/ 1558 h 945674"/>
              <a:gd name="connsiteX3-295" fmla="*/ 664368 w 671507"/>
              <a:gd name="connsiteY3-296" fmla="*/ 65590 h 945674"/>
              <a:gd name="connsiteX4-297" fmla="*/ 671338 w 671507"/>
              <a:gd name="connsiteY4-298" fmla="*/ 910815 h 945674"/>
              <a:gd name="connsiteX5-299" fmla="*/ 632617 w 671507"/>
              <a:gd name="connsiteY5-300" fmla="*/ 945674 h 945674"/>
              <a:gd name="connsiteX6-301" fmla="*/ 26989 w 671507"/>
              <a:gd name="connsiteY6-302" fmla="*/ 912337 h 945674"/>
              <a:gd name="connsiteX7-303" fmla="*/ 0 w 671507"/>
              <a:gd name="connsiteY7-304" fmla="*/ 875823 h 945674"/>
              <a:gd name="connsiteX8-305" fmla="*/ 0 w 671507"/>
              <a:gd name="connsiteY8-306" fmla="*/ 113215 h 945674"/>
              <a:gd name="connsiteX0-307" fmla="*/ 0 w 671507"/>
              <a:gd name="connsiteY0-308" fmla="*/ 113215 h 959234"/>
              <a:gd name="connsiteX1-309" fmla="*/ 29370 w 671507"/>
              <a:gd name="connsiteY1-310" fmla="*/ 83845 h 959234"/>
              <a:gd name="connsiteX2-311" fmla="*/ 619608 w 671507"/>
              <a:gd name="connsiteY2-312" fmla="*/ 1558 h 959234"/>
              <a:gd name="connsiteX3-313" fmla="*/ 664368 w 671507"/>
              <a:gd name="connsiteY3-314" fmla="*/ 65590 h 959234"/>
              <a:gd name="connsiteX4-315" fmla="*/ 671338 w 671507"/>
              <a:gd name="connsiteY4-316" fmla="*/ 910815 h 959234"/>
              <a:gd name="connsiteX5-317" fmla="*/ 632617 w 671507"/>
              <a:gd name="connsiteY5-318" fmla="*/ 959234 h 959234"/>
              <a:gd name="connsiteX6-319" fmla="*/ 26989 w 671507"/>
              <a:gd name="connsiteY6-320" fmla="*/ 912337 h 959234"/>
              <a:gd name="connsiteX7-321" fmla="*/ 0 w 671507"/>
              <a:gd name="connsiteY7-322" fmla="*/ 875823 h 959234"/>
              <a:gd name="connsiteX8-323" fmla="*/ 0 w 671507"/>
              <a:gd name="connsiteY8-324" fmla="*/ 113215 h 959234"/>
              <a:gd name="connsiteX0-325" fmla="*/ 0 w 671507"/>
              <a:gd name="connsiteY0-326" fmla="*/ 113215 h 959234"/>
              <a:gd name="connsiteX1-327" fmla="*/ 29370 w 671507"/>
              <a:gd name="connsiteY1-328" fmla="*/ 83845 h 959234"/>
              <a:gd name="connsiteX2-329" fmla="*/ 619608 w 671507"/>
              <a:gd name="connsiteY2-330" fmla="*/ 1558 h 959234"/>
              <a:gd name="connsiteX3-331" fmla="*/ 664368 w 671507"/>
              <a:gd name="connsiteY3-332" fmla="*/ 65590 h 959234"/>
              <a:gd name="connsiteX4-333" fmla="*/ 671338 w 671507"/>
              <a:gd name="connsiteY4-334" fmla="*/ 910815 h 959234"/>
              <a:gd name="connsiteX5-335" fmla="*/ 632617 w 671507"/>
              <a:gd name="connsiteY5-336" fmla="*/ 959234 h 959234"/>
              <a:gd name="connsiteX6-337" fmla="*/ 26989 w 671507"/>
              <a:gd name="connsiteY6-338" fmla="*/ 912337 h 959234"/>
              <a:gd name="connsiteX7-339" fmla="*/ 0 w 671507"/>
              <a:gd name="connsiteY7-340" fmla="*/ 875823 h 959234"/>
              <a:gd name="connsiteX8-341" fmla="*/ 0 w 671507"/>
              <a:gd name="connsiteY8-342" fmla="*/ 113215 h 959234"/>
              <a:gd name="connsiteX0-343" fmla="*/ 0 w 671507"/>
              <a:gd name="connsiteY0-344" fmla="*/ 113215 h 988167"/>
              <a:gd name="connsiteX1-345" fmla="*/ 29370 w 671507"/>
              <a:gd name="connsiteY1-346" fmla="*/ 83845 h 988167"/>
              <a:gd name="connsiteX2-347" fmla="*/ 619608 w 671507"/>
              <a:gd name="connsiteY2-348" fmla="*/ 1558 h 988167"/>
              <a:gd name="connsiteX3-349" fmla="*/ 664368 w 671507"/>
              <a:gd name="connsiteY3-350" fmla="*/ 65590 h 988167"/>
              <a:gd name="connsiteX4-351" fmla="*/ 671338 w 671507"/>
              <a:gd name="connsiteY4-352" fmla="*/ 910815 h 988167"/>
              <a:gd name="connsiteX5-353" fmla="*/ 632617 w 671507"/>
              <a:gd name="connsiteY5-354" fmla="*/ 988167 h 988167"/>
              <a:gd name="connsiteX6-355" fmla="*/ 26989 w 671507"/>
              <a:gd name="connsiteY6-356" fmla="*/ 912337 h 988167"/>
              <a:gd name="connsiteX7-357" fmla="*/ 0 w 671507"/>
              <a:gd name="connsiteY7-358" fmla="*/ 875823 h 988167"/>
              <a:gd name="connsiteX8-359" fmla="*/ 0 w 671507"/>
              <a:gd name="connsiteY8-360" fmla="*/ 113215 h 988167"/>
              <a:gd name="connsiteX0-361" fmla="*/ 0 w 671507"/>
              <a:gd name="connsiteY0-362" fmla="*/ 113215 h 988167"/>
              <a:gd name="connsiteX1-363" fmla="*/ 29370 w 671507"/>
              <a:gd name="connsiteY1-364" fmla="*/ 83845 h 988167"/>
              <a:gd name="connsiteX2-365" fmla="*/ 619608 w 671507"/>
              <a:gd name="connsiteY2-366" fmla="*/ 1558 h 988167"/>
              <a:gd name="connsiteX3-367" fmla="*/ 664368 w 671507"/>
              <a:gd name="connsiteY3-368" fmla="*/ 65590 h 988167"/>
              <a:gd name="connsiteX4-369" fmla="*/ 671338 w 671507"/>
              <a:gd name="connsiteY4-370" fmla="*/ 913041 h 988167"/>
              <a:gd name="connsiteX5-371" fmla="*/ 632617 w 671507"/>
              <a:gd name="connsiteY5-372" fmla="*/ 988167 h 988167"/>
              <a:gd name="connsiteX6-373" fmla="*/ 26989 w 671507"/>
              <a:gd name="connsiteY6-374" fmla="*/ 912337 h 988167"/>
              <a:gd name="connsiteX7-375" fmla="*/ 0 w 671507"/>
              <a:gd name="connsiteY7-376" fmla="*/ 875823 h 988167"/>
              <a:gd name="connsiteX8-377" fmla="*/ 0 w 671507"/>
              <a:gd name="connsiteY8-378" fmla="*/ 113215 h 988167"/>
              <a:gd name="connsiteX0-379" fmla="*/ 0 w 671507"/>
              <a:gd name="connsiteY0-380" fmla="*/ 113215 h 988167"/>
              <a:gd name="connsiteX1-381" fmla="*/ 29370 w 671507"/>
              <a:gd name="connsiteY1-382" fmla="*/ 83845 h 988167"/>
              <a:gd name="connsiteX2-383" fmla="*/ 619608 w 671507"/>
              <a:gd name="connsiteY2-384" fmla="*/ 1558 h 988167"/>
              <a:gd name="connsiteX3-385" fmla="*/ 664368 w 671507"/>
              <a:gd name="connsiteY3-386" fmla="*/ 65590 h 988167"/>
              <a:gd name="connsiteX4-387" fmla="*/ 671338 w 671507"/>
              <a:gd name="connsiteY4-388" fmla="*/ 913041 h 988167"/>
              <a:gd name="connsiteX5-389" fmla="*/ 632617 w 671507"/>
              <a:gd name="connsiteY5-390" fmla="*/ 988167 h 988167"/>
              <a:gd name="connsiteX6-391" fmla="*/ 26989 w 671507"/>
              <a:gd name="connsiteY6-392" fmla="*/ 912337 h 988167"/>
              <a:gd name="connsiteX7-393" fmla="*/ 0 w 671507"/>
              <a:gd name="connsiteY7-394" fmla="*/ 875823 h 988167"/>
              <a:gd name="connsiteX8-395" fmla="*/ 0 w 671507"/>
              <a:gd name="connsiteY8-396" fmla="*/ 113215 h 988167"/>
              <a:gd name="connsiteX0-397" fmla="*/ 0 w 671507"/>
              <a:gd name="connsiteY0-398" fmla="*/ 113215 h 988167"/>
              <a:gd name="connsiteX1-399" fmla="*/ 29370 w 671507"/>
              <a:gd name="connsiteY1-400" fmla="*/ 83845 h 988167"/>
              <a:gd name="connsiteX2-401" fmla="*/ 619608 w 671507"/>
              <a:gd name="connsiteY2-402" fmla="*/ 1558 h 988167"/>
              <a:gd name="connsiteX3-403" fmla="*/ 664368 w 671507"/>
              <a:gd name="connsiteY3-404" fmla="*/ 65590 h 988167"/>
              <a:gd name="connsiteX4-405" fmla="*/ 671338 w 671507"/>
              <a:gd name="connsiteY4-406" fmla="*/ 913041 h 988167"/>
              <a:gd name="connsiteX5-407" fmla="*/ 632617 w 671507"/>
              <a:gd name="connsiteY5-408" fmla="*/ 988167 h 988167"/>
              <a:gd name="connsiteX6-409" fmla="*/ 26989 w 671507"/>
              <a:gd name="connsiteY6-410" fmla="*/ 916788 h 988167"/>
              <a:gd name="connsiteX7-411" fmla="*/ 0 w 671507"/>
              <a:gd name="connsiteY7-412" fmla="*/ 875823 h 988167"/>
              <a:gd name="connsiteX8-413" fmla="*/ 0 w 671507"/>
              <a:gd name="connsiteY8-414" fmla="*/ 113215 h 988167"/>
              <a:gd name="connsiteX0-415" fmla="*/ 0 w 671507"/>
              <a:gd name="connsiteY0-416" fmla="*/ 113215 h 988167"/>
              <a:gd name="connsiteX1-417" fmla="*/ 29370 w 671507"/>
              <a:gd name="connsiteY1-418" fmla="*/ 83845 h 988167"/>
              <a:gd name="connsiteX2-419" fmla="*/ 619608 w 671507"/>
              <a:gd name="connsiteY2-420" fmla="*/ 1558 h 988167"/>
              <a:gd name="connsiteX3-421" fmla="*/ 664368 w 671507"/>
              <a:gd name="connsiteY3-422" fmla="*/ 65590 h 988167"/>
              <a:gd name="connsiteX4-423" fmla="*/ 671338 w 671507"/>
              <a:gd name="connsiteY4-424" fmla="*/ 913041 h 988167"/>
              <a:gd name="connsiteX5-425" fmla="*/ 632617 w 671507"/>
              <a:gd name="connsiteY5-426" fmla="*/ 988167 h 988167"/>
              <a:gd name="connsiteX6-427" fmla="*/ 26989 w 671507"/>
              <a:gd name="connsiteY6-428" fmla="*/ 916788 h 988167"/>
              <a:gd name="connsiteX7-429" fmla="*/ 0 w 671507"/>
              <a:gd name="connsiteY7-430" fmla="*/ 875823 h 988167"/>
              <a:gd name="connsiteX8-431" fmla="*/ 0 w 671507"/>
              <a:gd name="connsiteY8-432" fmla="*/ 113215 h 988167"/>
              <a:gd name="connsiteX0-433" fmla="*/ 0 w 671507"/>
              <a:gd name="connsiteY0-434" fmla="*/ 171007 h 1045959"/>
              <a:gd name="connsiteX1-435" fmla="*/ 29370 w 671507"/>
              <a:gd name="connsiteY1-436" fmla="*/ 141637 h 1045959"/>
              <a:gd name="connsiteX2-437" fmla="*/ 649864 w 671507"/>
              <a:gd name="connsiteY2-438" fmla="*/ 840 h 1045959"/>
              <a:gd name="connsiteX3-439" fmla="*/ 664368 w 671507"/>
              <a:gd name="connsiteY3-440" fmla="*/ 123382 h 1045959"/>
              <a:gd name="connsiteX4-441" fmla="*/ 671338 w 671507"/>
              <a:gd name="connsiteY4-442" fmla="*/ 970833 h 1045959"/>
              <a:gd name="connsiteX5-443" fmla="*/ 632617 w 671507"/>
              <a:gd name="connsiteY5-444" fmla="*/ 1045959 h 1045959"/>
              <a:gd name="connsiteX6-445" fmla="*/ 26989 w 671507"/>
              <a:gd name="connsiteY6-446" fmla="*/ 974580 h 1045959"/>
              <a:gd name="connsiteX7-447" fmla="*/ 0 w 671507"/>
              <a:gd name="connsiteY7-448" fmla="*/ 933615 h 1045959"/>
              <a:gd name="connsiteX8-449" fmla="*/ 0 w 671507"/>
              <a:gd name="connsiteY8-450" fmla="*/ 171007 h 1045959"/>
              <a:gd name="connsiteX0-451" fmla="*/ 0 w 671507"/>
              <a:gd name="connsiteY0-452" fmla="*/ 171007 h 1045959"/>
              <a:gd name="connsiteX1-453" fmla="*/ 52061 w 671507"/>
              <a:gd name="connsiteY1-454" fmla="*/ 110989 h 1045959"/>
              <a:gd name="connsiteX2-455" fmla="*/ 649864 w 671507"/>
              <a:gd name="connsiteY2-456" fmla="*/ 840 h 1045959"/>
              <a:gd name="connsiteX3-457" fmla="*/ 664368 w 671507"/>
              <a:gd name="connsiteY3-458" fmla="*/ 123382 h 1045959"/>
              <a:gd name="connsiteX4-459" fmla="*/ 671338 w 671507"/>
              <a:gd name="connsiteY4-460" fmla="*/ 970833 h 1045959"/>
              <a:gd name="connsiteX5-461" fmla="*/ 632617 w 671507"/>
              <a:gd name="connsiteY5-462" fmla="*/ 1045959 h 1045959"/>
              <a:gd name="connsiteX6-463" fmla="*/ 26989 w 671507"/>
              <a:gd name="connsiteY6-464" fmla="*/ 974580 h 1045959"/>
              <a:gd name="connsiteX7-465" fmla="*/ 0 w 671507"/>
              <a:gd name="connsiteY7-466" fmla="*/ 933615 h 1045959"/>
              <a:gd name="connsiteX8-467" fmla="*/ 0 w 671507"/>
              <a:gd name="connsiteY8-468" fmla="*/ 171007 h 1045959"/>
              <a:gd name="connsiteX0-469" fmla="*/ 0 w 671507"/>
              <a:gd name="connsiteY0-470" fmla="*/ 171007 h 1045959"/>
              <a:gd name="connsiteX1-471" fmla="*/ 52061 w 671507"/>
              <a:gd name="connsiteY1-472" fmla="*/ 110989 h 1045959"/>
              <a:gd name="connsiteX2-473" fmla="*/ 649864 w 671507"/>
              <a:gd name="connsiteY2-474" fmla="*/ 840 h 1045959"/>
              <a:gd name="connsiteX3-475" fmla="*/ 664368 w 671507"/>
              <a:gd name="connsiteY3-476" fmla="*/ 123382 h 1045959"/>
              <a:gd name="connsiteX4-477" fmla="*/ 671338 w 671507"/>
              <a:gd name="connsiteY4-478" fmla="*/ 970833 h 1045959"/>
              <a:gd name="connsiteX5-479" fmla="*/ 632617 w 671507"/>
              <a:gd name="connsiteY5-480" fmla="*/ 1045959 h 1045959"/>
              <a:gd name="connsiteX6-481" fmla="*/ 26989 w 671507"/>
              <a:gd name="connsiteY6-482" fmla="*/ 974580 h 1045959"/>
              <a:gd name="connsiteX7-483" fmla="*/ 0 w 671507"/>
              <a:gd name="connsiteY7-484" fmla="*/ 933615 h 1045959"/>
              <a:gd name="connsiteX8-485" fmla="*/ 0 w 671507"/>
              <a:gd name="connsiteY8-486" fmla="*/ 171007 h 1045959"/>
              <a:gd name="connsiteX0-487" fmla="*/ 0 w 671507"/>
              <a:gd name="connsiteY0-488" fmla="*/ 171007 h 1045959"/>
              <a:gd name="connsiteX1-489" fmla="*/ 52061 w 671507"/>
              <a:gd name="connsiteY1-490" fmla="*/ 110989 h 1045959"/>
              <a:gd name="connsiteX2-491" fmla="*/ 649864 w 671507"/>
              <a:gd name="connsiteY2-492" fmla="*/ 840 h 1045959"/>
              <a:gd name="connsiteX3-493" fmla="*/ 664368 w 671507"/>
              <a:gd name="connsiteY3-494" fmla="*/ 123382 h 1045959"/>
              <a:gd name="connsiteX4-495" fmla="*/ 671338 w 671507"/>
              <a:gd name="connsiteY4-496" fmla="*/ 970833 h 1045959"/>
              <a:gd name="connsiteX5-497" fmla="*/ 632617 w 671507"/>
              <a:gd name="connsiteY5-498" fmla="*/ 1045959 h 1045959"/>
              <a:gd name="connsiteX6-499" fmla="*/ 26989 w 671507"/>
              <a:gd name="connsiteY6-500" fmla="*/ 974580 h 1045959"/>
              <a:gd name="connsiteX7-501" fmla="*/ 0 w 671507"/>
              <a:gd name="connsiteY7-502" fmla="*/ 933615 h 1045959"/>
              <a:gd name="connsiteX8-503" fmla="*/ 0 w 671507"/>
              <a:gd name="connsiteY8-504" fmla="*/ 171007 h 1045959"/>
              <a:gd name="connsiteX0-505" fmla="*/ 0 w 671507"/>
              <a:gd name="connsiteY0-506" fmla="*/ 171007 h 1045959"/>
              <a:gd name="connsiteX1-507" fmla="*/ 52061 w 671507"/>
              <a:gd name="connsiteY1-508" fmla="*/ 110989 h 1045959"/>
              <a:gd name="connsiteX2-509" fmla="*/ 649864 w 671507"/>
              <a:gd name="connsiteY2-510" fmla="*/ 840 h 1045959"/>
              <a:gd name="connsiteX3-511" fmla="*/ 664368 w 671507"/>
              <a:gd name="connsiteY3-512" fmla="*/ 123382 h 1045959"/>
              <a:gd name="connsiteX4-513" fmla="*/ 671338 w 671507"/>
              <a:gd name="connsiteY4-514" fmla="*/ 970833 h 1045959"/>
              <a:gd name="connsiteX5-515" fmla="*/ 632617 w 671507"/>
              <a:gd name="connsiteY5-516" fmla="*/ 1045959 h 1045959"/>
              <a:gd name="connsiteX6-517" fmla="*/ 34553 w 671507"/>
              <a:gd name="connsiteY6-518" fmla="*/ 1002442 h 1045959"/>
              <a:gd name="connsiteX7-519" fmla="*/ 0 w 671507"/>
              <a:gd name="connsiteY7-520" fmla="*/ 933615 h 1045959"/>
              <a:gd name="connsiteX8-521" fmla="*/ 0 w 671507"/>
              <a:gd name="connsiteY8-522" fmla="*/ 171007 h 1045959"/>
              <a:gd name="connsiteX0-523" fmla="*/ 0 w 671507"/>
              <a:gd name="connsiteY0-524" fmla="*/ 171007 h 1076607"/>
              <a:gd name="connsiteX1-525" fmla="*/ 52061 w 671507"/>
              <a:gd name="connsiteY1-526" fmla="*/ 110989 h 1076607"/>
              <a:gd name="connsiteX2-527" fmla="*/ 649864 w 671507"/>
              <a:gd name="connsiteY2-528" fmla="*/ 840 h 1076607"/>
              <a:gd name="connsiteX3-529" fmla="*/ 664368 w 671507"/>
              <a:gd name="connsiteY3-530" fmla="*/ 123382 h 1076607"/>
              <a:gd name="connsiteX4-531" fmla="*/ 671338 w 671507"/>
              <a:gd name="connsiteY4-532" fmla="*/ 970833 h 1076607"/>
              <a:gd name="connsiteX5-533" fmla="*/ 630096 w 671507"/>
              <a:gd name="connsiteY5-534" fmla="*/ 1076607 h 1076607"/>
              <a:gd name="connsiteX6-535" fmla="*/ 34553 w 671507"/>
              <a:gd name="connsiteY6-536" fmla="*/ 1002442 h 1076607"/>
              <a:gd name="connsiteX7-537" fmla="*/ 0 w 671507"/>
              <a:gd name="connsiteY7-538" fmla="*/ 933615 h 1076607"/>
              <a:gd name="connsiteX8-539" fmla="*/ 0 w 671507"/>
              <a:gd name="connsiteY8-540" fmla="*/ 171007 h 1076607"/>
              <a:gd name="connsiteX0-541" fmla="*/ 0 w 676497"/>
              <a:gd name="connsiteY0-542" fmla="*/ 171007 h 1076607"/>
              <a:gd name="connsiteX1-543" fmla="*/ 52061 w 676497"/>
              <a:gd name="connsiteY1-544" fmla="*/ 110989 h 1076607"/>
              <a:gd name="connsiteX2-545" fmla="*/ 649864 w 676497"/>
              <a:gd name="connsiteY2-546" fmla="*/ 840 h 1076607"/>
              <a:gd name="connsiteX3-547" fmla="*/ 664368 w 676497"/>
              <a:gd name="connsiteY3-548" fmla="*/ 123382 h 1076607"/>
              <a:gd name="connsiteX4-549" fmla="*/ 676381 w 676497"/>
              <a:gd name="connsiteY4-550" fmla="*/ 998695 h 1076607"/>
              <a:gd name="connsiteX5-551" fmla="*/ 630096 w 676497"/>
              <a:gd name="connsiteY5-552" fmla="*/ 1076607 h 1076607"/>
              <a:gd name="connsiteX6-553" fmla="*/ 34553 w 676497"/>
              <a:gd name="connsiteY6-554" fmla="*/ 1002442 h 1076607"/>
              <a:gd name="connsiteX7-555" fmla="*/ 0 w 676497"/>
              <a:gd name="connsiteY7-556" fmla="*/ 933615 h 1076607"/>
              <a:gd name="connsiteX8-557" fmla="*/ 0 w 676497"/>
              <a:gd name="connsiteY8-558" fmla="*/ 171007 h 1076607"/>
              <a:gd name="connsiteX0-559" fmla="*/ 0 w 676497"/>
              <a:gd name="connsiteY0-560" fmla="*/ 171007 h 1076607"/>
              <a:gd name="connsiteX1-561" fmla="*/ 52061 w 676497"/>
              <a:gd name="connsiteY1-562" fmla="*/ 110989 h 1076607"/>
              <a:gd name="connsiteX2-563" fmla="*/ 649864 w 676497"/>
              <a:gd name="connsiteY2-564" fmla="*/ 840 h 1076607"/>
              <a:gd name="connsiteX3-565" fmla="*/ 664368 w 676497"/>
              <a:gd name="connsiteY3-566" fmla="*/ 123382 h 1076607"/>
              <a:gd name="connsiteX4-567" fmla="*/ 676381 w 676497"/>
              <a:gd name="connsiteY4-568" fmla="*/ 998695 h 1076607"/>
              <a:gd name="connsiteX5-569" fmla="*/ 630096 w 676497"/>
              <a:gd name="connsiteY5-570" fmla="*/ 1076607 h 1076607"/>
              <a:gd name="connsiteX6-571" fmla="*/ 34553 w 676497"/>
              <a:gd name="connsiteY6-572" fmla="*/ 1002442 h 1076607"/>
              <a:gd name="connsiteX7-573" fmla="*/ 0 w 676497"/>
              <a:gd name="connsiteY7-574" fmla="*/ 933615 h 1076607"/>
              <a:gd name="connsiteX8-575" fmla="*/ 0 w 676497"/>
              <a:gd name="connsiteY8-576" fmla="*/ 171007 h 1076607"/>
              <a:gd name="connsiteX0-577" fmla="*/ 0 w 676691"/>
              <a:gd name="connsiteY0-578" fmla="*/ 171007 h 1076607"/>
              <a:gd name="connsiteX1-579" fmla="*/ 52061 w 676691"/>
              <a:gd name="connsiteY1-580" fmla="*/ 110989 h 1076607"/>
              <a:gd name="connsiteX2-581" fmla="*/ 649864 w 676691"/>
              <a:gd name="connsiteY2-582" fmla="*/ 840 h 1076607"/>
              <a:gd name="connsiteX3-583" fmla="*/ 674453 w 676691"/>
              <a:gd name="connsiteY3-584" fmla="*/ 123382 h 1076607"/>
              <a:gd name="connsiteX4-585" fmla="*/ 676381 w 676691"/>
              <a:gd name="connsiteY4-586" fmla="*/ 998695 h 1076607"/>
              <a:gd name="connsiteX5-587" fmla="*/ 630096 w 676691"/>
              <a:gd name="connsiteY5-588" fmla="*/ 1076607 h 1076607"/>
              <a:gd name="connsiteX6-589" fmla="*/ 34553 w 676691"/>
              <a:gd name="connsiteY6-590" fmla="*/ 1002442 h 1076607"/>
              <a:gd name="connsiteX7-591" fmla="*/ 0 w 676691"/>
              <a:gd name="connsiteY7-592" fmla="*/ 933615 h 1076607"/>
              <a:gd name="connsiteX8-593" fmla="*/ 0 w 676691"/>
              <a:gd name="connsiteY8-594" fmla="*/ 171007 h 1076607"/>
              <a:gd name="connsiteX0-595" fmla="*/ 0 w 676691"/>
              <a:gd name="connsiteY0-596" fmla="*/ 168240 h 1073840"/>
              <a:gd name="connsiteX1-597" fmla="*/ 52061 w 676691"/>
              <a:gd name="connsiteY1-598" fmla="*/ 108222 h 1073840"/>
              <a:gd name="connsiteX2-599" fmla="*/ 639779 w 676691"/>
              <a:gd name="connsiteY2-600" fmla="*/ 860 h 1073840"/>
              <a:gd name="connsiteX3-601" fmla="*/ 674453 w 676691"/>
              <a:gd name="connsiteY3-602" fmla="*/ 120615 h 1073840"/>
              <a:gd name="connsiteX4-603" fmla="*/ 676381 w 676691"/>
              <a:gd name="connsiteY4-604" fmla="*/ 995928 h 1073840"/>
              <a:gd name="connsiteX5-605" fmla="*/ 630096 w 676691"/>
              <a:gd name="connsiteY5-606" fmla="*/ 1073840 h 1073840"/>
              <a:gd name="connsiteX6-607" fmla="*/ 34553 w 676691"/>
              <a:gd name="connsiteY6-608" fmla="*/ 999675 h 1073840"/>
              <a:gd name="connsiteX7-609" fmla="*/ 0 w 676691"/>
              <a:gd name="connsiteY7-610" fmla="*/ 930848 h 1073840"/>
              <a:gd name="connsiteX8-611" fmla="*/ 0 w 676691"/>
              <a:gd name="connsiteY8-612" fmla="*/ 168240 h 1073840"/>
              <a:gd name="connsiteX0-613" fmla="*/ 0 w 676691"/>
              <a:gd name="connsiteY0-614" fmla="*/ 168240 h 1073840"/>
              <a:gd name="connsiteX1-615" fmla="*/ 52061 w 676691"/>
              <a:gd name="connsiteY1-616" fmla="*/ 108222 h 1073840"/>
              <a:gd name="connsiteX2-617" fmla="*/ 639779 w 676691"/>
              <a:gd name="connsiteY2-618" fmla="*/ 860 h 1073840"/>
              <a:gd name="connsiteX3-619" fmla="*/ 674453 w 676691"/>
              <a:gd name="connsiteY3-620" fmla="*/ 120615 h 1073840"/>
              <a:gd name="connsiteX4-621" fmla="*/ 676381 w 676691"/>
              <a:gd name="connsiteY4-622" fmla="*/ 995928 h 1073840"/>
              <a:gd name="connsiteX5-623" fmla="*/ 630096 w 676691"/>
              <a:gd name="connsiteY5-624" fmla="*/ 1073840 h 1073840"/>
              <a:gd name="connsiteX6-625" fmla="*/ 34553 w 676691"/>
              <a:gd name="connsiteY6-626" fmla="*/ 999675 h 1073840"/>
              <a:gd name="connsiteX7-627" fmla="*/ 0 w 676691"/>
              <a:gd name="connsiteY7-628" fmla="*/ 930848 h 1073840"/>
              <a:gd name="connsiteX8-629" fmla="*/ 0 w 676691"/>
              <a:gd name="connsiteY8-630" fmla="*/ 168240 h 1073840"/>
              <a:gd name="connsiteX0-631" fmla="*/ 0 w 676691"/>
              <a:gd name="connsiteY0-632" fmla="*/ 168240 h 1073840"/>
              <a:gd name="connsiteX1-633" fmla="*/ 52061 w 676691"/>
              <a:gd name="connsiteY1-634" fmla="*/ 108222 h 1073840"/>
              <a:gd name="connsiteX2-635" fmla="*/ 639779 w 676691"/>
              <a:gd name="connsiteY2-636" fmla="*/ 860 h 1073840"/>
              <a:gd name="connsiteX3-637" fmla="*/ 674453 w 676691"/>
              <a:gd name="connsiteY3-638" fmla="*/ 120615 h 1073840"/>
              <a:gd name="connsiteX4-639" fmla="*/ 676381 w 676691"/>
              <a:gd name="connsiteY4-640" fmla="*/ 995928 h 1073840"/>
              <a:gd name="connsiteX5-641" fmla="*/ 630096 w 676691"/>
              <a:gd name="connsiteY5-642" fmla="*/ 1073840 h 1073840"/>
              <a:gd name="connsiteX6-643" fmla="*/ 34553 w 676691"/>
              <a:gd name="connsiteY6-644" fmla="*/ 999675 h 1073840"/>
              <a:gd name="connsiteX7-645" fmla="*/ 0 w 676691"/>
              <a:gd name="connsiteY7-646" fmla="*/ 930848 h 1073840"/>
              <a:gd name="connsiteX8-647" fmla="*/ 0 w 676691"/>
              <a:gd name="connsiteY8-648" fmla="*/ 168240 h 1073840"/>
              <a:gd name="connsiteX0-649" fmla="*/ 0 w 676691"/>
              <a:gd name="connsiteY0-650" fmla="*/ 167905 h 1073505"/>
              <a:gd name="connsiteX1-651" fmla="*/ 52061 w 676691"/>
              <a:gd name="connsiteY1-652" fmla="*/ 107887 h 1073505"/>
              <a:gd name="connsiteX2-653" fmla="*/ 639779 w 676691"/>
              <a:gd name="connsiteY2-654" fmla="*/ 525 h 1073505"/>
              <a:gd name="connsiteX3-655" fmla="*/ 674453 w 676691"/>
              <a:gd name="connsiteY3-656" fmla="*/ 120280 h 1073505"/>
              <a:gd name="connsiteX4-657" fmla="*/ 676381 w 676691"/>
              <a:gd name="connsiteY4-658" fmla="*/ 995593 h 1073505"/>
              <a:gd name="connsiteX5-659" fmla="*/ 630096 w 676691"/>
              <a:gd name="connsiteY5-660" fmla="*/ 1073505 h 1073505"/>
              <a:gd name="connsiteX6-661" fmla="*/ 34553 w 676691"/>
              <a:gd name="connsiteY6-662" fmla="*/ 999340 h 1073505"/>
              <a:gd name="connsiteX7-663" fmla="*/ 0 w 676691"/>
              <a:gd name="connsiteY7-664" fmla="*/ 930513 h 1073505"/>
              <a:gd name="connsiteX8-665" fmla="*/ 0 w 676691"/>
              <a:gd name="connsiteY8-666" fmla="*/ 167905 h 1073505"/>
              <a:gd name="connsiteX0-667" fmla="*/ 0 w 676691"/>
              <a:gd name="connsiteY0-668" fmla="*/ 167905 h 1073505"/>
              <a:gd name="connsiteX1-669" fmla="*/ 46173 w 676691"/>
              <a:gd name="connsiteY1-670" fmla="*/ 97258 h 1073505"/>
              <a:gd name="connsiteX2-671" fmla="*/ 639779 w 676691"/>
              <a:gd name="connsiteY2-672" fmla="*/ 525 h 1073505"/>
              <a:gd name="connsiteX3-673" fmla="*/ 674453 w 676691"/>
              <a:gd name="connsiteY3-674" fmla="*/ 120280 h 1073505"/>
              <a:gd name="connsiteX4-675" fmla="*/ 676381 w 676691"/>
              <a:gd name="connsiteY4-676" fmla="*/ 995593 h 1073505"/>
              <a:gd name="connsiteX5-677" fmla="*/ 630096 w 676691"/>
              <a:gd name="connsiteY5-678" fmla="*/ 1073505 h 1073505"/>
              <a:gd name="connsiteX6-679" fmla="*/ 34553 w 676691"/>
              <a:gd name="connsiteY6-680" fmla="*/ 999340 h 1073505"/>
              <a:gd name="connsiteX7-681" fmla="*/ 0 w 676691"/>
              <a:gd name="connsiteY7-682" fmla="*/ 930513 h 1073505"/>
              <a:gd name="connsiteX8-683" fmla="*/ 0 w 676691"/>
              <a:gd name="connsiteY8-684" fmla="*/ 167905 h 1073505"/>
              <a:gd name="connsiteX0-685" fmla="*/ 0 w 676691"/>
              <a:gd name="connsiteY0-686" fmla="*/ 167905 h 1073505"/>
              <a:gd name="connsiteX1-687" fmla="*/ 46173 w 676691"/>
              <a:gd name="connsiteY1-688" fmla="*/ 97258 h 1073505"/>
              <a:gd name="connsiteX2-689" fmla="*/ 639779 w 676691"/>
              <a:gd name="connsiteY2-690" fmla="*/ 525 h 1073505"/>
              <a:gd name="connsiteX3-691" fmla="*/ 674453 w 676691"/>
              <a:gd name="connsiteY3-692" fmla="*/ 120280 h 1073505"/>
              <a:gd name="connsiteX4-693" fmla="*/ 676381 w 676691"/>
              <a:gd name="connsiteY4-694" fmla="*/ 995593 h 1073505"/>
              <a:gd name="connsiteX5-695" fmla="*/ 630096 w 676691"/>
              <a:gd name="connsiteY5-696" fmla="*/ 1073505 h 1073505"/>
              <a:gd name="connsiteX6-697" fmla="*/ 34553 w 676691"/>
              <a:gd name="connsiteY6-698" fmla="*/ 999340 h 1073505"/>
              <a:gd name="connsiteX7-699" fmla="*/ 0 w 676691"/>
              <a:gd name="connsiteY7-700" fmla="*/ 930513 h 1073505"/>
              <a:gd name="connsiteX8-701" fmla="*/ 0 w 676691"/>
              <a:gd name="connsiteY8-702" fmla="*/ 167905 h 10735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6691" h="1073505">
                <a:moveTo>
                  <a:pt x="0" y="167905"/>
                </a:moveTo>
                <a:cubicBezTo>
                  <a:pt x="0" y="151684"/>
                  <a:pt x="7260" y="105617"/>
                  <a:pt x="46173" y="97258"/>
                </a:cubicBezTo>
                <a:cubicBezTo>
                  <a:pt x="162047" y="83969"/>
                  <a:pt x="460977" y="8653"/>
                  <a:pt x="639779" y="525"/>
                </a:cubicBezTo>
                <a:cubicBezTo>
                  <a:pt x="682753" y="-8594"/>
                  <a:pt x="674453" y="104059"/>
                  <a:pt x="674453" y="120280"/>
                </a:cubicBezTo>
                <a:cubicBezTo>
                  <a:pt x="672866" y="397501"/>
                  <a:pt x="677968" y="718372"/>
                  <a:pt x="676381" y="995593"/>
                </a:cubicBezTo>
                <a:cubicBezTo>
                  <a:pt x="678227" y="1034614"/>
                  <a:pt x="646317" y="1073505"/>
                  <a:pt x="630096" y="1073505"/>
                </a:cubicBezTo>
                <a:cubicBezTo>
                  <a:pt x="403502" y="1051937"/>
                  <a:pt x="236429" y="1023133"/>
                  <a:pt x="34553" y="999340"/>
                </a:cubicBezTo>
                <a:cubicBezTo>
                  <a:pt x="18332" y="999340"/>
                  <a:pt x="0" y="946734"/>
                  <a:pt x="0" y="930513"/>
                </a:cubicBezTo>
                <a:lnTo>
                  <a:pt x="0" y="167905"/>
                </a:lnTo>
                <a:close/>
              </a:path>
            </a:pathLst>
          </a:custGeom>
          <a:blipFill>
            <a:blip r:embed="rId6" cstate="print"/>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矩形 21"/>
          <p:cNvSpPr/>
          <p:nvPr/>
        </p:nvSpPr>
        <p:spPr>
          <a:xfrm>
            <a:off x="1701800" y="4610818"/>
            <a:ext cx="7156450" cy="424732"/>
          </a:xfrm>
          <a:prstGeom prst="rect">
            <a:avLst/>
          </a:prstGeom>
        </p:spPr>
        <p:txBody>
          <a:bodyPr wrap="square">
            <a:spAutoFit/>
          </a:bodyPr>
          <a:lstStyle/>
          <a:p>
            <a:pPr marL="357505" indent="-357505">
              <a:lnSpc>
                <a:spcPct val="120000"/>
              </a:lnSpc>
              <a:spcBef>
                <a:spcPct val="50000"/>
              </a:spcBef>
              <a:buClr>
                <a:srgbClr val="C00000"/>
              </a:buClr>
              <a:buFont typeface="Wingdings" panose="05000000000000000000" pitchFamily="2" charset="2"/>
              <a:buChar char="n"/>
            </a:pPr>
            <a:r>
              <a:rPr lang="zh-CN" altLang="en-US" dirty="0">
                <a:solidFill>
                  <a:schemeClr val="tx2"/>
                </a:solidFill>
              </a:rPr>
              <a:t>段落：单击添加内容文字单击添加段落文字。</a:t>
            </a:r>
            <a:endParaRPr lang="en-US" altLang="zh-CN" dirty="0">
              <a:solidFill>
                <a:schemeClr val="tx2"/>
              </a:solidFill>
            </a:endParaRPr>
          </a:p>
        </p:txBody>
      </p:sp>
      <p:sp>
        <p:nvSpPr>
          <p:cNvPr id="11"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46</a:t>
            </a:fld>
            <a:endParaRPr lang="en-US" altLang="zh-CN" dirty="0">
              <a:solidFill>
                <a:schemeClr val="tx1"/>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sp>
        <p:nvSpPr>
          <p:cNvPr id="10" name="Rectangle 4"/>
          <p:cNvSpPr>
            <a:spLocks noChangeArrowheads="1"/>
          </p:cNvSpPr>
          <p:nvPr/>
        </p:nvSpPr>
        <p:spPr bwMode="gray">
          <a:xfrm>
            <a:off x="5513388" y="4591050"/>
            <a:ext cx="3198812" cy="433388"/>
          </a:xfrm>
          <a:prstGeom prst="rect">
            <a:avLst/>
          </a:prstGeom>
          <a:noFill/>
          <a:ln w="19050">
            <a:noFill/>
            <a:miter lim="800000"/>
          </a:ln>
        </p:spPr>
        <p:txBody>
          <a:bodyPr lIns="108000" tIns="36000" rIns="72000" bIns="36000" anchor="ctr"/>
          <a:lstStyle/>
          <a:p>
            <a:pPr>
              <a:lnSpc>
                <a:spcPct val="90000"/>
              </a:lnSpc>
              <a:spcBef>
                <a:spcPct val="20000"/>
              </a:spcBef>
            </a:pPr>
            <a:r>
              <a:rPr lang="en-US" sz="1400"/>
              <a:t>This text can be </a:t>
            </a:r>
            <a:br>
              <a:rPr lang="en-US" sz="1400"/>
            </a:br>
            <a:r>
              <a:rPr lang="en-US" sz="1400"/>
              <a:t>replaced with your text.</a:t>
            </a:r>
          </a:p>
        </p:txBody>
      </p:sp>
      <p:grpSp>
        <p:nvGrpSpPr>
          <p:cNvPr id="11" name="Group 30"/>
          <p:cNvGrpSpPr/>
          <p:nvPr/>
        </p:nvGrpSpPr>
        <p:grpSpPr bwMode="auto">
          <a:xfrm>
            <a:off x="1435100" y="1371600"/>
            <a:ext cx="3314700" cy="2978150"/>
            <a:chOff x="612" y="980"/>
            <a:chExt cx="2088" cy="1876"/>
          </a:xfrm>
        </p:grpSpPr>
        <p:sp>
          <p:nvSpPr>
            <p:cNvPr id="12" name="Rectangle 10"/>
            <p:cNvSpPr>
              <a:spLocks noChangeArrowheads="1"/>
            </p:cNvSpPr>
            <p:nvPr/>
          </p:nvSpPr>
          <p:spPr bwMode="gray">
            <a:xfrm>
              <a:off x="612" y="980"/>
              <a:ext cx="2088" cy="1876"/>
            </a:xfrm>
            <a:prstGeom prst="rect">
              <a:avLst/>
            </a:prstGeom>
            <a:solidFill>
              <a:srgbClr val="FFFFFF"/>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a:p>
          </p:txBody>
        </p:sp>
        <p:sp>
          <p:nvSpPr>
            <p:cNvPr id="13" name="Text Box 17" descr="11256742339"/>
            <p:cNvSpPr txBox="1">
              <a:spLocks noChangeArrowheads="1"/>
            </p:cNvSpPr>
            <p:nvPr/>
          </p:nvSpPr>
          <p:spPr bwMode="auto">
            <a:xfrm>
              <a:off x="685" y="1038"/>
              <a:ext cx="1944" cy="1444"/>
            </a:xfrm>
            <a:prstGeom prst="rect">
              <a:avLst/>
            </a:prstGeom>
            <a:blipFill dpi="0" rotWithShape="1">
              <a:blip r:embed="rId2" cstate="print"/>
              <a:srcRect/>
              <a:stretch>
                <a:fillRect b="-970"/>
              </a:stretch>
            </a:blipFill>
            <a:ln w="19050" algn="ctr">
              <a:solidFill>
                <a:srgbClr val="EAEAEA"/>
              </a:solidFill>
              <a:miter lim="800000"/>
            </a:ln>
            <a:effectLst/>
          </p:spPr>
          <p:txBody>
            <a:bodyPr wrap="none" anchor="ctr"/>
            <a:lstStyle/>
            <a:p>
              <a:pPr marL="190500" indent="-190500">
                <a:spcBef>
                  <a:spcPct val="40000"/>
                </a:spcBef>
                <a:buClr>
                  <a:schemeClr val="accent1"/>
                </a:buClr>
                <a:buFont typeface="Wingdings" panose="05000000000000000000" pitchFamily="2" charset="2"/>
                <a:buChar char="§"/>
              </a:pPr>
              <a:endParaRPr lang="en-US"/>
            </a:p>
          </p:txBody>
        </p:sp>
        <p:sp>
          <p:nvSpPr>
            <p:cNvPr id="14" name="Rectangle 9"/>
            <p:cNvSpPr>
              <a:spLocks noChangeArrowheads="1"/>
            </p:cNvSpPr>
            <p:nvPr/>
          </p:nvSpPr>
          <p:spPr bwMode="gray">
            <a:xfrm>
              <a:off x="685" y="2543"/>
              <a:ext cx="1944" cy="249"/>
            </a:xfrm>
            <a:prstGeom prst="rect">
              <a:avLst/>
            </a:prstGeom>
            <a:noFill/>
            <a:ln w="19050">
              <a:noFill/>
              <a:miter lim="800000"/>
            </a:ln>
          </p:spPr>
          <p:txBody>
            <a:bodyPr lIns="108000" tIns="36000" rIns="72000" bIns="36000" anchor="ctr"/>
            <a:lstStyle/>
            <a:p>
              <a:pPr>
                <a:lnSpc>
                  <a:spcPct val="90000"/>
                </a:lnSpc>
                <a:spcBef>
                  <a:spcPct val="20000"/>
                </a:spcBef>
              </a:pPr>
              <a:r>
                <a:rPr lang="zh-CN" altLang="en-US" sz="1600" b="1" dirty="0"/>
                <a:t>单击添加段落文字</a:t>
              </a:r>
              <a:endParaRPr lang="en-US" sz="1600" b="1" dirty="0"/>
            </a:p>
          </p:txBody>
        </p:sp>
      </p:grpSp>
      <p:grpSp>
        <p:nvGrpSpPr>
          <p:cNvPr id="15" name="Group 31"/>
          <p:cNvGrpSpPr/>
          <p:nvPr/>
        </p:nvGrpSpPr>
        <p:grpSpPr bwMode="auto">
          <a:xfrm>
            <a:off x="5397500" y="1371600"/>
            <a:ext cx="3314700" cy="2978150"/>
            <a:chOff x="3108" y="980"/>
            <a:chExt cx="2088" cy="1876"/>
          </a:xfrm>
        </p:grpSpPr>
        <p:sp>
          <p:nvSpPr>
            <p:cNvPr id="16" name="Rectangle 10"/>
            <p:cNvSpPr>
              <a:spLocks noChangeArrowheads="1"/>
            </p:cNvSpPr>
            <p:nvPr/>
          </p:nvSpPr>
          <p:spPr bwMode="gray">
            <a:xfrm>
              <a:off x="3108" y="980"/>
              <a:ext cx="2088" cy="1876"/>
            </a:xfrm>
            <a:prstGeom prst="rect">
              <a:avLst/>
            </a:prstGeom>
            <a:solidFill>
              <a:srgbClr val="FFFFFF"/>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a:p>
          </p:txBody>
        </p:sp>
        <p:sp>
          <p:nvSpPr>
            <p:cNvPr id="17" name="Text Box 21" descr="F1000016"/>
            <p:cNvSpPr txBox="1">
              <a:spLocks noChangeArrowheads="1"/>
            </p:cNvSpPr>
            <p:nvPr/>
          </p:nvSpPr>
          <p:spPr bwMode="auto">
            <a:xfrm>
              <a:off x="3181" y="1038"/>
              <a:ext cx="1944" cy="1444"/>
            </a:xfrm>
            <a:prstGeom prst="rect">
              <a:avLst/>
            </a:prstGeom>
            <a:blipFill dpi="0" rotWithShape="1">
              <a:blip r:embed="rId3" cstate="print"/>
              <a:srcRect/>
              <a:stretch>
                <a:fillRect r="-30884"/>
              </a:stretch>
            </a:blipFill>
            <a:ln w="19050" algn="ctr">
              <a:solidFill>
                <a:srgbClr val="EAEAEA"/>
              </a:solidFill>
              <a:miter lim="800000"/>
            </a:ln>
            <a:effectLst/>
          </p:spPr>
          <p:txBody>
            <a:bodyPr wrap="none" anchor="ctr"/>
            <a:lstStyle/>
            <a:p>
              <a:pPr marL="190500" indent="-190500">
                <a:spcBef>
                  <a:spcPct val="40000"/>
                </a:spcBef>
                <a:buClr>
                  <a:schemeClr val="accent1"/>
                </a:buClr>
                <a:buFont typeface="Wingdings" panose="05000000000000000000" pitchFamily="2" charset="2"/>
                <a:buChar char="§"/>
              </a:pPr>
              <a:endParaRPr lang="en-US"/>
            </a:p>
          </p:txBody>
        </p:sp>
        <p:sp>
          <p:nvSpPr>
            <p:cNvPr id="18" name="Rectangle 9"/>
            <p:cNvSpPr>
              <a:spLocks noChangeArrowheads="1"/>
            </p:cNvSpPr>
            <p:nvPr/>
          </p:nvSpPr>
          <p:spPr bwMode="gray">
            <a:xfrm>
              <a:off x="3181" y="2543"/>
              <a:ext cx="1944" cy="249"/>
            </a:xfrm>
            <a:prstGeom prst="rect">
              <a:avLst/>
            </a:prstGeom>
            <a:noFill/>
            <a:ln w="19050">
              <a:noFill/>
              <a:miter lim="800000"/>
            </a:ln>
          </p:spPr>
          <p:txBody>
            <a:bodyPr lIns="108000" tIns="36000" rIns="72000" bIns="36000" anchor="ctr"/>
            <a:lstStyle/>
            <a:p>
              <a:pPr>
                <a:lnSpc>
                  <a:spcPct val="90000"/>
                </a:lnSpc>
                <a:spcBef>
                  <a:spcPct val="20000"/>
                </a:spcBef>
              </a:pPr>
              <a:r>
                <a:rPr lang="zh-CN" altLang="en-US" sz="1600" b="1" dirty="0"/>
                <a:t>单击添加段落文字</a:t>
              </a:r>
              <a:endParaRPr lang="en-US" sz="1600" b="1" dirty="0"/>
            </a:p>
          </p:txBody>
        </p:sp>
      </p:grpSp>
      <p:sp>
        <p:nvSpPr>
          <p:cNvPr id="19" name="Rectangle 4"/>
          <p:cNvSpPr>
            <a:spLocks noChangeArrowheads="1"/>
          </p:cNvSpPr>
          <p:nvPr/>
        </p:nvSpPr>
        <p:spPr bwMode="gray">
          <a:xfrm>
            <a:off x="1550988" y="4591050"/>
            <a:ext cx="3198812" cy="433388"/>
          </a:xfrm>
          <a:prstGeom prst="rect">
            <a:avLst/>
          </a:prstGeom>
          <a:noFill/>
          <a:ln w="19050">
            <a:noFill/>
            <a:miter lim="800000"/>
          </a:ln>
        </p:spPr>
        <p:txBody>
          <a:bodyPr lIns="108000" tIns="36000" rIns="72000" bIns="36000" anchor="ctr"/>
          <a:lstStyle/>
          <a:p>
            <a:pPr>
              <a:lnSpc>
                <a:spcPct val="90000"/>
              </a:lnSpc>
              <a:spcBef>
                <a:spcPct val="20000"/>
              </a:spcBef>
            </a:pPr>
            <a:r>
              <a:rPr lang="en-US" sz="1400" dirty="0"/>
              <a:t>This text can be </a:t>
            </a:r>
            <a:br>
              <a:rPr lang="en-US" sz="1400" dirty="0"/>
            </a:br>
            <a:r>
              <a:rPr lang="en-US" sz="1400" dirty="0"/>
              <a:t>replaced with your text.</a:t>
            </a:r>
          </a:p>
        </p:txBody>
      </p:sp>
      <p:sp>
        <p:nvSpPr>
          <p:cNvPr id="21"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47</a:t>
            </a:fld>
            <a:endParaRPr lang="en-US" altLang="zh-CN" dirty="0">
              <a:solidFill>
                <a:schemeClr val="tx1"/>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374"/>
          <p:cNvGrpSpPr/>
          <p:nvPr/>
        </p:nvGrpSpPr>
        <p:grpSpPr bwMode="auto">
          <a:xfrm flipH="1">
            <a:off x="1292225" y="434975"/>
            <a:ext cx="139700" cy="1039812"/>
            <a:chOff x="4793" y="652"/>
            <a:chExt cx="330" cy="2454"/>
          </a:xfrm>
        </p:grpSpPr>
        <p:sp>
          <p:nvSpPr>
            <p:cNvPr id="20" name="Freeform 375"/>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p>
          </p:txBody>
        </p:sp>
        <p:sp>
          <p:nvSpPr>
            <p:cNvPr id="21" name="Freeform 376"/>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p>
          </p:txBody>
        </p:sp>
        <p:sp>
          <p:nvSpPr>
            <p:cNvPr id="22" name="Freeform 377"/>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p>
          </p:txBody>
        </p:sp>
      </p:grpSp>
      <p:grpSp>
        <p:nvGrpSpPr>
          <p:cNvPr id="23" name="Group 23"/>
          <p:cNvGrpSpPr/>
          <p:nvPr/>
        </p:nvGrpSpPr>
        <p:grpSpPr bwMode="auto">
          <a:xfrm>
            <a:off x="508000" y="2468562"/>
            <a:ext cx="9144000" cy="1676400"/>
            <a:chOff x="0" y="2086"/>
            <a:chExt cx="5760" cy="1056"/>
          </a:xfrm>
        </p:grpSpPr>
        <p:sp>
          <p:nvSpPr>
            <p:cNvPr id="24"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ln>
          </p:spPr>
          <p:txBody>
            <a:bodyPr wrap="none" lIns="90000" tIns="90000" rIns="72000" bIns="90000" anchor="ctr"/>
            <a:lstStyle/>
            <a:p>
              <a:endParaRPr lang="zh-CN" altLang="en-US" noProof="1"/>
            </a:p>
          </p:txBody>
        </p:sp>
        <p:sp>
          <p:nvSpPr>
            <p:cNvPr id="25"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ln>
          </p:spPr>
          <p:txBody>
            <a:bodyPr rot="10800000" wrap="none" lIns="90000" tIns="90000" rIns="72000" bIns="90000" anchor="ctr"/>
            <a:lstStyle/>
            <a:p>
              <a:endParaRPr lang="zh-CN" altLang="en-US" noProof="1"/>
            </a:p>
          </p:txBody>
        </p:sp>
      </p:grpSp>
      <p:grpSp>
        <p:nvGrpSpPr>
          <p:cNvPr id="26" name="Group 476"/>
          <p:cNvGrpSpPr/>
          <p:nvPr/>
        </p:nvGrpSpPr>
        <p:grpSpPr bwMode="auto">
          <a:xfrm>
            <a:off x="2654300" y="2763838"/>
            <a:ext cx="139700" cy="1039813"/>
            <a:chOff x="4793" y="652"/>
            <a:chExt cx="330" cy="2454"/>
          </a:xfrm>
        </p:grpSpPr>
        <p:sp>
          <p:nvSpPr>
            <p:cNvPr id="27" name="Freeform 477"/>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p>
          </p:txBody>
        </p:sp>
        <p:sp>
          <p:nvSpPr>
            <p:cNvPr id="28" name="Freeform 478"/>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p>
          </p:txBody>
        </p:sp>
        <p:sp>
          <p:nvSpPr>
            <p:cNvPr id="29" name="Freeform 479"/>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p>
          </p:txBody>
        </p:sp>
      </p:grpSp>
      <p:grpSp>
        <p:nvGrpSpPr>
          <p:cNvPr id="30" name="Group 486"/>
          <p:cNvGrpSpPr/>
          <p:nvPr/>
        </p:nvGrpSpPr>
        <p:grpSpPr bwMode="auto">
          <a:xfrm>
            <a:off x="5759450" y="2763838"/>
            <a:ext cx="139700" cy="1039813"/>
            <a:chOff x="4793" y="652"/>
            <a:chExt cx="330" cy="2454"/>
          </a:xfrm>
        </p:grpSpPr>
        <p:sp>
          <p:nvSpPr>
            <p:cNvPr id="31" name="Freeform 487"/>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p>
          </p:txBody>
        </p:sp>
        <p:sp>
          <p:nvSpPr>
            <p:cNvPr id="32" name="Freeform 488"/>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p>
          </p:txBody>
        </p:sp>
        <p:sp>
          <p:nvSpPr>
            <p:cNvPr id="33" name="Freeform 489"/>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p>
          </p:txBody>
        </p:sp>
      </p:grpSp>
      <p:grpSp>
        <p:nvGrpSpPr>
          <p:cNvPr id="34" name="Group 496"/>
          <p:cNvGrpSpPr/>
          <p:nvPr/>
        </p:nvGrpSpPr>
        <p:grpSpPr bwMode="auto">
          <a:xfrm>
            <a:off x="8589963" y="2763838"/>
            <a:ext cx="139700" cy="1039813"/>
            <a:chOff x="4793" y="652"/>
            <a:chExt cx="330" cy="2454"/>
          </a:xfrm>
        </p:grpSpPr>
        <p:sp>
          <p:nvSpPr>
            <p:cNvPr id="35" name="Freeform 497"/>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p>
          </p:txBody>
        </p:sp>
        <p:sp>
          <p:nvSpPr>
            <p:cNvPr id="36" name="Freeform 498"/>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p>
          </p:txBody>
        </p:sp>
        <p:sp>
          <p:nvSpPr>
            <p:cNvPr id="37" name="Freeform 499"/>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p>
          </p:txBody>
        </p:sp>
      </p:grpSp>
      <p:grpSp>
        <p:nvGrpSpPr>
          <p:cNvPr id="38" name="Group 394"/>
          <p:cNvGrpSpPr/>
          <p:nvPr/>
        </p:nvGrpSpPr>
        <p:grpSpPr bwMode="auto">
          <a:xfrm flipH="1">
            <a:off x="3962400" y="434975"/>
            <a:ext cx="139700" cy="1039812"/>
            <a:chOff x="4793" y="652"/>
            <a:chExt cx="330" cy="2454"/>
          </a:xfrm>
        </p:grpSpPr>
        <p:sp>
          <p:nvSpPr>
            <p:cNvPr id="39" name="Freeform 395"/>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p>
          </p:txBody>
        </p:sp>
        <p:sp>
          <p:nvSpPr>
            <p:cNvPr id="40" name="Freeform 396"/>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p>
          </p:txBody>
        </p:sp>
        <p:sp>
          <p:nvSpPr>
            <p:cNvPr id="41" name="Freeform 397"/>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p>
          </p:txBody>
        </p:sp>
      </p:grpSp>
      <p:grpSp>
        <p:nvGrpSpPr>
          <p:cNvPr id="42" name="Group 398"/>
          <p:cNvGrpSpPr/>
          <p:nvPr/>
        </p:nvGrpSpPr>
        <p:grpSpPr bwMode="auto">
          <a:xfrm flipH="1">
            <a:off x="3984625" y="2768600"/>
            <a:ext cx="139700" cy="1039812"/>
            <a:chOff x="4793" y="652"/>
            <a:chExt cx="330" cy="2454"/>
          </a:xfrm>
        </p:grpSpPr>
        <p:sp>
          <p:nvSpPr>
            <p:cNvPr id="43" name="Freeform 399"/>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p>
          </p:txBody>
        </p:sp>
        <p:sp>
          <p:nvSpPr>
            <p:cNvPr id="44" name="Freeform 400"/>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p>
          </p:txBody>
        </p:sp>
        <p:sp>
          <p:nvSpPr>
            <p:cNvPr id="45" name="Freeform 401"/>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p>
          </p:txBody>
        </p:sp>
      </p:grpSp>
      <p:grpSp>
        <p:nvGrpSpPr>
          <p:cNvPr id="46" name="Group 402"/>
          <p:cNvGrpSpPr/>
          <p:nvPr/>
        </p:nvGrpSpPr>
        <p:grpSpPr bwMode="auto">
          <a:xfrm flipH="1">
            <a:off x="6815138" y="2768600"/>
            <a:ext cx="139700" cy="1039812"/>
            <a:chOff x="4793" y="652"/>
            <a:chExt cx="330" cy="2454"/>
          </a:xfrm>
        </p:grpSpPr>
        <p:sp>
          <p:nvSpPr>
            <p:cNvPr id="47" name="Freeform 403"/>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p>
          </p:txBody>
        </p:sp>
        <p:sp>
          <p:nvSpPr>
            <p:cNvPr id="48" name="Freeform 404"/>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p>
          </p:txBody>
        </p:sp>
        <p:sp>
          <p:nvSpPr>
            <p:cNvPr id="49" name="Freeform 405"/>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p>
          </p:txBody>
        </p:sp>
      </p:grpSp>
      <p:grpSp>
        <p:nvGrpSpPr>
          <p:cNvPr id="50" name="Group 406"/>
          <p:cNvGrpSpPr/>
          <p:nvPr/>
        </p:nvGrpSpPr>
        <p:grpSpPr bwMode="auto">
          <a:xfrm flipH="1">
            <a:off x="7199313" y="434975"/>
            <a:ext cx="139700" cy="1039812"/>
            <a:chOff x="4793" y="652"/>
            <a:chExt cx="330" cy="2454"/>
          </a:xfrm>
        </p:grpSpPr>
        <p:sp>
          <p:nvSpPr>
            <p:cNvPr id="51" name="Freeform 407"/>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p>
          </p:txBody>
        </p:sp>
        <p:sp>
          <p:nvSpPr>
            <p:cNvPr id="52" name="Freeform 408"/>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p>
          </p:txBody>
        </p:sp>
        <p:sp>
          <p:nvSpPr>
            <p:cNvPr id="53" name="Freeform 409"/>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p>
          </p:txBody>
        </p:sp>
      </p:grpSp>
      <p:sp>
        <p:nvSpPr>
          <p:cNvPr id="62" name="Line 88"/>
          <p:cNvSpPr>
            <a:spLocks noChangeShapeType="1"/>
          </p:cNvSpPr>
          <p:nvPr/>
        </p:nvSpPr>
        <p:spPr bwMode="auto">
          <a:xfrm>
            <a:off x="508000" y="3532187"/>
            <a:ext cx="9144000" cy="0"/>
          </a:xfrm>
          <a:prstGeom prst="line">
            <a:avLst/>
          </a:prstGeom>
          <a:noFill/>
          <a:ln w="38100">
            <a:solidFill>
              <a:srgbClr val="808080"/>
            </a:solidFill>
            <a:round/>
          </a:ln>
          <a:effectLst/>
        </p:spPr>
        <p:txBody>
          <a:bodyPr/>
          <a:lstStyle/>
          <a:p>
            <a:endParaRPr lang="zh-CN" altLang="en-US"/>
          </a:p>
        </p:txBody>
      </p:sp>
      <p:grpSp>
        <p:nvGrpSpPr>
          <p:cNvPr id="63" name="Group 509"/>
          <p:cNvGrpSpPr/>
          <p:nvPr/>
        </p:nvGrpSpPr>
        <p:grpSpPr bwMode="auto">
          <a:xfrm>
            <a:off x="3854451" y="3436938"/>
            <a:ext cx="2195513" cy="1973263"/>
            <a:chOff x="2108" y="2608"/>
            <a:chExt cx="1383" cy="1243"/>
          </a:xfrm>
        </p:grpSpPr>
        <p:sp>
          <p:nvSpPr>
            <p:cNvPr id="64" name="Rectangle 10"/>
            <p:cNvSpPr>
              <a:spLocks noChangeArrowheads="1"/>
            </p:cNvSpPr>
            <p:nvPr/>
          </p:nvSpPr>
          <p:spPr bwMode="gray">
            <a:xfrm rot="193256">
              <a:off x="2108" y="2608"/>
              <a:ext cx="1383" cy="1243"/>
            </a:xfrm>
            <a:prstGeom prst="rect">
              <a:avLst/>
            </a:prstGeom>
            <a:solidFill>
              <a:srgbClr val="FFFFFF"/>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sz="1400"/>
            </a:p>
          </p:txBody>
        </p:sp>
        <p:sp>
          <p:nvSpPr>
            <p:cNvPr id="65" name="Text Box 113" descr="Jamaica"/>
            <p:cNvSpPr txBox="1">
              <a:spLocks noChangeArrowheads="1"/>
            </p:cNvSpPr>
            <p:nvPr/>
          </p:nvSpPr>
          <p:spPr bwMode="auto">
            <a:xfrm rot="193256">
              <a:off x="2162" y="2646"/>
              <a:ext cx="1287" cy="957"/>
            </a:xfrm>
            <a:prstGeom prst="rect">
              <a:avLst/>
            </a:prstGeom>
            <a:blipFill dpi="0" rotWithShape="1">
              <a:blip r:embed="rId2" cstate="print"/>
              <a:srcRect/>
              <a:stretch>
                <a:fillRect b="-862"/>
              </a:stretch>
            </a:blipFill>
            <a:ln w="19050" algn="ctr">
              <a:solidFill>
                <a:srgbClr val="EAEAEA"/>
              </a:solidFill>
              <a:miter lim="800000"/>
            </a:ln>
            <a:effectLst/>
          </p:spPr>
          <p:txBody>
            <a:bodyPr wrap="none" anchor="ctr"/>
            <a:lstStyle/>
            <a:p>
              <a:pPr marL="190500" indent="-190500">
                <a:spcBef>
                  <a:spcPct val="40000"/>
                </a:spcBef>
                <a:buClr>
                  <a:schemeClr val="accent1"/>
                </a:buClr>
                <a:buFont typeface="Wingdings" panose="05000000000000000000" pitchFamily="2" charset="2"/>
                <a:buChar char="§"/>
              </a:pPr>
              <a:endParaRPr lang="en-US"/>
            </a:p>
          </p:txBody>
        </p:sp>
        <p:sp>
          <p:nvSpPr>
            <p:cNvPr id="66" name="Rectangle 9"/>
            <p:cNvSpPr>
              <a:spLocks noChangeArrowheads="1"/>
            </p:cNvSpPr>
            <p:nvPr/>
          </p:nvSpPr>
          <p:spPr bwMode="gray">
            <a:xfrm rot="193256">
              <a:off x="2129" y="3643"/>
              <a:ext cx="1287" cy="165"/>
            </a:xfrm>
            <a:prstGeom prst="rect">
              <a:avLst/>
            </a:prstGeom>
            <a:noFill/>
            <a:ln w="19050">
              <a:noFill/>
              <a:miter lim="800000"/>
            </a:ln>
          </p:spPr>
          <p:txBody>
            <a:bodyPr lIns="108000" tIns="36000" rIns="72000" bIns="36000" anchor="ctr"/>
            <a:lstStyle/>
            <a:p>
              <a:pPr algn="ctr">
                <a:lnSpc>
                  <a:spcPct val="90000"/>
                </a:lnSpc>
                <a:spcBef>
                  <a:spcPct val="20000"/>
                </a:spcBef>
              </a:pPr>
              <a:r>
                <a:rPr lang="zh-CN" altLang="en-US" sz="1200" dirty="0"/>
                <a:t>单击添加段落文字</a:t>
              </a:r>
            </a:p>
          </p:txBody>
        </p:sp>
      </p:grpSp>
      <p:grpSp>
        <p:nvGrpSpPr>
          <p:cNvPr id="67" name="Group 510"/>
          <p:cNvGrpSpPr/>
          <p:nvPr/>
        </p:nvGrpSpPr>
        <p:grpSpPr bwMode="auto">
          <a:xfrm>
            <a:off x="6684963" y="3421063"/>
            <a:ext cx="2195512" cy="1973263"/>
            <a:chOff x="3891" y="2598"/>
            <a:chExt cx="1383" cy="1243"/>
          </a:xfrm>
        </p:grpSpPr>
        <p:sp>
          <p:nvSpPr>
            <p:cNvPr id="68" name="Rectangle 10"/>
            <p:cNvSpPr>
              <a:spLocks noChangeArrowheads="1"/>
            </p:cNvSpPr>
            <p:nvPr/>
          </p:nvSpPr>
          <p:spPr bwMode="gray">
            <a:xfrm rot="-132572">
              <a:off x="3891" y="2598"/>
              <a:ext cx="1383" cy="1243"/>
            </a:xfrm>
            <a:prstGeom prst="rect">
              <a:avLst/>
            </a:prstGeom>
            <a:solidFill>
              <a:srgbClr val="FFFFFF"/>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sz="1400"/>
            </a:p>
          </p:txBody>
        </p:sp>
        <p:sp>
          <p:nvSpPr>
            <p:cNvPr id="69" name="Text Box 135" descr="113583564949"/>
            <p:cNvSpPr txBox="1">
              <a:spLocks noChangeArrowheads="1"/>
            </p:cNvSpPr>
            <p:nvPr/>
          </p:nvSpPr>
          <p:spPr bwMode="auto">
            <a:xfrm rot="-132572">
              <a:off x="3935" y="2636"/>
              <a:ext cx="1287" cy="957"/>
            </a:xfrm>
            <a:prstGeom prst="rect">
              <a:avLst/>
            </a:prstGeom>
            <a:blipFill dpi="0" rotWithShape="1">
              <a:blip r:embed="rId3" cstate="print"/>
              <a:srcRect/>
              <a:stretch>
                <a:fillRect r="-29404"/>
              </a:stretch>
            </a:blipFill>
            <a:ln w="19050" algn="ctr">
              <a:solidFill>
                <a:srgbClr val="EAEAEA"/>
              </a:solidFill>
              <a:miter lim="800000"/>
            </a:ln>
            <a:effectLst/>
          </p:spPr>
          <p:txBody>
            <a:bodyPr wrap="none" anchor="ctr"/>
            <a:lstStyle/>
            <a:p>
              <a:pPr marL="190500" indent="-190500">
                <a:spcBef>
                  <a:spcPct val="40000"/>
                </a:spcBef>
                <a:buClr>
                  <a:schemeClr val="accent1"/>
                </a:buClr>
                <a:buFont typeface="Wingdings" panose="05000000000000000000" pitchFamily="2" charset="2"/>
                <a:buChar char="§"/>
              </a:pPr>
              <a:endParaRPr lang="en-US"/>
            </a:p>
          </p:txBody>
        </p:sp>
        <p:sp>
          <p:nvSpPr>
            <p:cNvPr id="70" name="Rectangle 9"/>
            <p:cNvSpPr>
              <a:spLocks noChangeArrowheads="1"/>
            </p:cNvSpPr>
            <p:nvPr/>
          </p:nvSpPr>
          <p:spPr bwMode="gray">
            <a:xfrm rot="-132572">
              <a:off x="3959" y="3633"/>
              <a:ext cx="1287" cy="165"/>
            </a:xfrm>
            <a:prstGeom prst="rect">
              <a:avLst/>
            </a:prstGeom>
            <a:noFill/>
            <a:ln w="19050">
              <a:noFill/>
              <a:miter lim="800000"/>
            </a:ln>
          </p:spPr>
          <p:txBody>
            <a:bodyPr lIns="108000" tIns="36000" rIns="72000" bIns="36000" anchor="ctr"/>
            <a:lstStyle/>
            <a:p>
              <a:pPr algn="ctr">
                <a:lnSpc>
                  <a:spcPct val="90000"/>
                </a:lnSpc>
                <a:spcBef>
                  <a:spcPct val="20000"/>
                </a:spcBef>
              </a:pPr>
              <a:r>
                <a:rPr lang="zh-CN" altLang="en-US" sz="1200" dirty="0"/>
                <a:t>单击添加段落文字</a:t>
              </a:r>
            </a:p>
          </p:txBody>
        </p:sp>
      </p:grpSp>
      <p:grpSp>
        <p:nvGrpSpPr>
          <p:cNvPr id="71" name="Group 360"/>
          <p:cNvGrpSpPr/>
          <p:nvPr/>
        </p:nvGrpSpPr>
        <p:grpSpPr bwMode="auto">
          <a:xfrm flipH="1">
            <a:off x="3886201" y="2760663"/>
            <a:ext cx="201613" cy="1052513"/>
            <a:chOff x="4878" y="631"/>
            <a:chExt cx="479" cy="2487"/>
          </a:xfrm>
        </p:grpSpPr>
        <p:sp>
          <p:nvSpPr>
            <p:cNvPr id="72" name="Freeform 361"/>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p>
          </p:txBody>
        </p:sp>
        <p:sp>
          <p:nvSpPr>
            <p:cNvPr id="73" name="Freeform 362"/>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p>
          </p:txBody>
        </p:sp>
        <p:sp>
          <p:nvSpPr>
            <p:cNvPr id="74" name="Freeform 363"/>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p>
          </p:txBody>
        </p:sp>
        <p:sp>
          <p:nvSpPr>
            <p:cNvPr id="75" name="Freeform 364"/>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p>
          </p:txBody>
        </p:sp>
      </p:grpSp>
      <p:grpSp>
        <p:nvGrpSpPr>
          <p:cNvPr id="76" name="Group 365"/>
          <p:cNvGrpSpPr/>
          <p:nvPr/>
        </p:nvGrpSpPr>
        <p:grpSpPr bwMode="auto">
          <a:xfrm flipH="1">
            <a:off x="6716713" y="2760663"/>
            <a:ext cx="201612" cy="1052513"/>
            <a:chOff x="4878" y="631"/>
            <a:chExt cx="479" cy="2487"/>
          </a:xfrm>
        </p:grpSpPr>
        <p:sp>
          <p:nvSpPr>
            <p:cNvPr id="77" name="Freeform 366"/>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p>
          </p:txBody>
        </p:sp>
        <p:sp>
          <p:nvSpPr>
            <p:cNvPr id="78" name="Freeform 367"/>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p>
          </p:txBody>
        </p:sp>
        <p:sp>
          <p:nvSpPr>
            <p:cNvPr id="79" name="Freeform 368"/>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p>
          </p:txBody>
        </p:sp>
        <p:sp>
          <p:nvSpPr>
            <p:cNvPr id="80" name="Freeform 369"/>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p>
          </p:txBody>
        </p:sp>
      </p:grpSp>
      <p:sp>
        <p:nvSpPr>
          <p:cNvPr id="81" name="Line 20"/>
          <p:cNvSpPr>
            <a:spLocks noChangeShapeType="1"/>
          </p:cNvSpPr>
          <p:nvPr/>
        </p:nvSpPr>
        <p:spPr bwMode="auto">
          <a:xfrm>
            <a:off x="508000" y="1190625"/>
            <a:ext cx="9144000" cy="0"/>
          </a:xfrm>
          <a:prstGeom prst="line">
            <a:avLst/>
          </a:prstGeom>
          <a:noFill/>
          <a:ln w="38100">
            <a:solidFill>
              <a:srgbClr val="808080"/>
            </a:solidFill>
            <a:round/>
          </a:ln>
          <a:effectLst/>
        </p:spPr>
        <p:txBody>
          <a:bodyPr/>
          <a:lstStyle/>
          <a:p>
            <a:endParaRPr lang="zh-CN" altLang="en-US"/>
          </a:p>
        </p:txBody>
      </p:sp>
      <p:grpSp>
        <p:nvGrpSpPr>
          <p:cNvPr id="82" name="Group 506"/>
          <p:cNvGrpSpPr/>
          <p:nvPr/>
        </p:nvGrpSpPr>
        <p:grpSpPr bwMode="auto">
          <a:xfrm rot="570066">
            <a:off x="1150938" y="3560763"/>
            <a:ext cx="2322512" cy="1973263"/>
            <a:chOff x="405" y="2686"/>
            <a:chExt cx="1463" cy="1243"/>
          </a:xfrm>
        </p:grpSpPr>
        <p:sp>
          <p:nvSpPr>
            <p:cNvPr id="83" name="Rectangle 10"/>
            <p:cNvSpPr>
              <a:spLocks noChangeArrowheads="1"/>
            </p:cNvSpPr>
            <p:nvPr/>
          </p:nvSpPr>
          <p:spPr bwMode="gray">
            <a:xfrm rot="-887705">
              <a:off x="405" y="2686"/>
              <a:ext cx="1384" cy="1243"/>
            </a:xfrm>
            <a:prstGeom prst="rect">
              <a:avLst/>
            </a:prstGeom>
            <a:solidFill>
              <a:srgbClr val="FFFFFF"/>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sz="1400"/>
            </a:p>
          </p:txBody>
        </p:sp>
        <p:sp>
          <p:nvSpPr>
            <p:cNvPr id="84" name="Text Box 91" descr="11256742339"/>
            <p:cNvSpPr txBox="1">
              <a:spLocks noChangeArrowheads="1"/>
            </p:cNvSpPr>
            <p:nvPr/>
          </p:nvSpPr>
          <p:spPr bwMode="auto">
            <a:xfrm rot="-887705">
              <a:off x="427" y="2727"/>
              <a:ext cx="1288" cy="957"/>
            </a:xfrm>
            <a:prstGeom prst="rect">
              <a:avLst/>
            </a:prstGeom>
            <a:blipFill dpi="0" rotWithShape="1">
              <a:blip r:embed="rId4" cstate="print"/>
              <a:srcRect/>
              <a:stretch>
                <a:fillRect b="-940"/>
              </a:stretch>
            </a:blipFill>
            <a:ln w="19050" algn="ctr">
              <a:solidFill>
                <a:srgbClr val="EAEAEA"/>
              </a:solidFill>
              <a:miter lim="800000"/>
            </a:ln>
            <a:effectLst/>
          </p:spPr>
          <p:txBody>
            <a:bodyPr wrap="none" anchor="ctr"/>
            <a:lstStyle/>
            <a:p>
              <a:pPr marL="190500" indent="-190500">
                <a:spcBef>
                  <a:spcPct val="40000"/>
                </a:spcBef>
                <a:buClr>
                  <a:schemeClr val="accent1"/>
                </a:buClr>
                <a:buFont typeface="Wingdings" panose="05000000000000000000" pitchFamily="2" charset="2"/>
                <a:buChar char="§"/>
              </a:pPr>
              <a:endParaRPr lang="en-US"/>
            </a:p>
          </p:txBody>
        </p:sp>
        <p:sp>
          <p:nvSpPr>
            <p:cNvPr id="85" name="Rectangle 9"/>
            <p:cNvSpPr>
              <a:spLocks noChangeArrowheads="1"/>
            </p:cNvSpPr>
            <p:nvPr/>
          </p:nvSpPr>
          <p:spPr bwMode="gray">
            <a:xfrm rot="-887705">
              <a:off x="580" y="3705"/>
              <a:ext cx="1288" cy="165"/>
            </a:xfrm>
            <a:prstGeom prst="rect">
              <a:avLst/>
            </a:prstGeom>
            <a:noFill/>
            <a:ln w="19050">
              <a:noFill/>
              <a:miter lim="800000"/>
            </a:ln>
          </p:spPr>
          <p:txBody>
            <a:bodyPr lIns="108000" tIns="36000" rIns="72000" bIns="36000" anchor="ctr"/>
            <a:lstStyle/>
            <a:p>
              <a:pPr algn="ctr">
                <a:lnSpc>
                  <a:spcPct val="90000"/>
                </a:lnSpc>
                <a:spcBef>
                  <a:spcPct val="20000"/>
                </a:spcBef>
              </a:pPr>
              <a:r>
                <a:rPr lang="zh-CN" altLang="en-US" sz="1200" dirty="0"/>
                <a:t>单击添加段落文字</a:t>
              </a:r>
              <a:endParaRPr lang="en-US" sz="1200" dirty="0"/>
            </a:p>
          </p:txBody>
        </p:sp>
      </p:grpSp>
      <p:grpSp>
        <p:nvGrpSpPr>
          <p:cNvPr id="86" name="Group 480"/>
          <p:cNvGrpSpPr/>
          <p:nvPr/>
        </p:nvGrpSpPr>
        <p:grpSpPr bwMode="auto">
          <a:xfrm>
            <a:off x="2690813" y="2755900"/>
            <a:ext cx="201612" cy="1052512"/>
            <a:chOff x="4878" y="631"/>
            <a:chExt cx="479" cy="2487"/>
          </a:xfrm>
        </p:grpSpPr>
        <p:sp>
          <p:nvSpPr>
            <p:cNvPr id="87" name="Freeform 481"/>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p>
          </p:txBody>
        </p:sp>
        <p:sp>
          <p:nvSpPr>
            <p:cNvPr id="88" name="Freeform 482"/>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p>
          </p:txBody>
        </p:sp>
        <p:sp>
          <p:nvSpPr>
            <p:cNvPr id="89" name="Freeform 483"/>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p>
          </p:txBody>
        </p:sp>
        <p:sp>
          <p:nvSpPr>
            <p:cNvPr id="90" name="Freeform 484"/>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p>
          </p:txBody>
        </p:sp>
      </p:grpSp>
      <p:grpSp>
        <p:nvGrpSpPr>
          <p:cNvPr id="91" name="Group 490"/>
          <p:cNvGrpSpPr/>
          <p:nvPr/>
        </p:nvGrpSpPr>
        <p:grpSpPr bwMode="auto">
          <a:xfrm>
            <a:off x="5795963" y="2755900"/>
            <a:ext cx="201612" cy="1052512"/>
            <a:chOff x="4878" y="631"/>
            <a:chExt cx="479" cy="2487"/>
          </a:xfrm>
        </p:grpSpPr>
        <p:sp>
          <p:nvSpPr>
            <p:cNvPr id="92" name="Freeform 491"/>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p>
          </p:txBody>
        </p:sp>
        <p:sp>
          <p:nvSpPr>
            <p:cNvPr id="93" name="Freeform 492"/>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p>
          </p:txBody>
        </p:sp>
        <p:sp>
          <p:nvSpPr>
            <p:cNvPr id="94" name="Freeform 493"/>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p>
          </p:txBody>
        </p:sp>
        <p:sp>
          <p:nvSpPr>
            <p:cNvPr id="95" name="Freeform 494"/>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p>
          </p:txBody>
        </p:sp>
      </p:grpSp>
      <p:grpSp>
        <p:nvGrpSpPr>
          <p:cNvPr id="96" name="Group 500"/>
          <p:cNvGrpSpPr/>
          <p:nvPr/>
        </p:nvGrpSpPr>
        <p:grpSpPr bwMode="auto">
          <a:xfrm>
            <a:off x="8626476" y="2755900"/>
            <a:ext cx="201613" cy="1052512"/>
            <a:chOff x="4878" y="631"/>
            <a:chExt cx="479" cy="2487"/>
          </a:xfrm>
        </p:grpSpPr>
        <p:sp>
          <p:nvSpPr>
            <p:cNvPr id="97" name="Freeform 501"/>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p>
          </p:txBody>
        </p:sp>
        <p:sp>
          <p:nvSpPr>
            <p:cNvPr id="98" name="Freeform 502"/>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p>
          </p:txBody>
        </p:sp>
        <p:sp>
          <p:nvSpPr>
            <p:cNvPr id="99" name="Freeform 503"/>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p>
          </p:txBody>
        </p:sp>
        <p:sp>
          <p:nvSpPr>
            <p:cNvPr id="100" name="Freeform 504"/>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p>
          </p:txBody>
        </p:sp>
      </p:grpSp>
      <p:grpSp>
        <p:nvGrpSpPr>
          <p:cNvPr id="101" name="Group 507"/>
          <p:cNvGrpSpPr/>
          <p:nvPr/>
        </p:nvGrpSpPr>
        <p:grpSpPr bwMode="auto">
          <a:xfrm>
            <a:off x="1150938" y="1158875"/>
            <a:ext cx="2197100" cy="1973262"/>
            <a:chOff x="405" y="1173"/>
            <a:chExt cx="1384" cy="1243"/>
          </a:xfrm>
        </p:grpSpPr>
        <p:sp>
          <p:nvSpPr>
            <p:cNvPr id="102" name="Rectangle 10"/>
            <p:cNvSpPr>
              <a:spLocks noChangeArrowheads="1"/>
            </p:cNvSpPr>
            <p:nvPr/>
          </p:nvSpPr>
          <p:spPr bwMode="gray">
            <a:xfrm rot="-182217">
              <a:off x="405" y="1173"/>
              <a:ext cx="1384" cy="1243"/>
            </a:xfrm>
            <a:prstGeom prst="rect">
              <a:avLst/>
            </a:prstGeom>
            <a:solidFill>
              <a:srgbClr val="FFFFFF"/>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sz="1400"/>
            </a:p>
          </p:txBody>
        </p:sp>
        <p:sp>
          <p:nvSpPr>
            <p:cNvPr id="103" name="Text Box 23" descr="113583564949"/>
            <p:cNvSpPr txBox="1">
              <a:spLocks noChangeArrowheads="1"/>
            </p:cNvSpPr>
            <p:nvPr/>
          </p:nvSpPr>
          <p:spPr bwMode="auto">
            <a:xfrm rot="-182217">
              <a:off x="448" y="1211"/>
              <a:ext cx="1288" cy="957"/>
            </a:xfrm>
            <a:prstGeom prst="rect">
              <a:avLst/>
            </a:prstGeom>
            <a:blipFill dpi="0" rotWithShape="1">
              <a:blip r:embed="rId3" cstate="print"/>
              <a:srcRect/>
              <a:stretch>
                <a:fillRect r="-29303"/>
              </a:stretch>
            </a:blipFill>
            <a:ln w="19050" algn="ctr">
              <a:solidFill>
                <a:srgbClr val="EAEAEA"/>
              </a:solidFill>
              <a:miter lim="800000"/>
            </a:ln>
            <a:effectLst/>
          </p:spPr>
          <p:txBody>
            <a:bodyPr wrap="none" anchor="ctr"/>
            <a:lstStyle/>
            <a:p>
              <a:pPr marL="190500" indent="-190500">
                <a:spcBef>
                  <a:spcPct val="40000"/>
                </a:spcBef>
                <a:buClr>
                  <a:schemeClr val="accent1"/>
                </a:buClr>
                <a:buFont typeface="Wingdings" panose="05000000000000000000" pitchFamily="2" charset="2"/>
                <a:buChar char="§"/>
              </a:pPr>
              <a:endParaRPr lang="en-US"/>
            </a:p>
          </p:txBody>
        </p:sp>
        <p:sp>
          <p:nvSpPr>
            <p:cNvPr id="104" name="Rectangle 9"/>
            <p:cNvSpPr>
              <a:spLocks noChangeArrowheads="1"/>
            </p:cNvSpPr>
            <p:nvPr/>
          </p:nvSpPr>
          <p:spPr bwMode="gray">
            <a:xfrm rot="21417783">
              <a:off x="480" y="2208"/>
              <a:ext cx="1288" cy="165"/>
            </a:xfrm>
            <a:prstGeom prst="rect">
              <a:avLst/>
            </a:prstGeom>
            <a:noFill/>
            <a:ln w="19050">
              <a:noFill/>
              <a:miter lim="800000"/>
            </a:ln>
          </p:spPr>
          <p:txBody>
            <a:bodyPr lIns="108000" tIns="36000" rIns="72000" bIns="36000" anchor="ctr"/>
            <a:lstStyle/>
            <a:p>
              <a:pPr algn="ctr">
                <a:lnSpc>
                  <a:spcPct val="90000"/>
                </a:lnSpc>
                <a:spcBef>
                  <a:spcPct val="20000"/>
                </a:spcBef>
              </a:pPr>
              <a:r>
                <a:rPr lang="zh-CN" altLang="en-US" sz="1200" dirty="0"/>
                <a:t>单击添加段落文字</a:t>
              </a:r>
            </a:p>
          </p:txBody>
        </p:sp>
      </p:grpSp>
      <p:grpSp>
        <p:nvGrpSpPr>
          <p:cNvPr id="105" name="Group 508"/>
          <p:cNvGrpSpPr/>
          <p:nvPr/>
        </p:nvGrpSpPr>
        <p:grpSpPr bwMode="auto">
          <a:xfrm>
            <a:off x="3854451" y="1079500"/>
            <a:ext cx="2195513" cy="1973262"/>
            <a:chOff x="2108" y="1123"/>
            <a:chExt cx="1383" cy="1243"/>
          </a:xfrm>
        </p:grpSpPr>
        <p:sp>
          <p:nvSpPr>
            <p:cNvPr id="106" name="Rectangle 10"/>
            <p:cNvSpPr>
              <a:spLocks noChangeArrowheads="1"/>
            </p:cNvSpPr>
            <p:nvPr/>
          </p:nvSpPr>
          <p:spPr bwMode="gray">
            <a:xfrm rot="204594">
              <a:off x="2108" y="1123"/>
              <a:ext cx="1383" cy="1243"/>
            </a:xfrm>
            <a:prstGeom prst="rect">
              <a:avLst/>
            </a:prstGeom>
            <a:solidFill>
              <a:srgbClr val="FFFFFF"/>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sz="1400"/>
            </a:p>
          </p:txBody>
        </p:sp>
        <p:sp>
          <p:nvSpPr>
            <p:cNvPr id="107" name="Text Box 45" descr="F1000016"/>
            <p:cNvSpPr txBox="1">
              <a:spLocks noChangeArrowheads="1"/>
            </p:cNvSpPr>
            <p:nvPr/>
          </p:nvSpPr>
          <p:spPr bwMode="auto">
            <a:xfrm rot="204594">
              <a:off x="2163" y="1161"/>
              <a:ext cx="1287" cy="957"/>
            </a:xfrm>
            <a:prstGeom prst="rect">
              <a:avLst/>
            </a:prstGeom>
            <a:blipFill dpi="0" rotWithShape="1">
              <a:blip r:embed="rId5" cstate="print"/>
              <a:srcRect/>
              <a:stretch>
                <a:fillRect r="-31024"/>
              </a:stretch>
            </a:blipFill>
            <a:ln w="19050" algn="ctr">
              <a:solidFill>
                <a:srgbClr val="EAEAEA"/>
              </a:solidFill>
              <a:miter lim="800000"/>
            </a:ln>
            <a:effectLst/>
          </p:spPr>
          <p:txBody>
            <a:bodyPr wrap="none" anchor="ctr"/>
            <a:lstStyle/>
            <a:p>
              <a:pPr marL="190500" indent="-190500">
                <a:spcBef>
                  <a:spcPct val="40000"/>
                </a:spcBef>
                <a:buClr>
                  <a:schemeClr val="accent1"/>
                </a:buClr>
                <a:buFont typeface="Wingdings" panose="05000000000000000000" pitchFamily="2" charset="2"/>
                <a:buChar char="§"/>
              </a:pPr>
              <a:endParaRPr lang="en-US"/>
            </a:p>
          </p:txBody>
        </p:sp>
        <p:sp>
          <p:nvSpPr>
            <p:cNvPr id="108" name="Rectangle 9"/>
            <p:cNvSpPr>
              <a:spLocks noChangeArrowheads="1"/>
            </p:cNvSpPr>
            <p:nvPr/>
          </p:nvSpPr>
          <p:spPr bwMode="gray">
            <a:xfrm rot="204594">
              <a:off x="2127" y="2158"/>
              <a:ext cx="1287" cy="165"/>
            </a:xfrm>
            <a:prstGeom prst="rect">
              <a:avLst/>
            </a:prstGeom>
            <a:noFill/>
            <a:ln w="19050">
              <a:noFill/>
              <a:miter lim="800000"/>
            </a:ln>
          </p:spPr>
          <p:txBody>
            <a:bodyPr lIns="108000" tIns="36000" rIns="72000" bIns="36000" anchor="ctr"/>
            <a:lstStyle/>
            <a:p>
              <a:pPr algn="ctr">
                <a:lnSpc>
                  <a:spcPct val="90000"/>
                </a:lnSpc>
                <a:spcBef>
                  <a:spcPct val="20000"/>
                </a:spcBef>
              </a:pPr>
              <a:r>
                <a:rPr lang="zh-CN" altLang="en-US" sz="1200" dirty="0"/>
                <a:t>单击添加段落文字</a:t>
              </a:r>
              <a:endParaRPr lang="en-US" sz="1200" dirty="0"/>
            </a:p>
          </p:txBody>
        </p:sp>
      </p:grpSp>
      <p:grpSp>
        <p:nvGrpSpPr>
          <p:cNvPr id="109" name="Group 511"/>
          <p:cNvGrpSpPr/>
          <p:nvPr/>
        </p:nvGrpSpPr>
        <p:grpSpPr bwMode="auto">
          <a:xfrm>
            <a:off x="6375401" y="1308100"/>
            <a:ext cx="2511425" cy="1973262"/>
            <a:chOff x="3696" y="1267"/>
            <a:chExt cx="1582" cy="1243"/>
          </a:xfrm>
        </p:grpSpPr>
        <p:sp>
          <p:nvSpPr>
            <p:cNvPr id="110" name="Rectangle 10"/>
            <p:cNvSpPr>
              <a:spLocks noChangeArrowheads="1"/>
            </p:cNvSpPr>
            <p:nvPr/>
          </p:nvSpPr>
          <p:spPr bwMode="gray">
            <a:xfrm rot="1755247">
              <a:off x="3891" y="1267"/>
              <a:ext cx="1383" cy="1243"/>
            </a:xfrm>
            <a:prstGeom prst="rect">
              <a:avLst/>
            </a:prstGeom>
            <a:solidFill>
              <a:srgbClr val="FFFFFF"/>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sz="1400"/>
            </a:p>
          </p:txBody>
        </p:sp>
        <p:sp>
          <p:nvSpPr>
            <p:cNvPr id="111" name="Text Box 68" descr="P2090280"/>
            <p:cNvSpPr txBox="1">
              <a:spLocks noChangeArrowheads="1"/>
            </p:cNvSpPr>
            <p:nvPr/>
          </p:nvSpPr>
          <p:spPr bwMode="auto">
            <a:xfrm rot="1755247">
              <a:off x="3991" y="1318"/>
              <a:ext cx="1287" cy="957"/>
            </a:xfrm>
            <a:prstGeom prst="rect">
              <a:avLst/>
            </a:prstGeom>
            <a:blipFill dpi="0" rotWithShape="1">
              <a:blip r:embed="rId6" cstate="print"/>
              <a:srcRect/>
              <a:stretch>
                <a:fillRect b="-862"/>
              </a:stretch>
            </a:blipFill>
            <a:ln w="19050" algn="ctr">
              <a:solidFill>
                <a:srgbClr val="EAEAEA"/>
              </a:solidFill>
              <a:miter lim="800000"/>
            </a:ln>
            <a:effectLst/>
          </p:spPr>
          <p:txBody>
            <a:bodyPr wrap="none" anchor="ctr"/>
            <a:lstStyle/>
            <a:p>
              <a:pPr marL="190500" indent="-190500">
                <a:spcBef>
                  <a:spcPct val="40000"/>
                </a:spcBef>
                <a:buClr>
                  <a:schemeClr val="accent1"/>
                </a:buClr>
                <a:buFont typeface="Wingdings" panose="05000000000000000000" pitchFamily="2" charset="2"/>
                <a:buChar char="§"/>
              </a:pPr>
              <a:endParaRPr lang="en-US"/>
            </a:p>
          </p:txBody>
        </p:sp>
        <p:sp>
          <p:nvSpPr>
            <p:cNvPr id="112" name="Rectangle 9"/>
            <p:cNvSpPr>
              <a:spLocks noChangeArrowheads="1"/>
            </p:cNvSpPr>
            <p:nvPr/>
          </p:nvSpPr>
          <p:spPr bwMode="gray">
            <a:xfrm rot="1755247">
              <a:off x="3696" y="2240"/>
              <a:ext cx="1287" cy="165"/>
            </a:xfrm>
            <a:prstGeom prst="rect">
              <a:avLst/>
            </a:prstGeom>
            <a:noFill/>
            <a:ln w="19050">
              <a:noFill/>
              <a:miter lim="800000"/>
            </a:ln>
          </p:spPr>
          <p:txBody>
            <a:bodyPr lIns="108000" tIns="36000" rIns="72000" bIns="36000" anchor="ctr"/>
            <a:lstStyle/>
            <a:p>
              <a:pPr algn="ctr">
                <a:lnSpc>
                  <a:spcPct val="90000"/>
                </a:lnSpc>
                <a:spcBef>
                  <a:spcPct val="20000"/>
                </a:spcBef>
              </a:pPr>
              <a:r>
                <a:rPr lang="zh-CN" altLang="en-US" sz="1200" dirty="0"/>
                <a:t>单击添加段落文字</a:t>
              </a:r>
            </a:p>
          </p:txBody>
        </p:sp>
      </p:grpSp>
      <p:grpSp>
        <p:nvGrpSpPr>
          <p:cNvPr id="113" name="Group 202"/>
          <p:cNvGrpSpPr/>
          <p:nvPr/>
        </p:nvGrpSpPr>
        <p:grpSpPr bwMode="auto">
          <a:xfrm flipH="1">
            <a:off x="1193801" y="427038"/>
            <a:ext cx="201613" cy="1052513"/>
            <a:chOff x="4878" y="631"/>
            <a:chExt cx="479" cy="2487"/>
          </a:xfrm>
        </p:grpSpPr>
        <p:sp>
          <p:nvSpPr>
            <p:cNvPr id="114" name="Freeform 203"/>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p>
          </p:txBody>
        </p:sp>
        <p:sp>
          <p:nvSpPr>
            <p:cNvPr id="115" name="Freeform 204"/>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p>
          </p:txBody>
        </p:sp>
        <p:sp>
          <p:nvSpPr>
            <p:cNvPr id="116" name="Freeform 205"/>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p>
          </p:txBody>
        </p:sp>
        <p:sp>
          <p:nvSpPr>
            <p:cNvPr id="117" name="Freeform 206"/>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p>
          </p:txBody>
        </p:sp>
      </p:grpSp>
      <p:grpSp>
        <p:nvGrpSpPr>
          <p:cNvPr id="128" name="Group 350"/>
          <p:cNvGrpSpPr/>
          <p:nvPr/>
        </p:nvGrpSpPr>
        <p:grpSpPr bwMode="auto">
          <a:xfrm flipH="1">
            <a:off x="3863976" y="427038"/>
            <a:ext cx="201613" cy="1052513"/>
            <a:chOff x="4878" y="631"/>
            <a:chExt cx="479" cy="2487"/>
          </a:xfrm>
        </p:grpSpPr>
        <p:sp>
          <p:nvSpPr>
            <p:cNvPr id="129" name="Freeform 351"/>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p>
          </p:txBody>
        </p:sp>
        <p:sp>
          <p:nvSpPr>
            <p:cNvPr id="130" name="Freeform 352"/>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p>
          </p:txBody>
        </p:sp>
        <p:sp>
          <p:nvSpPr>
            <p:cNvPr id="131" name="Freeform 353"/>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p>
          </p:txBody>
        </p:sp>
        <p:sp>
          <p:nvSpPr>
            <p:cNvPr id="132" name="Freeform 354"/>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p>
          </p:txBody>
        </p:sp>
      </p:grpSp>
      <p:grpSp>
        <p:nvGrpSpPr>
          <p:cNvPr id="133" name="Group 355"/>
          <p:cNvGrpSpPr/>
          <p:nvPr/>
        </p:nvGrpSpPr>
        <p:grpSpPr bwMode="auto">
          <a:xfrm flipH="1">
            <a:off x="7100888" y="427038"/>
            <a:ext cx="201612" cy="1052513"/>
            <a:chOff x="4878" y="631"/>
            <a:chExt cx="479" cy="2487"/>
          </a:xfrm>
        </p:grpSpPr>
        <p:sp>
          <p:nvSpPr>
            <p:cNvPr id="134" name="Freeform 356"/>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p>
          </p:txBody>
        </p:sp>
        <p:sp>
          <p:nvSpPr>
            <p:cNvPr id="135" name="Freeform 357"/>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p>
          </p:txBody>
        </p:sp>
        <p:sp>
          <p:nvSpPr>
            <p:cNvPr id="136" name="Freeform 358"/>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p>
          </p:txBody>
        </p:sp>
        <p:sp>
          <p:nvSpPr>
            <p:cNvPr id="137" name="Freeform 359"/>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p>
          </p:txBody>
        </p:sp>
      </p:grpSp>
      <p:grpSp>
        <p:nvGrpSpPr>
          <p:cNvPr id="166" name="组合 165"/>
          <p:cNvGrpSpPr/>
          <p:nvPr/>
        </p:nvGrpSpPr>
        <p:grpSpPr>
          <a:xfrm rot="382925">
            <a:off x="5880101" y="457201"/>
            <a:ext cx="238125" cy="1052513"/>
            <a:chOff x="3508375" y="579437"/>
            <a:chExt cx="238125" cy="1052513"/>
          </a:xfrm>
        </p:grpSpPr>
        <p:grpSp>
          <p:nvGrpSpPr>
            <p:cNvPr id="157" name="Group 394"/>
            <p:cNvGrpSpPr/>
            <p:nvPr/>
          </p:nvGrpSpPr>
          <p:grpSpPr bwMode="auto">
            <a:xfrm flipH="1">
              <a:off x="3606800" y="587375"/>
              <a:ext cx="139700" cy="1039812"/>
              <a:chOff x="4793" y="652"/>
              <a:chExt cx="330" cy="2454"/>
            </a:xfrm>
          </p:grpSpPr>
          <p:sp>
            <p:nvSpPr>
              <p:cNvPr id="158" name="Freeform 395"/>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p>
            </p:txBody>
          </p:sp>
          <p:sp>
            <p:nvSpPr>
              <p:cNvPr id="159" name="Freeform 396"/>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p>
            </p:txBody>
          </p:sp>
          <p:sp>
            <p:nvSpPr>
              <p:cNvPr id="160" name="Freeform 397"/>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p>
            </p:txBody>
          </p:sp>
        </p:grpSp>
        <p:grpSp>
          <p:nvGrpSpPr>
            <p:cNvPr id="161" name="Group 350"/>
            <p:cNvGrpSpPr/>
            <p:nvPr/>
          </p:nvGrpSpPr>
          <p:grpSpPr bwMode="auto">
            <a:xfrm flipH="1">
              <a:off x="3508375" y="579437"/>
              <a:ext cx="201613" cy="1052513"/>
              <a:chOff x="4878" y="631"/>
              <a:chExt cx="479" cy="2487"/>
            </a:xfrm>
          </p:grpSpPr>
          <p:sp>
            <p:nvSpPr>
              <p:cNvPr id="162" name="Freeform 351"/>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p>
            </p:txBody>
          </p:sp>
          <p:sp>
            <p:nvSpPr>
              <p:cNvPr id="163" name="Freeform 352"/>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p>
            </p:txBody>
          </p:sp>
          <p:sp>
            <p:nvSpPr>
              <p:cNvPr id="164" name="Freeform 353"/>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p>
            </p:txBody>
          </p:sp>
          <p:sp>
            <p:nvSpPr>
              <p:cNvPr id="165" name="Freeform 354"/>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p>
            </p:txBody>
          </p:sp>
        </p:grpSp>
      </p:grpSp>
      <p:grpSp>
        <p:nvGrpSpPr>
          <p:cNvPr id="176" name="组合 175"/>
          <p:cNvGrpSpPr/>
          <p:nvPr/>
        </p:nvGrpSpPr>
        <p:grpSpPr>
          <a:xfrm rot="239905">
            <a:off x="3079751" y="368300"/>
            <a:ext cx="238125" cy="1052512"/>
            <a:chOff x="8234363" y="2908300"/>
            <a:chExt cx="238125" cy="1052512"/>
          </a:xfrm>
        </p:grpSpPr>
        <p:grpSp>
          <p:nvGrpSpPr>
            <p:cNvPr id="167" name="Group 496"/>
            <p:cNvGrpSpPr/>
            <p:nvPr/>
          </p:nvGrpSpPr>
          <p:grpSpPr bwMode="auto">
            <a:xfrm>
              <a:off x="8234363" y="2916237"/>
              <a:ext cx="139700" cy="1039813"/>
              <a:chOff x="4793" y="652"/>
              <a:chExt cx="330" cy="2454"/>
            </a:xfrm>
          </p:grpSpPr>
          <p:sp>
            <p:nvSpPr>
              <p:cNvPr id="168" name="Freeform 497"/>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p>
            </p:txBody>
          </p:sp>
          <p:sp>
            <p:nvSpPr>
              <p:cNvPr id="169" name="Freeform 498"/>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p>
            </p:txBody>
          </p:sp>
          <p:sp>
            <p:nvSpPr>
              <p:cNvPr id="170" name="Freeform 499"/>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p>
            </p:txBody>
          </p:sp>
        </p:grpSp>
        <p:grpSp>
          <p:nvGrpSpPr>
            <p:cNvPr id="171" name="Group 500"/>
            <p:cNvGrpSpPr/>
            <p:nvPr/>
          </p:nvGrpSpPr>
          <p:grpSpPr bwMode="auto">
            <a:xfrm>
              <a:off x="8270875" y="2908300"/>
              <a:ext cx="201613" cy="1052512"/>
              <a:chOff x="4878" y="631"/>
              <a:chExt cx="479" cy="2487"/>
            </a:xfrm>
          </p:grpSpPr>
          <p:sp>
            <p:nvSpPr>
              <p:cNvPr id="172" name="Freeform 501"/>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p>
            </p:txBody>
          </p:sp>
          <p:sp>
            <p:nvSpPr>
              <p:cNvPr id="173" name="Freeform 502"/>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p>
            </p:txBody>
          </p:sp>
          <p:sp>
            <p:nvSpPr>
              <p:cNvPr id="174" name="Freeform 503"/>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p>
            </p:txBody>
          </p:sp>
          <p:sp>
            <p:nvSpPr>
              <p:cNvPr id="175" name="Freeform 504"/>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p>
            </p:txBody>
          </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2"/>
          <p:cNvSpPr>
            <a:spLocks noChangeArrowheads="1"/>
          </p:cNvSpPr>
          <p:nvPr/>
        </p:nvSpPr>
        <p:spPr bwMode="auto">
          <a:xfrm>
            <a:off x="1550988" y="2632476"/>
            <a:ext cx="7058025" cy="20097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38" y="10800"/>
                </a:moveTo>
                <a:cubicBezTo>
                  <a:pt x="1438" y="15970"/>
                  <a:pt x="5630" y="20162"/>
                  <a:pt x="10800" y="20162"/>
                </a:cubicBezTo>
                <a:cubicBezTo>
                  <a:pt x="15970" y="20162"/>
                  <a:pt x="20162" y="15970"/>
                  <a:pt x="20162" y="10800"/>
                </a:cubicBezTo>
                <a:cubicBezTo>
                  <a:pt x="20162" y="5630"/>
                  <a:pt x="15970" y="1438"/>
                  <a:pt x="10800" y="1438"/>
                </a:cubicBezTo>
                <a:cubicBezTo>
                  <a:pt x="5630" y="1438"/>
                  <a:pt x="1438" y="5630"/>
                  <a:pt x="1438" y="10800"/>
                </a:cubicBezTo>
                <a:close/>
              </a:path>
            </a:pathLst>
          </a:custGeom>
          <a:solidFill>
            <a:srgbClr val="C00000"/>
          </a:solidFill>
          <a:ln w="28575">
            <a:solidFill>
              <a:schemeClr val="bg1">
                <a:lumMod val="95000"/>
              </a:schemeClr>
            </a:solidFill>
            <a:round/>
          </a:ln>
          <a:effectLst>
            <a:innerShdw blurRad="63500" dist="50800" dir="16200000">
              <a:prstClr val="black">
                <a:alpha val="50000"/>
              </a:prstClr>
            </a:innerShdw>
          </a:effectLst>
        </p:spPr>
        <p:txBody>
          <a:bodyPr wrap="none" anchor="ctr"/>
          <a:lstStyle/>
          <a:p>
            <a:endParaRPr lang="en-US"/>
          </a:p>
        </p:txBody>
      </p:sp>
      <p:sp>
        <p:nvSpPr>
          <p:cNvPr id="2" name="标题 1"/>
          <p:cNvSpPr>
            <a:spLocks noGrp="1"/>
          </p:cNvSpPr>
          <p:nvPr>
            <p:ph type="title"/>
          </p:nvPr>
        </p:nvSpPr>
        <p:spPr/>
        <p:txBody>
          <a:bodyPr/>
          <a:lstStyle/>
          <a:p>
            <a:endParaRPr lang="zh-CN" altLang="en-US"/>
          </a:p>
        </p:txBody>
      </p:sp>
      <p:sp>
        <p:nvSpPr>
          <p:cNvPr id="8" name="Text Box 36"/>
          <p:cNvSpPr txBox="1">
            <a:spLocks noChangeArrowheads="1"/>
          </p:cNvSpPr>
          <p:nvPr/>
        </p:nvSpPr>
        <p:spPr bwMode="gray">
          <a:xfrm>
            <a:off x="885696" y="2129291"/>
            <a:ext cx="2124075" cy="323165"/>
          </a:xfrm>
          <a:prstGeom prst="rect">
            <a:avLst/>
          </a:prstGeom>
          <a:noFill/>
          <a:ln w="9525">
            <a:noFill/>
            <a:miter lim="800000"/>
          </a:ln>
        </p:spPr>
        <p:txBody>
          <a:bodyPr wrap="square">
            <a:spAutoFit/>
          </a:bodyPr>
          <a:lstStyle/>
          <a:p>
            <a:pPr algn="ctr" defTabSz="802005">
              <a:spcBef>
                <a:spcPct val="20000"/>
              </a:spcBef>
            </a:pPr>
            <a:r>
              <a:rPr lang="de-DE" altLang="zh-CN" sz="1500" b="1" dirty="0">
                <a:solidFill>
                  <a:schemeClr val="tx1">
                    <a:lumMod val="65000"/>
                    <a:lumOff val="35000"/>
                  </a:schemeClr>
                </a:solidFill>
                <a:ea typeface="宋体" panose="02010600030101010101" pitchFamily="2" charset="-122"/>
              </a:rPr>
              <a:t>Platzhalter text</a:t>
            </a:r>
            <a:endParaRPr lang="de-DE" sz="1500" b="1" noProof="1">
              <a:solidFill>
                <a:schemeClr val="tx1">
                  <a:lumMod val="65000"/>
                  <a:lumOff val="35000"/>
                </a:schemeClr>
              </a:solidFill>
            </a:endParaRPr>
          </a:p>
        </p:txBody>
      </p:sp>
      <p:sp>
        <p:nvSpPr>
          <p:cNvPr id="9" name="Text Box 37"/>
          <p:cNvSpPr txBox="1">
            <a:spLocks noChangeArrowheads="1"/>
          </p:cNvSpPr>
          <p:nvPr/>
        </p:nvSpPr>
        <p:spPr bwMode="gray">
          <a:xfrm>
            <a:off x="3819860" y="1592754"/>
            <a:ext cx="2438400" cy="274637"/>
          </a:xfrm>
          <a:prstGeom prst="rect">
            <a:avLst/>
          </a:prstGeom>
          <a:noFill/>
          <a:ln w="9525">
            <a:noFill/>
            <a:miter lim="800000"/>
          </a:ln>
        </p:spPr>
        <p:txBody>
          <a:bodyPr>
            <a:spAutoFit/>
          </a:bodyPr>
          <a:lstStyle/>
          <a:p>
            <a:pPr algn="ctr" defTabSz="802005">
              <a:spcBef>
                <a:spcPct val="20000"/>
              </a:spcBef>
            </a:pPr>
            <a:r>
              <a:rPr lang="de-DE" altLang="zh-CN" sz="1200" b="1" dirty="0">
                <a:solidFill>
                  <a:schemeClr val="tx1">
                    <a:lumMod val="65000"/>
                    <a:lumOff val="35000"/>
                  </a:schemeClr>
                </a:solidFill>
                <a:ea typeface="宋体" panose="02010600030101010101" pitchFamily="2" charset="-122"/>
              </a:rPr>
              <a:t>Platzhalter text</a:t>
            </a:r>
            <a:endParaRPr lang="de-DE" sz="1200" b="1" noProof="1">
              <a:solidFill>
                <a:schemeClr val="tx1">
                  <a:lumMod val="65000"/>
                  <a:lumOff val="35000"/>
                </a:schemeClr>
              </a:solidFill>
            </a:endParaRPr>
          </a:p>
        </p:txBody>
      </p:sp>
      <p:sp>
        <p:nvSpPr>
          <p:cNvPr id="10" name="Text Box 38"/>
          <p:cNvSpPr txBox="1">
            <a:spLocks noChangeArrowheads="1"/>
          </p:cNvSpPr>
          <p:nvPr/>
        </p:nvSpPr>
        <p:spPr bwMode="gray">
          <a:xfrm>
            <a:off x="7069398" y="2338926"/>
            <a:ext cx="2151062" cy="338554"/>
          </a:xfrm>
          <a:prstGeom prst="rect">
            <a:avLst/>
          </a:prstGeom>
          <a:noFill/>
          <a:ln w="9525">
            <a:noFill/>
            <a:miter lim="800000"/>
          </a:ln>
        </p:spPr>
        <p:txBody>
          <a:bodyPr wrap="square">
            <a:spAutoFit/>
          </a:bodyPr>
          <a:lstStyle/>
          <a:p>
            <a:pPr algn="ctr" defTabSz="802005">
              <a:spcBef>
                <a:spcPct val="20000"/>
              </a:spcBef>
            </a:pPr>
            <a:r>
              <a:rPr lang="de-DE" altLang="zh-CN" sz="1600" b="1" dirty="0">
                <a:solidFill>
                  <a:schemeClr val="tx1">
                    <a:lumMod val="65000"/>
                    <a:lumOff val="35000"/>
                  </a:schemeClr>
                </a:solidFill>
                <a:ea typeface="宋体" panose="02010600030101010101" pitchFamily="2" charset="-122"/>
              </a:rPr>
              <a:t>Platzhalter text</a:t>
            </a:r>
            <a:endParaRPr lang="de-DE" sz="1600" b="1" noProof="1">
              <a:solidFill>
                <a:schemeClr val="tx1">
                  <a:lumMod val="65000"/>
                  <a:lumOff val="35000"/>
                </a:schemeClr>
              </a:solidFill>
            </a:endParaRPr>
          </a:p>
        </p:txBody>
      </p:sp>
      <p:pic>
        <p:nvPicPr>
          <p:cNvPr id="15" name="图片 14" descr="4507392133_674e2a4179_o.jpg"/>
          <p:cNvPicPr>
            <a:picLocks noChangeAspect="1"/>
          </p:cNvPicPr>
          <p:nvPr/>
        </p:nvPicPr>
        <p:blipFill>
          <a:blip r:embed="rId3" cstate="print"/>
          <a:stretch>
            <a:fillRect/>
          </a:stretch>
        </p:blipFill>
        <p:spPr>
          <a:xfrm>
            <a:off x="7195235" y="2707230"/>
            <a:ext cx="1925828" cy="1230390"/>
          </a:xfrm>
          <a:prstGeom prst="rect">
            <a:avLst/>
          </a:prstGeom>
          <a:ln>
            <a:solidFill>
              <a:schemeClr val="bg1"/>
            </a:solidFill>
          </a:ln>
        </p:spPr>
      </p:pic>
      <p:pic>
        <p:nvPicPr>
          <p:cNvPr id="16" name="图片 15" descr="4514706084_3fe802a5dd_o.jpg"/>
          <p:cNvPicPr>
            <a:picLocks noChangeAspect="1"/>
          </p:cNvPicPr>
          <p:nvPr/>
        </p:nvPicPr>
        <p:blipFill>
          <a:blip r:embed="rId4" cstate="print"/>
          <a:stretch>
            <a:fillRect/>
          </a:stretch>
        </p:blipFill>
        <p:spPr>
          <a:xfrm>
            <a:off x="984545" y="2497460"/>
            <a:ext cx="1925828" cy="1363058"/>
          </a:xfrm>
          <a:prstGeom prst="rect">
            <a:avLst/>
          </a:prstGeom>
          <a:ln>
            <a:solidFill>
              <a:schemeClr val="bg1"/>
            </a:solidFill>
          </a:ln>
        </p:spPr>
      </p:pic>
      <p:pic>
        <p:nvPicPr>
          <p:cNvPr id="17" name="图片 16" descr="4525336115_b4666c67da_o.jpg"/>
          <p:cNvPicPr>
            <a:picLocks noChangeAspect="1"/>
          </p:cNvPicPr>
          <p:nvPr/>
        </p:nvPicPr>
        <p:blipFill>
          <a:blip r:embed="rId5" cstate="print"/>
          <a:stretch>
            <a:fillRect/>
          </a:stretch>
        </p:blipFill>
        <p:spPr>
          <a:xfrm>
            <a:off x="3802052" y="3352556"/>
            <a:ext cx="2268059" cy="1605281"/>
          </a:xfrm>
          <a:prstGeom prst="rect">
            <a:avLst/>
          </a:prstGeom>
          <a:ln>
            <a:solidFill>
              <a:schemeClr val="bg1"/>
            </a:solidFill>
          </a:ln>
        </p:spPr>
      </p:pic>
      <p:pic>
        <p:nvPicPr>
          <p:cNvPr id="18" name="图片 17" descr="4507392133_674e2a4179_o.jpg"/>
          <p:cNvPicPr>
            <a:picLocks noChangeAspect="1"/>
          </p:cNvPicPr>
          <p:nvPr/>
        </p:nvPicPr>
        <p:blipFill>
          <a:blip r:embed="rId6" cstate="print"/>
          <a:stretch>
            <a:fillRect/>
          </a:stretch>
        </p:blipFill>
        <p:spPr>
          <a:xfrm>
            <a:off x="4359920" y="1867391"/>
            <a:ext cx="1412964" cy="1212845"/>
          </a:xfrm>
          <a:prstGeom prst="rect">
            <a:avLst/>
          </a:prstGeom>
          <a:ln>
            <a:solidFill>
              <a:schemeClr val="bg1"/>
            </a:solidFill>
          </a:ln>
        </p:spPr>
      </p:pic>
      <p:sp>
        <p:nvSpPr>
          <p:cNvPr id="19" name="Text Box 38"/>
          <p:cNvSpPr txBox="1">
            <a:spLocks noChangeArrowheads="1"/>
          </p:cNvSpPr>
          <p:nvPr/>
        </p:nvSpPr>
        <p:spPr bwMode="gray">
          <a:xfrm>
            <a:off x="3829038" y="4994221"/>
            <a:ext cx="2151062" cy="338554"/>
          </a:xfrm>
          <a:prstGeom prst="rect">
            <a:avLst/>
          </a:prstGeom>
          <a:noFill/>
          <a:ln w="9525">
            <a:noFill/>
            <a:miter lim="800000"/>
          </a:ln>
        </p:spPr>
        <p:txBody>
          <a:bodyPr wrap="square">
            <a:spAutoFit/>
          </a:bodyPr>
          <a:lstStyle/>
          <a:p>
            <a:pPr algn="ctr" defTabSz="802005">
              <a:spcBef>
                <a:spcPct val="20000"/>
              </a:spcBef>
            </a:pPr>
            <a:r>
              <a:rPr lang="de-DE" altLang="zh-CN" sz="1600" b="1" dirty="0">
                <a:solidFill>
                  <a:schemeClr val="tx1">
                    <a:lumMod val="65000"/>
                    <a:lumOff val="35000"/>
                  </a:schemeClr>
                </a:solidFill>
                <a:ea typeface="宋体" panose="02010600030101010101" pitchFamily="2" charset="-122"/>
              </a:rPr>
              <a:t>Platzhalter text</a:t>
            </a:r>
            <a:endParaRPr lang="de-DE" sz="1600" b="1" noProof="1">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23" presetClass="entr" presetSubtype="52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 calcmode="lin" valueType="num">
                                      <p:cBhvr>
                                        <p:cTn id="12" dur="500" fill="hold"/>
                                        <p:tgtEl>
                                          <p:spTgt spid="19"/>
                                        </p:tgtEl>
                                        <p:attrNameLst>
                                          <p:attrName>ppt_x</p:attrName>
                                        </p:attrNameLst>
                                      </p:cBhvr>
                                      <p:tavLst>
                                        <p:tav tm="0">
                                          <p:val>
                                            <p:fltVal val="0.5"/>
                                          </p:val>
                                        </p:tav>
                                        <p:tav tm="100000">
                                          <p:val>
                                            <p:strVal val="#ppt_x"/>
                                          </p:val>
                                        </p:tav>
                                      </p:tavLst>
                                    </p:anim>
                                    <p:anim calcmode="lin" valueType="num">
                                      <p:cBhvr>
                                        <p:cTn id="13" dur="500" fill="hold"/>
                                        <p:tgtEl>
                                          <p:spTgt spid="19"/>
                                        </p:tgtEl>
                                        <p:attrNameLst>
                                          <p:attrName>ppt_y</p:attrName>
                                        </p:attrNameLst>
                                      </p:cBhvr>
                                      <p:tavLst>
                                        <p:tav tm="0">
                                          <p:val>
                                            <p:fltVal val="0.5"/>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par>
                                <p:cTn id="18" presetID="23" presetClass="entr" presetSubtype="52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ppt_x</p:attrName>
                                        </p:attrNameLst>
                                      </p:cBhvr>
                                      <p:tavLst>
                                        <p:tav tm="0">
                                          <p:val>
                                            <p:fltVal val="0.5"/>
                                          </p:val>
                                        </p:tav>
                                        <p:tav tm="100000">
                                          <p:val>
                                            <p:strVal val="#ppt_x"/>
                                          </p:val>
                                        </p:tav>
                                      </p:tavLst>
                                    </p:anim>
                                    <p:anim calcmode="lin" valueType="num">
                                      <p:cBhvr>
                                        <p:cTn id="23" dur="500" fill="hold"/>
                                        <p:tgtEl>
                                          <p:spTgt spid="8"/>
                                        </p:tgtEl>
                                        <p:attrNameLst>
                                          <p:attrName>ppt_y</p:attrName>
                                        </p:attrNameLst>
                                      </p:cBhvr>
                                      <p:tavLst>
                                        <p:tav tm="0">
                                          <p:val>
                                            <p:fltVal val="0.5"/>
                                          </p:val>
                                        </p:tav>
                                        <p:tav tm="100000">
                                          <p:val>
                                            <p:strVal val="#ppt_y"/>
                                          </p:val>
                                        </p:tav>
                                      </p:tavLst>
                                    </p:anim>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par>
                                <p:cTn id="28" presetID="23" presetClass="entr" presetSubtype="52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childTnLst>
                                </p:cTn>
                              </p:par>
                              <p:par>
                                <p:cTn id="38" presetID="23" presetClass="entr" presetSubtype="52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ppt_x</p:attrName>
                                        </p:attrNameLst>
                                      </p:cBhvr>
                                      <p:tavLst>
                                        <p:tav tm="0">
                                          <p:val>
                                            <p:fltVal val="0.5"/>
                                          </p:val>
                                        </p:tav>
                                        <p:tav tm="100000">
                                          <p:val>
                                            <p:strVal val="#ppt_x"/>
                                          </p:val>
                                        </p:tav>
                                      </p:tavLst>
                                    </p:anim>
                                    <p:anim calcmode="lin" valueType="num">
                                      <p:cBhvr>
                                        <p:cTn id="43"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1657351" y="1285876"/>
            <a:ext cx="7523163" cy="581025"/>
          </a:xfrm>
          <a:prstGeom prst="roundRect">
            <a:avLst>
              <a:gd name="adj" fmla="val 0"/>
            </a:avLst>
          </a:prstGeom>
          <a:noFill/>
          <a:ln w="3175">
            <a:solidFill>
              <a:srgbClr val="C0C0C0"/>
            </a:solidFill>
            <a:round/>
          </a:ln>
        </p:spPr>
        <p:txBody>
          <a:bodyPr anchor="ctr"/>
          <a:lstStyle/>
          <a:p>
            <a:r>
              <a:rPr lang="zh-CN" altLang="en-US" dirty="0">
                <a:latin typeface="华文细黑" panose="02010600040101010101" pitchFamily="2" charset="-122"/>
              </a:rPr>
              <a:t>单击添加目录内容</a:t>
            </a:r>
            <a:r>
              <a:rPr lang="en-US" altLang="zh-CN" dirty="0">
                <a:latin typeface="华文细黑" panose="02010600040101010101" pitchFamily="2" charset="-122"/>
              </a:rPr>
              <a:t>1</a:t>
            </a:r>
          </a:p>
        </p:txBody>
      </p:sp>
      <p:sp>
        <p:nvSpPr>
          <p:cNvPr id="5" name="Rectangle 4"/>
          <p:cNvSpPr>
            <a:spLocks noChangeArrowheads="1"/>
          </p:cNvSpPr>
          <p:nvPr/>
        </p:nvSpPr>
        <p:spPr bwMode="auto">
          <a:xfrm>
            <a:off x="973139" y="1285876"/>
            <a:ext cx="574675" cy="574675"/>
          </a:xfrm>
          <a:prstGeom prst="rect">
            <a:avLst/>
          </a:prstGeom>
          <a:solidFill>
            <a:srgbClr val="C00000"/>
          </a:solidFill>
          <a:ln w="9525">
            <a:noFill/>
            <a:miter lim="800000"/>
          </a:ln>
        </p:spPr>
        <p:txBody>
          <a:bodyPr wrap="none" anchor="ctr"/>
          <a:lstStyle/>
          <a:p>
            <a:pPr algn="ctr"/>
            <a:r>
              <a:rPr lang="en-US" altLang="zh-CN" sz="2400" dirty="0">
                <a:solidFill>
                  <a:schemeClr val="bg1"/>
                </a:solidFill>
                <a:effectLst>
                  <a:outerShdw blurRad="38100" dist="38100" dir="2700000" algn="tl">
                    <a:srgbClr val="000000">
                      <a:alpha val="43137"/>
                    </a:srgbClr>
                  </a:outerShdw>
                </a:effectLst>
              </a:rPr>
              <a:t>1</a:t>
            </a:r>
          </a:p>
        </p:txBody>
      </p:sp>
      <p:sp>
        <p:nvSpPr>
          <p:cNvPr id="6" name="AutoShape 5"/>
          <p:cNvSpPr>
            <a:spLocks noChangeArrowheads="1"/>
          </p:cNvSpPr>
          <p:nvPr/>
        </p:nvSpPr>
        <p:spPr bwMode="auto">
          <a:xfrm>
            <a:off x="1657351" y="2078038"/>
            <a:ext cx="7523163" cy="581025"/>
          </a:xfrm>
          <a:prstGeom prst="roundRect">
            <a:avLst>
              <a:gd name="adj" fmla="val 0"/>
            </a:avLst>
          </a:prstGeom>
          <a:gradFill flip="none" rotWithShape="1">
            <a:gsLst>
              <a:gs pos="0">
                <a:schemeClr val="tx1">
                  <a:lumMod val="75000"/>
                  <a:lumOff val="25000"/>
                </a:schemeClr>
              </a:gs>
              <a:gs pos="66000">
                <a:schemeClr val="accent1">
                  <a:shade val="67500"/>
                  <a:satMod val="115000"/>
                </a:schemeClr>
              </a:gs>
              <a:gs pos="100000">
                <a:schemeClr val="bg2">
                  <a:lumMod val="75000"/>
                </a:schemeClr>
              </a:gs>
            </a:gsLst>
            <a:lin ang="2700000" scaled="1"/>
            <a:tileRect/>
          </a:gradFill>
          <a:ln w="3175">
            <a:solidFill>
              <a:srgbClr val="C0C0C0"/>
            </a:solidFill>
            <a:round/>
          </a:ln>
        </p:spPr>
        <p:txBody>
          <a:bodyPr anchor="ctr"/>
          <a:lstStyle/>
          <a:p>
            <a:r>
              <a:rPr lang="zh-CN" altLang="en-US" dirty="0">
                <a:solidFill>
                  <a:schemeClr val="bg1"/>
                </a:solidFill>
                <a:effectLst>
                  <a:outerShdw blurRad="38100" dist="38100" dir="2700000" algn="tl">
                    <a:srgbClr val="000000">
                      <a:alpha val="43137"/>
                    </a:srgbClr>
                  </a:outerShdw>
                </a:effectLst>
                <a:latin typeface="华文细黑" panose="02010600040101010101" pitchFamily="2" charset="-122"/>
              </a:rPr>
              <a:t>单击添加目录内容</a:t>
            </a:r>
            <a:r>
              <a:rPr lang="en-US" altLang="zh-CN" dirty="0">
                <a:solidFill>
                  <a:schemeClr val="bg1"/>
                </a:solidFill>
                <a:effectLst>
                  <a:outerShdw blurRad="38100" dist="38100" dir="2700000" algn="tl">
                    <a:srgbClr val="000000">
                      <a:alpha val="43137"/>
                    </a:srgbClr>
                  </a:outerShdw>
                </a:effectLst>
                <a:latin typeface="华文细黑" panose="02010600040101010101" pitchFamily="2" charset="-122"/>
              </a:rPr>
              <a:t>2</a:t>
            </a:r>
          </a:p>
        </p:txBody>
      </p:sp>
      <p:sp>
        <p:nvSpPr>
          <p:cNvPr id="7" name="Rectangle 6"/>
          <p:cNvSpPr>
            <a:spLocks noChangeArrowheads="1"/>
          </p:cNvSpPr>
          <p:nvPr/>
        </p:nvSpPr>
        <p:spPr bwMode="auto">
          <a:xfrm>
            <a:off x="973139" y="2078038"/>
            <a:ext cx="574675" cy="574675"/>
          </a:xfrm>
          <a:prstGeom prst="rect">
            <a:avLst/>
          </a:prstGeom>
          <a:solidFill>
            <a:srgbClr val="C00000"/>
          </a:solidFill>
          <a:ln w="9525">
            <a:noFill/>
            <a:miter lim="800000"/>
          </a:ln>
        </p:spPr>
        <p:txBody>
          <a:bodyPr wrap="none" anchor="ctr"/>
          <a:lstStyle/>
          <a:p>
            <a:pPr algn="ctr"/>
            <a:r>
              <a:rPr lang="en-US" altLang="zh-CN" sz="2400" dirty="0">
                <a:solidFill>
                  <a:schemeClr val="bg1"/>
                </a:solidFill>
                <a:effectLst>
                  <a:outerShdw blurRad="38100" dist="38100" dir="2700000" algn="tl">
                    <a:srgbClr val="000000">
                      <a:alpha val="43137"/>
                    </a:srgbClr>
                  </a:outerShdw>
                </a:effectLst>
              </a:rPr>
              <a:t>2</a:t>
            </a:r>
          </a:p>
        </p:txBody>
      </p:sp>
      <p:sp>
        <p:nvSpPr>
          <p:cNvPr id="8" name="AutoShape 7"/>
          <p:cNvSpPr>
            <a:spLocks noChangeArrowheads="1"/>
          </p:cNvSpPr>
          <p:nvPr/>
        </p:nvSpPr>
        <p:spPr bwMode="auto">
          <a:xfrm>
            <a:off x="1657351" y="2870201"/>
            <a:ext cx="7523163" cy="581025"/>
          </a:xfrm>
          <a:prstGeom prst="roundRect">
            <a:avLst>
              <a:gd name="adj" fmla="val 0"/>
            </a:avLst>
          </a:prstGeom>
          <a:noFill/>
          <a:ln w="3175">
            <a:solidFill>
              <a:srgbClr val="C0C0C0"/>
            </a:solidFill>
            <a:round/>
          </a:ln>
        </p:spPr>
        <p:txBody>
          <a:bodyPr anchor="ctr"/>
          <a:lstStyle/>
          <a:p>
            <a:r>
              <a:rPr lang="zh-CN" altLang="en-US">
                <a:latin typeface="华文细黑" panose="02010600040101010101" pitchFamily="2" charset="-122"/>
              </a:rPr>
              <a:t>单击添加目录内容</a:t>
            </a:r>
            <a:endParaRPr lang="en-US" altLang="zh-CN">
              <a:latin typeface="华文细黑" panose="02010600040101010101" pitchFamily="2" charset="-122"/>
            </a:endParaRPr>
          </a:p>
        </p:txBody>
      </p:sp>
      <p:sp>
        <p:nvSpPr>
          <p:cNvPr id="9" name="Rectangle 8"/>
          <p:cNvSpPr>
            <a:spLocks noChangeArrowheads="1"/>
          </p:cNvSpPr>
          <p:nvPr/>
        </p:nvSpPr>
        <p:spPr bwMode="auto">
          <a:xfrm>
            <a:off x="973139" y="2870201"/>
            <a:ext cx="574675" cy="574675"/>
          </a:xfrm>
          <a:prstGeom prst="rect">
            <a:avLst/>
          </a:prstGeom>
          <a:solidFill>
            <a:srgbClr val="C00000"/>
          </a:solidFill>
          <a:ln w="9525">
            <a:noFill/>
            <a:miter lim="800000"/>
          </a:ln>
        </p:spPr>
        <p:txBody>
          <a:bodyPr wrap="none" anchor="ctr"/>
          <a:lstStyle/>
          <a:p>
            <a:pPr algn="ctr"/>
            <a:r>
              <a:rPr lang="en-US" altLang="zh-CN" sz="2400">
                <a:solidFill>
                  <a:schemeClr val="bg1"/>
                </a:solidFill>
                <a:effectLst>
                  <a:outerShdw blurRad="38100" dist="38100" dir="2700000" algn="tl">
                    <a:srgbClr val="000000">
                      <a:alpha val="43137"/>
                    </a:srgbClr>
                  </a:outerShdw>
                </a:effectLst>
              </a:rPr>
              <a:t>3</a:t>
            </a:r>
          </a:p>
        </p:txBody>
      </p:sp>
      <p:sp>
        <p:nvSpPr>
          <p:cNvPr id="10" name="AutoShape 9"/>
          <p:cNvSpPr>
            <a:spLocks noChangeArrowheads="1"/>
          </p:cNvSpPr>
          <p:nvPr/>
        </p:nvSpPr>
        <p:spPr bwMode="auto">
          <a:xfrm>
            <a:off x="1657351" y="3662363"/>
            <a:ext cx="7523163" cy="581025"/>
          </a:xfrm>
          <a:prstGeom prst="roundRect">
            <a:avLst>
              <a:gd name="adj" fmla="val 0"/>
            </a:avLst>
          </a:prstGeom>
          <a:noFill/>
          <a:ln w="3175">
            <a:solidFill>
              <a:srgbClr val="C0C0C0"/>
            </a:solidFill>
            <a:round/>
          </a:ln>
        </p:spPr>
        <p:txBody>
          <a:bodyPr anchor="ctr"/>
          <a:lstStyle/>
          <a:p>
            <a:r>
              <a:rPr lang="zh-CN" altLang="en-US">
                <a:latin typeface="华文细黑" panose="02010600040101010101" pitchFamily="2" charset="-122"/>
              </a:rPr>
              <a:t>单击添加目录内容</a:t>
            </a:r>
            <a:r>
              <a:rPr lang="en-US" altLang="zh-CN">
                <a:latin typeface="华文细黑" panose="02010600040101010101" pitchFamily="2" charset="-122"/>
              </a:rPr>
              <a:t>4</a:t>
            </a:r>
          </a:p>
        </p:txBody>
      </p:sp>
      <p:sp>
        <p:nvSpPr>
          <p:cNvPr id="11" name="Rectangle 10"/>
          <p:cNvSpPr>
            <a:spLocks noChangeArrowheads="1"/>
          </p:cNvSpPr>
          <p:nvPr/>
        </p:nvSpPr>
        <p:spPr bwMode="auto">
          <a:xfrm>
            <a:off x="973139" y="3662363"/>
            <a:ext cx="574675" cy="574675"/>
          </a:xfrm>
          <a:prstGeom prst="rect">
            <a:avLst/>
          </a:prstGeom>
          <a:solidFill>
            <a:srgbClr val="C00000"/>
          </a:solidFill>
          <a:ln w="9525">
            <a:noFill/>
            <a:miter lim="800000"/>
          </a:ln>
        </p:spPr>
        <p:txBody>
          <a:bodyPr wrap="none" anchor="ctr"/>
          <a:lstStyle/>
          <a:p>
            <a:pPr algn="ctr"/>
            <a:r>
              <a:rPr lang="en-US" altLang="zh-CN" sz="2400">
                <a:solidFill>
                  <a:schemeClr val="bg1"/>
                </a:solidFill>
                <a:effectLst>
                  <a:outerShdw blurRad="38100" dist="38100" dir="2700000" algn="tl">
                    <a:srgbClr val="000000">
                      <a:alpha val="43137"/>
                    </a:srgbClr>
                  </a:outerShdw>
                </a:effectLst>
              </a:rPr>
              <a:t>4</a:t>
            </a:r>
          </a:p>
        </p:txBody>
      </p:sp>
      <p:sp>
        <p:nvSpPr>
          <p:cNvPr id="12" name="AutoShape 11"/>
          <p:cNvSpPr>
            <a:spLocks noChangeArrowheads="1"/>
          </p:cNvSpPr>
          <p:nvPr/>
        </p:nvSpPr>
        <p:spPr bwMode="auto">
          <a:xfrm>
            <a:off x="1657351" y="4454526"/>
            <a:ext cx="7523163" cy="581025"/>
          </a:xfrm>
          <a:prstGeom prst="roundRect">
            <a:avLst>
              <a:gd name="adj" fmla="val 0"/>
            </a:avLst>
          </a:prstGeom>
          <a:noFill/>
          <a:ln w="3175">
            <a:solidFill>
              <a:srgbClr val="C0C0C0"/>
            </a:solidFill>
            <a:round/>
          </a:ln>
        </p:spPr>
        <p:txBody>
          <a:bodyPr anchor="ctr"/>
          <a:lstStyle/>
          <a:p>
            <a:r>
              <a:rPr lang="zh-CN" altLang="en-US">
                <a:latin typeface="华文细黑" panose="02010600040101010101" pitchFamily="2" charset="-122"/>
              </a:rPr>
              <a:t>单击添加目录内容</a:t>
            </a:r>
            <a:r>
              <a:rPr lang="en-US" altLang="zh-CN">
                <a:latin typeface="华文细黑" panose="02010600040101010101" pitchFamily="2" charset="-122"/>
              </a:rPr>
              <a:t>5</a:t>
            </a:r>
          </a:p>
        </p:txBody>
      </p:sp>
      <p:sp>
        <p:nvSpPr>
          <p:cNvPr id="13" name="Rectangle 12"/>
          <p:cNvSpPr>
            <a:spLocks noChangeArrowheads="1"/>
          </p:cNvSpPr>
          <p:nvPr/>
        </p:nvSpPr>
        <p:spPr bwMode="auto">
          <a:xfrm>
            <a:off x="973139" y="4454526"/>
            <a:ext cx="574675" cy="574675"/>
          </a:xfrm>
          <a:prstGeom prst="rect">
            <a:avLst/>
          </a:prstGeom>
          <a:solidFill>
            <a:srgbClr val="C00000"/>
          </a:solidFill>
          <a:ln w="9525">
            <a:noFill/>
            <a:miter lim="800000"/>
          </a:ln>
        </p:spPr>
        <p:txBody>
          <a:bodyPr wrap="none" anchor="ctr"/>
          <a:lstStyle/>
          <a:p>
            <a:pPr algn="ctr"/>
            <a:r>
              <a:rPr lang="en-US" altLang="zh-CN" sz="2400">
                <a:solidFill>
                  <a:schemeClr val="bg1"/>
                </a:solidFill>
                <a:effectLst>
                  <a:outerShdw blurRad="38100" dist="38100" dir="2700000" algn="tl">
                    <a:srgbClr val="000000">
                      <a:alpha val="43137"/>
                    </a:srgbClr>
                  </a:outerShdw>
                </a:effectLst>
              </a:rPr>
              <a:t>5</a:t>
            </a:r>
          </a:p>
        </p:txBody>
      </p:sp>
      <p:sp>
        <p:nvSpPr>
          <p:cNvPr id="14" name="矩形 13"/>
          <p:cNvSpPr/>
          <p:nvPr/>
        </p:nvSpPr>
        <p:spPr>
          <a:xfrm>
            <a:off x="857251" y="610647"/>
            <a:ext cx="2794355" cy="584775"/>
          </a:xfrm>
          <a:prstGeom prst="rect">
            <a:avLst/>
          </a:prstGeom>
        </p:spPr>
        <p:txBody>
          <a:bodyPr wrap="none">
            <a:spAutoFit/>
          </a:bodyPr>
          <a:lstStyle/>
          <a:p>
            <a:r>
              <a:rPr lang="zh-CN" altLang="en-US" sz="3200" b="1" dirty="0">
                <a:solidFill>
                  <a:srgbClr val="C00000"/>
                </a:solidFill>
                <a:latin typeface="华文细黑" panose="02010600040101010101" pitchFamily="2" charset="-122"/>
              </a:rPr>
              <a:t>目 录 </a:t>
            </a:r>
            <a:r>
              <a:rPr lang="en-US" altLang="zh-CN" sz="2800" b="1" dirty="0">
                <a:latin typeface="华文细黑" panose="02010600040101010101" pitchFamily="2" charset="-122"/>
              </a:rPr>
              <a:t>Contents</a:t>
            </a:r>
          </a:p>
        </p:txBody>
      </p:sp>
      <p:sp>
        <p:nvSpPr>
          <p:cNvPr id="16"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5</a:t>
            </a:fld>
            <a:endParaRPr lang="en-US" altLang="zh-CN" dirty="0">
              <a:solidFill>
                <a:schemeClr val="tx1"/>
              </a:solidFill>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sp>
        <p:nvSpPr>
          <p:cNvPr id="4" name="AutoShape 3"/>
          <p:cNvSpPr>
            <a:spLocks noChangeArrowheads="1"/>
          </p:cNvSpPr>
          <p:nvPr/>
        </p:nvSpPr>
        <p:spPr bwMode="gray">
          <a:xfrm>
            <a:off x="976313" y="1484313"/>
            <a:ext cx="3816350" cy="3600450"/>
          </a:xfrm>
          <a:prstGeom prst="roundRect">
            <a:avLst>
              <a:gd name="adj" fmla="val 3719"/>
            </a:avLst>
          </a:prstGeom>
          <a:blipFill dpi="0" rotWithShape="1">
            <a:blip r:embed="rId2" cstate="print"/>
            <a:srcRect/>
            <a:stretch>
              <a:fillRect/>
            </a:stretch>
          </a:blipFill>
          <a:ln w="3175" algn="ctr">
            <a:solidFill>
              <a:schemeClr val="bg2"/>
            </a:solidFill>
            <a:round/>
          </a:ln>
        </p:spPr>
        <p:txBody>
          <a:bodyPr wrap="none" anchor="ctr"/>
          <a:lstStyle/>
          <a:p>
            <a:endParaRPr lang="en-US" altLang="zh-CN"/>
          </a:p>
        </p:txBody>
      </p:sp>
      <p:sp>
        <p:nvSpPr>
          <p:cNvPr id="5" name="Rectangle 4"/>
          <p:cNvSpPr>
            <a:spLocks noChangeArrowheads="1"/>
          </p:cNvSpPr>
          <p:nvPr/>
        </p:nvSpPr>
        <p:spPr bwMode="auto">
          <a:xfrm>
            <a:off x="5367338" y="1484313"/>
            <a:ext cx="3816350" cy="431800"/>
          </a:xfrm>
          <a:prstGeom prst="rect">
            <a:avLst/>
          </a:prstGeom>
          <a:solidFill>
            <a:srgbClr val="C00000"/>
          </a:solidFill>
          <a:ln w="9525">
            <a:noFill/>
            <a:miter lim="800000"/>
          </a:ln>
        </p:spPr>
        <p:txBody>
          <a:bodyPr wrap="none" anchor="ctr"/>
          <a:lstStyle/>
          <a:p>
            <a:pPr algn="ctr"/>
            <a:r>
              <a:rPr lang="zh-CN" altLang="en-US" b="1">
                <a:solidFill>
                  <a:schemeClr val="bg1"/>
                </a:solidFill>
                <a:effectLst>
                  <a:outerShdw blurRad="38100" dist="38100" dir="2700000" algn="tl">
                    <a:srgbClr val="000000">
                      <a:alpha val="43137"/>
                    </a:srgbClr>
                  </a:outerShdw>
                </a:effectLst>
              </a:rPr>
              <a:t>单击添加标题文字</a:t>
            </a:r>
          </a:p>
        </p:txBody>
      </p:sp>
      <p:sp>
        <p:nvSpPr>
          <p:cNvPr id="6" name="AutoShape 5"/>
          <p:cNvSpPr>
            <a:spLocks noChangeArrowheads="1"/>
          </p:cNvSpPr>
          <p:nvPr/>
        </p:nvSpPr>
        <p:spPr bwMode="auto">
          <a:xfrm>
            <a:off x="5367338" y="2205039"/>
            <a:ext cx="3816350" cy="2879725"/>
          </a:xfrm>
          <a:prstGeom prst="roundRect">
            <a:avLst>
              <a:gd name="adj" fmla="val 0"/>
            </a:avLst>
          </a:prstGeom>
          <a:noFill/>
          <a:ln w="3175" algn="ctr">
            <a:solidFill>
              <a:srgbClr val="969696"/>
            </a:solidFill>
            <a:round/>
          </a:ln>
        </p:spPr>
        <p:txBody>
          <a:bodyPr/>
          <a:lstStyle/>
          <a:p>
            <a:pPr marL="357505" indent="-357505">
              <a:lnSpc>
                <a:spcPct val="120000"/>
              </a:lnSpc>
              <a:spcBef>
                <a:spcPct val="50000"/>
              </a:spcBef>
              <a:buClr>
                <a:schemeClr val="accent2"/>
              </a:buClr>
              <a:buFont typeface="Wingdings" panose="05000000000000000000" pitchFamily="2" charset="2"/>
              <a:buChar char="n"/>
            </a:pPr>
            <a:r>
              <a:rPr lang="zh-CN" altLang="en-US" sz="1600" dirty="0">
                <a:solidFill>
                  <a:schemeClr val="tx2"/>
                </a:solidFill>
              </a:rPr>
              <a:t>段落一：单击添加内容文字单击添加段落文字单击添加段落文字。</a:t>
            </a:r>
            <a:endParaRPr lang="en-US" altLang="zh-CN" sz="1600" dirty="0">
              <a:solidFill>
                <a:schemeClr val="tx2"/>
              </a:solidFill>
            </a:endParaRPr>
          </a:p>
          <a:p>
            <a:pPr marL="357505" indent="-357505">
              <a:lnSpc>
                <a:spcPct val="120000"/>
              </a:lnSpc>
              <a:spcBef>
                <a:spcPct val="50000"/>
              </a:spcBef>
              <a:buClr>
                <a:schemeClr val="accent2"/>
              </a:buClr>
              <a:buFont typeface="Wingdings" panose="05000000000000000000" pitchFamily="2" charset="2"/>
              <a:buChar char="n"/>
            </a:pPr>
            <a:r>
              <a:rPr lang="zh-CN" altLang="en-US" sz="1600" dirty="0">
                <a:solidFill>
                  <a:schemeClr val="tx2"/>
                </a:solidFill>
              </a:rPr>
              <a:t>段落二：单击添加内容文字单击添加段落文字单击添加段落文字。</a:t>
            </a:r>
            <a:endParaRPr lang="en-US" altLang="zh-CN" sz="1600" dirty="0">
              <a:solidFill>
                <a:schemeClr val="tx2"/>
              </a:solidFill>
            </a:endParaRPr>
          </a:p>
          <a:p>
            <a:pPr marL="357505" indent="-357505">
              <a:lnSpc>
                <a:spcPct val="120000"/>
              </a:lnSpc>
              <a:spcBef>
                <a:spcPct val="50000"/>
              </a:spcBef>
              <a:buClr>
                <a:schemeClr val="accent2"/>
              </a:buClr>
              <a:buFont typeface="Wingdings" panose="05000000000000000000" pitchFamily="2" charset="2"/>
              <a:buChar char="n"/>
            </a:pPr>
            <a:r>
              <a:rPr lang="zh-CN" altLang="en-US" sz="1600" dirty="0">
                <a:solidFill>
                  <a:schemeClr val="tx2"/>
                </a:solidFill>
              </a:rPr>
              <a:t>段落三：单击添加内容文字单击添加段落文字单击添加段落文字单击添加段落文字单击添加段落文字。</a:t>
            </a:r>
            <a:endParaRPr lang="en-US" altLang="zh-CN" sz="1600" dirty="0">
              <a:solidFill>
                <a:schemeClr val="tx2"/>
              </a:solidFill>
            </a:endParaRPr>
          </a:p>
          <a:p>
            <a:pPr marL="357505" indent="-357505">
              <a:lnSpc>
                <a:spcPct val="120000"/>
              </a:lnSpc>
              <a:spcBef>
                <a:spcPct val="50000"/>
              </a:spcBef>
              <a:buClr>
                <a:schemeClr val="accent2"/>
              </a:buClr>
              <a:buFont typeface="Wingdings" panose="05000000000000000000" pitchFamily="2" charset="2"/>
              <a:buChar char="n"/>
            </a:pPr>
            <a:endParaRPr lang="en-US" altLang="zh-CN" sz="1600" dirty="0">
              <a:solidFill>
                <a:schemeClr val="tx2"/>
              </a:solidFill>
            </a:endParaRPr>
          </a:p>
          <a:p>
            <a:pPr marL="357505" indent="-357505">
              <a:lnSpc>
                <a:spcPct val="120000"/>
              </a:lnSpc>
              <a:spcBef>
                <a:spcPct val="50000"/>
              </a:spcBef>
              <a:buClr>
                <a:schemeClr val="accent2"/>
              </a:buClr>
              <a:buFont typeface="Wingdings" panose="05000000000000000000" pitchFamily="2" charset="2"/>
              <a:buChar char="n"/>
            </a:pPr>
            <a:endParaRPr lang="en-US" altLang="zh-CN" sz="1600" dirty="0">
              <a:solidFill>
                <a:schemeClr val="tx2"/>
              </a:solidFill>
            </a:endParaRPr>
          </a:p>
        </p:txBody>
      </p:sp>
      <p:sp>
        <p:nvSpPr>
          <p:cNvPr id="8"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50</a:t>
            </a:fld>
            <a:endParaRPr lang="en-US" altLang="zh-CN" dirty="0">
              <a:solidFill>
                <a:schemeClr val="tx1"/>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background1.jpg"/>
          <p:cNvPicPr>
            <a:picLocks noChangeAspect="1"/>
          </p:cNvPicPr>
          <p:nvPr/>
        </p:nvPicPr>
        <p:blipFill>
          <a:blip r:embed="rId3" cstate="print"/>
          <a:srcRect t="12988"/>
          <a:stretch>
            <a:fillRect/>
          </a:stretch>
        </p:blipFill>
        <p:spPr>
          <a:xfrm>
            <a:off x="508000" y="1"/>
            <a:ext cx="9144000" cy="5715001"/>
          </a:xfrm>
          <a:prstGeom prst="rect">
            <a:avLst/>
          </a:prstGeom>
        </p:spPr>
      </p:pic>
      <p:pic>
        <p:nvPicPr>
          <p:cNvPr id="5" name="图片 4" descr="2457331_082944614000_2.jpg"/>
          <p:cNvPicPr>
            <a:picLocks noChangeAspect="1"/>
          </p:cNvPicPr>
          <p:nvPr/>
        </p:nvPicPr>
        <p:blipFill>
          <a:blip r:embed="rId4" cstate="print"/>
          <a:stretch>
            <a:fillRect/>
          </a:stretch>
        </p:blipFill>
        <p:spPr>
          <a:xfrm>
            <a:off x="508000" y="2188252"/>
            <a:ext cx="6750050" cy="3526749"/>
          </a:xfrm>
          <a:prstGeom prst="rect">
            <a:avLst/>
          </a:prstGeom>
        </p:spPr>
      </p:pic>
      <p:sp>
        <p:nvSpPr>
          <p:cNvPr id="2" name="标题 1"/>
          <p:cNvSpPr>
            <a:spLocks noGrp="1"/>
          </p:cNvSpPr>
          <p:nvPr>
            <p:ph type="title" idx="4294967295"/>
          </p:nvPr>
        </p:nvSpPr>
        <p:spPr>
          <a:xfrm rot="21368871">
            <a:off x="2514716" y="2857500"/>
            <a:ext cx="6237287" cy="723900"/>
          </a:xfrm>
        </p:spPr>
        <p:txBody>
          <a:bodyPr>
            <a:noAutofit/>
          </a:bodyPr>
          <a:lstStyle/>
          <a:p>
            <a:pPr algn="ctr"/>
            <a:r>
              <a:rPr lang="en-US" altLang="zh-CN" sz="6600" dirty="0">
                <a:solidFill>
                  <a:srgbClr val="C00000"/>
                </a:solidFill>
                <a:effectLst>
                  <a:outerShdw blurRad="38100" dist="38100" dir="2700000" algn="tl">
                    <a:srgbClr val="000000">
                      <a:alpha val="43137"/>
                    </a:srgbClr>
                  </a:outerShdw>
                </a:effectLst>
              </a:rPr>
              <a:t>Q</a:t>
            </a:r>
            <a:r>
              <a:rPr lang="en-US" altLang="zh-CN" sz="4000" dirty="0">
                <a:solidFill>
                  <a:srgbClr val="C00000"/>
                </a:solidFill>
                <a:effectLst>
                  <a:outerShdw blurRad="38100" dist="38100" dir="2700000" algn="tl">
                    <a:srgbClr val="000000">
                      <a:alpha val="43137"/>
                    </a:srgbClr>
                  </a:outerShdw>
                </a:effectLst>
              </a:rPr>
              <a:t> </a:t>
            </a:r>
            <a:r>
              <a:rPr lang="en-US" altLang="zh-CN" sz="4800" dirty="0">
                <a:solidFill>
                  <a:srgbClr val="C00000"/>
                </a:solidFill>
                <a:effectLst>
                  <a:outerShdw blurRad="38100" dist="38100" dir="2700000" algn="tl">
                    <a:srgbClr val="000000">
                      <a:alpha val="43137"/>
                    </a:srgbClr>
                  </a:outerShdw>
                </a:effectLst>
              </a:rPr>
              <a:t>&amp;</a:t>
            </a:r>
            <a:r>
              <a:rPr lang="en-US" altLang="zh-CN" sz="4000" dirty="0">
                <a:solidFill>
                  <a:srgbClr val="C00000"/>
                </a:solidFill>
                <a:effectLst>
                  <a:outerShdw blurRad="38100" dist="38100" dir="2700000" algn="tl">
                    <a:srgbClr val="000000">
                      <a:alpha val="43137"/>
                    </a:srgbClr>
                  </a:outerShdw>
                </a:effectLst>
              </a:rPr>
              <a:t> </a:t>
            </a:r>
            <a:r>
              <a:rPr lang="en-US" altLang="zh-CN" sz="6600" dirty="0">
                <a:solidFill>
                  <a:srgbClr val="C00000"/>
                </a:solidFill>
                <a:effectLst>
                  <a:outerShdw blurRad="38100" dist="38100" dir="2700000" algn="tl">
                    <a:srgbClr val="000000">
                      <a:alpha val="43137"/>
                    </a:srgbClr>
                  </a:outerShdw>
                </a:effectLst>
              </a:rPr>
              <a:t>A</a:t>
            </a:r>
            <a:endParaRPr lang="zh-CN" altLang="en-US" sz="6600"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background1.jpg"/>
          <p:cNvPicPr>
            <a:picLocks noChangeAspect="1"/>
          </p:cNvPicPr>
          <p:nvPr/>
        </p:nvPicPr>
        <p:blipFill>
          <a:blip r:embed="rId2" cstate="print"/>
          <a:srcRect t="12988"/>
          <a:stretch>
            <a:fillRect/>
          </a:stretch>
        </p:blipFill>
        <p:spPr>
          <a:xfrm>
            <a:off x="508000" y="1"/>
            <a:ext cx="9144000" cy="5715001"/>
          </a:xfrm>
          <a:prstGeom prst="rect">
            <a:avLst/>
          </a:prstGeom>
        </p:spPr>
      </p:pic>
      <p:pic>
        <p:nvPicPr>
          <p:cNvPr id="4" name="图片 3" descr="1369025_233359298000_2.jpg"/>
          <p:cNvPicPr>
            <a:picLocks noChangeAspect="1"/>
          </p:cNvPicPr>
          <p:nvPr/>
        </p:nvPicPr>
        <p:blipFill>
          <a:blip r:embed="rId3" cstate="print">
            <a:clrChange>
              <a:clrFrom>
                <a:srgbClr val="FFFFFF"/>
              </a:clrFrom>
              <a:clrTo>
                <a:srgbClr val="FFFFFF">
                  <a:alpha val="0"/>
                </a:srgbClr>
              </a:clrTo>
            </a:clrChange>
          </a:blip>
          <a:srcRect r="12871" b="12666"/>
          <a:stretch>
            <a:fillRect/>
          </a:stretch>
        </p:blipFill>
        <p:spPr>
          <a:xfrm>
            <a:off x="2190750" y="863280"/>
            <a:ext cx="5422900" cy="4851721"/>
          </a:xfrm>
          <a:prstGeom prst="rect">
            <a:avLst/>
          </a:prstGeom>
        </p:spPr>
      </p:pic>
      <p:sp>
        <p:nvSpPr>
          <p:cNvPr id="7" name="Rectangle 10"/>
          <p:cNvSpPr>
            <a:spLocks noGrp="1" noChangeArrowheads="1"/>
          </p:cNvSpPr>
          <p:nvPr>
            <p:ph type="sldNum" sz="quarter" idx="12"/>
          </p:nvPr>
        </p:nvSpPr>
        <p:spPr>
          <a:xfrm>
            <a:off x="921175" y="5296960"/>
            <a:ext cx="2133600" cy="304271"/>
          </a:xfrm>
          <a:noFill/>
        </p:spPr>
        <p:txBody>
          <a:bodyPr/>
          <a:lstStyle/>
          <a:p>
            <a:pPr algn="l"/>
            <a:r>
              <a:rPr lang="en-US" altLang="zh-CN" dirty="0">
                <a:solidFill>
                  <a:schemeClr val="tx1"/>
                </a:solidFill>
                <a:latin typeface="Arial" panose="020B0604020202020204" pitchFamily="34" charset="0"/>
              </a:rPr>
              <a:t>The End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960439" y="1202803"/>
            <a:ext cx="8207375" cy="479425"/>
            <a:chOff x="452438" y="1168400"/>
            <a:chExt cx="8207375" cy="479425"/>
          </a:xfrm>
        </p:grpSpPr>
        <p:sp>
          <p:nvSpPr>
            <p:cNvPr id="4" name="AutoShape 3"/>
            <p:cNvSpPr>
              <a:spLocks noChangeArrowheads="1"/>
            </p:cNvSpPr>
            <p:nvPr/>
          </p:nvSpPr>
          <p:spPr bwMode="auto">
            <a:xfrm>
              <a:off x="1016000" y="1168400"/>
              <a:ext cx="7643813" cy="479425"/>
            </a:xfrm>
            <a:prstGeom prst="roundRect">
              <a:avLst>
                <a:gd name="adj" fmla="val 0"/>
              </a:avLst>
            </a:prstGeom>
            <a:noFill/>
            <a:ln w="3175">
              <a:solidFill>
                <a:srgbClr val="808080"/>
              </a:solidFill>
              <a:round/>
            </a:ln>
          </p:spPr>
          <p:txBody>
            <a:bodyPr anchor="ctr"/>
            <a:lstStyle/>
            <a:p>
              <a:r>
                <a:rPr lang="zh-CN" altLang="en-US">
                  <a:latin typeface="华文细黑" panose="02010600040101010101" pitchFamily="2" charset="-122"/>
                </a:rPr>
                <a:t>单击添加目录内容</a:t>
              </a:r>
              <a:r>
                <a:rPr lang="en-US" altLang="zh-CN">
                  <a:latin typeface="华文细黑" panose="02010600040101010101" pitchFamily="2" charset="-122"/>
                </a:rPr>
                <a:t>1</a:t>
              </a:r>
            </a:p>
          </p:txBody>
        </p:sp>
        <p:sp>
          <p:nvSpPr>
            <p:cNvPr id="5" name="Rectangle 4"/>
            <p:cNvSpPr>
              <a:spLocks noChangeArrowheads="1"/>
            </p:cNvSpPr>
            <p:nvPr/>
          </p:nvSpPr>
          <p:spPr bwMode="auto">
            <a:xfrm>
              <a:off x="452438" y="1168400"/>
              <a:ext cx="473075" cy="474662"/>
            </a:xfrm>
            <a:prstGeom prst="rect">
              <a:avLst/>
            </a:prstGeom>
            <a:solidFill>
              <a:srgbClr val="C00000"/>
            </a:solidFill>
            <a:ln w="9525">
              <a:noFill/>
              <a:miter lim="800000"/>
            </a:ln>
          </p:spPr>
          <p:txBody>
            <a:bodyPr wrap="none" anchor="ctr"/>
            <a:lstStyle/>
            <a:p>
              <a:pPr algn="ctr"/>
              <a:r>
                <a:rPr lang="en-US" altLang="zh-CN" sz="2400" dirty="0">
                  <a:solidFill>
                    <a:schemeClr val="bg1"/>
                  </a:solidFill>
                  <a:effectLst>
                    <a:outerShdw blurRad="38100" dist="38100" dir="2700000" algn="tl">
                      <a:srgbClr val="000000">
                        <a:alpha val="43137"/>
                      </a:srgbClr>
                    </a:outerShdw>
                  </a:effectLst>
                </a:rPr>
                <a:t>1</a:t>
              </a:r>
            </a:p>
          </p:txBody>
        </p:sp>
      </p:grpSp>
      <p:grpSp>
        <p:nvGrpSpPr>
          <p:cNvPr id="31" name="组合 30"/>
          <p:cNvGrpSpPr/>
          <p:nvPr/>
        </p:nvGrpSpPr>
        <p:grpSpPr>
          <a:xfrm>
            <a:off x="960439" y="2361679"/>
            <a:ext cx="8207375" cy="479425"/>
            <a:chOff x="452438" y="2235200"/>
            <a:chExt cx="8207375" cy="479425"/>
          </a:xfrm>
        </p:grpSpPr>
        <p:sp>
          <p:nvSpPr>
            <p:cNvPr id="8" name="AutoShape 7"/>
            <p:cNvSpPr>
              <a:spLocks noChangeArrowheads="1"/>
            </p:cNvSpPr>
            <p:nvPr/>
          </p:nvSpPr>
          <p:spPr bwMode="auto">
            <a:xfrm>
              <a:off x="1016000" y="2235200"/>
              <a:ext cx="7643813" cy="479425"/>
            </a:xfrm>
            <a:prstGeom prst="roundRect">
              <a:avLst>
                <a:gd name="adj" fmla="val 0"/>
              </a:avLst>
            </a:prstGeom>
            <a:noFill/>
            <a:ln w="3175">
              <a:solidFill>
                <a:srgbClr val="808080"/>
              </a:solidFill>
              <a:round/>
            </a:ln>
          </p:spPr>
          <p:txBody>
            <a:bodyPr anchor="ctr"/>
            <a:lstStyle/>
            <a:p>
              <a:r>
                <a:rPr lang="zh-CN" altLang="en-US">
                  <a:latin typeface="华文细黑" panose="02010600040101010101" pitchFamily="2" charset="-122"/>
                </a:rPr>
                <a:t>单击添加目录内容</a:t>
              </a:r>
              <a:r>
                <a:rPr lang="en-US" altLang="zh-CN">
                  <a:latin typeface="华文细黑" panose="02010600040101010101" pitchFamily="2" charset="-122"/>
                </a:rPr>
                <a:t>3</a:t>
              </a:r>
            </a:p>
          </p:txBody>
        </p:sp>
        <p:sp>
          <p:nvSpPr>
            <p:cNvPr id="9" name="Rectangle 8"/>
            <p:cNvSpPr>
              <a:spLocks noChangeArrowheads="1"/>
            </p:cNvSpPr>
            <p:nvPr/>
          </p:nvSpPr>
          <p:spPr bwMode="auto">
            <a:xfrm>
              <a:off x="452438" y="2235200"/>
              <a:ext cx="473075" cy="474662"/>
            </a:xfrm>
            <a:prstGeom prst="rect">
              <a:avLst/>
            </a:prstGeom>
            <a:solidFill>
              <a:srgbClr val="C00000"/>
            </a:solidFill>
            <a:ln w="9525">
              <a:noFill/>
              <a:miter lim="800000"/>
            </a:ln>
          </p:spPr>
          <p:txBody>
            <a:bodyPr wrap="none" anchor="ctr"/>
            <a:lstStyle/>
            <a:p>
              <a:pPr algn="ctr"/>
              <a:r>
                <a:rPr lang="en-US" altLang="zh-CN" sz="2400" dirty="0">
                  <a:solidFill>
                    <a:schemeClr val="bg1"/>
                  </a:solidFill>
                  <a:effectLst>
                    <a:outerShdw blurRad="38100" dist="38100" dir="2700000" algn="tl">
                      <a:srgbClr val="000000">
                        <a:alpha val="43137"/>
                      </a:srgbClr>
                    </a:outerShdw>
                  </a:effectLst>
                </a:rPr>
                <a:t>3</a:t>
              </a:r>
            </a:p>
          </p:txBody>
        </p:sp>
      </p:grpSp>
      <p:grpSp>
        <p:nvGrpSpPr>
          <p:cNvPr id="30" name="组合 29"/>
          <p:cNvGrpSpPr/>
          <p:nvPr/>
        </p:nvGrpSpPr>
        <p:grpSpPr>
          <a:xfrm>
            <a:off x="960439" y="2941117"/>
            <a:ext cx="8207375" cy="479425"/>
            <a:chOff x="452438" y="2768600"/>
            <a:chExt cx="8207375" cy="479425"/>
          </a:xfrm>
        </p:grpSpPr>
        <p:sp>
          <p:nvSpPr>
            <p:cNvPr id="10" name="AutoShape 9"/>
            <p:cNvSpPr>
              <a:spLocks noChangeArrowheads="1"/>
            </p:cNvSpPr>
            <p:nvPr/>
          </p:nvSpPr>
          <p:spPr bwMode="auto">
            <a:xfrm>
              <a:off x="1016000" y="2768600"/>
              <a:ext cx="7643813" cy="479425"/>
            </a:xfrm>
            <a:prstGeom prst="roundRect">
              <a:avLst>
                <a:gd name="adj" fmla="val 0"/>
              </a:avLst>
            </a:prstGeom>
            <a:noFill/>
            <a:ln w="3175">
              <a:solidFill>
                <a:srgbClr val="808080"/>
              </a:solidFill>
              <a:round/>
            </a:ln>
          </p:spPr>
          <p:txBody>
            <a:bodyPr anchor="ctr"/>
            <a:lstStyle/>
            <a:p>
              <a:r>
                <a:rPr lang="zh-CN" altLang="en-US">
                  <a:latin typeface="华文细黑" panose="02010600040101010101" pitchFamily="2" charset="-122"/>
                </a:rPr>
                <a:t>单击添加目录内容</a:t>
              </a:r>
              <a:r>
                <a:rPr lang="en-US" altLang="zh-CN">
                  <a:latin typeface="华文细黑" panose="02010600040101010101" pitchFamily="2" charset="-122"/>
                </a:rPr>
                <a:t>4</a:t>
              </a:r>
            </a:p>
          </p:txBody>
        </p:sp>
        <p:sp>
          <p:nvSpPr>
            <p:cNvPr id="11" name="Rectangle 10"/>
            <p:cNvSpPr>
              <a:spLocks noChangeArrowheads="1"/>
            </p:cNvSpPr>
            <p:nvPr/>
          </p:nvSpPr>
          <p:spPr bwMode="auto">
            <a:xfrm>
              <a:off x="452438" y="2768600"/>
              <a:ext cx="473075" cy="474662"/>
            </a:xfrm>
            <a:prstGeom prst="rect">
              <a:avLst/>
            </a:prstGeom>
            <a:solidFill>
              <a:srgbClr val="C00000"/>
            </a:solidFill>
            <a:ln w="9525">
              <a:noFill/>
              <a:miter lim="800000"/>
            </a:ln>
          </p:spPr>
          <p:txBody>
            <a:bodyPr wrap="none" anchor="ctr"/>
            <a:lstStyle/>
            <a:p>
              <a:pPr algn="ctr"/>
              <a:r>
                <a:rPr lang="en-US" altLang="zh-CN" sz="2400" dirty="0">
                  <a:solidFill>
                    <a:schemeClr val="bg1"/>
                  </a:solidFill>
                  <a:effectLst>
                    <a:outerShdw blurRad="38100" dist="38100" dir="2700000" algn="tl">
                      <a:srgbClr val="000000">
                        <a:alpha val="43137"/>
                      </a:srgbClr>
                    </a:outerShdw>
                  </a:effectLst>
                </a:rPr>
                <a:t>4</a:t>
              </a:r>
            </a:p>
          </p:txBody>
        </p:sp>
      </p:grpSp>
      <p:grpSp>
        <p:nvGrpSpPr>
          <p:cNvPr id="29" name="组合 28"/>
          <p:cNvGrpSpPr/>
          <p:nvPr/>
        </p:nvGrpSpPr>
        <p:grpSpPr>
          <a:xfrm>
            <a:off x="960439" y="3520555"/>
            <a:ext cx="8207375" cy="479425"/>
            <a:chOff x="452438" y="3311525"/>
            <a:chExt cx="8207375" cy="479425"/>
          </a:xfrm>
        </p:grpSpPr>
        <p:sp>
          <p:nvSpPr>
            <p:cNvPr id="12" name="AutoShape 11"/>
            <p:cNvSpPr>
              <a:spLocks noChangeArrowheads="1"/>
            </p:cNvSpPr>
            <p:nvPr/>
          </p:nvSpPr>
          <p:spPr bwMode="auto">
            <a:xfrm>
              <a:off x="1016000" y="3311525"/>
              <a:ext cx="7643813" cy="479425"/>
            </a:xfrm>
            <a:prstGeom prst="roundRect">
              <a:avLst>
                <a:gd name="adj" fmla="val 0"/>
              </a:avLst>
            </a:prstGeom>
            <a:noFill/>
            <a:ln w="3175">
              <a:solidFill>
                <a:srgbClr val="808080"/>
              </a:solidFill>
              <a:round/>
            </a:ln>
          </p:spPr>
          <p:txBody>
            <a:bodyPr anchor="ctr"/>
            <a:lstStyle/>
            <a:p>
              <a:r>
                <a:rPr lang="zh-CN" altLang="en-US">
                  <a:latin typeface="华文细黑" panose="02010600040101010101" pitchFamily="2" charset="-122"/>
                </a:rPr>
                <a:t>单击添加目录内容</a:t>
              </a:r>
              <a:r>
                <a:rPr lang="en-US" altLang="zh-CN">
                  <a:latin typeface="华文细黑" panose="02010600040101010101" pitchFamily="2" charset="-122"/>
                </a:rPr>
                <a:t>5</a:t>
              </a:r>
            </a:p>
          </p:txBody>
        </p:sp>
        <p:sp>
          <p:nvSpPr>
            <p:cNvPr id="13" name="Rectangle 12"/>
            <p:cNvSpPr>
              <a:spLocks noChangeArrowheads="1"/>
            </p:cNvSpPr>
            <p:nvPr/>
          </p:nvSpPr>
          <p:spPr bwMode="auto">
            <a:xfrm>
              <a:off x="452438" y="3311525"/>
              <a:ext cx="473075" cy="474662"/>
            </a:xfrm>
            <a:prstGeom prst="rect">
              <a:avLst/>
            </a:prstGeom>
            <a:solidFill>
              <a:srgbClr val="C00000"/>
            </a:solidFill>
            <a:ln w="9525">
              <a:noFill/>
              <a:miter lim="800000"/>
            </a:ln>
          </p:spPr>
          <p:txBody>
            <a:bodyPr wrap="none" anchor="ctr"/>
            <a:lstStyle/>
            <a:p>
              <a:pPr algn="ctr"/>
              <a:r>
                <a:rPr lang="en-US" altLang="zh-CN" sz="2400" dirty="0">
                  <a:solidFill>
                    <a:schemeClr val="bg1"/>
                  </a:solidFill>
                  <a:effectLst>
                    <a:outerShdw blurRad="38100" dist="38100" dir="2700000" algn="tl">
                      <a:srgbClr val="000000">
                        <a:alpha val="43137"/>
                      </a:srgbClr>
                    </a:outerShdw>
                  </a:effectLst>
                </a:rPr>
                <a:t>5</a:t>
              </a:r>
            </a:p>
          </p:txBody>
        </p:sp>
      </p:grpSp>
      <p:grpSp>
        <p:nvGrpSpPr>
          <p:cNvPr id="28" name="组合 27"/>
          <p:cNvGrpSpPr/>
          <p:nvPr/>
        </p:nvGrpSpPr>
        <p:grpSpPr>
          <a:xfrm>
            <a:off x="960439" y="4099993"/>
            <a:ext cx="8207375" cy="479425"/>
            <a:chOff x="452438" y="3889375"/>
            <a:chExt cx="8207375" cy="479425"/>
          </a:xfrm>
        </p:grpSpPr>
        <p:sp>
          <p:nvSpPr>
            <p:cNvPr id="14" name="AutoShape 13"/>
            <p:cNvSpPr>
              <a:spLocks noChangeArrowheads="1"/>
            </p:cNvSpPr>
            <p:nvPr/>
          </p:nvSpPr>
          <p:spPr bwMode="auto">
            <a:xfrm>
              <a:off x="1016000" y="3889375"/>
              <a:ext cx="7643813" cy="479425"/>
            </a:xfrm>
            <a:prstGeom prst="roundRect">
              <a:avLst>
                <a:gd name="adj" fmla="val 0"/>
              </a:avLst>
            </a:prstGeom>
            <a:noFill/>
            <a:ln w="3175">
              <a:solidFill>
                <a:srgbClr val="808080"/>
              </a:solidFill>
              <a:round/>
            </a:ln>
          </p:spPr>
          <p:txBody>
            <a:bodyPr anchor="ctr"/>
            <a:lstStyle/>
            <a:p>
              <a:r>
                <a:rPr lang="zh-CN" altLang="en-US">
                  <a:latin typeface="华文细黑" panose="02010600040101010101" pitchFamily="2" charset="-122"/>
                </a:rPr>
                <a:t>单击添加目录内容</a:t>
              </a:r>
              <a:r>
                <a:rPr lang="en-US" altLang="zh-CN">
                  <a:latin typeface="华文细黑" panose="02010600040101010101" pitchFamily="2" charset="-122"/>
                </a:rPr>
                <a:t>6</a:t>
              </a:r>
            </a:p>
          </p:txBody>
        </p:sp>
        <p:sp>
          <p:nvSpPr>
            <p:cNvPr id="15" name="Rectangle 14"/>
            <p:cNvSpPr>
              <a:spLocks noChangeArrowheads="1"/>
            </p:cNvSpPr>
            <p:nvPr/>
          </p:nvSpPr>
          <p:spPr bwMode="auto">
            <a:xfrm>
              <a:off x="452438" y="3889375"/>
              <a:ext cx="473075" cy="474662"/>
            </a:xfrm>
            <a:prstGeom prst="rect">
              <a:avLst/>
            </a:prstGeom>
            <a:solidFill>
              <a:srgbClr val="C00000"/>
            </a:solidFill>
            <a:ln w="9525">
              <a:noFill/>
              <a:miter lim="800000"/>
            </a:ln>
          </p:spPr>
          <p:txBody>
            <a:bodyPr wrap="none" anchor="ctr"/>
            <a:lstStyle/>
            <a:p>
              <a:pPr algn="ctr"/>
              <a:r>
                <a:rPr lang="en-US" altLang="zh-CN" sz="2400" dirty="0">
                  <a:solidFill>
                    <a:schemeClr val="bg1"/>
                  </a:solidFill>
                  <a:effectLst>
                    <a:outerShdw blurRad="38100" dist="38100" dir="2700000" algn="tl">
                      <a:srgbClr val="000000">
                        <a:alpha val="43137"/>
                      </a:srgbClr>
                    </a:outerShdw>
                  </a:effectLst>
                </a:rPr>
                <a:t>6</a:t>
              </a:r>
            </a:p>
          </p:txBody>
        </p:sp>
      </p:grpSp>
      <p:grpSp>
        <p:nvGrpSpPr>
          <p:cNvPr id="32" name="组合 31"/>
          <p:cNvGrpSpPr/>
          <p:nvPr/>
        </p:nvGrpSpPr>
        <p:grpSpPr>
          <a:xfrm>
            <a:off x="960439" y="1782241"/>
            <a:ext cx="8207375" cy="479425"/>
            <a:chOff x="452438" y="1701800"/>
            <a:chExt cx="8207375" cy="479425"/>
          </a:xfrm>
        </p:grpSpPr>
        <p:sp>
          <p:nvSpPr>
            <p:cNvPr id="6" name="AutoShape 5"/>
            <p:cNvSpPr>
              <a:spLocks noChangeArrowheads="1"/>
            </p:cNvSpPr>
            <p:nvPr/>
          </p:nvSpPr>
          <p:spPr bwMode="auto">
            <a:xfrm>
              <a:off x="1016000" y="1701800"/>
              <a:ext cx="7643813" cy="479425"/>
            </a:xfrm>
            <a:prstGeom prst="roundRect">
              <a:avLst>
                <a:gd name="adj" fmla="val 0"/>
              </a:avLst>
            </a:prstGeom>
            <a:gradFill flip="none" rotWithShape="1">
              <a:gsLst>
                <a:gs pos="0">
                  <a:schemeClr val="tx1">
                    <a:lumMod val="75000"/>
                    <a:lumOff val="25000"/>
                  </a:schemeClr>
                </a:gs>
                <a:gs pos="66000">
                  <a:schemeClr val="accent1">
                    <a:shade val="67500"/>
                    <a:satMod val="115000"/>
                  </a:schemeClr>
                </a:gs>
                <a:gs pos="100000">
                  <a:schemeClr val="bg2">
                    <a:lumMod val="75000"/>
                  </a:schemeClr>
                </a:gs>
              </a:gsLst>
              <a:lin ang="2700000" scaled="1"/>
              <a:tileRect/>
            </a:gradFill>
            <a:ln w="3175">
              <a:solidFill>
                <a:srgbClr val="C0C0C0"/>
              </a:solidFill>
              <a:round/>
            </a:ln>
          </p:spPr>
          <p:txBody>
            <a:bodyPr anchor="ctr"/>
            <a:lstStyle/>
            <a:p>
              <a:r>
                <a:rPr lang="zh-CN" altLang="en-US" dirty="0">
                  <a:solidFill>
                    <a:schemeClr val="bg1"/>
                  </a:solidFill>
                  <a:effectLst>
                    <a:outerShdw blurRad="38100" dist="38100" dir="2700000" algn="tl">
                      <a:srgbClr val="000000">
                        <a:alpha val="43137"/>
                      </a:srgbClr>
                    </a:outerShdw>
                  </a:effectLst>
                  <a:latin typeface="华文细黑" panose="02010600040101010101" pitchFamily="2" charset="-122"/>
                </a:rPr>
                <a:t>单击添加当前介绍内容</a:t>
              </a:r>
              <a:endParaRPr lang="en-US" altLang="zh-CN" dirty="0">
                <a:solidFill>
                  <a:schemeClr val="bg1"/>
                </a:solidFill>
                <a:effectLst>
                  <a:outerShdw blurRad="38100" dist="38100" dir="2700000" algn="tl">
                    <a:srgbClr val="000000">
                      <a:alpha val="43137"/>
                    </a:srgbClr>
                  </a:outerShdw>
                </a:effectLst>
                <a:latin typeface="华文细黑" panose="02010600040101010101" pitchFamily="2" charset="-122"/>
              </a:endParaRPr>
            </a:p>
          </p:txBody>
        </p:sp>
        <p:sp>
          <p:nvSpPr>
            <p:cNvPr id="7" name="Rectangle 6"/>
            <p:cNvSpPr>
              <a:spLocks noChangeArrowheads="1"/>
            </p:cNvSpPr>
            <p:nvPr/>
          </p:nvSpPr>
          <p:spPr bwMode="auto">
            <a:xfrm>
              <a:off x="452438" y="1701800"/>
              <a:ext cx="473075" cy="474662"/>
            </a:xfrm>
            <a:prstGeom prst="rect">
              <a:avLst/>
            </a:prstGeom>
            <a:solidFill>
              <a:srgbClr val="C00000"/>
            </a:solidFill>
            <a:ln w="9525">
              <a:noFill/>
              <a:miter lim="800000"/>
            </a:ln>
          </p:spPr>
          <p:txBody>
            <a:bodyPr wrap="none" anchor="ctr"/>
            <a:lstStyle/>
            <a:p>
              <a:pPr algn="ctr"/>
              <a:r>
                <a:rPr lang="en-US" altLang="zh-CN" sz="2400" dirty="0">
                  <a:solidFill>
                    <a:schemeClr val="bg1"/>
                  </a:solidFill>
                  <a:effectLst>
                    <a:outerShdw blurRad="38100" dist="38100" dir="2700000" algn="tl">
                      <a:srgbClr val="000000">
                        <a:alpha val="43137"/>
                      </a:srgbClr>
                    </a:outerShdw>
                  </a:effectLst>
                </a:rPr>
                <a:t>2</a:t>
              </a:r>
            </a:p>
          </p:txBody>
        </p:sp>
        <p:sp>
          <p:nvSpPr>
            <p:cNvPr id="16" name="AutoShape 15"/>
            <p:cNvSpPr>
              <a:spLocks noChangeArrowheads="1"/>
            </p:cNvSpPr>
            <p:nvPr/>
          </p:nvSpPr>
          <p:spPr bwMode="auto">
            <a:xfrm>
              <a:off x="3692525" y="1846262"/>
              <a:ext cx="431800" cy="215900"/>
            </a:xfrm>
            <a:prstGeom prst="leftArrow">
              <a:avLst>
                <a:gd name="adj1" fmla="val 50278"/>
                <a:gd name="adj2" fmla="val 72731"/>
              </a:avLst>
            </a:prstGeom>
            <a:solidFill>
              <a:schemeClr val="bg1"/>
            </a:solidFill>
            <a:ln w="9525">
              <a:noFill/>
              <a:miter lim="800000"/>
            </a:ln>
          </p:spPr>
          <p:txBody>
            <a:bodyPr wrap="none" anchor="ctr"/>
            <a:lstStyle/>
            <a:p>
              <a:endParaRPr lang="zh-CN" altLang="en-US"/>
            </a:p>
          </p:txBody>
        </p:sp>
      </p:grpSp>
      <p:grpSp>
        <p:nvGrpSpPr>
          <p:cNvPr id="27" name="组合 26"/>
          <p:cNvGrpSpPr/>
          <p:nvPr/>
        </p:nvGrpSpPr>
        <p:grpSpPr>
          <a:xfrm>
            <a:off x="960439" y="4679428"/>
            <a:ext cx="8207375" cy="479425"/>
            <a:chOff x="452438" y="4467225"/>
            <a:chExt cx="8207375" cy="479425"/>
          </a:xfrm>
        </p:grpSpPr>
        <p:sp>
          <p:nvSpPr>
            <p:cNvPr id="17" name="AutoShape 16"/>
            <p:cNvSpPr>
              <a:spLocks noChangeArrowheads="1"/>
            </p:cNvSpPr>
            <p:nvPr/>
          </p:nvSpPr>
          <p:spPr bwMode="auto">
            <a:xfrm>
              <a:off x="1016000" y="4467225"/>
              <a:ext cx="7643813" cy="479425"/>
            </a:xfrm>
            <a:prstGeom prst="roundRect">
              <a:avLst>
                <a:gd name="adj" fmla="val 0"/>
              </a:avLst>
            </a:prstGeom>
            <a:noFill/>
            <a:ln w="3175">
              <a:solidFill>
                <a:srgbClr val="808080"/>
              </a:solidFill>
              <a:round/>
            </a:ln>
          </p:spPr>
          <p:txBody>
            <a:bodyPr anchor="ctr"/>
            <a:lstStyle/>
            <a:p>
              <a:r>
                <a:rPr lang="zh-CN" altLang="en-US">
                  <a:latin typeface="华文细黑" panose="02010600040101010101" pitchFamily="2" charset="-122"/>
                </a:rPr>
                <a:t>单击添加目录内容</a:t>
              </a:r>
              <a:r>
                <a:rPr lang="en-US" altLang="zh-CN">
                  <a:latin typeface="华文细黑" panose="02010600040101010101" pitchFamily="2" charset="-122"/>
                </a:rPr>
                <a:t>7</a:t>
              </a:r>
            </a:p>
          </p:txBody>
        </p:sp>
        <p:sp>
          <p:nvSpPr>
            <p:cNvPr id="18" name="Rectangle 17"/>
            <p:cNvSpPr>
              <a:spLocks noChangeArrowheads="1"/>
            </p:cNvSpPr>
            <p:nvPr/>
          </p:nvSpPr>
          <p:spPr bwMode="auto">
            <a:xfrm>
              <a:off x="452438" y="4467225"/>
              <a:ext cx="473075" cy="474662"/>
            </a:xfrm>
            <a:prstGeom prst="rect">
              <a:avLst/>
            </a:prstGeom>
            <a:solidFill>
              <a:srgbClr val="C00000"/>
            </a:solidFill>
            <a:ln w="9525">
              <a:noFill/>
              <a:miter lim="800000"/>
            </a:ln>
          </p:spPr>
          <p:txBody>
            <a:bodyPr wrap="none" anchor="ctr"/>
            <a:lstStyle/>
            <a:p>
              <a:pPr algn="ctr"/>
              <a:r>
                <a:rPr lang="en-US" altLang="zh-CN" sz="2400" dirty="0">
                  <a:solidFill>
                    <a:schemeClr val="bg1"/>
                  </a:solidFill>
                  <a:effectLst>
                    <a:outerShdw blurRad="38100" dist="38100" dir="2700000" algn="tl">
                      <a:srgbClr val="000000">
                        <a:alpha val="43137"/>
                      </a:srgbClr>
                    </a:outerShdw>
                  </a:effectLst>
                </a:rPr>
                <a:t>7</a:t>
              </a:r>
            </a:p>
          </p:txBody>
        </p:sp>
      </p:grpSp>
      <p:sp>
        <p:nvSpPr>
          <p:cNvPr id="26" name="矩形 25"/>
          <p:cNvSpPr/>
          <p:nvPr/>
        </p:nvSpPr>
        <p:spPr>
          <a:xfrm>
            <a:off x="857251" y="610647"/>
            <a:ext cx="2794355" cy="584775"/>
          </a:xfrm>
          <a:prstGeom prst="rect">
            <a:avLst/>
          </a:prstGeom>
        </p:spPr>
        <p:txBody>
          <a:bodyPr wrap="none">
            <a:spAutoFit/>
          </a:bodyPr>
          <a:lstStyle/>
          <a:p>
            <a:r>
              <a:rPr lang="zh-CN" altLang="en-US" sz="3200" b="1" dirty="0">
                <a:solidFill>
                  <a:srgbClr val="C00000"/>
                </a:solidFill>
                <a:latin typeface="华文细黑" panose="02010600040101010101" pitchFamily="2" charset="-122"/>
              </a:rPr>
              <a:t>目 录 </a:t>
            </a:r>
            <a:r>
              <a:rPr lang="en-US" altLang="zh-CN" sz="2800" b="1" dirty="0">
                <a:latin typeface="华文细黑" panose="02010600040101010101" pitchFamily="2" charset="-122"/>
              </a:rPr>
              <a:t>Contents</a:t>
            </a:r>
          </a:p>
        </p:txBody>
      </p:sp>
      <p:sp>
        <p:nvSpPr>
          <p:cNvPr id="34"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6</a:t>
            </a:fld>
            <a:endParaRPr lang="en-US" altLang="zh-CN" dirty="0">
              <a:solidFill>
                <a:schemeClr val="tx1"/>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0"/>
          <p:cNvSpPr>
            <a:spLocks noChangeArrowheads="1"/>
          </p:cNvSpPr>
          <p:nvPr/>
        </p:nvSpPr>
        <p:spPr bwMode="auto">
          <a:xfrm>
            <a:off x="1974656" y="4882726"/>
            <a:ext cx="6086475" cy="185737"/>
          </a:xfrm>
          <a:prstGeom prst="rect">
            <a:avLst/>
          </a:prstGeom>
          <a:gradFill rotWithShape="1">
            <a:gsLst>
              <a:gs pos="0">
                <a:srgbClr val="000000">
                  <a:alpha val="70000"/>
                </a:srgbClr>
              </a:gs>
              <a:gs pos="100000">
                <a:srgbClr val="000000">
                  <a:alpha val="0"/>
                </a:srgbClr>
              </a:gs>
            </a:gsLst>
            <a:path path="shape">
              <a:fillToRect l="50000" t="50000" r="50000" b="50000"/>
            </a:path>
          </a:gradFill>
          <a:ln w="9525">
            <a:noFill/>
            <a:miter lim="800000"/>
          </a:ln>
        </p:spPr>
        <p:txBody>
          <a:bodyPr wrap="none" anchor="ctr"/>
          <a:lstStyle/>
          <a:p>
            <a:pPr>
              <a:defRPr/>
            </a:pPr>
            <a:endParaRPr lang="zh-CN" altLang="en-US" kern="0">
              <a:solidFill>
                <a:sysClr val="windowText" lastClr="000000"/>
              </a:solidFill>
              <a:ea typeface="华文细黑" panose="02010600040101010101" pitchFamily="2" charset="-122"/>
            </a:endParaRPr>
          </a:p>
        </p:txBody>
      </p:sp>
      <p:sp>
        <p:nvSpPr>
          <p:cNvPr id="26" name="Rectangle 31"/>
          <p:cNvSpPr>
            <a:spLocks noChangeArrowheads="1"/>
          </p:cNvSpPr>
          <p:nvPr/>
        </p:nvSpPr>
        <p:spPr bwMode="auto">
          <a:xfrm>
            <a:off x="1974656" y="1712487"/>
            <a:ext cx="6086475" cy="185738"/>
          </a:xfrm>
          <a:prstGeom prst="rect">
            <a:avLst/>
          </a:prstGeom>
          <a:gradFill rotWithShape="1">
            <a:gsLst>
              <a:gs pos="0">
                <a:srgbClr val="000000">
                  <a:alpha val="70000"/>
                </a:srgbClr>
              </a:gs>
              <a:gs pos="100000">
                <a:srgbClr val="000000">
                  <a:alpha val="0"/>
                </a:srgbClr>
              </a:gs>
            </a:gsLst>
            <a:path path="shape">
              <a:fillToRect l="50000" t="50000" r="50000" b="50000"/>
            </a:path>
          </a:gradFill>
          <a:ln w="9525">
            <a:noFill/>
            <a:miter lim="800000"/>
          </a:ln>
        </p:spPr>
        <p:txBody>
          <a:bodyPr wrap="none" anchor="ctr"/>
          <a:lstStyle/>
          <a:p>
            <a:pPr>
              <a:defRPr/>
            </a:pPr>
            <a:endParaRPr lang="zh-CN" altLang="en-US" kern="0">
              <a:solidFill>
                <a:sysClr val="windowText" lastClr="000000"/>
              </a:solidFill>
              <a:ea typeface="华文细黑" panose="02010600040101010101" pitchFamily="2" charset="-122"/>
            </a:endParaRPr>
          </a:p>
        </p:txBody>
      </p:sp>
      <p:sp>
        <p:nvSpPr>
          <p:cNvPr id="27" name="Rectangle 32"/>
          <p:cNvSpPr>
            <a:spLocks noChangeArrowheads="1"/>
          </p:cNvSpPr>
          <p:nvPr/>
        </p:nvSpPr>
        <p:spPr bwMode="auto">
          <a:xfrm>
            <a:off x="1974656" y="2504651"/>
            <a:ext cx="6086475" cy="185737"/>
          </a:xfrm>
          <a:prstGeom prst="rect">
            <a:avLst/>
          </a:prstGeom>
          <a:gradFill rotWithShape="1">
            <a:gsLst>
              <a:gs pos="0">
                <a:srgbClr val="000000">
                  <a:alpha val="70000"/>
                </a:srgbClr>
              </a:gs>
              <a:gs pos="100000">
                <a:srgbClr val="000000">
                  <a:alpha val="0"/>
                </a:srgbClr>
              </a:gs>
            </a:gsLst>
            <a:path path="shape">
              <a:fillToRect l="50000" t="50000" r="50000" b="50000"/>
            </a:path>
          </a:gradFill>
          <a:ln w="9525">
            <a:noFill/>
            <a:miter lim="800000"/>
          </a:ln>
        </p:spPr>
        <p:txBody>
          <a:bodyPr wrap="none" anchor="ctr"/>
          <a:lstStyle/>
          <a:p>
            <a:pPr>
              <a:defRPr/>
            </a:pPr>
            <a:endParaRPr lang="zh-CN" altLang="en-US" kern="0">
              <a:solidFill>
                <a:sysClr val="windowText" lastClr="000000"/>
              </a:solidFill>
              <a:ea typeface="华文细黑" panose="02010600040101010101" pitchFamily="2" charset="-122"/>
            </a:endParaRPr>
          </a:p>
        </p:txBody>
      </p:sp>
      <p:sp>
        <p:nvSpPr>
          <p:cNvPr id="28" name="Rectangle 33"/>
          <p:cNvSpPr>
            <a:spLocks noChangeArrowheads="1"/>
          </p:cNvSpPr>
          <p:nvPr/>
        </p:nvSpPr>
        <p:spPr bwMode="auto">
          <a:xfrm>
            <a:off x="1974656" y="3296812"/>
            <a:ext cx="6086475" cy="185738"/>
          </a:xfrm>
          <a:prstGeom prst="rect">
            <a:avLst/>
          </a:prstGeom>
          <a:gradFill rotWithShape="1">
            <a:gsLst>
              <a:gs pos="0">
                <a:srgbClr val="000000">
                  <a:alpha val="70000"/>
                </a:srgbClr>
              </a:gs>
              <a:gs pos="100000">
                <a:srgbClr val="000000">
                  <a:alpha val="0"/>
                </a:srgbClr>
              </a:gs>
            </a:gsLst>
            <a:path path="shape">
              <a:fillToRect l="50000" t="50000" r="50000" b="50000"/>
            </a:path>
          </a:gradFill>
          <a:ln w="9525">
            <a:noFill/>
            <a:miter lim="800000"/>
          </a:ln>
        </p:spPr>
        <p:txBody>
          <a:bodyPr wrap="none" anchor="ctr"/>
          <a:lstStyle/>
          <a:p>
            <a:pPr>
              <a:defRPr/>
            </a:pPr>
            <a:endParaRPr lang="zh-CN" altLang="en-US" kern="0">
              <a:solidFill>
                <a:sysClr val="windowText" lastClr="000000"/>
              </a:solidFill>
              <a:ea typeface="华文细黑" panose="02010600040101010101" pitchFamily="2" charset="-122"/>
            </a:endParaRPr>
          </a:p>
        </p:txBody>
      </p:sp>
      <p:sp>
        <p:nvSpPr>
          <p:cNvPr id="29" name="Rectangle 34"/>
          <p:cNvSpPr>
            <a:spLocks noChangeArrowheads="1"/>
          </p:cNvSpPr>
          <p:nvPr/>
        </p:nvSpPr>
        <p:spPr bwMode="auto">
          <a:xfrm>
            <a:off x="1974656" y="4088976"/>
            <a:ext cx="6086475" cy="185737"/>
          </a:xfrm>
          <a:prstGeom prst="rect">
            <a:avLst/>
          </a:prstGeom>
          <a:gradFill rotWithShape="1">
            <a:gsLst>
              <a:gs pos="0">
                <a:srgbClr val="000000">
                  <a:alpha val="70000"/>
                </a:srgbClr>
              </a:gs>
              <a:gs pos="100000">
                <a:srgbClr val="000000">
                  <a:alpha val="0"/>
                </a:srgbClr>
              </a:gs>
            </a:gsLst>
            <a:path path="shape">
              <a:fillToRect l="50000" t="50000" r="50000" b="50000"/>
            </a:path>
          </a:gradFill>
          <a:ln w="9525">
            <a:noFill/>
            <a:miter lim="800000"/>
          </a:ln>
        </p:spPr>
        <p:txBody>
          <a:bodyPr wrap="none" anchor="ctr"/>
          <a:lstStyle/>
          <a:p>
            <a:pPr>
              <a:defRPr/>
            </a:pPr>
            <a:endParaRPr lang="zh-CN" altLang="en-US" kern="0">
              <a:solidFill>
                <a:sysClr val="windowText" lastClr="000000"/>
              </a:solidFill>
              <a:ea typeface="华文细黑" panose="02010600040101010101" pitchFamily="2" charset="-122"/>
            </a:endParaRPr>
          </a:p>
        </p:txBody>
      </p:sp>
      <p:sp>
        <p:nvSpPr>
          <p:cNvPr id="30" name="AutoShape 6"/>
          <p:cNvSpPr>
            <a:spLocks noChangeArrowheads="1"/>
          </p:cNvSpPr>
          <p:nvPr/>
        </p:nvSpPr>
        <p:spPr bwMode="auto">
          <a:xfrm>
            <a:off x="2012756" y="1291800"/>
            <a:ext cx="6048375" cy="533400"/>
          </a:xfrm>
          <a:prstGeom prst="roundRect">
            <a:avLst>
              <a:gd name="adj" fmla="val 16667"/>
            </a:avLst>
          </a:prstGeom>
          <a:gradFill rotWithShape="1">
            <a:gsLst>
              <a:gs pos="0">
                <a:srgbClr val="FFFFFF"/>
              </a:gs>
              <a:gs pos="100000">
                <a:srgbClr val="DDDDDD"/>
              </a:gs>
            </a:gsLst>
            <a:lin ang="5400000" scaled="1"/>
          </a:gradFill>
          <a:ln w="9525" algn="ctr">
            <a:solidFill>
              <a:srgbClr val="B2B2B2"/>
            </a:solidFill>
            <a:round/>
          </a:ln>
        </p:spPr>
        <p:txBody>
          <a:bodyPr wrap="none" anchor="ctr"/>
          <a:lstStyle/>
          <a:p>
            <a:pPr>
              <a:defRPr/>
            </a:pPr>
            <a:endParaRPr lang="zh-CN" altLang="en-US" kern="0">
              <a:solidFill>
                <a:sysClr val="windowText" lastClr="000000"/>
              </a:solidFill>
              <a:ea typeface="华文细黑" panose="02010600040101010101" pitchFamily="2" charset="-122"/>
            </a:endParaRPr>
          </a:p>
        </p:txBody>
      </p:sp>
      <p:sp>
        <p:nvSpPr>
          <p:cNvPr id="31" name="AutoShape 9"/>
          <p:cNvSpPr>
            <a:spLocks noChangeArrowheads="1"/>
          </p:cNvSpPr>
          <p:nvPr/>
        </p:nvSpPr>
        <p:spPr bwMode="auto">
          <a:xfrm>
            <a:off x="2012756" y="2083962"/>
            <a:ext cx="6048375" cy="533400"/>
          </a:xfrm>
          <a:prstGeom prst="roundRect">
            <a:avLst>
              <a:gd name="adj"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algn="ctr">
            <a:noFill/>
            <a:round/>
          </a:ln>
        </p:spPr>
        <p:txBody>
          <a:bodyPr wrap="none" anchor="ctr"/>
          <a:lstStyle/>
          <a:p>
            <a:pPr>
              <a:defRPr/>
            </a:pPr>
            <a:endParaRPr lang="zh-CN" altLang="en-US" kern="0">
              <a:solidFill>
                <a:sysClr val="windowText" lastClr="000000"/>
              </a:solidFill>
              <a:ea typeface="华文细黑" panose="02010600040101010101" pitchFamily="2" charset="-122"/>
            </a:endParaRPr>
          </a:p>
        </p:txBody>
      </p:sp>
      <p:sp>
        <p:nvSpPr>
          <p:cNvPr id="32" name="AutoShape 12"/>
          <p:cNvSpPr>
            <a:spLocks noChangeArrowheads="1"/>
          </p:cNvSpPr>
          <p:nvPr/>
        </p:nvSpPr>
        <p:spPr bwMode="auto">
          <a:xfrm>
            <a:off x="2012756" y="2876125"/>
            <a:ext cx="6048375" cy="533400"/>
          </a:xfrm>
          <a:prstGeom prst="roundRect">
            <a:avLst>
              <a:gd name="adj" fmla="val 16667"/>
            </a:avLst>
          </a:prstGeom>
          <a:gradFill rotWithShape="1">
            <a:gsLst>
              <a:gs pos="0">
                <a:srgbClr val="FFFFFF"/>
              </a:gs>
              <a:gs pos="100000">
                <a:srgbClr val="DDDDDD"/>
              </a:gs>
            </a:gsLst>
            <a:lin ang="5400000" scaled="1"/>
          </a:gradFill>
          <a:ln w="9525" algn="ctr">
            <a:solidFill>
              <a:srgbClr val="B2B2B2"/>
            </a:solidFill>
            <a:round/>
          </a:ln>
        </p:spPr>
        <p:txBody>
          <a:bodyPr wrap="none" anchor="ctr"/>
          <a:lstStyle/>
          <a:p>
            <a:pPr algn="ctr">
              <a:defRPr/>
            </a:pPr>
            <a:endParaRPr lang="zh-CN" altLang="zh-CN" i="1" kern="0">
              <a:solidFill>
                <a:sysClr val="windowText" lastClr="000000"/>
              </a:solidFill>
              <a:latin typeface="微软雅黑" panose="020B0503020204020204" pitchFamily="34" charset="-122"/>
            </a:endParaRPr>
          </a:p>
        </p:txBody>
      </p:sp>
      <p:sp>
        <p:nvSpPr>
          <p:cNvPr id="33" name="AutoShape 15"/>
          <p:cNvSpPr>
            <a:spLocks noChangeArrowheads="1"/>
          </p:cNvSpPr>
          <p:nvPr/>
        </p:nvSpPr>
        <p:spPr bwMode="auto">
          <a:xfrm>
            <a:off x="2012756" y="3668287"/>
            <a:ext cx="6048375" cy="533400"/>
          </a:xfrm>
          <a:prstGeom prst="roundRect">
            <a:avLst>
              <a:gd name="adj" fmla="val 16667"/>
            </a:avLst>
          </a:prstGeom>
          <a:gradFill rotWithShape="1">
            <a:gsLst>
              <a:gs pos="0">
                <a:srgbClr val="FFFFFF"/>
              </a:gs>
              <a:gs pos="100000">
                <a:srgbClr val="DDDDDD"/>
              </a:gs>
            </a:gsLst>
            <a:lin ang="5400000" scaled="1"/>
          </a:gradFill>
          <a:ln w="9525" algn="ctr">
            <a:solidFill>
              <a:srgbClr val="B2B2B2"/>
            </a:solidFill>
            <a:round/>
          </a:ln>
        </p:spPr>
        <p:txBody>
          <a:bodyPr wrap="none" anchor="ctr"/>
          <a:lstStyle/>
          <a:p>
            <a:pPr>
              <a:defRPr/>
            </a:pPr>
            <a:endParaRPr lang="zh-CN" altLang="en-US" kern="0">
              <a:solidFill>
                <a:sysClr val="windowText" lastClr="000000"/>
              </a:solidFill>
              <a:ea typeface="华文细黑" panose="02010600040101010101" pitchFamily="2" charset="-122"/>
            </a:endParaRPr>
          </a:p>
        </p:txBody>
      </p:sp>
      <p:sp>
        <p:nvSpPr>
          <p:cNvPr id="34" name="AutoShape 18"/>
          <p:cNvSpPr>
            <a:spLocks noChangeArrowheads="1"/>
          </p:cNvSpPr>
          <p:nvPr/>
        </p:nvSpPr>
        <p:spPr bwMode="auto">
          <a:xfrm>
            <a:off x="2012756" y="4460450"/>
            <a:ext cx="6048375" cy="533400"/>
          </a:xfrm>
          <a:prstGeom prst="roundRect">
            <a:avLst>
              <a:gd name="adj" fmla="val 16667"/>
            </a:avLst>
          </a:prstGeom>
          <a:gradFill rotWithShape="1">
            <a:gsLst>
              <a:gs pos="0">
                <a:srgbClr val="FFFFFF"/>
              </a:gs>
              <a:gs pos="100000">
                <a:srgbClr val="DDDDDD"/>
              </a:gs>
            </a:gsLst>
            <a:lin ang="5400000" scaled="1"/>
          </a:gradFill>
          <a:ln w="9525" algn="ctr">
            <a:solidFill>
              <a:srgbClr val="B2B2B2"/>
            </a:solidFill>
            <a:round/>
          </a:ln>
        </p:spPr>
        <p:txBody>
          <a:bodyPr wrap="none" anchor="ctr"/>
          <a:lstStyle/>
          <a:p>
            <a:pPr>
              <a:defRPr/>
            </a:pPr>
            <a:endParaRPr lang="zh-CN" altLang="en-US" kern="0">
              <a:solidFill>
                <a:sysClr val="windowText" lastClr="000000"/>
              </a:solidFill>
              <a:ea typeface="华文细黑" panose="02010600040101010101" pitchFamily="2" charset="-122"/>
            </a:endParaRPr>
          </a:p>
        </p:txBody>
      </p:sp>
      <p:sp>
        <p:nvSpPr>
          <p:cNvPr id="35" name="AutoShape 19"/>
          <p:cNvSpPr>
            <a:spLocks noChangeArrowheads="1"/>
          </p:cNvSpPr>
          <p:nvPr/>
        </p:nvSpPr>
        <p:spPr bwMode="auto">
          <a:xfrm>
            <a:off x="4821042" y="2226837"/>
            <a:ext cx="431800" cy="215900"/>
          </a:xfrm>
          <a:prstGeom prst="leftArrow">
            <a:avLst>
              <a:gd name="adj1" fmla="val 50278"/>
              <a:gd name="adj2" fmla="val 72731"/>
            </a:avLst>
          </a:prstGeom>
          <a:solidFill>
            <a:srgbClr val="FFFFFF"/>
          </a:solidFill>
          <a:ln w="9525">
            <a:noFill/>
            <a:miter lim="800000"/>
          </a:ln>
        </p:spPr>
        <p:txBody>
          <a:bodyPr wrap="none" anchor="ctr"/>
          <a:lstStyle/>
          <a:p>
            <a:pPr>
              <a:defRPr/>
            </a:pPr>
            <a:endParaRPr lang="zh-CN" altLang="en-US" kern="0">
              <a:solidFill>
                <a:sysClr val="windowText" lastClr="000000"/>
              </a:solidFill>
              <a:ea typeface="华文细黑" panose="02010600040101010101" pitchFamily="2" charset="-122"/>
            </a:endParaRPr>
          </a:p>
        </p:txBody>
      </p:sp>
      <p:sp>
        <p:nvSpPr>
          <p:cNvPr id="36" name="WordArt 20"/>
          <p:cNvSpPr>
            <a:spLocks noChangeArrowheads="1" noChangeShapeType="1" noTextEdit="1"/>
          </p:cNvSpPr>
          <p:nvPr/>
        </p:nvSpPr>
        <p:spPr bwMode="auto">
          <a:xfrm>
            <a:off x="2265167" y="1434676"/>
            <a:ext cx="120650" cy="282575"/>
          </a:xfrm>
          <a:prstGeom prst="rect">
            <a:avLst/>
          </a:prstGeom>
        </p:spPr>
        <p:txBody>
          <a:bodyPr wrap="none" fromWordArt="1">
            <a:prstTxWarp prst="textPlain">
              <a:avLst>
                <a:gd name="adj" fmla="val 50000"/>
              </a:avLst>
            </a:prstTxWarp>
          </a:bodyPr>
          <a:lstStyle/>
          <a:p>
            <a:pPr algn="ctr">
              <a:defRPr/>
            </a:pPr>
            <a:r>
              <a:rPr lang="en-US" altLang="zh-CN" sz="3600" kern="10" dirty="0">
                <a:ln w="3175">
                  <a:solidFill>
                    <a:srgbClr val="DE0000"/>
                  </a:solidFill>
                  <a:round/>
                </a:ln>
                <a:solidFill>
                  <a:srgbClr val="FF0000"/>
                </a:solidFill>
                <a:latin typeface="黑体" panose="02010609060101010101" charset="-122"/>
                <a:ea typeface="黑体" panose="02010609060101010101" charset="-122"/>
              </a:rPr>
              <a:t>1</a:t>
            </a:r>
            <a:endParaRPr lang="zh-CN" altLang="en-US" sz="3600" kern="10" dirty="0">
              <a:ln w="3175">
                <a:solidFill>
                  <a:srgbClr val="DE0000"/>
                </a:solidFill>
                <a:round/>
              </a:ln>
              <a:solidFill>
                <a:srgbClr val="FF0000"/>
              </a:solidFill>
              <a:latin typeface="黑体" panose="02010609060101010101" charset="-122"/>
              <a:ea typeface="黑体" panose="02010609060101010101" charset="-122"/>
            </a:endParaRPr>
          </a:p>
        </p:txBody>
      </p:sp>
      <p:sp>
        <p:nvSpPr>
          <p:cNvPr id="37" name="WordArt 21"/>
          <p:cNvSpPr>
            <a:spLocks noChangeArrowheads="1" noChangeShapeType="1" noTextEdit="1"/>
          </p:cNvSpPr>
          <p:nvPr/>
        </p:nvSpPr>
        <p:spPr bwMode="auto">
          <a:xfrm>
            <a:off x="2261992" y="2199851"/>
            <a:ext cx="184150" cy="282575"/>
          </a:xfrm>
          <a:prstGeom prst="rect">
            <a:avLst/>
          </a:prstGeom>
        </p:spPr>
        <p:txBody>
          <a:bodyPr wrap="none" fromWordArt="1">
            <a:prstTxWarp prst="textPlain">
              <a:avLst>
                <a:gd name="adj" fmla="val 50000"/>
              </a:avLst>
            </a:prstTxWarp>
          </a:bodyPr>
          <a:lstStyle/>
          <a:p>
            <a:pPr algn="ctr">
              <a:defRPr/>
            </a:pPr>
            <a:r>
              <a:rPr lang="en-US" altLang="zh-CN" sz="3600" kern="10" dirty="0">
                <a:ln w="3175">
                  <a:solidFill>
                    <a:srgbClr val="FFFFFF"/>
                  </a:solidFill>
                  <a:round/>
                </a:ln>
                <a:solidFill>
                  <a:srgbClr val="FFFFFF"/>
                </a:solidFill>
                <a:latin typeface="黑体" panose="02010609060101010101" charset="-122"/>
                <a:ea typeface="黑体" panose="02010609060101010101" charset="-122"/>
              </a:rPr>
              <a:t>2</a:t>
            </a:r>
            <a:endParaRPr lang="zh-CN" altLang="en-US" sz="3600" kern="10" dirty="0">
              <a:ln w="3175">
                <a:solidFill>
                  <a:srgbClr val="FFFFFF"/>
                </a:solidFill>
                <a:round/>
              </a:ln>
              <a:solidFill>
                <a:srgbClr val="FFFFFF"/>
              </a:solidFill>
              <a:latin typeface="黑体" panose="02010609060101010101" charset="-122"/>
              <a:ea typeface="黑体" panose="02010609060101010101" charset="-122"/>
            </a:endParaRPr>
          </a:p>
        </p:txBody>
      </p:sp>
      <p:sp>
        <p:nvSpPr>
          <p:cNvPr id="38" name="WordArt 22"/>
          <p:cNvSpPr>
            <a:spLocks noChangeArrowheads="1" noChangeShapeType="1" noTextEdit="1"/>
          </p:cNvSpPr>
          <p:nvPr/>
        </p:nvSpPr>
        <p:spPr bwMode="auto">
          <a:xfrm>
            <a:off x="2239767" y="3009476"/>
            <a:ext cx="184150" cy="282575"/>
          </a:xfrm>
          <a:prstGeom prst="rect">
            <a:avLst/>
          </a:prstGeom>
        </p:spPr>
        <p:txBody>
          <a:bodyPr wrap="none" fromWordArt="1">
            <a:prstTxWarp prst="textPlain">
              <a:avLst>
                <a:gd name="adj" fmla="val 50000"/>
              </a:avLst>
            </a:prstTxWarp>
          </a:bodyPr>
          <a:lstStyle/>
          <a:p>
            <a:pPr algn="ctr">
              <a:defRPr/>
            </a:pPr>
            <a:r>
              <a:rPr lang="en-US" altLang="zh-CN" sz="3600" kern="10" dirty="0">
                <a:ln w="3175">
                  <a:solidFill>
                    <a:srgbClr val="DE0000"/>
                  </a:solidFill>
                  <a:round/>
                </a:ln>
                <a:solidFill>
                  <a:srgbClr val="FF0000"/>
                </a:solidFill>
                <a:latin typeface="黑体" panose="02010609060101010101" charset="-122"/>
                <a:ea typeface="黑体" panose="02010609060101010101" charset="-122"/>
              </a:rPr>
              <a:t>3</a:t>
            </a:r>
            <a:endParaRPr lang="zh-CN" altLang="en-US" sz="3600" kern="10" dirty="0">
              <a:ln w="3175">
                <a:solidFill>
                  <a:srgbClr val="DE0000"/>
                </a:solidFill>
                <a:round/>
              </a:ln>
              <a:solidFill>
                <a:srgbClr val="FF0000"/>
              </a:solidFill>
              <a:latin typeface="黑体" panose="02010609060101010101" charset="-122"/>
              <a:ea typeface="黑体" panose="02010609060101010101" charset="-122"/>
            </a:endParaRPr>
          </a:p>
        </p:txBody>
      </p:sp>
      <p:sp>
        <p:nvSpPr>
          <p:cNvPr id="39" name="WordArt 23"/>
          <p:cNvSpPr>
            <a:spLocks noChangeArrowheads="1" noChangeShapeType="1" noTextEdit="1"/>
          </p:cNvSpPr>
          <p:nvPr/>
        </p:nvSpPr>
        <p:spPr bwMode="auto">
          <a:xfrm>
            <a:off x="2220717" y="3809576"/>
            <a:ext cx="184150" cy="282575"/>
          </a:xfrm>
          <a:prstGeom prst="rect">
            <a:avLst/>
          </a:prstGeom>
        </p:spPr>
        <p:txBody>
          <a:bodyPr wrap="none" fromWordArt="1">
            <a:prstTxWarp prst="textPlain">
              <a:avLst>
                <a:gd name="adj" fmla="val 50000"/>
              </a:avLst>
            </a:prstTxWarp>
          </a:bodyPr>
          <a:lstStyle/>
          <a:p>
            <a:pPr algn="ctr">
              <a:defRPr/>
            </a:pPr>
            <a:r>
              <a:rPr lang="en-US" altLang="zh-CN" sz="3600" kern="10" dirty="0">
                <a:ln w="3175">
                  <a:solidFill>
                    <a:srgbClr val="DE0000"/>
                  </a:solidFill>
                  <a:round/>
                </a:ln>
                <a:solidFill>
                  <a:srgbClr val="FF0000"/>
                </a:solidFill>
                <a:latin typeface="黑体" panose="02010609060101010101" charset="-122"/>
                <a:ea typeface="黑体" panose="02010609060101010101" charset="-122"/>
              </a:rPr>
              <a:t>4</a:t>
            </a:r>
            <a:endParaRPr lang="zh-CN" altLang="en-US" sz="3600" kern="10" dirty="0">
              <a:ln w="3175">
                <a:solidFill>
                  <a:srgbClr val="DE0000"/>
                </a:solidFill>
                <a:round/>
              </a:ln>
              <a:solidFill>
                <a:srgbClr val="FF0000"/>
              </a:solidFill>
              <a:latin typeface="黑体" panose="02010609060101010101" charset="-122"/>
              <a:ea typeface="黑体" panose="02010609060101010101" charset="-122"/>
            </a:endParaRPr>
          </a:p>
        </p:txBody>
      </p:sp>
      <p:sp>
        <p:nvSpPr>
          <p:cNvPr id="40" name="WordArt 24"/>
          <p:cNvSpPr>
            <a:spLocks noChangeArrowheads="1" noChangeShapeType="1" noTextEdit="1"/>
          </p:cNvSpPr>
          <p:nvPr/>
        </p:nvSpPr>
        <p:spPr bwMode="auto">
          <a:xfrm>
            <a:off x="2220717" y="4609676"/>
            <a:ext cx="184150" cy="282575"/>
          </a:xfrm>
          <a:prstGeom prst="rect">
            <a:avLst/>
          </a:prstGeom>
        </p:spPr>
        <p:txBody>
          <a:bodyPr wrap="none" fromWordArt="1">
            <a:prstTxWarp prst="textPlain">
              <a:avLst>
                <a:gd name="adj" fmla="val 50000"/>
              </a:avLst>
            </a:prstTxWarp>
          </a:bodyPr>
          <a:lstStyle/>
          <a:p>
            <a:pPr algn="ctr">
              <a:defRPr/>
            </a:pPr>
            <a:r>
              <a:rPr lang="en-US" altLang="zh-CN" sz="3600" kern="10">
                <a:ln w="3175">
                  <a:solidFill>
                    <a:srgbClr val="DE0000"/>
                  </a:solidFill>
                  <a:round/>
                </a:ln>
                <a:solidFill>
                  <a:srgbClr val="FF0000"/>
                </a:solidFill>
                <a:latin typeface="黑体" panose="02010609060101010101" charset="-122"/>
                <a:ea typeface="黑体" panose="02010609060101010101" charset="-122"/>
              </a:rPr>
              <a:t>5</a:t>
            </a:r>
            <a:endParaRPr lang="zh-CN" altLang="en-US" sz="3600" kern="10">
              <a:ln w="3175">
                <a:solidFill>
                  <a:srgbClr val="DE0000"/>
                </a:solidFill>
                <a:round/>
              </a:ln>
              <a:solidFill>
                <a:srgbClr val="FF0000"/>
              </a:solidFill>
              <a:latin typeface="黑体" panose="02010609060101010101" charset="-122"/>
              <a:ea typeface="黑体" panose="02010609060101010101" charset="-122"/>
            </a:endParaRPr>
          </a:p>
        </p:txBody>
      </p:sp>
      <p:sp>
        <p:nvSpPr>
          <p:cNvPr id="41" name="AutoShape 25"/>
          <p:cNvSpPr>
            <a:spLocks noChangeArrowheads="1"/>
          </p:cNvSpPr>
          <p:nvPr/>
        </p:nvSpPr>
        <p:spPr bwMode="auto">
          <a:xfrm>
            <a:off x="2085780" y="1291800"/>
            <a:ext cx="5403850" cy="533400"/>
          </a:xfrm>
          <a:prstGeom prst="roundRect">
            <a:avLst>
              <a:gd name="adj" fmla="val 0"/>
            </a:avLst>
          </a:prstGeom>
          <a:noFill/>
          <a:ln w="3175">
            <a:noFill/>
            <a:round/>
          </a:ln>
        </p:spPr>
        <p:txBody>
          <a:bodyPr wrap="none" lIns="144000" anchor="ctr"/>
          <a:lstStyle/>
          <a:p>
            <a:pPr lvl="1"/>
            <a:r>
              <a:rPr lang="zh-CN" altLang="en-US" dirty="0">
                <a:latin typeface="微软雅黑" panose="020B0503020204020204" pitchFamily="34" charset="-122"/>
              </a:rPr>
              <a:t>单击添加目录内容</a:t>
            </a:r>
            <a:r>
              <a:rPr lang="en-US" altLang="zh-CN" dirty="0">
                <a:latin typeface="微软雅黑" panose="020B0503020204020204" pitchFamily="34" charset="-122"/>
              </a:rPr>
              <a:t>1</a:t>
            </a:r>
          </a:p>
        </p:txBody>
      </p:sp>
      <p:sp>
        <p:nvSpPr>
          <p:cNvPr id="42" name="AutoShape 26"/>
          <p:cNvSpPr>
            <a:spLocks noChangeArrowheads="1"/>
          </p:cNvSpPr>
          <p:nvPr/>
        </p:nvSpPr>
        <p:spPr bwMode="auto">
          <a:xfrm>
            <a:off x="2559721" y="2083962"/>
            <a:ext cx="4929909" cy="533400"/>
          </a:xfrm>
          <a:prstGeom prst="roundRect">
            <a:avLst>
              <a:gd name="adj" fmla="val 0"/>
            </a:avLst>
          </a:prstGeom>
          <a:noFill/>
          <a:ln w="3175">
            <a:noFill/>
            <a:round/>
          </a:ln>
        </p:spPr>
        <p:txBody>
          <a:bodyPr wrap="none" lIns="144000" anchor="ctr"/>
          <a:lstStyle/>
          <a:p>
            <a:pPr marL="0" lvl="1">
              <a:defRPr/>
            </a:pPr>
            <a:r>
              <a:rPr lang="zh-CN" altLang="en-US" kern="0" dirty="0">
                <a:solidFill>
                  <a:srgbClr val="FFFFFF"/>
                </a:solidFill>
                <a:latin typeface="微软雅黑" panose="020B0503020204020204" pitchFamily="34" charset="-122"/>
              </a:rPr>
              <a:t>单击添加目录内容</a:t>
            </a:r>
            <a:r>
              <a:rPr lang="en-US" altLang="zh-CN" kern="0" dirty="0">
                <a:solidFill>
                  <a:srgbClr val="FFFFFF"/>
                </a:solidFill>
                <a:latin typeface="微软雅黑" panose="020B0503020204020204" pitchFamily="34" charset="-122"/>
              </a:rPr>
              <a:t>2</a:t>
            </a:r>
          </a:p>
        </p:txBody>
      </p:sp>
      <p:sp>
        <p:nvSpPr>
          <p:cNvPr id="43" name="AutoShape 27"/>
          <p:cNvSpPr>
            <a:spLocks noChangeArrowheads="1"/>
          </p:cNvSpPr>
          <p:nvPr/>
        </p:nvSpPr>
        <p:spPr bwMode="auto">
          <a:xfrm>
            <a:off x="2085780" y="2876125"/>
            <a:ext cx="5403850" cy="533400"/>
          </a:xfrm>
          <a:prstGeom prst="roundRect">
            <a:avLst>
              <a:gd name="adj" fmla="val 0"/>
            </a:avLst>
          </a:prstGeom>
          <a:noFill/>
          <a:ln w="3175">
            <a:noFill/>
            <a:round/>
          </a:ln>
        </p:spPr>
        <p:txBody>
          <a:bodyPr wrap="none" anchor="ctr"/>
          <a:lstStyle/>
          <a:p>
            <a:pPr lvl="1"/>
            <a:r>
              <a:rPr lang="zh-CN" altLang="en-US">
                <a:latin typeface="微软雅黑" panose="020B0503020204020204" pitchFamily="34" charset="-122"/>
              </a:rPr>
              <a:t>单击添加目录内容</a:t>
            </a:r>
            <a:r>
              <a:rPr lang="en-US" altLang="zh-CN">
                <a:latin typeface="微软雅黑" panose="020B0503020204020204" pitchFamily="34" charset="-122"/>
              </a:rPr>
              <a:t>3</a:t>
            </a:r>
          </a:p>
        </p:txBody>
      </p:sp>
      <p:sp>
        <p:nvSpPr>
          <p:cNvPr id="44" name="AutoShape 28"/>
          <p:cNvSpPr>
            <a:spLocks noChangeArrowheads="1"/>
          </p:cNvSpPr>
          <p:nvPr/>
        </p:nvSpPr>
        <p:spPr bwMode="auto">
          <a:xfrm>
            <a:off x="2085780" y="3668287"/>
            <a:ext cx="5403850" cy="533400"/>
          </a:xfrm>
          <a:prstGeom prst="roundRect">
            <a:avLst>
              <a:gd name="adj" fmla="val 0"/>
            </a:avLst>
          </a:prstGeom>
          <a:noFill/>
          <a:ln w="3175">
            <a:noFill/>
            <a:round/>
          </a:ln>
        </p:spPr>
        <p:txBody>
          <a:bodyPr wrap="none" lIns="144000" anchor="ctr"/>
          <a:lstStyle/>
          <a:p>
            <a:pPr lvl="1"/>
            <a:r>
              <a:rPr lang="zh-CN" altLang="en-US">
                <a:latin typeface="微软雅黑" panose="020B0503020204020204" pitchFamily="34" charset="-122"/>
              </a:rPr>
              <a:t>单击添加目录内容</a:t>
            </a:r>
            <a:r>
              <a:rPr lang="en-US" altLang="zh-CN">
                <a:latin typeface="微软雅黑" panose="020B0503020204020204" pitchFamily="34" charset="-122"/>
              </a:rPr>
              <a:t>4</a:t>
            </a:r>
          </a:p>
        </p:txBody>
      </p:sp>
      <p:sp>
        <p:nvSpPr>
          <p:cNvPr id="45" name="AutoShape 29"/>
          <p:cNvSpPr>
            <a:spLocks noChangeArrowheads="1"/>
          </p:cNvSpPr>
          <p:nvPr/>
        </p:nvSpPr>
        <p:spPr bwMode="auto">
          <a:xfrm>
            <a:off x="2085780" y="4458862"/>
            <a:ext cx="5403850" cy="533400"/>
          </a:xfrm>
          <a:prstGeom prst="roundRect">
            <a:avLst>
              <a:gd name="adj" fmla="val 0"/>
            </a:avLst>
          </a:prstGeom>
          <a:noFill/>
          <a:ln w="3175">
            <a:noFill/>
            <a:round/>
          </a:ln>
        </p:spPr>
        <p:txBody>
          <a:bodyPr wrap="none" lIns="144000" anchor="ctr"/>
          <a:lstStyle/>
          <a:p>
            <a:pPr lvl="1"/>
            <a:r>
              <a:rPr lang="zh-CN" altLang="en-US">
                <a:latin typeface="微软雅黑" panose="020B0503020204020204" pitchFamily="34" charset="-122"/>
              </a:rPr>
              <a:t>单击添加目录内容</a:t>
            </a:r>
            <a:r>
              <a:rPr lang="en-US" altLang="zh-CN">
                <a:latin typeface="微软雅黑" panose="020B0503020204020204" pitchFamily="34" charset="-122"/>
              </a:rPr>
              <a:t>5</a:t>
            </a:r>
          </a:p>
        </p:txBody>
      </p:sp>
      <p:sp>
        <p:nvSpPr>
          <p:cNvPr id="47" name="矩形 46"/>
          <p:cNvSpPr/>
          <p:nvPr/>
        </p:nvSpPr>
        <p:spPr>
          <a:xfrm>
            <a:off x="857251" y="610647"/>
            <a:ext cx="2794355" cy="584775"/>
          </a:xfrm>
          <a:prstGeom prst="rect">
            <a:avLst/>
          </a:prstGeom>
        </p:spPr>
        <p:txBody>
          <a:bodyPr wrap="none">
            <a:spAutoFit/>
          </a:bodyPr>
          <a:lstStyle/>
          <a:p>
            <a:r>
              <a:rPr lang="zh-CN" altLang="en-US" sz="3200" b="1" dirty="0">
                <a:solidFill>
                  <a:srgbClr val="C00000"/>
                </a:solidFill>
                <a:latin typeface="华文细黑" panose="02010600040101010101" pitchFamily="2" charset="-122"/>
              </a:rPr>
              <a:t>目 录 </a:t>
            </a:r>
            <a:r>
              <a:rPr lang="en-US" altLang="zh-CN" sz="2800" b="1" dirty="0">
                <a:latin typeface="华文细黑" panose="02010600040101010101" pitchFamily="2" charset="-122"/>
              </a:rPr>
              <a:t>Contents</a:t>
            </a:r>
          </a:p>
        </p:txBody>
      </p:sp>
      <p:sp>
        <p:nvSpPr>
          <p:cNvPr id="24"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7</a:t>
            </a:fld>
            <a:endParaRPr lang="en-US" altLang="zh-CN" dirty="0">
              <a:solidFill>
                <a:schemeClr val="tx1"/>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361950"/>
            <a:r>
              <a:rPr lang="zh-CN" altLang="en-US" dirty="0"/>
              <a:t>内容页样式</a:t>
            </a:r>
          </a:p>
        </p:txBody>
      </p:sp>
      <p:sp>
        <p:nvSpPr>
          <p:cNvPr id="5" name="Rectangle 4"/>
          <p:cNvSpPr>
            <a:spLocks noChangeArrowheads="1"/>
          </p:cNvSpPr>
          <p:nvPr/>
        </p:nvSpPr>
        <p:spPr bwMode="auto">
          <a:xfrm>
            <a:off x="5367338" y="1484313"/>
            <a:ext cx="3816350" cy="431800"/>
          </a:xfrm>
          <a:prstGeom prst="rect">
            <a:avLst/>
          </a:prstGeom>
          <a:solidFill>
            <a:schemeClr val="hlink"/>
          </a:solidFill>
          <a:ln w="9525">
            <a:noFill/>
            <a:miter lim="800000"/>
          </a:ln>
        </p:spPr>
        <p:txBody>
          <a:bodyPr wrap="none" anchor="ctr"/>
          <a:lstStyle/>
          <a:p>
            <a:pPr algn="ctr"/>
            <a:r>
              <a:rPr lang="zh-CN" altLang="en-US" b="1" dirty="0">
                <a:solidFill>
                  <a:schemeClr val="bg1"/>
                </a:solidFill>
                <a:effectLst>
                  <a:outerShdw blurRad="38100" dist="38100" dir="2700000" algn="tl">
                    <a:srgbClr val="000000">
                      <a:alpha val="43137"/>
                    </a:srgbClr>
                  </a:outerShdw>
                </a:effectLst>
              </a:rPr>
              <a:t>单击添加标题文字</a:t>
            </a:r>
          </a:p>
        </p:txBody>
      </p:sp>
      <p:sp>
        <p:nvSpPr>
          <p:cNvPr id="7" name="AutoShape 7"/>
          <p:cNvSpPr>
            <a:spLocks noChangeArrowheads="1"/>
          </p:cNvSpPr>
          <p:nvPr/>
        </p:nvSpPr>
        <p:spPr bwMode="auto">
          <a:xfrm>
            <a:off x="5397500" y="2146301"/>
            <a:ext cx="3786188" cy="2879725"/>
          </a:xfrm>
          <a:prstGeom prst="roundRect">
            <a:avLst>
              <a:gd name="adj" fmla="val 0"/>
            </a:avLst>
          </a:prstGeom>
          <a:noFill/>
          <a:ln w="3175">
            <a:solidFill>
              <a:srgbClr val="969696"/>
            </a:solidFill>
            <a:round/>
          </a:ln>
        </p:spPr>
        <p:txBody>
          <a:bodyPr/>
          <a:lstStyle/>
          <a:p>
            <a:pPr marL="357505" indent="-357505">
              <a:lnSpc>
                <a:spcPct val="120000"/>
              </a:lnSpc>
              <a:spcBef>
                <a:spcPct val="50000"/>
              </a:spcBef>
              <a:buClr>
                <a:schemeClr val="accent2"/>
              </a:buClr>
              <a:buFont typeface="Wingdings" panose="05000000000000000000" pitchFamily="2" charset="2"/>
              <a:buChar char="n"/>
            </a:pPr>
            <a:r>
              <a:rPr lang="zh-CN" altLang="en-US" sz="1600">
                <a:solidFill>
                  <a:schemeClr val="tx2"/>
                </a:solidFill>
              </a:rPr>
              <a:t>段落一：单击添加内容文字单击添加段落文字单击添加段落文字。</a:t>
            </a:r>
            <a:endParaRPr lang="en-US" altLang="zh-CN" sz="1600">
              <a:solidFill>
                <a:schemeClr val="tx2"/>
              </a:solidFill>
            </a:endParaRPr>
          </a:p>
          <a:p>
            <a:pPr marL="357505" indent="-357505">
              <a:lnSpc>
                <a:spcPct val="120000"/>
              </a:lnSpc>
              <a:spcBef>
                <a:spcPct val="50000"/>
              </a:spcBef>
              <a:buClr>
                <a:srgbClr val="FF9933"/>
              </a:buClr>
              <a:buFont typeface="Wingdings" panose="05000000000000000000" pitchFamily="2" charset="2"/>
              <a:buChar char="n"/>
            </a:pPr>
            <a:r>
              <a:rPr lang="zh-CN" altLang="en-US" sz="1600">
                <a:solidFill>
                  <a:srgbClr val="FF6600"/>
                </a:solidFill>
              </a:rPr>
              <a:t>段落二：单击添加内容文字单击添加段落文字单击添加段落文字。</a:t>
            </a:r>
            <a:endParaRPr lang="en-US" altLang="zh-CN" sz="1600">
              <a:solidFill>
                <a:srgbClr val="FF6600"/>
              </a:solidFill>
            </a:endParaRPr>
          </a:p>
          <a:p>
            <a:pPr marL="357505" indent="-357505">
              <a:lnSpc>
                <a:spcPct val="120000"/>
              </a:lnSpc>
              <a:spcBef>
                <a:spcPct val="50000"/>
              </a:spcBef>
              <a:buClr>
                <a:schemeClr val="accent2"/>
              </a:buClr>
              <a:buFont typeface="Wingdings" panose="05000000000000000000" pitchFamily="2" charset="2"/>
              <a:buChar char="n"/>
            </a:pPr>
            <a:r>
              <a:rPr lang="zh-CN" altLang="en-US" sz="1600">
                <a:solidFill>
                  <a:schemeClr val="tx2"/>
                </a:solidFill>
              </a:rPr>
              <a:t>段落三：单击添加内容文字单击添加段落文字单击添加段落文字单击添加段落文字单击添加段落文字。</a:t>
            </a:r>
            <a:endParaRPr lang="en-US" altLang="zh-CN" sz="1600">
              <a:solidFill>
                <a:schemeClr val="tx2"/>
              </a:solidFill>
            </a:endParaRPr>
          </a:p>
          <a:p>
            <a:pPr marL="357505" indent="-357505">
              <a:buClr>
                <a:schemeClr val="accent2"/>
              </a:buClr>
              <a:buFont typeface="Wingdings" panose="05000000000000000000" pitchFamily="2" charset="2"/>
              <a:buChar char="n"/>
            </a:pPr>
            <a:endParaRPr lang="en-US" altLang="zh-CN" sz="1600">
              <a:solidFill>
                <a:schemeClr val="tx2"/>
              </a:solidFill>
            </a:endParaRPr>
          </a:p>
          <a:p>
            <a:pPr marL="357505" indent="-357505">
              <a:lnSpc>
                <a:spcPct val="120000"/>
              </a:lnSpc>
              <a:spcBef>
                <a:spcPct val="50000"/>
              </a:spcBef>
              <a:buClr>
                <a:schemeClr val="accent2"/>
              </a:buClr>
              <a:buFont typeface="Wingdings" panose="05000000000000000000" pitchFamily="2" charset="2"/>
              <a:buChar char="n"/>
            </a:pPr>
            <a:endParaRPr lang="en-US" altLang="zh-CN" sz="1600">
              <a:solidFill>
                <a:schemeClr val="tx2"/>
              </a:solidFill>
            </a:endParaRPr>
          </a:p>
        </p:txBody>
      </p:sp>
      <p:pic>
        <p:nvPicPr>
          <p:cNvPr id="9" name="Picture 57"/>
          <p:cNvPicPr>
            <a:picLocks noChangeAspect="1" noChangeArrowheads="1"/>
          </p:cNvPicPr>
          <p:nvPr/>
        </p:nvPicPr>
        <p:blipFill>
          <a:blip r:embed="rId2" cstate="print">
            <a:lum bright="24000"/>
          </a:blip>
          <a:srcRect t="50450" r="-420"/>
          <a:stretch>
            <a:fillRect/>
          </a:stretch>
        </p:blipFill>
        <p:spPr bwMode="gray">
          <a:xfrm>
            <a:off x="5213351" y="1924050"/>
            <a:ext cx="4119563" cy="101600"/>
          </a:xfrm>
          <a:prstGeom prst="rect">
            <a:avLst/>
          </a:prstGeom>
          <a:noFill/>
          <a:ln w="9525">
            <a:noFill/>
            <a:miter lim="800000"/>
            <a:headEnd/>
            <a:tailEnd/>
          </a:ln>
        </p:spPr>
      </p:pic>
      <p:grpSp>
        <p:nvGrpSpPr>
          <p:cNvPr id="12" name="组合 11"/>
          <p:cNvGrpSpPr/>
          <p:nvPr/>
        </p:nvGrpSpPr>
        <p:grpSpPr>
          <a:xfrm>
            <a:off x="827088" y="1484314"/>
            <a:ext cx="4119563" cy="3652837"/>
            <a:chOff x="319087" y="1484313"/>
            <a:chExt cx="4119563" cy="3652837"/>
          </a:xfrm>
        </p:grpSpPr>
        <p:sp>
          <p:nvSpPr>
            <p:cNvPr id="4" name="Rectangle 3"/>
            <p:cNvSpPr>
              <a:spLocks noChangeArrowheads="1"/>
            </p:cNvSpPr>
            <p:nvPr/>
          </p:nvSpPr>
          <p:spPr bwMode="auto">
            <a:xfrm>
              <a:off x="468313" y="1484313"/>
              <a:ext cx="3816350" cy="431800"/>
            </a:xfrm>
            <a:prstGeom prst="rect">
              <a:avLst/>
            </a:prstGeom>
            <a:solidFill>
              <a:srgbClr val="C00000"/>
            </a:solidFill>
            <a:ln w="9525">
              <a:noFill/>
              <a:miter lim="800000"/>
            </a:ln>
          </p:spPr>
          <p:txBody>
            <a:bodyPr wrap="none" anchor="ctr"/>
            <a:lstStyle/>
            <a:p>
              <a:pPr algn="ctr"/>
              <a:r>
                <a:rPr lang="zh-CN" altLang="en-US" b="1" dirty="0">
                  <a:solidFill>
                    <a:schemeClr val="bg1"/>
                  </a:solidFill>
                  <a:effectLst>
                    <a:outerShdw blurRad="38100" dist="38100" dir="2700000" algn="tl">
                      <a:srgbClr val="000000">
                        <a:alpha val="43137"/>
                      </a:srgbClr>
                    </a:outerShdw>
                  </a:effectLst>
                </a:rPr>
                <a:t>单击添加标题文字</a:t>
              </a:r>
            </a:p>
          </p:txBody>
        </p:sp>
        <p:sp>
          <p:nvSpPr>
            <p:cNvPr id="6" name="AutoShape 6"/>
            <p:cNvSpPr>
              <a:spLocks noChangeArrowheads="1"/>
            </p:cNvSpPr>
            <p:nvPr/>
          </p:nvSpPr>
          <p:spPr bwMode="auto">
            <a:xfrm>
              <a:off x="468313" y="2146300"/>
              <a:ext cx="3786187" cy="2879725"/>
            </a:xfrm>
            <a:prstGeom prst="roundRect">
              <a:avLst>
                <a:gd name="adj" fmla="val 0"/>
              </a:avLst>
            </a:prstGeom>
            <a:noFill/>
            <a:ln w="3175">
              <a:solidFill>
                <a:srgbClr val="969696"/>
              </a:solidFill>
              <a:round/>
            </a:ln>
          </p:spPr>
          <p:txBody>
            <a:bodyPr/>
            <a:lstStyle/>
            <a:p>
              <a:pPr marL="357505" indent="-357505">
                <a:lnSpc>
                  <a:spcPct val="120000"/>
                </a:lnSpc>
                <a:spcBef>
                  <a:spcPct val="50000"/>
                </a:spcBef>
                <a:buClr>
                  <a:schemeClr val="accent2"/>
                </a:buClr>
                <a:buFont typeface="Wingdings" panose="05000000000000000000" pitchFamily="2" charset="2"/>
                <a:buChar char="n"/>
              </a:pPr>
              <a:r>
                <a:rPr lang="zh-CN" altLang="en-US" sz="1600" dirty="0">
                  <a:solidFill>
                    <a:schemeClr val="tx2"/>
                  </a:solidFill>
                </a:rPr>
                <a:t>段落一：单击添加内容文字单击添加段落文字单击添加段落文字。</a:t>
              </a:r>
              <a:endParaRPr lang="en-US" altLang="zh-CN" sz="1600" dirty="0">
                <a:solidFill>
                  <a:schemeClr val="tx2"/>
                </a:solidFill>
              </a:endParaRPr>
            </a:p>
            <a:p>
              <a:pPr marL="357505" indent="-357505">
                <a:lnSpc>
                  <a:spcPct val="120000"/>
                </a:lnSpc>
                <a:spcBef>
                  <a:spcPct val="50000"/>
                </a:spcBef>
                <a:buClr>
                  <a:schemeClr val="accent2"/>
                </a:buClr>
                <a:buFont typeface="Wingdings" panose="05000000000000000000" pitchFamily="2" charset="2"/>
                <a:buChar char="n"/>
              </a:pPr>
              <a:r>
                <a:rPr lang="zh-CN" altLang="en-US" sz="1600" dirty="0">
                  <a:solidFill>
                    <a:schemeClr val="tx2"/>
                  </a:solidFill>
                </a:rPr>
                <a:t>段落二：单击添加内容文字单击添加段落文字单击添加段落文字。</a:t>
              </a:r>
              <a:endParaRPr lang="en-US" altLang="zh-CN" sz="1600" dirty="0">
                <a:solidFill>
                  <a:schemeClr val="tx2"/>
                </a:solidFill>
              </a:endParaRPr>
            </a:p>
            <a:p>
              <a:pPr marL="357505" indent="-357505">
                <a:lnSpc>
                  <a:spcPct val="120000"/>
                </a:lnSpc>
                <a:spcBef>
                  <a:spcPct val="50000"/>
                </a:spcBef>
                <a:buClr>
                  <a:schemeClr val="accent2"/>
                </a:buClr>
                <a:buFont typeface="Wingdings" panose="05000000000000000000" pitchFamily="2" charset="2"/>
                <a:buChar char="n"/>
              </a:pPr>
              <a:r>
                <a:rPr lang="zh-CN" altLang="en-US" sz="1600" dirty="0">
                  <a:solidFill>
                    <a:schemeClr val="tx2"/>
                  </a:solidFill>
                </a:rPr>
                <a:t>段落三：单击添加内容文字单击添加段落文字单击添加段落文字单击添加段落文字单击添加段落文字。</a:t>
              </a:r>
              <a:endParaRPr lang="en-US" altLang="zh-CN" sz="1600" dirty="0">
                <a:solidFill>
                  <a:schemeClr val="tx2"/>
                </a:solidFill>
              </a:endParaRPr>
            </a:p>
            <a:p>
              <a:pPr marL="357505" indent="-357505">
                <a:buClr>
                  <a:schemeClr val="accent2"/>
                </a:buClr>
                <a:buFont typeface="Wingdings" panose="05000000000000000000" pitchFamily="2" charset="2"/>
                <a:buChar char="n"/>
              </a:pPr>
              <a:endParaRPr lang="en-US" altLang="zh-CN" sz="1600" dirty="0">
                <a:solidFill>
                  <a:schemeClr val="tx2"/>
                </a:solidFill>
              </a:endParaRPr>
            </a:p>
            <a:p>
              <a:pPr marL="357505" indent="-357505">
                <a:lnSpc>
                  <a:spcPct val="120000"/>
                </a:lnSpc>
                <a:spcBef>
                  <a:spcPct val="50000"/>
                </a:spcBef>
                <a:buClr>
                  <a:schemeClr val="accent2"/>
                </a:buClr>
                <a:buFont typeface="Wingdings" panose="05000000000000000000" pitchFamily="2" charset="2"/>
                <a:buChar char="n"/>
              </a:pPr>
              <a:endParaRPr lang="en-US" altLang="zh-CN" sz="1600" dirty="0">
                <a:solidFill>
                  <a:schemeClr val="tx2"/>
                </a:solidFill>
              </a:endParaRPr>
            </a:p>
          </p:txBody>
        </p:sp>
        <p:pic>
          <p:nvPicPr>
            <p:cNvPr id="8" name="Picture 57"/>
            <p:cNvPicPr>
              <a:picLocks noChangeAspect="1" noChangeArrowheads="1"/>
            </p:cNvPicPr>
            <p:nvPr/>
          </p:nvPicPr>
          <p:blipFill>
            <a:blip r:embed="rId2" cstate="print">
              <a:lum bright="24000"/>
            </a:blip>
            <a:srcRect t="50450" r="-420"/>
            <a:stretch>
              <a:fillRect/>
            </a:stretch>
          </p:blipFill>
          <p:spPr bwMode="gray">
            <a:xfrm>
              <a:off x="319087" y="1924050"/>
              <a:ext cx="4119563" cy="101600"/>
            </a:xfrm>
            <a:prstGeom prst="rect">
              <a:avLst/>
            </a:prstGeom>
            <a:noFill/>
            <a:ln w="9525">
              <a:noFill/>
              <a:miter lim="800000"/>
              <a:headEnd/>
              <a:tailEnd/>
            </a:ln>
          </p:spPr>
        </p:pic>
        <p:pic>
          <p:nvPicPr>
            <p:cNvPr id="10" name="Picture 57"/>
            <p:cNvPicPr>
              <a:picLocks noChangeAspect="1" noChangeArrowheads="1"/>
            </p:cNvPicPr>
            <p:nvPr/>
          </p:nvPicPr>
          <p:blipFill>
            <a:blip r:embed="rId2" cstate="print">
              <a:lum bright="24000"/>
            </a:blip>
            <a:srcRect t="50450" r="-420"/>
            <a:stretch>
              <a:fillRect/>
            </a:stretch>
          </p:blipFill>
          <p:spPr bwMode="gray">
            <a:xfrm>
              <a:off x="319087" y="5035550"/>
              <a:ext cx="4119563" cy="101600"/>
            </a:xfrm>
            <a:prstGeom prst="rect">
              <a:avLst/>
            </a:prstGeom>
            <a:noFill/>
            <a:ln w="9525">
              <a:noFill/>
              <a:miter lim="800000"/>
              <a:headEnd/>
              <a:tailEnd/>
            </a:ln>
          </p:spPr>
        </p:pic>
      </p:grpSp>
      <p:pic>
        <p:nvPicPr>
          <p:cNvPr id="11" name="Picture 57"/>
          <p:cNvPicPr>
            <a:picLocks noChangeAspect="1" noChangeArrowheads="1"/>
          </p:cNvPicPr>
          <p:nvPr/>
        </p:nvPicPr>
        <p:blipFill>
          <a:blip r:embed="rId2" cstate="print">
            <a:lum bright="24000"/>
          </a:blip>
          <a:srcRect t="50450" r="-420"/>
          <a:stretch>
            <a:fillRect/>
          </a:stretch>
        </p:blipFill>
        <p:spPr bwMode="gray">
          <a:xfrm>
            <a:off x="5257801" y="5035550"/>
            <a:ext cx="4119563" cy="101600"/>
          </a:xfrm>
          <a:prstGeom prst="rect">
            <a:avLst/>
          </a:prstGeom>
          <a:noFill/>
          <a:ln w="9525">
            <a:noFill/>
            <a:miter lim="800000"/>
            <a:headEnd/>
            <a:tailEnd/>
          </a:ln>
        </p:spPr>
      </p:pic>
      <p:sp>
        <p:nvSpPr>
          <p:cNvPr id="14"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8</a:t>
            </a:fld>
            <a:endParaRPr lang="en-US" altLang="zh-CN" dirty="0">
              <a:solidFill>
                <a:schemeClr val="tx1"/>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0" y="546100"/>
            <a:ext cx="8229600" cy="635000"/>
          </a:xfrm>
        </p:spPr>
        <p:txBody>
          <a:bodyPr>
            <a:normAutofit/>
          </a:bodyPr>
          <a:lstStyle/>
          <a:p>
            <a:pPr marL="450850"/>
            <a:r>
              <a:rPr lang="zh-CN" altLang="en-US" dirty="0"/>
              <a:t>内容页样式</a:t>
            </a:r>
          </a:p>
        </p:txBody>
      </p:sp>
      <p:sp>
        <p:nvSpPr>
          <p:cNvPr id="5" name="Rectangle 3"/>
          <p:cNvSpPr>
            <a:spLocks noChangeArrowheads="1"/>
          </p:cNvSpPr>
          <p:nvPr/>
        </p:nvSpPr>
        <p:spPr bwMode="auto">
          <a:xfrm>
            <a:off x="967931" y="4013200"/>
            <a:ext cx="8219329" cy="431800"/>
          </a:xfrm>
          <a:prstGeom prst="rect">
            <a:avLst/>
          </a:prstGeom>
          <a:solidFill>
            <a:srgbClr val="C00000"/>
          </a:solidFill>
          <a:ln w="9525">
            <a:noFill/>
            <a:miter lim="800000"/>
          </a:ln>
        </p:spPr>
        <p:txBody>
          <a:bodyPr wrap="none" anchor="ctr"/>
          <a:lstStyle/>
          <a:p>
            <a:pPr algn="ctr"/>
            <a:r>
              <a:rPr lang="zh-CN" altLang="en-US" b="1" dirty="0">
                <a:solidFill>
                  <a:schemeClr val="bg1"/>
                </a:solidFill>
                <a:effectLst>
                  <a:outerShdw blurRad="38100" dist="38100" dir="2700000" algn="tl">
                    <a:srgbClr val="000000">
                      <a:alpha val="43137"/>
                    </a:srgbClr>
                  </a:outerShdw>
                </a:effectLst>
              </a:rPr>
              <a:t>单击添加标题文字</a:t>
            </a:r>
          </a:p>
        </p:txBody>
      </p:sp>
      <p:sp>
        <p:nvSpPr>
          <p:cNvPr id="6" name="AutoShape 6"/>
          <p:cNvSpPr>
            <a:spLocks noChangeArrowheads="1"/>
          </p:cNvSpPr>
          <p:nvPr/>
        </p:nvSpPr>
        <p:spPr bwMode="auto">
          <a:xfrm>
            <a:off x="967930" y="4675187"/>
            <a:ext cx="8219329" cy="432000"/>
          </a:xfrm>
          <a:prstGeom prst="roundRect">
            <a:avLst>
              <a:gd name="adj" fmla="val 0"/>
            </a:avLst>
          </a:prstGeom>
          <a:noFill/>
          <a:ln w="3175">
            <a:solidFill>
              <a:srgbClr val="969696"/>
            </a:solidFill>
            <a:round/>
          </a:ln>
        </p:spPr>
        <p:txBody>
          <a:bodyPr/>
          <a:lstStyle/>
          <a:p>
            <a:pPr marL="357505" indent="-357505">
              <a:lnSpc>
                <a:spcPct val="120000"/>
              </a:lnSpc>
              <a:spcBef>
                <a:spcPct val="50000"/>
              </a:spcBef>
              <a:buClr>
                <a:srgbClr val="C00000"/>
              </a:buClr>
              <a:buFont typeface="Wingdings" panose="05000000000000000000" pitchFamily="2" charset="2"/>
              <a:buChar char="n"/>
            </a:pPr>
            <a:r>
              <a:rPr lang="zh-CN" altLang="en-US" sz="1600" dirty="0">
                <a:solidFill>
                  <a:schemeClr val="tx2"/>
                </a:solidFill>
              </a:rPr>
              <a:t>段落一：单击添加内容文字单击添加段落文字单击添加段落文字。</a:t>
            </a:r>
            <a:endParaRPr lang="en-US" altLang="zh-CN" sz="1600" dirty="0">
              <a:solidFill>
                <a:schemeClr val="tx2"/>
              </a:solidFill>
            </a:endParaRPr>
          </a:p>
          <a:p>
            <a:pPr marL="357505" indent="-357505">
              <a:lnSpc>
                <a:spcPct val="120000"/>
              </a:lnSpc>
              <a:spcBef>
                <a:spcPct val="50000"/>
              </a:spcBef>
              <a:buClr>
                <a:schemeClr val="accent2"/>
              </a:buClr>
              <a:buFont typeface="Wingdings" panose="05000000000000000000" pitchFamily="2" charset="2"/>
              <a:buChar char="n"/>
            </a:pPr>
            <a:endParaRPr lang="en-US" altLang="zh-CN" sz="1600" dirty="0">
              <a:solidFill>
                <a:schemeClr val="tx2"/>
              </a:solidFill>
            </a:endParaRPr>
          </a:p>
        </p:txBody>
      </p:sp>
      <p:pic>
        <p:nvPicPr>
          <p:cNvPr id="7" name="Picture 57"/>
          <p:cNvPicPr>
            <a:picLocks noChangeAspect="1" noChangeArrowheads="1"/>
          </p:cNvPicPr>
          <p:nvPr/>
        </p:nvPicPr>
        <p:blipFill>
          <a:blip r:embed="rId2" cstate="print">
            <a:lum bright="24000"/>
          </a:blip>
          <a:srcRect t="50450" r="-420"/>
          <a:stretch>
            <a:fillRect/>
          </a:stretch>
        </p:blipFill>
        <p:spPr bwMode="gray">
          <a:xfrm>
            <a:off x="652860" y="4436378"/>
            <a:ext cx="8697913" cy="101600"/>
          </a:xfrm>
          <a:prstGeom prst="rect">
            <a:avLst/>
          </a:prstGeom>
          <a:noFill/>
          <a:ln w="9525">
            <a:noFill/>
            <a:miter lim="800000"/>
            <a:headEnd/>
            <a:tailEnd/>
          </a:ln>
        </p:spPr>
      </p:pic>
      <p:pic>
        <p:nvPicPr>
          <p:cNvPr id="8" name="Picture 57"/>
          <p:cNvPicPr>
            <a:picLocks noChangeAspect="1" noChangeArrowheads="1"/>
          </p:cNvPicPr>
          <p:nvPr/>
        </p:nvPicPr>
        <p:blipFill>
          <a:blip r:embed="rId2" cstate="print">
            <a:lum bright="24000"/>
          </a:blip>
          <a:srcRect t="50450" r="-420"/>
          <a:stretch>
            <a:fillRect/>
          </a:stretch>
        </p:blipFill>
        <p:spPr bwMode="gray">
          <a:xfrm>
            <a:off x="608410" y="5108603"/>
            <a:ext cx="8697913" cy="101600"/>
          </a:xfrm>
          <a:prstGeom prst="rect">
            <a:avLst/>
          </a:prstGeom>
          <a:noFill/>
          <a:ln w="9525">
            <a:noFill/>
            <a:miter lim="800000"/>
            <a:headEnd/>
            <a:tailEnd/>
          </a:ln>
        </p:spPr>
      </p:pic>
      <p:sp>
        <p:nvSpPr>
          <p:cNvPr id="11" name="Rectangle 3"/>
          <p:cNvSpPr>
            <a:spLocks noChangeArrowheads="1"/>
          </p:cNvSpPr>
          <p:nvPr/>
        </p:nvSpPr>
        <p:spPr bwMode="auto">
          <a:xfrm>
            <a:off x="967931" y="1346200"/>
            <a:ext cx="8219329" cy="431800"/>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9525">
            <a:noFill/>
            <a:miter lim="800000"/>
          </a:ln>
        </p:spPr>
        <p:txBody>
          <a:bodyPr wrap="none" anchor="ctr"/>
          <a:lstStyle/>
          <a:p>
            <a:pPr algn="ctr"/>
            <a:r>
              <a:rPr lang="zh-CN" altLang="en-US" b="1" dirty="0">
                <a:solidFill>
                  <a:schemeClr val="bg1"/>
                </a:solidFill>
                <a:effectLst>
                  <a:outerShdw blurRad="38100" dist="38100" dir="2700000" algn="tl">
                    <a:srgbClr val="000000">
                      <a:alpha val="43137"/>
                    </a:srgbClr>
                  </a:outerShdw>
                </a:effectLst>
              </a:rPr>
              <a:t>单击添加标题文字</a:t>
            </a:r>
          </a:p>
        </p:txBody>
      </p:sp>
      <p:sp>
        <p:nvSpPr>
          <p:cNvPr id="12" name="AutoShape 6"/>
          <p:cNvSpPr>
            <a:spLocks noChangeArrowheads="1"/>
          </p:cNvSpPr>
          <p:nvPr/>
        </p:nvSpPr>
        <p:spPr bwMode="auto">
          <a:xfrm>
            <a:off x="967930" y="2008187"/>
            <a:ext cx="8219329" cy="432000"/>
          </a:xfrm>
          <a:prstGeom prst="roundRect">
            <a:avLst>
              <a:gd name="adj" fmla="val 0"/>
            </a:avLst>
          </a:prstGeom>
          <a:noFill/>
          <a:ln w="3175">
            <a:solidFill>
              <a:srgbClr val="969696"/>
            </a:solidFill>
            <a:round/>
          </a:ln>
        </p:spPr>
        <p:txBody>
          <a:bodyPr/>
          <a:lstStyle/>
          <a:p>
            <a:pPr marL="357505" indent="-357505">
              <a:lnSpc>
                <a:spcPct val="120000"/>
              </a:lnSpc>
              <a:spcBef>
                <a:spcPct val="50000"/>
              </a:spcBef>
              <a:buClr>
                <a:srgbClr val="C00000"/>
              </a:buClr>
              <a:buFont typeface="Wingdings" panose="05000000000000000000" pitchFamily="2" charset="2"/>
              <a:buChar char="n"/>
            </a:pPr>
            <a:r>
              <a:rPr lang="zh-CN" altLang="en-US" sz="1600" dirty="0">
                <a:solidFill>
                  <a:schemeClr val="tx2"/>
                </a:solidFill>
              </a:rPr>
              <a:t>段落一：单击添加内容文字单击添加段落文字单击添加段落文字。</a:t>
            </a:r>
            <a:endParaRPr lang="en-US" altLang="zh-CN" sz="1600" dirty="0">
              <a:solidFill>
                <a:schemeClr val="tx2"/>
              </a:solidFill>
            </a:endParaRPr>
          </a:p>
          <a:p>
            <a:pPr marL="357505" indent="-357505">
              <a:lnSpc>
                <a:spcPct val="120000"/>
              </a:lnSpc>
              <a:spcBef>
                <a:spcPct val="50000"/>
              </a:spcBef>
              <a:buClr>
                <a:schemeClr val="accent2"/>
              </a:buClr>
              <a:buFont typeface="Wingdings" panose="05000000000000000000" pitchFamily="2" charset="2"/>
              <a:buChar char="n"/>
            </a:pPr>
            <a:endParaRPr lang="en-US" altLang="zh-CN" sz="1600" dirty="0">
              <a:solidFill>
                <a:schemeClr val="tx2"/>
              </a:solidFill>
            </a:endParaRPr>
          </a:p>
        </p:txBody>
      </p:sp>
      <p:pic>
        <p:nvPicPr>
          <p:cNvPr id="13" name="Picture 57"/>
          <p:cNvPicPr>
            <a:picLocks noChangeAspect="1" noChangeArrowheads="1"/>
          </p:cNvPicPr>
          <p:nvPr/>
        </p:nvPicPr>
        <p:blipFill>
          <a:blip r:embed="rId2" cstate="print">
            <a:lum bright="24000"/>
          </a:blip>
          <a:srcRect t="50450" r="-420"/>
          <a:stretch>
            <a:fillRect/>
          </a:stretch>
        </p:blipFill>
        <p:spPr bwMode="gray">
          <a:xfrm>
            <a:off x="652860" y="1769378"/>
            <a:ext cx="8697913" cy="101600"/>
          </a:xfrm>
          <a:prstGeom prst="rect">
            <a:avLst/>
          </a:prstGeom>
          <a:noFill/>
          <a:ln w="9525">
            <a:noFill/>
            <a:miter lim="800000"/>
            <a:headEnd/>
            <a:tailEnd/>
          </a:ln>
        </p:spPr>
      </p:pic>
      <p:pic>
        <p:nvPicPr>
          <p:cNvPr id="14" name="Picture 57"/>
          <p:cNvPicPr>
            <a:picLocks noChangeAspect="1" noChangeArrowheads="1"/>
          </p:cNvPicPr>
          <p:nvPr/>
        </p:nvPicPr>
        <p:blipFill>
          <a:blip r:embed="rId2" cstate="print">
            <a:lum bright="24000"/>
          </a:blip>
          <a:srcRect t="50450" r="-420"/>
          <a:stretch>
            <a:fillRect/>
          </a:stretch>
        </p:blipFill>
        <p:spPr bwMode="gray">
          <a:xfrm>
            <a:off x="608410" y="2441603"/>
            <a:ext cx="8697913" cy="101600"/>
          </a:xfrm>
          <a:prstGeom prst="rect">
            <a:avLst/>
          </a:prstGeom>
          <a:noFill/>
          <a:ln w="9525">
            <a:noFill/>
            <a:miter lim="800000"/>
            <a:headEnd/>
            <a:tailEnd/>
          </a:ln>
        </p:spPr>
      </p:pic>
      <p:sp>
        <p:nvSpPr>
          <p:cNvPr id="16" name="Rectangle 3"/>
          <p:cNvSpPr>
            <a:spLocks noChangeArrowheads="1"/>
          </p:cNvSpPr>
          <p:nvPr/>
        </p:nvSpPr>
        <p:spPr bwMode="auto">
          <a:xfrm>
            <a:off x="967931" y="2679700"/>
            <a:ext cx="8219329" cy="431800"/>
          </a:xfrm>
          <a:prstGeom prst="rect">
            <a:avLst/>
          </a:prstGeom>
          <a:solidFill>
            <a:schemeClr val="bg1">
              <a:lumMod val="75000"/>
            </a:schemeClr>
          </a:solidFill>
          <a:ln w="9525">
            <a:noFill/>
            <a:miter lim="800000"/>
          </a:ln>
        </p:spPr>
        <p:txBody>
          <a:bodyPr wrap="none" anchor="ctr"/>
          <a:lstStyle/>
          <a:p>
            <a:pPr algn="ctr"/>
            <a:r>
              <a:rPr lang="zh-CN" altLang="en-US" b="1" dirty="0">
                <a:solidFill>
                  <a:schemeClr val="tx2">
                    <a:lumMod val="95000"/>
                    <a:lumOff val="5000"/>
                  </a:schemeClr>
                </a:solidFill>
              </a:rPr>
              <a:t>单击添加标题文字</a:t>
            </a:r>
          </a:p>
        </p:txBody>
      </p:sp>
      <p:sp>
        <p:nvSpPr>
          <p:cNvPr id="17" name="AutoShape 6"/>
          <p:cNvSpPr>
            <a:spLocks noChangeArrowheads="1"/>
          </p:cNvSpPr>
          <p:nvPr/>
        </p:nvSpPr>
        <p:spPr bwMode="auto">
          <a:xfrm>
            <a:off x="967930" y="3341687"/>
            <a:ext cx="8219329" cy="432000"/>
          </a:xfrm>
          <a:prstGeom prst="roundRect">
            <a:avLst>
              <a:gd name="adj" fmla="val 0"/>
            </a:avLst>
          </a:prstGeom>
          <a:noFill/>
          <a:ln w="3175">
            <a:solidFill>
              <a:srgbClr val="969696"/>
            </a:solidFill>
            <a:round/>
          </a:ln>
        </p:spPr>
        <p:txBody>
          <a:bodyPr/>
          <a:lstStyle/>
          <a:p>
            <a:pPr marL="357505" indent="-357505">
              <a:lnSpc>
                <a:spcPct val="120000"/>
              </a:lnSpc>
              <a:spcBef>
                <a:spcPct val="50000"/>
              </a:spcBef>
              <a:buClr>
                <a:srgbClr val="C00000"/>
              </a:buClr>
              <a:buFont typeface="Wingdings" panose="05000000000000000000" pitchFamily="2" charset="2"/>
              <a:buChar char="n"/>
            </a:pPr>
            <a:r>
              <a:rPr lang="zh-CN" altLang="en-US" sz="1600" dirty="0">
                <a:solidFill>
                  <a:schemeClr val="tx2"/>
                </a:solidFill>
              </a:rPr>
              <a:t>段落一：单击添加内容文字单击添加段落文字单击添加段落文字。</a:t>
            </a:r>
            <a:endParaRPr lang="en-US" altLang="zh-CN" sz="1600" dirty="0">
              <a:solidFill>
                <a:schemeClr val="tx2"/>
              </a:solidFill>
            </a:endParaRPr>
          </a:p>
          <a:p>
            <a:pPr marL="357505" indent="-357505">
              <a:lnSpc>
                <a:spcPct val="120000"/>
              </a:lnSpc>
              <a:spcBef>
                <a:spcPct val="50000"/>
              </a:spcBef>
              <a:buClr>
                <a:schemeClr val="accent2"/>
              </a:buClr>
              <a:buFont typeface="Wingdings" panose="05000000000000000000" pitchFamily="2" charset="2"/>
              <a:buChar char="n"/>
            </a:pPr>
            <a:endParaRPr lang="en-US" altLang="zh-CN" sz="1600" dirty="0">
              <a:solidFill>
                <a:schemeClr val="tx2"/>
              </a:solidFill>
            </a:endParaRPr>
          </a:p>
        </p:txBody>
      </p:sp>
      <p:pic>
        <p:nvPicPr>
          <p:cNvPr id="18" name="Picture 57"/>
          <p:cNvPicPr>
            <a:picLocks noChangeAspect="1" noChangeArrowheads="1"/>
          </p:cNvPicPr>
          <p:nvPr/>
        </p:nvPicPr>
        <p:blipFill>
          <a:blip r:embed="rId2" cstate="print">
            <a:lum bright="24000"/>
          </a:blip>
          <a:srcRect t="50450" r="-420"/>
          <a:stretch>
            <a:fillRect/>
          </a:stretch>
        </p:blipFill>
        <p:spPr bwMode="gray">
          <a:xfrm>
            <a:off x="652860" y="3102878"/>
            <a:ext cx="8697913" cy="101600"/>
          </a:xfrm>
          <a:prstGeom prst="rect">
            <a:avLst/>
          </a:prstGeom>
          <a:noFill/>
          <a:ln w="9525">
            <a:noFill/>
            <a:miter lim="800000"/>
            <a:headEnd/>
            <a:tailEnd/>
          </a:ln>
        </p:spPr>
      </p:pic>
      <p:pic>
        <p:nvPicPr>
          <p:cNvPr id="19" name="Picture 57"/>
          <p:cNvPicPr>
            <a:picLocks noChangeAspect="1" noChangeArrowheads="1"/>
          </p:cNvPicPr>
          <p:nvPr/>
        </p:nvPicPr>
        <p:blipFill>
          <a:blip r:embed="rId2" cstate="print">
            <a:lum bright="24000"/>
          </a:blip>
          <a:srcRect t="50450" r="-420"/>
          <a:stretch>
            <a:fillRect/>
          </a:stretch>
        </p:blipFill>
        <p:spPr bwMode="gray">
          <a:xfrm>
            <a:off x="608410" y="3775103"/>
            <a:ext cx="8697913" cy="101600"/>
          </a:xfrm>
          <a:prstGeom prst="rect">
            <a:avLst/>
          </a:prstGeom>
          <a:noFill/>
          <a:ln w="9525">
            <a:noFill/>
            <a:miter lim="800000"/>
            <a:headEnd/>
            <a:tailEnd/>
          </a:ln>
        </p:spPr>
      </p:pic>
      <p:sp>
        <p:nvSpPr>
          <p:cNvPr id="20" name="Rectangle 10"/>
          <p:cNvSpPr>
            <a:spLocks noGrp="1" noChangeArrowheads="1"/>
          </p:cNvSpPr>
          <p:nvPr>
            <p:ph type="sldNum" sz="quarter" idx="12"/>
          </p:nvPr>
        </p:nvSpPr>
        <p:spPr>
          <a:xfrm>
            <a:off x="921175" y="5296960"/>
            <a:ext cx="2133600" cy="304271"/>
          </a:xfrm>
          <a:noFill/>
        </p:spPr>
        <p:txBody>
          <a:bodyPr/>
          <a:lstStyle/>
          <a:p>
            <a:r>
              <a:rPr lang="de-DE" altLang="zh-CN" dirty="0">
                <a:solidFill>
                  <a:schemeClr val="tx1"/>
                </a:solidFill>
                <a:latin typeface="Arial" panose="020B0604020202020204" pitchFamily="34" charset="0"/>
              </a:rPr>
              <a:t>Page </a:t>
            </a:r>
            <a:r>
              <a:rPr lang="de-DE" altLang="zh-CN" dirty="0">
                <a:solidFill>
                  <a:schemeClr val="tx1"/>
                </a:solidFill>
                <a:latin typeface="Arial" panose="020B0604020202020204" pitchFamily="34" charset="0"/>
                <a:sym typeface="MS UI Gothic" panose="020B0600070205080204" pitchFamily="34" charset="-128"/>
              </a:rPr>
              <a:t></a:t>
            </a:r>
            <a:r>
              <a:rPr lang="de-DE" altLang="zh-CN" dirty="0">
                <a:solidFill>
                  <a:schemeClr val="tx1"/>
                </a:solidFill>
                <a:latin typeface="Arial" panose="020B0604020202020204" pitchFamily="34" charset="0"/>
              </a:rPr>
              <a:t> </a:t>
            </a:r>
            <a:fld id="{F528E655-0910-458B-B422-866D9DD75A45}" type="slidenum">
              <a:rPr lang="zh-CN" altLang="en-US" dirty="0" smtClean="0">
                <a:solidFill>
                  <a:schemeClr val="tx1"/>
                </a:solidFill>
                <a:latin typeface="Arial" panose="020B0604020202020204" pitchFamily="34" charset="0"/>
              </a:rPr>
              <a:t>9</a:t>
            </a:fld>
            <a:endParaRPr lang="en-US" altLang="zh-CN" dirty="0">
              <a:solidFill>
                <a:schemeClr val="tx1"/>
              </a:solidFill>
              <a:latin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e0705b627b44364e33fb5e040229934c321c649"/>
  <p:tag name="ISPRING_SCORM_RATE_SLIDES" val="0"/>
  <p:tag name="ISPRING_SCORM_RATE_QUIZZES" val="0"/>
  <p:tag name="ISPRING_SCORM_PASSING_SCORE" val="0.0000000000"/>
  <p:tag name="GENSWF_OUTPUT_FILE_NAME" val="掌柜近作欧美范58美元模板"/>
  <p:tag name="ISPRING_RESOURCE_PATHS_HASH_2" val="2fdf77c5d37e409c43b411dc42797cefddb5b8a"/>
</p:tagLst>
</file>

<file path=ppt/theme/theme1.xml><?xml version="1.0" encoding="utf-8"?>
<a:theme xmlns:a="http://schemas.openxmlformats.org/drawingml/2006/main" name="藏珠馆 Wholehr.taobao.com 原创商务模板">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2280</Words>
  <Application>Microsoft Office PowerPoint</Application>
  <PresentationFormat>自定义</PresentationFormat>
  <Paragraphs>647</Paragraphs>
  <Slides>52</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52</vt:i4>
      </vt:variant>
    </vt:vector>
  </HeadingPairs>
  <TitlesOfParts>
    <vt:vector size="69" baseType="lpstr">
      <vt:lpstr>Adobe Gothic Std B</vt:lpstr>
      <vt:lpstr>Adobe 黑体 Std R</vt:lpstr>
      <vt:lpstr>Gulim</vt:lpstr>
      <vt:lpstr>Gulim</vt:lpstr>
      <vt:lpstr>MS UI Gothic</vt:lpstr>
      <vt:lpstr>黑体</vt:lpstr>
      <vt:lpstr>华文细黑</vt:lpstr>
      <vt:lpstr>宋体</vt:lpstr>
      <vt:lpstr>微软雅黑</vt:lpstr>
      <vt:lpstr>Arial</vt:lpstr>
      <vt:lpstr>Arial Black</vt:lpstr>
      <vt:lpstr>Calibri</vt:lpstr>
      <vt:lpstr>Segoe UI</vt:lpstr>
      <vt:lpstr>Times New Roman</vt:lpstr>
      <vt:lpstr>Verdana</vt:lpstr>
      <vt:lpstr>Wingdings</vt:lpstr>
      <vt:lpstr>藏珠馆 Wholehr.taobao.com 原创商务模板</vt:lpstr>
      <vt:lpstr>PPT模板下载</vt:lpstr>
      <vt:lpstr>幻灯片主标题替换</vt:lpstr>
      <vt:lpstr>幻灯片主标题替换</vt:lpstr>
      <vt:lpstr>前 言</vt:lpstr>
      <vt:lpstr>PowerPoint 演示文稿</vt:lpstr>
      <vt:lpstr>PowerPoint 演示文稿</vt:lpstr>
      <vt:lpstr>PowerPoint 演示文稿</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内容页样式</vt:lpstr>
      <vt:lpstr>PowerPoint 演示文稿</vt:lpstr>
      <vt:lpstr>PowerPoint 演示文稿</vt:lpstr>
      <vt:lpstr>内容页样式</vt:lpstr>
      <vt:lpstr>Q &amp; A</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PPT模板下载</dc:title>
  <dc:creator/>
  <cp:lastModifiedBy>天 下</cp:lastModifiedBy>
  <cp:revision>299</cp:revision>
  <dcterms:created xsi:type="dcterms:W3CDTF">2012-03-19T16:08:00Z</dcterms:created>
  <dcterms:modified xsi:type="dcterms:W3CDTF">2021-01-05T22:35:40Z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