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3"/>
  </p:notesMasterIdLst>
  <p:sldIdLst>
    <p:sldId id="321" r:id="rId3"/>
    <p:sldId id="314" r:id="rId4"/>
    <p:sldId id="315" r:id="rId5"/>
    <p:sldId id="367" r:id="rId6"/>
    <p:sldId id="352" r:id="rId7"/>
    <p:sldId id="361" r:id="rId8"/>
    <p:sldId id="378" r:id="rId9"/>
    <p:sldId id="365" r:id="rId10"/>
    <p:sldId id="356" r:id="rId11"/>
    <p:sldId id="373" r:id="rId12"/>
    <p:sldId id="379" r:id="rId13"/>
    <p:sldId id="368" r:id="rId14"/>
    <p:sldId id="366" r:id="rId15"/>
    <p:sldId id="348" r:id="rId16"/>
    <p:sldId id="380" r:id="rId17"/>
    <p:sldId id="371" r:id="rId18"/>
    <p:sldId id="374" r:id="rId19"/>
    <p:sldId id="372" r:id="rId20"/>
    <p:sldId id="344" r:id="rId21"/>
    <p:sldId id="381" r:id="rId22"/>
  </p:sldIdLst>
  <p:sldSz cx="9144000" cy="5143500" type="screen16x9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505F2C04-C923-438B-8C0F-E0CD2BADF298}">
      <wppc:fontMiss xmlns=""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A6F"/>
    <a:srgbClr val="7A7A7A"/>
    <a:srgbClr val="47C9AF"/>
    <a:srgbClr val="351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294" y="132"/>
      </p:cViewPr>
      <p:guideLst>
        <p:guide orient="horz" pos="234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AA6EC-D08D-45F5-8F0D-D0BB980FFDC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02206-C2DE-44CB-965D-718740AB89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02206-C2DE-44CB-965D-718740AB89C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146050" y="3723878"/>
            <a:ext cx="9432925" cy="1871662"/>
            <a:chOff x="-146050" y="3371850"/>
            <a:chExt cx="9432925" cy="1871662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3394075"/>
              <a:ext cx="2352675" cy="1838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1663" y="3646488"/>
              <a:ext cx="3949700" cy="1585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7650" y="4035425"/>
              <a:ext cx="3519488" cy="1196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6050" y="3371850"/>
              <a:ext cx="2395538" cy="187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" name="组合 27"/>
          <p:cNvGrpSpPr/>
          <p:nvPr/>
        </p:nvGrpSpPr>
        <p:grpSpPr>
          <a:xfrm flipV="1">
            <a:off x="-146050" y="-339168"/>
            <a:ext cx="9432925" cy="1871662"/>
            <a:chOff x="-146050" y="3371850"/>
            <a:chExt cx="9432925" cy="1871662"/>
          </a:xfrm>
        </p:grpSpPr>
        <p:pic>
          <p:nvPicPr>
            <p:cNvPr id="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3394075"/>
              <a:ext cx="2352675" cy="1838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1663" y="3646488"/>
              <a:ext cx="3949700" cy="1585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7650" y="4035425"/>
              <a:ext cx="3519488" cy="1196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6050" y="3371850"/>
              <a:ext cx="2395538" cy="187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矩形 1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16" name="菱形 15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菱形 16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菱形 17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20" name="菱形 19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菱形 20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菱形 21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24" name="菱形 2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菱形 2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菱形 25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7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Impact" panose="020B0806030902050204"/>
              <a:sym typeface="Impact" panose="020B08060309020502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71600" y="1851670"/>
            <a:ext cx="7392164" cy="92333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毕业论文答辩模板</a:t>
            </a:r>
          </a:p>
        </p:txBody>
      </p:sp>
      <p:sp>
        <p:nvSpPr>
          <p:cNvPr id="10" name="矩形 9"/>
          <p:cNvSpPr/>
          <p:nvPr/>
        </p:nvSpPr>
        <p:spPr>
          <a:xfrm>
            <a:off x="1835696" y="3219822"/>
            <a:ext cx="216024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>
                <a:blipFill>
                  <a:blip r:embed="rId6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答辩人：</a:t>
            </a:r>
            <a:r>
              <a:rPr lang="en-US" altLang="zh-CN" sz="2000" b="1">
                <a:blipFill>
                  <a:blip r:embed="rId6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xiazaii</a:t>
            </a:r>
            <a:endParaRPr lang="zh-CN" altLang="en-US" sz="2000" b="1" dirty="0">
              <a:blipFill>
                <a:blip r:embed="rId6"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187342" y="3219822"/>
            <a:ext cx="2688914" cy="417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blipFill>
                  <a:blip r:embed="rId6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指导老师：</a:t>
            </a:r>
            <a:r>
              <a:rPr lang="en-US" altLang="zh-CN" sz="2000" b="1" dirty="0">
                <a:blipFill>
                  <a:blip r:embed="rId6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xxxxxxx</a:t>
            </a:r>
          </a:p>
        </p:txBody>
      </p:sp>
      <p:sp>
        <p:nvSpPr>
          <p:cNvPr id="34" name="矩形 33"/>
          <p:cNvSpPr/>
          <p:nvPr/>
        </p:nvSpPr>
        <p:spPr>
          <a:xfrm>
            <a:off x="1841502" y="2698477"/>
            <a:ext cx="5760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2800" b="1" dirty="0">
                <a:blipFill>
                  <a:blip r:embed="rId6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Add Your Text Here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0" y="0"/>
            <a:ext cx="9144000" cy="7715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3" name="组合 42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4" name="菱形 4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菱形 4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菱形 45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8" name="菱形 47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菱形 48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菱形 49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52" name="菱形 51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菱形 52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菱形 53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604448" y="4587974"/>
            <a:ext cx="402805" cy="402805"/>
            <a:chOff x="6704250" y="3107164"/>
            <a:chExt cx="1800000" cy="1800000"/>
          </a:xfrm>
          <a:blipFill>
            <a:blip r:embed="rId2"/>
            <a:stretch>
              <a:fillRect/>
            </a:stretch>
          </a:blipFill>
        </p:grpSpPr>
        <p:sp>
          <p:nvSpPr>
            <p:cNvPr id="56" name="右箭头 55"/>
            <p:cNvSpPr/>
            <p:nvPr/>
          </p:nvSpPr>
          <p:spPr>
            <a:xfrm>
              <a:off x="7225440" y="3641190"/>
              <a:ext cx="836511" cy="73194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同心圆 56"/>
            <p:cNvSpPr/>
            <p:nvPr/>
          </p:nvSpPr>
          <p:spPr>
            <a:xfrm>
              <a:off x="6704250" y="3107164"/>
              <a:ext cx="1800000" cy="1800000"/>
            </a:xfrm>
            <a:prstGeom prst="donut">
              <a:avLst>
                <a:gd name="adj" fmla="val 1249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7" name="矩形 96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8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Impact" panose="020B0806030902050204"/>
              <a:sym typeface="Impact" panose="020B0806030902050204"/>
            </a:endParaRPr>
          </a:p>
        </p:txBody>
      </p:sp>
      <p:sp>
        <p:nvSpPr>
          <p:cNvPr id="20" name="TextBox 25"/>
          <p:cNvSpPr txBox="1"/>
          <p:nvPr/>
        </p:nvSpPr>
        <p:spPr>
          <a:xfrm>
            <a:off x="4691896" y="1131590"/>
            <a:ext cx="347331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dirty="0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54%</a:t>
            </a:r>
            <a:endParaRPr lang="zh-CN" altLang="en-US" sz="13800" dirty="0">
              <a:blipFill>
                <a:blip r:embed="rId2"/>
                <a:stretch>
                  <a:fillRect/>
                </a:stretch>
              </a:blipFill>
              <a:latin typeface="时尚中黑简体" panose="01010104010101010101" pitchFamily="2" charset="-122"/>
              <a:ea typeface="时尚中黑简体" panose="01010104010101010101" pitchFamily="2" charset="-122"/>
              <a:sym typeface="时尚中黑简体" panose="01010104010101010101" pitchFamily="2" charset="-122"/>
            </a:endParaRPr>
          </a:p>
        </p:txBody>
      </p:sp>
      <p:sp>
        <p:nvSpPr>
          <p:cNvPr id="21" name="文本框 34"/>
          <p:cNvSpPr txBox="1"/>
          <p:nvPr/>
        </p:nvSpPr>
        <p:spPr>
          <a:xfrm>
            <a:off x="4694822" y="2984927"/>
            <a:ext cx="40750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Lorem ipsum dolor sit </a:t>
            </a:r>
            <a:r>
              <a:rPr lang="en-US" altLang="zh-CN" dirty="0" err="1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amet</a:t>
            </a:r>
            <a:r>
              <a:rPr lang="en-US" altLang="zh-CN" dirty="0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, </a:t>
            </a:r>
            <a:r>
              <a:rPr lang="en-US" altLang="zh-CN" dirty="0" err="1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consectetur</a:t>
            </a:r>
            <a:r>
              <a:rPr lang="en-US" altLang="zh-CN" dirty="0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 </a:t>
            </a:r>
            <a:r>
              <a:rPr lang="en-US" altLang="zh-CN" dirty="0" err="1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adipisicing</a:t>
            </a:r>
            <a:r>
              <a:rPr lang="en-US" altLang="zh-CN" dirty="0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 </a:t>
            </a:r>
            <a:r>
              <a:rPr lang="en-US" altLang="zh-CN" dirty="0" err="1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elit</a:t>
            </a:r>
            <a:r>
              <a:rPr lang="en-US" altLang="zh-CN" dirty="0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, </a:t>
            </a:r>
            <a:r>
              <a:rPr lang="en-US" altLang="zh-CN" dirty="0" err="1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sed</a:t>
            </a:r>
            <a:r>
              <a:rPr lang="en-US" altLang="zh-CN" dirty="0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 do </a:t>
            </a:r>
            <a:r>
              <a:rPr lang="en-US" altLang="zh-CN" dirty="0" err="1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eiusmod</a:t>
            </a:r>
            <a:r>
              <a:rPr lang="en-US" altLang="zh-CN" dirty="0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 </a:t>
            </a:r>
            <a:r>
              <a:rPr lang="en-US" altLang="zh-CN" dirty="0" err="1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tempor</a:t>
            </a:r>
            <a:r>
              <a:rPr lang="en-US" altLang="zh-CN" dirty="0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 </a:t>
            </a:r>
            <a:r>
              <a:rPr lang="en-US" altLang="zh-CN" dirty="0" err="1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incididunt</a:t>
            </a:r>
            <a:r>
              <a:rPr lang="en-US" altLang="zh-CN" dirty="0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 </a:t>
            </a:r>
            <a:r>
              <a:rPr lang="en-US" altLang="zh-CN" dirty="0" err="1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ut</a:t>
            </a:r>
            <a:r>
              <a:rPr lang="en-US" altLang="zh-CN" dirty="0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 </a:t>
            </a:r>
            <a:r>
              <a:rPr lang="en-US" altLang="zh-CN" dirty="0" err="1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labore</a:t>
            </a:r>
            <a:r>
              <a:rPr lang="en-US" altLang="zh-CN" dirty="0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 et </a:t>
            </a:r>
            <a:r>
              <a:rPr lang="en-US" altLang="zh-CN" dirty="0" err="1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dolore</a:t>
            </a:r>
            <a:r>
              <a:rPr lang="en-US" altLang="zh-CN" dirty="0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 magna </a:t>
            </a:r>
            <a:r>
              <a:rPr lang="en-US" altLang="zh-CN" dirty="0" err="1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aliqua</a:t>
            </a:r>
            <a:r>
              <a:rPr lang="en-US" altLang="zh-CN" dirty="0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. Lorem ipsum dolor sit </a:t>
            </a:r>
            <a:r>
              <a:rPr lang="en-US" altLang="zh-CN" dirty="0" err="1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amet</a:t>
            </a:r>
            <a:r>
              <a:rPr lang="en-US" altLang="zh-CN" dirty="0">
                <a:blipFill>
                  <a:blip r:embed="rId2"/>
                  <a:stretch>
                    <a:fillRect/>
                  </a:stretch>
                </a:blip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rPr>
              <a:t>.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611560" y="1501048"/>
            <a:ext cx="3641629" cy="2960094"/>
            <a:chOff x="1884286" y="688656"/>
            <a:chExt cx="5161004" cy="4195116"/>
          </a:xfrm>
          <a:blipFill>
            <a:blip r:embed="rId2"/>
            <a:stretch>
              <a:fillRect/>
            </a:stretch>
          </a:blipFill>
        </p:grpSpPr>
        <p:sp>
          <p:nvSpPr>
            <p:cNvPr id="23" name="圆角矩形 18"/>
            <p:cNvSpPr/>
            <p:nvPr/>
          </p:nvSpPr>
          <p:spPr>
            <a:xfrm>
              <a:off x="3387594" y="4170320"/>
              <a:ext cx="718178" cy="713452"/>
            </a:xfrm>
            <a:custGeom>
              <a:avLst/>
              <a:gdLst/>
              <a:ahLst/>
              <a:cxnLst/>
              <a:rect l="l" t="t" r="r" b="b"/>
              <a:pathLst>
                <a:path w="1700455" h="1689265">
                  <a:moveTo>
                    <a:pt x="538889" y="0"/>
                  </a:moveTo>
                  <a:lnTo>
                    <a:pt x="1434182" y="0"/>
                  </a:lnTo>
                  <a:lnTo>
                    <a:pt x="1458540" y="2456"/>
                  </a:lnTo>
                  <a:cubicBezTo>
                    <a:pt x="1462073" y="1456"/>
                    <a:pt x="1465666" y="1373"/>
                    <a:pt x="1469278" y="1373"/>
                  </a:cubicBezTo>
                  <a:cubicBezTo>
                    <a:pt x="1596954" y="1373"/>
                    <a:pt x="1700455" y="104874"/>
                    <a:pt x="1700455" y="232550"/>
                  </a:cubicBezTo>
                  <a:lnTo>
                    <a:pt x="1700455" y="1032758"/>
                  </a:lnTo>
                  <a:cubicBezTo>
                    <a:pt x="1700455" y="1160434"/>
                    <a:pt x="1596954" y="1263935"/>
                    <a:pt x="1469278" y="1263935"/>
                  </a:cubicBezTo>
                  <a:cubicBezTo>
                    <a:pt x="1341602" y="1263935"/>
                    <a:pt x="1238101" y="1160434"/>
                    <a:pt x="1238101" y="1032758"/>
                  </a:cubicBezTo>
                  <a:lnTo>
                    <a:pt x="1238101" y="839492"/>
                  </a:lnTo>
                  <a:lnTo>
                    <a:pt x="431284" y="1617906"/>
                  </a:lnTo>
                  <a:cubicBezTo>
                    <a:pt x="330113" y="1715516"/>
                    <a:pt x="168969" y="1712628"/>
                    <a:pt x="71359" y="1611457"/>
                  </a:cubicBezTo>
                  <a:cubicBezTo>
                    <a:pt x="-26250" y="1510286"/>
                    <a:pt x="-23363" y="1349142"/>
                    <a:pt x="77808" y="1251532"/>
                  </a:cubicBezTo>
                  <a:lnTo>
                    <a:pt x="883934" y="473786"/>
                  </a:lnTo>
                  <a:lnTo>
                    <a:pt x="538889" y="473786"/>
                  </a:lnTo>
                  <a:cubicBezTo>
                    <a:pt x="408057" y="473786"/>
                    <a:pt x="301996" y="367725"/>
                    <a:pt x="301996" y="236893"/>
                  </a:cubicBezTo>
                  <a:cubicBezTo>
                    <a:pt x="301996" y="106061"/>
                    <a:pt x="408057" y="0"/>
                    <a:pt x="53888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24" name="圆角矩形 18"/>
            <p:cNvSpPr/>
            <p:nvPr/>
          </p:nvSpPr>
          <p:spPr>
            <a:xfrm>
              <a:off x="4064518" y="1064835"/>
              <a:ext cx="961179" cy="954854"/>
            </a:xfrm>
            <a:custGeom>
              <a:avLst/>
              <a:gdLst/>
              <a:ahLst/>
              <a:cxnLst/>
              <a:rect l="l" t="t" r="r" b="b"/>
              <a:pathLst>
                <a:path w="1700455" h="1689265">
                  <a:moveTo>
                    <a:pt x="538889" y="0"/>
                  </a:moveTo>
                  <a:lnTo>
                    <a:pt x="1434182" y="0"/>
                  </a:lnTo>
                  <a:lnTo>
                    <a:pt x="1458540" y="2456"/>
                  </a:lnTo>
                  <a:cubicBezTo>
                    <a:pt x="1462073" y="1456"/>
                    <a:pt x="1465666" y="1373"/>
                    <a:pt x="1469278" y="1373"/>
                  </a:cubicBezTo>
                  <a:cubicBezTo>
                    <a:pt x="1596954" y="1373"/>
                    <a:pt x="1700455" y="104874"/>
                    <a:pt x="1700455" y="232550"/>
                  </a:cubicBezTo>
                  <a:lnTo>
                    <a:pt x="1700455" y="1032758"/>
                  </a:lnTo>
                  <a:cubicBezTo>
                    <a:pt x="1700455" y="1160434"/>
                    <a:pt x="1596954" y="1263935"/>
                    <a:pt x="1469278" y="1263935"/>
                  </a:cubicBezTo>
                  <a:cubicBezTo>
                    <a:pt x="1341602" y="1263935"/>
                    <a:pt x="1238101" y="1160434"/>
                    <a:pt x="1238101" y="1032758"/>
                  </a:cubicBezTo>
                  <a:lnTo>
                    <a:pt x="1238101" y="839492"/>
                  </a:lnTo>
                  <a:lnTo>
                    <a:pt x="431284" y="1617906"/>
                  </a:lnTo>
                  <a:cubicBezTo>
                    <a:pt x="330113" y="1715516"/>
                    <a:pt x="168969" y="1712628"/>
                    <a:pt x="71359" y="1611457"/>
                  </a:cubicBezTo>
                  <a:cubicBezTo>
                    <a:pt x="-26250" y="1510286"/>
                    <a:pt x="-23363" y="1349142"/>
                    <a:pt x="77808" y="1251532"/>
                  </a:cubicBezTo>
                  <a:lnTo>
                    <a:pt x="883934" y="473786"/>
                  </a:lnTo>
                  <a:lnTo>
                    <a:pt x="538889" y="473786"/>
                  </a:lnTo>
                  <a:cubicBezTo>
                    <a:pt x="408057" y="473786"/>
                    <a:pt x="301996" y="367725"/>
                    <a:pt x="301996" y="236893"/>
                  </a:cubicBezTo>
                  <a:cubicBezTo>
                    <a:pt x="301996" y="106061"/>
                    <a:pt x="408057" y="0"/>
                    <a:pt x="53888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25" name="圆角矩形 18"/>
            <p:cNvSpPr/>
            <p:nvPr/>
          </p:nvSpPr>
          <p:spPr>
            <a:xfrm>
              <a:off x="3138983" y="1851824"/>
              <a:ext cx="1547926" cy="1537739"/>
            </a:xfrm>
            <a:custGeom>
              <a:avLst/>
              <a:gdLst/>
              <a:ahLst/>
              <a:cxnLst/>
              <a:rect l="l" t="t" r="r" b="b"/>
              <a:pathLst>
                <a:path w="1700455" h="1689265">
                  <a:moveTo>
                    <a:pt x="538889" y="0"/>
                  </a:moveTo>
                  <a:lnTo>
                    <a:pt x="1434182" y="0"/>
                  </a:lnTo>
                  <a:lnTo>
                    <a:pt x="1458540" y="2456"/>
                  </a:lnTo>
                  <a:cubicBezTo>
                    <a:pt x="1462073" y="1456"/>
                    <a:pt x="1465666" y="1373"/>
                    <a:pt x="1469278" y="1373"/>
                  </a:cubicBezTo>
                  <a:cubicBezTo>
                    <a:pt x="1596954" y="1373"/>
                    <a:pt x="1700455" y="104874"/>
                    <a:pt x="1700455" y="232550"/>
                  </a:cubicBezTo>
                  <a:lnTo>
                    <a:pt x="1700455" y="1032758"/>
                  </a:lnTo>
                  <a:cubicBezTo>
                    <a:pt x="1700455" y="1160434"/>
                    <a:pt x="1596954" y="1263935"/>
                    <a:pt x="1469278" y="1263935"/>
                  </a:cubicBezTo>
                  <a:cubicBezTo>
                    <a:pt x="1341602" y="1263935"/>
                    <a:pt x="1238101" y="1160434"/>
                    <a:pt x="1238101" y="1032758"/>
                  </a:cubicBezTo>
                  <a:lnTo>
                    <a:pt x="1238101" y="839492"/>
                  </a:lnTo>
                  <a:lnTo>
                    <a:pt x="431284" y="1617906"/>
                  </a:lnTo>
                  <a:cubicBezTo>
                    <a:pt x="330113" y="1715516"/>
                    <a:pt x="168969" y="1712628"/>
                    <a:pt x="71359" y="1611457"/>
                  </a:cubicBezTo>
                  <a:cubicBezTo>
                    <a:pt x="-26250" y="1510286"/>
                    <a:pt x="-23363" y="1349142"/>
                    <a:pt x="77808" y="1251532"/>
                  </a:cubicBezTo>
                  <a:lnTo>
                    <a:pt x="883934" y="473786"/>
                  </a:lnTo>
                  <a:lnTo>
                    <a:pt x="538889" y="473786"/>
                  </a:lnTo>
                  <a:cubicBezTo>
                    <a:pt x="408057" y="473786"/>
                    <a:pt x="301996" y="367725"/>
                    <a:pt x="301996" y="236893"/>
                  </a:cubicBezTo>
                  <a:cubicBezTo>
                    <a:pt x="301996" y="106061"/>
                    <a:pt x="408057" y="0"/>
                    <a:pt x="53888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26" name="圆角矩形 18"/>
            <p:cNvSpPr/>
            <p:nvPr/>
          </p:nvSpPr>
          <p:spPr>
            <a:xfrm>
              <a:off x="4841009" y="1504583"/>
              <a:ext cx="1188887" cy="1181063"/>
            </a:xfrm>
            <a:custGeom>
              <a:avLst/>
              <a:gdLst/>
              <a:ahLst/>
              <a:cxnLst/>
              <a:rect l="l" t="t" r="r" b="b"/>
              <a:pathLst>
                <a:path w="1700455" h="1689265">
                  <a:moveTo>
                    <a:pt x="538889" y="0"/>
                  </a:moveTo>
                  <a:lnTo>
                    <a:pt x="1434182" y="0"/>
                  </a:lnTo>
                  <a:lnTo>
                    <a:pt x="1458540" y="2456"/>
                  </a:lnTo>
                  <a:cubicBezTo>
                    <a:pt x="1462073" y="1456"/>
                    <a:pt x="1465666" y="1373"/>
                    <a:pt x="1469278" y="1373"/>
                  </a:cubicBezTo>
                  <a:cubicBezTo>
                    <a:pt x="1596954" y="1373"/>
                    <a:pt x="1700455" y="104874"/>
                    <a:pt x="1700455" y="232550"/>
                  </a:cubicBezTo>
                  <a:lnTo>
                    <a:pt x="1700455" y="1032758"/>
                  </a:lnTo>
                  <a:cubicBezTo>
                    <a:pt x="1700455" y="1160434"/>
                    <a:pt x="1596954" y="1263935"/>
                    <a:pt x="1469278" y="1263935"/>
                  </a:cubicBezTo>
                  <a:cubicBezTo>
                    <a:pt x="1341602" y="1263935"/>
                    <a:pt x="1238101" y="1160434"/>
                    <a:pt x="1238101" y="1032758"/>
                  </a:cubicBezTo>
                  <a:lnTo>
                    <a:pt x="1238101" y="839492"/>
                  </a:lnTo>
                  <a:lnTo>
                    <a:pt x="431284" y="1617906"/>
                  </a:lnTo>
                  <a:cubicBezTo>
                    <a:pt x="330113" y="1715516"/>
                    <a:pt x="168969" y="1712628"/>
                    <a:pt x="71359" y="1611457"/>
                  </a:cubicBezTo>
                  <a:cubicBezTo>
                    <a:pt x="-26250" y="1510286"/>
                    <a:pt x="-23363" y="1349142"/>
                    <a:pt x="77808" y="1251532"/>
                  </a:cubicBezTo>
                  <a:lnTo>
                    <a:pt x="883934" y="473786"/>
                  </a:lnTo>
                  <a:lnTo>
                    <a:pt x="538889" y="473786"/>
                  </a:lnTo>
                  <a:cubicBezTo>
                    <a:pt x="408057" y="473786"/>
                    <a:pt x="301996" y="367725"/>
                    <a:pt x="301996" y="236893"/>
                  </a:cubicBezTo>
                  <a:cubicBezTo>
                    <a:pt x="301996" y="106061"/>
                    <a:pt x="408057" y="0"/>
                    <a:pt x="53888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27" name="圆角矩形 18"/>
            <p:cNvSpPr/>
            <p:nvPr/>
          </p:nvSpPr>
          <p:spPr>
            <a:xfrm>
              <a:off x="2449308" y="1504583"/>
              <a:ext cx="961179" cy="954854"/>
            </a:xfrm>
            <a:custGeom>
              <a:avLst/>
              <a:gdLst/>
              <a:ahLst/>
              <a:cxnLst/>
              <a:rect l="l" t="t" r="r" b="b"/>
              <a:pathLst>
                <a:path w="1700455" h="1689265">
                  <a:moveTo>
                    <a:pt x="538889" y="0"/>
                  </a:moveTo>
                  <a:lnTo>
                    <a:pt x="1434182" y="0"/>
                  </a:lnTo>
                  <a:lnTo>
                    <a:pt x="1458540" y="2456"/>
                  </a:lnTo>
                  <a:cubicBezTo>
                    <a:pt x="1462073" y="1456"/>
                    <a:pt x="1465666" y="1373"/>
                    <a:pt x="1469278" y="1373"/>
                  </a:cubicBezTo>
                  <a:cubicBezTo>
                    <a:pt x="1596954" y="1373"/>
                    <a:pt x="1700455" y="104874"/>
                    <a:pt x="1700455" y="232550"/>
                  </a:cubicBezTo>
                  <a:lnTo>
                    <a:pt x="1700455" y="1032758"/>
                  </a:lnTo>
                  <a:cubicBezTo>
                    <a:pt x="1700455" y="1160434"/>
                    <a:pt x="1596954" y="1263935"/>
                    <a:pt x="1469278" y="1263935"/>
                  </a:cubicBezTo>
                  <a:cubicBezTo>
                    <a:pt x="1341602" y="1263935"/>
                    <a:pt x="1238101" y="1160434"/>
                    <a:pt x="1238101" y="1032758"/>
                  </a:cubicBezTo>
                  <a:lnTo>
                    <a:pt x="1238101" y="839492"/>
                  </a:lnTo>
                  <a:lnTo>
                    <a:pt x="431284" y="1617906"/>
                  </a:lnTo>
                  <a:cubicBezTo>
                    <a:pt x="330113" y="1715516"/>
                    <a:pt x="168969" y="1712628"/>
                    <a:pt x="71359" y="1611457"/>
                  </a:cubicBezTo>
                  <a:cubicBezTo>
                    <a:pt x="-26250" y="1510286"/>
                    <a:pt x="-23363" y="1349142"/>
                    <a:pt x="77808" y="1251532"/>
                  </a:cubicBezTo>
                  <a:lnTo>
                    <a:pt x="883934" y="473786"/>
                  </a:lnTo>
                  <a:lnTo>
                    <a:pt x="538889" y="473786"/>
                  </a:lnTo>
                  <a:cubicBezTo>
                    <a:pt x="408057" y="473786"/>
                    <a:pt x="301996" y="367725"/>
                    <a:pt x="301996" y="236893"/>
                  </a:cubicBezTo>
                  <a:cubicBezTo>
                    <a:pt x="301996" y="106061"/>
                    <a:pt x="408057" y="0"/>
                    <a:pt x="53888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28" name="圆角矩形 18"/>
            <p:cNvSpPr/>
            <p:nvPr/>
          </p:nvSpPr>
          <p:spPr>
            <a:xfrm>
              <a:off x="3735611" y="3144868"/>
              <a:ext cx="1188887" cy="1181063"/>
            </a:xfrm>
            <a:custGeom>
              <a:avLst/>
              <a:gdLst/>
              <a:ahLst/>
              <a:cxnLst/>
              <a:rect l="l" t="t" r="r" b="b"/>
              <a:pathLst>
                <a:path w="1700455" h="1689265">
                  <a:moveTo>
                    <a:pt x="538889" y="0"/>
                  </a:moveTo>
                  <a:lnTo>
                    <a:pt x="1434182" y="0"/>
                  </a:lnTo>
                  <a:lnTo>
                    <a:pt x="1458540" y="2456"/>
                  </a:lnTo>
                  <a:cubicBezTo>
                    <a:pt x="1462073" y="1456"/>
                    <a:pt x="1465666" y="1373"/>
                    <a:pt x="1469278" y="1373"/>
                  </a:cubicBezTo>
                  <a:cubicBezTo>
                    <a:pt x="1596954" y="1373"/>
                    <a:pt x="1700455" y="104874"/>
                    <a:pt x="1700455" y="232550"/>
                  </a:cubicBezTo>
                  <a:lnTo>
                    <a:pt x="1700455" y="1032758"/>
                  </a:lnTo>
                  <a:cubicBezTo>
                    <a:pt x="1700455" y="1160434"/>
                    <a:pt x="1596954" y="1263935"/>
                    <a:pt x="1469278" y="1263935"/>
                  </a:cubicBezTo>
                  <a:cubicBezTo>
                    <a:pt x="1341602" y="1263935"/>
                    <a:pt x="1238101" y="1160434"/>
                    <a:pt x="1238101" y="1032758"/>
                  </a:cubicBezTo>
                  <a:lnTo>
                    <a:pt x="1238101" y="839492"/>
                  </a:lnTo>
                  <a:lnTo>
                    <a:pt x="431284" y="1617906"/>
                  </a:lnTo>
                  <a:cubicBezTo>
                    <a:pt x="330113" y="1715516"/>
                    <a:pt x="168969" y="1712628"/>
                    <a:pt x="71359" y="1611457"/>
                  </a:cubicBezTo>
                  <a:cubicBezTo>
                    <a:pt x="-26250" y="1510286"/>
                    <a:pt x="-23363" y="1349142"/>
                    <a:pt x="77808" y="1251532"/>
                  </a:cubicBezTo>
                  <a:lnTo>
                    <a:pt x="883934" y="473786"/>
                  </a:lnTo>
                  <a:lnTo>
                    <a:pt x="538889" y="473786"/>
                  </a:lnTo>
                  <a:cubicBezTo>
                    <a:pt x="408057" y="473786"/>
                    <a:pt x="301996" y="367725"/>
                    <a:pt x="301996" y="236893"/>
                  </a:cubicBezTo>
                  <a:cubicBezTo>
                    <a:pt x="301996" y="106061"/>
                    <a:pt x="408057" y="0"/>
                    <a:pt x="53888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29" name="圆角矩形 18"/>
            <p:cNvSpPr/>
            <p:nvPr/>
          </p:nvSpPr>
          <p:spPr>
            <a:xfrm>
              <a:off x="1884286" y="2685646"/>
              <a:ext cx="1251508" cy="1243272"/>
            </a:xfrm>
            <a:custGeom>
              <a:avLst/>
              <a:gdLst/>
              <a:ahLst/>
              <a:cxnLst/>
              <a:rect l="l" t="t" r="r" b="b"/>
              <a:pathLst>
                <a:path w="1700455" h="1689265">
                  <a:moveTo>
                    <a:pt x="538889" y="0"/>
                  </a:moveTo>
                  <a:lnTo>
                    <a:pt x="1434182" y="0"/>
                  </a:lnTo>
                  <a:lnTo>
                    <a:pt x="1458540" y="2456"/>
                  </a:lnTo>
                  <a:cubicBezTo>
                    <a:pt x="1462073" y="1456"/>
                    <a:pt x="1465666" y="1373"/>
                    <a:pt x="1469278" y="1373"/>
                  </a:cubicBezTo>
                  <a:cubicBezTo>
                    <a:pt x="1596954" y="1373"/>
                    <a:pt x="1700455" y="104874"/>
                    <a:pt x="1700455" y="232550"/>
                  </a:cubicBezTo>
                  <a:lnTo>
                    <a:pt x="1700455" y="1032758"/>
                  </a:lnTo>
                  <a:cubicBezTo>
                    <a:pt x="1700455" y="1160434"/>
                    <a:pt x="1596954" y="1263935"/>
                    <a:pt x="1469278" y="1263935"/>
                  </a:cubicBezTo>
                  <a:cubicBezTo>
                    <a:pt x="1341602" y="1263935"/>
                    <a:pt x="1238101" y="1160434"/>
                    <a:pt x="1238101" y="1032758"/>
                  </a:cubicBezTo>
                  <a:lnTo>
                    <a:pt x="1238101" y="839492"/>
                  </a:lnTo>
                  <a:lnTo>
                    <a:pt x="431284" y="1617906"/>
                  </a:lnTo>
                  <a:cubicBezTo>
                    <a:pt x="330113" y="1715516"/>
                    <a:pt x="168969" y="1712628"/>
                    <a:pt x="71359" y="1611457"/>
                  </a:cubicBezTo>
                  <a:cubicBezTo>
                    <a:pt x="-26250" y="1510286"/>
                    <a:pt x="-23363" y="1349142"/>
                    <a:pt x="77808" y="1251532"/>
                  </a:cubicBezTo>
                  <a:lnTo>
                    <a:pt x="883934" y="473786"/>
                  </a:lnTo>
                  <a:lnTo>
                    <a:pt x="538889" y="473786"/>
                  </a:lnTo>
                  <a:cubicBezTo>
                    <a:pt x="408057" y="473786"/>
                    <a:pt x="301996" y="367725"/>
                    <a:pt x="301996" y="236893"/>
                  </a:cubicBezTo>
                  <a:cubicBezTo>
                    <a:pt x="301996" y="106061"/>
                    <a:pt x="408057" y="0"/>
                    <a:pt x="53888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30" name="圆角矩形 18"/>
            <p:cNvSpPr/>
            <p:nvPr/>
          </p:nvSpPr>
          <p:spPr>
            <a:xfrm>
              <a:off x="4997974" y="2874536"/>
              <a:ext cx="686008" cy="681493"/>
            </a:xfrm>
            <a:custGeom>
              <a:avLst/>
              <a:gdLst/>
              <a:ahLst/>
              <a:cxnLst/>
              <a:rect l="l" t="t" r="r" b="b"/>
              <a:pathLst>
                <a:path w="1700455" h="1689265">
                  <a:moveTo>
                    <a:pt x="538889" y="0"/>
                  </a:moveTo>
                  <a:lnTo>
                    <a:pt x="1434182" y="0"/>
                  </a:lnTo>
                  <a:lnTo>
                    <a:pt x="1458540" y="2456"/>
                  </a:lnTo>
                  <a:cubicBezTo>
                    <a:pt x="1462073" y="1456"/>
                    <a:pt x="1465666" y="1373"/>
                    <a:pt x="1469278" y="1373"/>
                  </a:cubicBezTo>
                  <a:cubicBezTo>
                    <a:pt x="1596954" y="1373"/>
                    <a:pt x="1700455" y="104874"/>
                    <a:pt x="1700455" y="232550"/>
                  </a:cubicBezTo>
                  <a:lnTo>
                    <a:pt x="1700455" y="1032758"/>
                  </a:lnTo>
                  <a:cubicBezTo>
                    <a:pt x="1700455" y="1160434"/>
                    <a:pt x="1596954" y="1263935"/>
                    <a:pt x="1469278" y="1263935"/>
                  </a:cubicBezTo>
                  <a:cubicBezTo>
                    <a:pt x="1341602" y="1263935"/>
                    <a:pt x="1238101" y="1160434"/>
                    <a:pt x="1238101" y="1032758"/>
                  </a:cubicBezTo>
                  <a:lnTo>
                    <a:pt x="1238101" y="839492"/>
                  </a:lnTo>
                  <a:lnTo>
                    <a:pt x="431284" y="1617906"/>
                  </a:lnTo>
                  <a:cubicBezTo>
                    <a:pt x="330113" y="1715516"/>
                    <a:pt x="168969" y="1712628"/>
                    <a:pt x="71359" y="1611457"/>
                  </a:cubicBezTo>
                  <a:cubicBezTo>
                    <a:pt x="-26250" y="1510286"/>
                    <a:pt x="-23363" y="1349142"/>
                    <a:pt x="77808" y="1251532"/>
                  </a:cubicBezTo>
                  <a:lnTo>
                    <a:pt x="883934" y="473786"/>
                  </a:lnTo>
                  <a:lnTo>
                    <a:pt x="538889" y="473786"/>
                  </a:lnTo>
                  <a:cubicBezTo>
                    <a:pt x="408057" y="473786"/>
                    <a:pt x="301996" y="367725"/>
                    <a:pt x="301996" y="236893"/>
                  </a:cubicBezTo>
                  <a:cubicBezTo>
                    <a:pt x="301996" y="106061"/>
                    <a:pt x="408057" y="0"/>
                    <a:pt x="53888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31" name="圆角矩形 18"/>
            <p:cNvSpPr/>
            <p:nvPr/>
          </p:nvSpPr>
          <p:spPr>
            <a:xfrm>
              <a:off x="6084111" y="1596981"/>
              <a:ext cx="961179" cy="954854"/>
            </a:xfrm>
            <a:custGeom>
              <a:avLst/>
              <a:gdLst/>
              <a:ahLst/>
              <a:cxnLst/>
              <a:rect l="l" t="t" r="r" b="b"/>
              <a:pathLst>
                <a:path w="1700455" h="1689265">
                  <a:moveTo>
                    <a:pt x="538889" y="0"/>
                  </a:moveTo>
                  <a:lnTo>
                    <a:pt x="1434182" y="0"/>
                  </a:lnTo>
                  <a:lnTo>
                    <a:pt x="1458540" y="2456"/>
                  </a:lnTo>
                  <a:cubicBezTo>
                    <a:pt x="1462073" y="1456"/>
                    <a:pt x="1465666" y="1373"/>
                    <a:pt x="1469278" y="1373"/>
                  </a:cubicBezTo>
                  <a:cubicBezTo>
                    <a:pt x="1596954" y="1373"/>
                    <a:pt x="1700455" y="104874"/>
                    <a:pt x="1700455" y="232550"/>
                  </a:cubicBezTo>
                  <a:lnTo>
                    <a:pt x="1700455" y="1032758"/>
                  </a:lnTo>
                  <a:cubicBezTo>
                    <a:pt x="1700455" y="1160434"/>
                    <a:pt x="1596954" y="1263935"/>
                    <a:pt x="1469278" y="1263935"/>
                  </a:cubicBezTo>
                  <a:cubicBezTo>
                    <a:pt x="1341602" y="1263935"/>
                    <a:pt x="1238101" y="1160434"/>
                    <a:pt x="1238101" y="1032758"/>
                  </a:cubicBezTo>
                  <a:lnTo>
                    <a:pt x="1238101" y="839492"/>
                  </a:lnTo>
                  <a:lnTo>
                    <a:pt x="431284" y="1617906"/>
                  </a:lnTo>
                  <a:cubicBezTo>
                    <a:pt x="330113" y="1715516"/>
                    <a:pt x="168969" y="1712628"/>
                    <a:pt x="71359" y="1611457"/>
                  </a:cubicBezTo>
                  <a:cubicBezTo>
                    <a:pt x="-26250" y="1510286"/>
                    <a:pt x="-23363" y="1349142"/>
                    <a:pt x="77808" y="1251532"/>
                  </a:cubicBezTo>
                  <a:lnTo>
                    <a:pt x="883934" y="473786"/>
                  </a:lnTo>
                  <a:lnTo>
                    <a:pt x="538889" y="473786"/>
                  </a:lnTo>
                  <a:cubicBezTo>
                    <a:pt x="408057" y="473786"/>
                    <a:pt x="301996" y="367725"/>
                    <a:pt x="301996" y="236893"/>
                  </a:cubicBezTo>
                  <a:cubicBezTo>
                    <a:pt x="301996" y="106061"/>
                    <a:pt x="408057" y="0"/>
                    <a:pt x="53888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32" name="圆角矩形 18"/>
            <p:cNvSpPr/>
            <p:nvPr/>
          </p:nvSpPr>
          <p:spPr>
            <a:xfrm>
              <a:off x="5052513" y="688656"/>
              <a:ext cx="600456" cy="596504"/>
            </a:xfrm>
            <a:custGeom>
              <a:avLst/>
              <a:gdLst/>
              <a:ahLst/>
              <a:cxnLst/>
              <a:rect l="l" t="t" r="r" b="b"/>
              <a:pathLst>
                <a:path w="1700455" h="1689265">
                  <a:moveTo>
                    <a:pt x="538889" y="0"/>
                  </a:moveTo>
                  <a:lnTo>
                    <a:pt x="1434182" y="0"/>
                  </a:lnTo>
                  <a:lnTo>
                    <a:pt x="1458540" y="2456"/>
                  </a:lnTo>
                  <a:cubicBezTo>
                    <a:pt x="1462073" y="1456"/>
                    <a:pt x="1465666" y="1373"/>
                    <a:pt x="1469278" y="1373"/>
                  </a:cubicBezTo>
                  <a:cubicBezTo>
                    <a:pt x="1596954" y="1373"/>
                    <a:pt x="1700455" y="104874"/>
                    <a:pt x="1700455" y="232550"/>
                  </a:cubicBezTo>
                  <a:lnTo>
                    <a:pt x="1700455" y="1032758"/>
                  </a:lnTo>
                  <a:cubicBezTo>
                    <a:pt x="1700455" y="1160434"/>
                    <a:pt x="1596954" y="1263935"/>
                    <a:pt x="1469278" y="1263935"/>
                  </a:cubicBezTo>
                  <a:cubicBezTo>
                    <a:pt x="1341602" y="1263935"/>
                    <a:pt x="1238101" y="1160434"/>
                    <a:pt x="1238101" y="1032758"/>
                  </a:cubicBezTo>
                  <a:lnTo>
                    <a:pt x="1238101" y="839492"/>
                  </a:lnTo>
                  <a:lnTo>
                    <a:pt x="431284" y="1617906"/>
                  </a:lnTo>
                  <a:cubicBezTo>
                    <a:pt x="330113" y="1715516"/>
                    <a:pt x="168969" y="1712628"/>
                    <a:pt x="71359" y="1611457"/>
                  </a:cubicBezTo>
                  <a:cubicBezTo>
                    <a:pt x="-26250" y="1510286"/>
                    <a:pt x="-23363" y="1349142"/>
                    <a:pt x="77808" y="1251532"/>
                  </a:cubicBezTo>
                  <a:lnTo>
                    <a:pt x="883934" y="473786"/>
                  </a:lnTo>
                  <a:lnTo>
                    <a:pt x="538889" y="473786"/>
                  </a:lnTo>
                  <a:cubicBezTo>
                    <a:pt x="408057" y="473786"/>
                    <a:pt x="301996" y="367725"/>
                    <a:pt x="301996" y="236893"/>
                  </a:cubicBezTo>
                  <a:cubicBezTo>
                    <a:pt x="301996" y="106061"/>
                    <a:pt x="408057" y="0"/>
                    <a:pt x="53888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33" name="圆角矩形 18"/>
            <p:cNvSpPr/>
            <p:nvPr/>
          </p:nvSpPr>
          <p:spPr>
            <a:xfrm>
              <a:off x="5833049" y="1137241"/>
              <a:ext cx="334205" cy="332005"/>
            </a:xfrm>
            <a:custGeom>
              <a:avLst/>
              <a:gdLst/>
              <a:ahLst/>
              <a:cxnLst/>
              <a:rect l="l" t="t" r="r" b="b"/>
              <a:pathLst>
                <a:path w="1700455" h="1689265">
                  <a:moveTo>
                    <a:pt x="538889" y="0"/>
                  </a:moveTo>
                  <a:lnTo>
                    <a:pt x="1434182" y="0"/>
                  </a:lnTo>
                  <a:lnTo>
                    <a:pt x="1458540" y="2456"/>
                  </a:lnTo>
                  <a:cubicBezTo>
                    <a:pt x="1462073" y="1456"/>
                    <a:pt x="1465666" y="1373"/>
                    <a:pt x="1469278" y="1373"/>
                  </a:cubicBezTo>
                  <a:cubicBezTo>
                    <a:pt x="1596954" y="1373"/>
                    <a:pt x="1700455" y="104874"/>
                    <a:pt x="1700455" y="232550"/>
                  </a:cubicBezTo>
                  <a:lnTo>
                    <a:pt x="1700455" y="1032758"/>
                  </a:lnTo>
                  <a:cubicBezTo>
                    <a:pt x="1700455" y="1160434"/>
                    <a:pt x="1596954" y="1263935"/>
                    <a:pt x="1469278" y="1263935"/>
                  </a:cubicBezTo>
                  <a:cubicBezTo>
                    <a:pt x="1341602" y="1263935"/>
                    <a:pt x="1238101" y="1160434"/>
                    <a:pt x="1238101" y="1032758"/>
                  </a:cubicBezTo>
                  <a:lnTo>
                    <a:pt x="1238101" y="839492"/>
                  </a:lnTo>
                  <a:lnTo>
                    <a:pt x="431284" y="1617906"/>
                  </a:lnTo>
                  <a:cubicBezTo>
                    <a:pt x="330113" y="1715516"/>
                    <a:pt x="168969" y="1712628"/>
                    <a:pt x="71359" y="1611457"/>
                  </a:cubicBezTo>
                  <a:cubicBezTo>
                    <a:pt x="-26250" y="1510286"/>
                    <a:pt x="-23363" y="1349142"/>
                    <a:pt x="77808" y="1251532"/>
                  </a:cubicBezTo>
                  <a:lnTo>
                    <a:pt x="883934" y="473786"/>
                  </a:lnTo>
                  <a:lnTo>
                    <a:pt x="538889" y="473786"/>
                  </a:lnTo>
                  <a:cubicBezTo>
                    <a:pt x="408057" y="473786"/>
                    <a:pt x="301996" y="367725"/>
                    <a:pt x="301996" y="236893"/>
                  </a:cubicBezTo>
                  <a:cubicBezTo>
                    <a:pt x="301996" y="106061"/>
                    <a:pt x="408057" y="0"/>
                    <a:pt x="53888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34" name="圆角矩形 18"/>
            <p:cNvSpPr/>
            <p:nvPr/>
          </p:nvSpPr>
          <p:spPr>
            <a:xfrm>
              <a:off x="3309791" y="3627464"/>
              <a:ext cx="334205" cy="332005"/>
            </a:xfrm>
            <a:custGeom>
              <a:avLst/>
              <a:gdLst/>
              <a:ahLst/>
              <a:cxnLst/>
              <a:rect l="l" t="t" r="r" b="b"/>
              <a:pathLst>
                <a:path w="1700455" h="1689265">
                  <a:moveTo>
                    <a:pt x="538889" y="0"/>
                  </a:moveTo>
                  <a:lnTo>
                    <a:pt x="1434182" y="0"/>
                  </a:lnTo>
                  <a:lnTo>
                    <a:pt x="1458540" y="2456"/>
                  </a:lnTo>
                  <a:cubicBezTo>
                    <a:pt x="1462073" y="1456"/>
                    <a:pt x="1465666" y="1373"/>
                    <a:pt x="1469278" y="1373"/>
                  </a:cubicBezTo>
                  <a:cubicBezTo>
                    <a:pt x="1596954" y="1373"/>
                    <a:pt x="1700455" y="104874"/>
                    <a:pt x="1700455" y="232550"/>
                  </a:cubicBezTo>
                  <a:lnTo>
                    <a:pt x="1700455" y="1032758"/>
                  </a:lnTo>
                  <a:cubicBezTo>
                    <a:pt x="1700455" y="1160434"/>
                    <a:pt x="1596954" y="1263935"/>
                    <a:pt x="1469278" y="1263935"/>
                  </a:cubicBezTo>
                  <a:cubicBezTo>
                    <a:pt x="1341602" y="1263935"/>
                    <a:pt x="1238101" y="1160434"/>
                    <a:pt x="1238101" y="1032758"/>
                  </a:cubicBezTo>
                  <a:lnTo>
                    <a:pt x="1238101" y="839492"/>
                  </a:lnTo>
                  <a:lnTo>
                    <a:pt x="431284" y="1617906"/>
                  </a:lnTo>
                  <a:cubicBezTo>
                    <a:pt x="330113" y="1715516"/>
                    <a:pt x="168969" y="1712628"/>
                    <a:pt x="71359" y="1611457"/>
                  </a:cubicBezTo>
                  <a:cubicBezTo>
                    <a:pt x="-26250" y="1510286"/>
                    <a:pt x="-23363" y="1349142"/>
                    <a:pt x="77808" y="1251532"/>
                  </a:cubicBezTo>
                  <a:lnTo>
                    <a:pt x="883934" y="473786"/>
                  </a:lnTo>
                  <a:lnTo>
                    <a:pt x="538889" y="473786"/>
                  </a:lnTo>
                  <a:cubicBezTo>
                    <a:pt x="408057" y="473786"/>
                    <a:pt x="301996" y="367725"/>
                    <a:pt x="301996" y="236893"/>
                  </a:cubicBezTo>
                  <a:cubicBezTo>
                    <a:pt x="301996" y="106061"/>
                    <a:pt x="408057" y="0"/>
                    <a:pt x="53888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35" name="圆角矩形 18"/>
            <p:cNvSpPr/>
            <p:nvPr/>
          </p:nvSpPr>
          <p:spPr>
            <a:xfrm>
              <a:off x="2527008" y="4086345"/>
              <a:ext cx="482344" cy="479170"/>
            </a:xfrm>
            <a:custGeom>
              <a:avLst/>
              <a:gdLst/>
              <a:ahLst/>
              <a:cxnLst/>
              <a:rect l="l" t="t" r="r" b="b"/>
              <a:pathLst>
                <a:path w="1700455" h="1689265">
                  <a:moveTo>
                    <a:pt x="538889" y="0"/>
                  </a:moveTo>
                  <a:lnTo>
                    <a:pt x="1434182" y="0"/>
                  </a:lnTo>
                  <a:lnTo>
                    <a:pt x="1458540" y="2456"/>
                  </a:lnTo>
                  <a:cubicBezTo>
                    <a:pt x="1462073" y="1456"/>
                    <a:pt x="1465666" y="1373"/>
                    <a:pt x="1469278" y="1373"/>
                  </a:cubicBezTo>
                  <a:cubicBezTo>
                    <a:pt x="1596954" y="1373"/>
                    <a:pt x="1700455" y="104874"/>
                    <a:pt x="1700455" y="232550"/>
                  </a:cubicBezTo>
                  <a:lnTo>
                    <a:pt x="1700455" y="1032758"/>
                  </a:lnTo>
                  <a:cubicBezTo>
                    <a:pt x="1700455" y="1160434"/>
                    <a:pt x="1596954" y="1263935"/>
                    <a:pt x="1469278" y="1263935"/>
                  </a:cubicBezTo>
                  <a:cubicBezTo>
                    <a:pt x="1341602" y="1263935"/>
                    <a:pt x="1238101" y="1160434"/>
                    <a:pt x="1238101" y="1032758"/>
                  </a:cubicBezTo>
                  <a:lnTo>
                    <a:pt x="1238101" y="839492"/>
                  </a:lnTo>
                  <a:lnTo>
                    <a:pt x="431284" y="1617906"/>
                  </a:lnTo>
                  <a:cubicBezTo>
                    <a:pt x="330113" y="1715516"/>
                    <a:pt x="168969" y="1712628"/>
                    <a:pt x="71359" y="1611457"/>
                  </a:cubicBezTo>
                  <a:cubicBezTo>
                    <a:pt x="-26250" y="1510286"/>
                    <a:pt x="-23363" y="1349142"/>
                    <a:pt x="77808" y="1251532"/>
                  </a:cubicBezTo>
                  <a:lnTo>
                    <a:pt x="883934" y="473786"/>
                  </a:lnTo>
                  <a:lnTo>
                    <a:pt x="538889" y="473786"/>
                  </a:lnTo>
                  <a:cubicBezTo>
                    <a:pt x="408057" y="473786"/>
                    <a:pt x="301996" y="367725"/>
                    <a:pt x="301996" y="236893"/>
                  </a:cubicBezTo>
                  <a:cubicBezTo>
                    <a:pt x="301996" y="106061"/>
                    <a:pt x="408057" y="0"/>
                    <a:pt x="53888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36" name="圆角矩形 18"/>
            <p:cNvSpPr/>
            <p:nvPr/>
          </p:nvSpPr>
          <p:spPr>
            <a:xfrm>
              <a:off x="4883335" y="4086344"/>
              <a:ext cx="552117" cy="548484"/>
            </a:xfrm>
            <a:custGeom>
              <a:avLst/>
              <a:gdLst/>
              <a:ahLst/>
              <a:cxnLst/>
              <a:rect l="l" t="t" r="r" b="b"/>
              <a:pathLst>
                <a:path w="1700455" h="1689265">
                  <a:moveTo>
                    <a:pt x="538889" y="0"/>
                  </a:moveTo>
                  <a:lnTo>
                    <a:pt x="1434182" y="0"/>
                  </a:lnTo>
                  <a:lnTo>
                    <a:pt x="1458540" y="2456"/>
                  </a:lnTo>
                  <a:cubicBezTo>
                    <a:pt x="1462073" y="1456"/>
                    <a:pt x="1465666" y="1373"/>
                    <a:pt x="1469278" y="1373"/>
                  </a:cubicBezTo>
                  <a:cubicBezTo>
                    <a:pt x="1596954" y="1373"/>
                    <a:pt x="1700455" y="104874"/>
                    <a:pt x="1700455" y="232550"/>
                  </a:cubicBezTo>
                  <a:lnTo>
                    <a:pt x="1700455" y="1032758"/>
                  </a:lnTo>
                  <a:cubicBezTo>
                    <a:pt x="1700455" y="1160434"/>
                    <a:pt x="1596954" y="1263935"/>
                    <a:pt x="1469278" y="1263935"/>
                  </a:cubicBezTo>
                  <a:cubicBezTo>
                    <a:pt x="1341602" y="1263935"/>
                    <a:pt x="1238101" y="1160434"/>
                    <a:pt x="1238101" y="1032758"/>
                  </a:cubicBezTo>
                  <a:lnTo>
                    <a:pt x="1238101" y="839492"/>
                  </a:lnTo>
                  <a:lnTo>
                    <a:pt x="431284" y="1617906"/>
                  </a:lnTo>
                  <a:cubicBezTo>
                    <a:pt x="330113" y="1715516"/>
                    <a:pt x="168969" y="1712628"/>
                    <a:pt x="71359" y="1611457"/>
                  </a:cubicBezTo>
                  <a:cubicBezTo>
                    <a:pt x="-26250" y="1510286"/>
                    <a:pt x="-23363" y="1349142"/>
                    <a:pt x="77808" y="1251532"/>
                  </a:cubicBezTo>
                  <a:lnTo>
                    <a:pt x="883934" y="473786"/>
                  </a:lnTo>
                  <a:lnTo>
                    <a:pt x="538889" y="473786"/>
                  </a:lnTo>
                  <a:cubicBezTo>
                    <a:pt x="408057" y="473786"/>
                    <a:pt x="301996" y="367725"/>
                    <a:pt x="301996" y="236893"/>
                  </a:cubicBezTo>
                  <a:cubicBezTo>
                    <a:pt x="301996" y="106061"/>
                    <a:pt x="408057" y="0"/>
                    <a:pt x="53888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37" name="圆角矩形 18"/>
            <p:cNvSpPr/>
            <p:nvPr/>
          </p:nvSpPr>
          <p:spPr>
            <a:xfrm>
              <a:off x="3387594" y="735392"/>
              <a:ext cx="676924" cy="672469"/>
            </a:xfrm>
            <a:custGeom>
              <a:avLst/>
              <a:gdLst/>
              <a:ahLst/>
              <a:cxnLst/>
              <a:rect l="l" t="t" r="r" b="b"/>
              <a:pathLst>
                <a:path w="1700455" h="1689265">
                  <a:moveTo>
                    <a:pt x="538889" y="0"/>
                  </a:moveTo>
                  <a:lnTo>
                    <a:pt x="1434182" y="0"/>
                  </a:lnTo>
                  <a:lnTo>
                    <a:pt x="1458540" y="2456"/>
                  </a:lnTo>
                  <a:cubicBezTo>
                    <a:pt x="1462073" y="1456"/>
                    <a:pt x="1465666" y="1373"/>
                    <a:pt x="1469278" y="1373"/>
                  </a:cubicBezTo>
                  <a:cubicBezTo>
                    <a:pt x="1596954" y="1373"/>
                    <a:pt x="1700455" y="104874"/>
                    <a:pt x="1700455" y="232550"/>
                  </a:cubicBezTo>
                  <a:lnTo>
                    <a:pt x="1700455" y="1032758"/>
                  </a:lnTo>
                  <a:cubicBezTo>
                    <a:pt x="1700455" y="1160434"/>
                    <a:pt x="1596954" y="1263935"/>
                    <a:pt x="1469278" y="1263935"/>
                  </a:cubicBezTo>
                  <a:cubicBezTo>
                    <a:pt x="1341602" y="1263935"/>
                    <a:pt x="1238101" y="1160434"/>
                    <a:pt x="1238101" y="1032758"/>
                  </a:cubicBezTo>
                  <a:lnTo>
                    <a:pt x="1238101" y="839492"/>
                  </a:lnTo>
                  <a:lnTo>
                    <a:pt x="431284" y="1617906"/>
                  </a:lnTo>
                  <a:cubicBezTo>
                    <a:pt x="330113" y="1715516"/>
                    <a:pt x="168969" y="1712628"/>
                    <a:pt x="71359" y="1611457"/>
                  </a:cubicBezTo>
                  <a:cubicBezTo>
                    <a:pt x="-26250" y="1510286"/>
                    <a:pt x="-23363" y="1349142"/>
                    <a:pt x="77808" y="1251532"/>
                  </a:cubicBezTo>
                  <a:lnTo>
                    <a:pt x="883934" y="473786"/>
                  </a:lnTo>
                  <a:lnTo>
                    <a:pt x="538889" y="473786"/>
                  </a:lnTo>
                  <a:cubicBezTo>
                    <a:pt x="408057" y="473786"/>
                    <a:pt x="301996" y="367725"/>
                    <a:pt x="301996" y="236893"/>
                  </a:cubicBezTo>
                  <a:cubicBezTo>
                    <a:pt x="301996" y="106061"/>
                    <a:pt x="408057" y="0"/>
                    <a:pt x="53888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 rot="2608427">
              <a:off x="3676247" y="2180835"/>
              <a:ext cx="1150430" cy="305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800" b="1" dirty="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  <a:sym typeface="时尚中黑简体" panose="01010104010101010101" pitchFamily="2" charset="-122"/>
                </a:rPr>
                <a:t>1. Type here</a:t>
              </a:r>
              <a:endParaRPr lang="zh-CN" altLang="en-US" sz="800" dirty="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 rot="2537567">
              <a:off x="5155785" y="1748779"/>
              <a:ext cx="1150430" cy="2835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700" b="1" dirty="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  <a:sym typeface="时尚中黑简体" panose="01010104010101010101" pitchFamily="2" charset="-122"/>
                </a:rPr>
                <a:t>2. Type here</a:t>
              </a:r>
              <a:endParaRPr lang="zh-CN" altLang="en-US" sz="700" dirty="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 rot="2690542">
              <a:off x="4071438" y="3428595"/>
              <a:ext cx="1150430" cy="2835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700" b="1" dirty="0">
                  <a:solidFill>
                    <a:schemeClr val="bg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  <a:sym typeface="时尚中黑简体" panose="01010104010101010101" pitchFamily="2" charset="-122"/>
                </a:rPr>
                <a:t>3. Type here</a:t>
              </a:r>
              <a:endParaRPr lang="zh-CN" altLang="en-US" sz="700" dirty="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  <p:sp>
          <p:nvSpPr>
            <p:cNvPr id="41" name="圆角矩形 18"/>
            <p:cNvSpPr/>
            <p:nvPr/>
          </p:nvSpPr>
          <p:spPr>
            <a:xfrm>
              <a:off x="5683982" y="2738237"/>
              <a:ext cx="1212241" cy="1204264"/>
            </a:xfrm>
            <a:custGeom>
              <a:avLst/>
              <a:gdLst/>
              <a:ahLst/>
              <a:cxnLst/>
              <a:rect l="l" t="t" r="r" b="b"/>
              <a:pathLst>
                <a:path w="1700455" h="1689265">
                  <a:moveTo>
                    <a:pt x="538889" y="0"/>
                  </a:moveTo>
                  <a:lnTo>
                    <a:pt x="1434182" y="0"/>
                  </a:lnTo>
                  <a:lnTo>
                    <a:pt x="1458540" y="2456"/>
                  </a:lnTo>
                  <a:cubicBezTo>
                    <a:pt x="1462073" y="1456"/>
                    <a:pt x="1465666" y="1373"/>
                    <a:pt x="1469278" y="1373"/>
                  </a:cubicBezTo>
                  <a:cubicBezTo>
                    <a:pt x="1596954" y="1373"/>
                    <a:pt x="1700455" y="104874"/>
                    <a:pt x="1700455" y="232550"/>
                  </a:cubicBezTo>
                  <a:lnTo>
                    <a:pt x="1700455" y="1032758"/>
                  </a:lnTo>
                  <a:cubicBezTo>
                    <a:pt x="1700455" y="1160434"/>
                    <a:pt x="1596954" y="1263935"/>
                    <a:pt x="1469278" y="1263935"/>
                  </a:cubicBezTo>
                  <a:cubicBezTo>
                    <a:pt x="1341602" y="1263935"/>
                    <a:pt x="1238101" y="1160434"/>
                    <a:pt x="1238101" y="1032758"/>
                  </a:cubicBezTo>
                  <a:lnTo>
                    <a:pt x="1238101" y="839492"/>
                  </a:lnTo>
                  <a:lnTo>
                    <a:pt x="431284" y="1617906"/>
                  </a:lnTo>
                  <a:cubicBezTo>
                    <a:pt x="330113" y="1715516"/>
                    <a:pt x="168969" y="1712628"/>
                    <a:pt x="71359" y="1611457"/>
                  </a:cubicBezTo>
                  <a:cubicBezTo>
                    <a:pt x="-26250" y="1510286"/>
                    <a:pt x="-23363" y="1349142"/>
                    <a:pt x="77808" y="1251532"/>
                  </a:cubicBezTo>
                  <a:lnTo>
                    <a:pt x="883934" y="473786"/>
                  </a:lnTo>
                  <a:lnTo>
                    <a:pt x="538889" y="473786"/>
                  </a:lnTo>
                  <a:cubicBezTo>
                    <a:pt x="408057" y="473786"/>
                    <a:pt x="301996" y="367725"/>
                    <a:pt x="301996" y="236893"/>
                  </a:cubicBezTo>
                  <a:cubicBezTo>
                    <a:pt x="301996" y="106061"/>
                    <a:pt x="408057" y="0"/>
                    <a:pt x="53888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时尚中黑简体" panose="0101010401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accent5">
              <a:lumMod val="75000"/>
            </a:schemeClr>
          </a:solidFill>
        </p:grpSpPr>
        <p:sp>
          <p:nvSpPr>
            <p:cNvPr id="25" name="菱形 24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菱形 26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菱形 27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accent5">
              <a:lumMod val="75000"/>
            </a:schemeClr>
          </a:solidFill>
        </p:grpSpPr>
        <p:sp>
          <p:nvSpPr>
            <p:cNvPr id="30" name="菱形 29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菱形 30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菱形 31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accent5">
              <a:lumMod val="75000"/>
            </a:schemeClr>
          </a:solidFill>
        </p:grpSpPr>
        <p:sp>
          <p:nvSpPr>
            <p:cNvPr id="34" name="菱形 3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菱形 3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菱形 52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4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Impact" panose="020B0806030902050204"/>
              <a:sym typeface="Impact" panose="020B0806030902050204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259632" y="1217743"/>
            <a:ext cx="7550676" cy="101566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60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03 </a:t>
            </a:r>
            <a:r>
              <a:rPr lang="zh-CN" altLang="en-US" sz="60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研究过程及方法</a:t>
            </a:r>
          </a:p>
        </p:txBody>
      </p:sp>
      <p:sp>
        <p:nvSpPr>
          <p:cNvPr id="57" name="矩形 56"/>
          <p:cNvSpPr/>
          <p:nvPr/>
        </p:nvSpPr>
        <p:spPr>
          <a:xfrm>
            <a:off x="1259632" y="2747021"/>
            <a:ext cx="57816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Lorem ipsum dolor sit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amet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consectetur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adipisicing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elit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sed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do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eiusmod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tempor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incididunt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ut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labore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et </a:t>
            </a:r>
            <a:endParaRPr lang="zh-CN" altLang="en-US" sz="1600" b="1" dirty="0">
              <a:blipFill>
                <a:blip r:embed="rId2"/>
                <a:stretch>
                  <a:fillRect/>
                </a:stretch>
              </a:blip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259632" y="2336851"/>
            <a:ext cx="6566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在这里输入您论文的题目</a:t>
            </a:r>
            <a:endParaRPr lang="en-US" altLang="zh-CN" sz="2000" b="1" dirty="0">
              <a:blipFill>
                <a:blip r:embed="rId2"/>
                <a:stretch>
                  <a:fillRect/>
                </a:stretch>
              </a:blip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-146050" y="3723878"/>
            <a:ext cx="9432925" cy="1871662"/>
            <a:chOff x="-146050" y="3371850"/>
            <a:chExt cx="9432925" cy="1871662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3394075"/>
              <a:ext cx="2352675" cy="1838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1663" y="3646488"/>
              <a:ext cx="3949700" cy="1585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7650" y="4035425"/>
              <a:ext cx="3519488" cy="1196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6050" y="3371850"/>
              <a:ext cx="2395538" cy="187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0" y="0"/>
            <a:ext cx="9144000" cy="7715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3" name="组合 42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4" name="菱形 4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菱形 4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菱形 45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8" name="菱形 47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菱形 48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菱形 49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52" name="菱形 51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菱形 52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菱形 53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604448" y="4587974"/>
            <a:ext cx="402805" cy="402805"/>
            <a:chOff x="6704250" y="3107164"/>
            <a:chExt cx="1800000" cy="1800000"/>
          </a:xfrm>
          <a:blipFill>
            <a:blip r:embed="rId2"/>
            <a:stretch>
              <a:fillRect/>
            </a:stretch>
          </a:blipFill>
        </p:grpSpPr>
        <p:sp>
          <p:nvSpPr>
            <p:cNvPr id="56" name="右箭头 55"/>
            <p:cNvSpPr/>
            <p:nvPr/>
          </p:nvSpPr>
          <p:spPr>
            <a:xfrm>
              <a:off x="7225440" y="3641190"/>
              <a:ext cx="836511" cy="73194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同心圆 56"/>
            <p:cNvSpPr/>
            <p:nvPr/>
          </p:nvSpPr>
          <p:spPr>
            <a:xfrm>
              <a:off x="6704250" y="3107164"/>
              <a:ext cx="1800000" cy="1800000"/>
            </a:xfrm>
            <a:prstGeom prst="donut">
              <a:avLst>
                <a:gd name="adj" fmla="val 1249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7" name="矩形 96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8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Impact" panose="020B0806030902050204"/>
              <a:sym typeface="Impact" panose="020B0806030902050204"/>
            </a:endParaRPr>
          </a:p>
        </p:txBody>
      </p:sp>
      <p:sp>
        <p:nvSpPr>
          <p:cNvPr id="20" name="Lorem Ipsum"/>
          <p:cNvSpPr/>
          <p:nvPr/>
        </p:nvSpPr>
        <p:spPr bwMode="auto">
          <a:xfrm>
            <a:off x="967615" y="3219822"/>
            <a:ext cx="7327199" cy="1158038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399" rIns="72000" bIns="32399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Lorem </a:t>
            </a:r>
            <a:r>
              <a:rPr lang="en-US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ipsum</a:t>
            </a:r>
            <a:r>
              <a:rPr lang="en-US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dolor sit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enim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ad minim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veniam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quis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nostrud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exercitation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ullamco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laboris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nisi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aliquip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ex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ea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commodo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consequat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.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Duis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aute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irure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dolor in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reprehenderit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in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voluptate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velit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esse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cillum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eu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fugiat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nulla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pariatur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. </a:t>
            </a:r>
          </a:p>
        </p:txBody>
      </p:sp>
      <p:sp>
        <p:nvSpPr>
          <p:cNvPr id="21" name="椭圆 20"/>
          <p:cNvSpPr/>
          <p:nvPr/>
        </p:nvSpPr>
        <p:spPr>
          <a:xfrm rot="274458">
            <a:off x="1916862" y="1721079"/>
            <a:ext cx="1163219" cy="1163219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5715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/>
          </a:p>
        </p:txBody>
      </p:sp>
      <p:sp>
        <p:nvSpPr>
          <p:cNvPr id="22" name="椭圆 21"/>
          <p:cNvSpPr/>
          <p:nvPr/>
        </p:nvSpPr>
        <p:spPr>
          <a:xfrm rot="274458">
            <a:off x="6125572" y="1123980"/>
            <a:ext cx="1163219" cy="1163219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5715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/>
          </a:p>
        </p:txBody>
      </p:sp>
      <p:sp>
        <p:nvSpPr>
          <p:cNvPr id="23" name="椭圆 22"/>
          <p:cNvSpPr/>
          <p:nvPr/>
        </p:nvSpPr>
        <p:spPr>
          <a:xfrm rot="274458">
            <a:off x="2789796" y="1452084"/>
            <a:ext cx="1440160" cy="144016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5715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/>
          </a:p>
        </p:txBody>
      </p:sp>
      <p:sp>
        <p:nvSpPr>
          <p:cNvPr id="24" name="椭圆 23"/>
          <p:cNvSpPr/>
          <p:nvPr/>
        </p:nvSpPr>
        <p:spPr>
          <a:xfrm rot="274458">
            <a:off x="4959238" y="1114717"/>
            <a:ext cx="1440160" cy="144016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5715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/>
          </a:p>
        </p:txBody>
      </p:sp>
      <p:sp>
        <p:nvSpPr>
          <p:cNvPr id="25" name="椭圆 24"/>
          <p:cNvSpPr/>
          <p:nvPr/>
        </p:nvSpPr>
        <p:spPr>
          <a:xfrm rot="274458">
            <a:off x="3745940" y="1149416"/>
            <a:ext cx="1656184" cy="1656184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5715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600"/>
          </a:p>
        </p:txBody>
      </p:sp>
      <p:sp>
        <p:nvSpPr>
          <p:cNvPr id="26" name="Freeform 5561"/>
          <p:cNvSpPr>
            <a:spLocks noEditPoints="1"/>
          </p:cNvSpPr>
          <p:nvPr/>
        </p:nvSpPr>
        <p:spPr bwMode="auto">
          <a:xfrm rot="20367548">
            <a:off x="4089893" y="1682379"/>
            <a:ext cx="968278" cy="590256"/>
          </a:xfrm>
          <a:custGeom>
            <a:avLst/>
            <a:gdLst>
              <a:gd name="T0" fmla="*/ 134 w 136"/>
              <a:gd name="T1" fmla="*/ 61 h 80"/>
              <a:gd name="T2" fmla="*/ 106 w 136"/>
              <a:gd name="T3" fmla="*/ 50 h 80"/>
              <a:gd name="T4" fmla="*/ 110 w 136"/>
              <a:gd name="T5" fmla="*/ 54 h 80"/>
              <a:gd name="T6" fmla="*/ 117 w 136"/>
              <a:gd name="T7" fmla="*/ 50 h 80"/>
              <a:gd name="T8" fmla="*/ 117 w 136"/>
              <a:gd name="T9" fmla="*/ 40 h 80"/>
              <a:gd name="T10" fmla="*/ 110 w 136"/>
              <a:gd name="T11" fmla="*/ 33 h 80"/>
              <a:gd name="T12" fmla="*/ 112 w 136"/>
              <a:gd name="T13" fmla="*/ 32 h 80"/>
              <a:gd name="T14" fmla="*/ 118 w 136"/>
              <a:gd name="T15" fmla="*/ 35 h 80"/>
              <a:gd name="T16" fmla="*/ 113 w 136"/>
              <a:gd name="T17" fmla="*/ 28 h 80"/>
              <a:gd name="T18" fmla="*/ 110 w 136"/>
              <a:gd name="T19" fmla="*/ 28 h 80"/>
              <a:gd name="T20" fmla="*/ 105 w 136"/>
              <a:gd name="T21" fmla="*/ 37 h 80"/>
              <a:gd name="T22" fmla="*/ 112 w 136"/>
              <a:gd name="T23" fmla="*/ 44 h 80"/>
              <a:gd name="T24" fmla="*/ 111 w 136"/>
              <a:gd name="T25" fmla="*/ 48 h 80"/>
              <a:gd name="T26" fmla="*/ 110 w 136"/>
              <a:gd name="T27" fmla="*/ 43 h 80"/>
              <a:gd name="T28" fmla="*/ 103 w 136"/>
              <a:gd name="T29" fmla="*/ 18 h 80"/>
              <a:gd name="T30" fmla="*/ 99 w 136"/>
              <a:gd name="T31" fmla="*/ 3 h 80"/>
              <a:gd name="T32" fmla="*/ 109 w 136"/>
              <a:gd name="T33" fmla="*/ 1 h 80"/>
              <a:gd name="T34" fmla="*/ 118 w 136"/>
              <a:gd name="T35" fmla="*/ 1 h 80"/>
              <a:gd name="T36" fmla="*/ 119 w 136"/>
              <a:gd name="T37" fmla="*/ 14 h 80"/>
              <a:gd name="T38" fmla="*/ 42 w 136"/>
              <a:gd name="T39" fmla="*/ 26 h 80"/>
              <a:gd name="T40" fmla="*/ 2 w 136"/>
              <a:gd name="T41" fmla="*/ 61 h 80"/>
              <a:gd name="T42" fmla="*/ 16 w 136"/>
              <a:gd name="T43" fmla="*/ 14 h 80"/>
              <a:gd name="T44" fmla="*/ 19 w 136"/>
              <a:gd name="T45" fmla="*/ 1 h 80"/>
              <a:gd name="T46" fmla="*/ 28 w 136"/>
              <a:gd name="T47" fmla="*/ 2 h 80"/>
              <a:gd name="T48" fmla="*/ 36 w 136"/>
              <a:gd name="T49" fmla="*/ 4 h 80"/>
              <a:gd name="T50" fmla="*/ 32 w 136"/>
              <a:gd name="T51" fmla="*/ 18 h 80"/>
              <a:gd name="T52" fmla="*/ 30 w 136"/>
              <a:gd name="T53" fmla="*/ 30 h 80"/>
              <a:gd name="T54" fmla="*/ 23 w 136"/>
              <a:gd name="T55" fmla="*/ 27 h 80"/>
              <a:gd name="T56" fmla="*/ 18 w 136"/>
              <a:gd name="T57" fmla="*/ 34 h 80"/>
              <a:gd name="T58" fmla="*/ 24 w 136"/>
              <a:gd name="T59" fmla="*/ 42 h 80"/>
              <a:gd name="T60" fmla="*/ 25 w 136"/>
              <a:gd name="T61" fmla="*/ 48 h 80"/>
              <a:gd name="T62" fmla="*/ 23 w 136"/>
              <a:gd name="T63" fmla="*/ 45 h 80"/>
              <a:gd name="T64" fmla="*/ 18 w 136"/>
              <a:gd name="T65" fmla="*/ 45 h 80"/>
              <a:gd name="T66" fmla="*/ 23 w 136"/>
              <a:gd name="T67" fmla="*/ 54 h 80"/>
              <a:gd name="T68" fmla="*/ 31 w 136"/>
              <a:gd name="T69" fmla="*/ 50 h 80"/>
              <a:gd name="T70" fmla="*/ 30 w 136"/>
              <a:gd name="T71" fmla="*/ 40 h 80"/>
              <a:gd name="T72" fmla="*/ 24 w 136"/>
              <a:gd name="T73" fmla="*/ 33 h 80"/>
              <a:gd name="T74" fmla="*/ 25 w 136"/>
              <a:gd name="T75" fmla="*/ 32 h 80"/>
              <a:gd name="T76" fmla="*/ 31 w 136"/>
              <a:gd name="T77" fmla="*/ 35 h 80"/>
              <a:gd name="T78" fmla="*/ 78 w 136"/>
              <a:gd name="T79" fmla="*/ 17 h 80"/>
              <a:gd name="T80" fmla="*/ 72 w 136"/>
              <a:gd name="T81" fmla="*/ 7 h 80"/>
              <a:gd name="T82" fmla="*/ 63 w 136"/>
              <a:gd name="T83" fmla="*/ 5 h 80"/>
              <a:gd name="T84" fmla="*/ 59 w 136"/>
              <a:gd name="T85" fmla="*/ 17 h 80"/>
              <a:gd name="T86" fmla="*/ 38 w 136"/>
              <a:gd name="T87" fmla="*/ 60 h 80"/>
              <a:gd name="T88" fmla="*/ 100 w 136"/>
              <a:gd name="T89" fmla="*/ 60 h 80"/>
              <a:gd name="T90" fmla="*/ 70 w 136"/>
              <a:gd name="T91" fmla="*/ 44 h 80"/>
              <a:gd name="T92" fmla="*/ 69 w 136"/>
              <a:gd name="T93" fmla="*/ 39 h 80"/>
              <a:gd name="T94" fmla="*/ 68 w 136"/>
              <a:gd name="T95" fmla="*/ 44 h 80"/>
              <a:gd name="T96" fmla="*/ 78 w 136"/>
              <a:gd name="T97" fmla="*/ 52 h 80"/>
              <a:gd name="T98" fmla="*/ 71 w 136"/>
              <a:gd name="T99" fmla="*/ 65 h 80"/>
              <a:gd name="T100" fmla="*/ 67 w 136"/>
              <a:gd name="T101" fmla="*/ 65 h 80"/>
              <a:gd name="T102" fmla="*/ 60 w 136"/>
              <a:gd name="T103" fmla="*/ 54 h 80"/>
              <a:gd name="T104" fmla="*/ 67 w 136"/>
              <a:gd name="T105" fmla="*/ 60 h 80"/>
              <a:gd name="T106" fmla="*/ 70 w 136"/>
              <a:gd name="T107" fmla="*/ 58 h 80"/>
              <a:gd name="T108" fmla="*/ 63 w 136"/>
              <a:gd name="T109" fmla="*/ 49 h 80"/>
              <a:gd name="T110" fmla="*/ 62 w 136"/>
              <a:gd name="T111" fmla="*/ 37 h 80"/>
              <a:gd name="T112" fmla="*/ 71 w 136"/>
              <a:gd name="T113" fmla="*/ 33 h 80"/>
              <a:gd name="T114" fmla="*/ 77 w 136"/>
              <a:gd name="T115" fmla="*/ 4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6" h="80">
                <a:moveTo>
                  <a:pt x="119" y="18"/>
                </a:moveTo>
                <a:cubicBezTo>
                  <a:pt x="129" y="22"/>
                  <a:pt x="136" y="34"/>
                  <a:pt x="136" y="48"/>
                </a:cubicBezTo>
                <a:cubicBezTo>
                  <a:pt x="136" y="53"/>
                  <a:pt x="136" y="57"/>
                  <a:pt x="134" y="61"/>
                </a:cubicBezTo>
                <a:cubicBezTo>
                  <a:pt x="125" y="63"/>
                  <a:pt x="116" y="63"/>
                  <a:pt x="107" y="63"/>
                </a:cubicBezTo>
                <a:cubicBezTo>
                  <a:pt x="107" y="62"/>
                  <a:pt x="107" y="61"/>
                  <a:pt x="107" y="60"/>
                </a:cubicBezTo>
                <a:cubicBezTo>
                  <a:pt x="107" y="57"/>
                  <a:pt x="107" y="53"/>
                  <a:pt x="106" y="50"/>
                </a:cubicBezTo>
                <a:cubicBezTo>
                  <a:pt x="106" y="50"/>
                  <a:pt x="106" y="50"/>
                  <a:pt x="106" y="50"/>
                </a:cubicBezTo>
                <a:cubicBezTo>
                  <a:pt x="107" y="51"/>
                  <a:pt x="109" y="52"/>
                  <a:pt x="110" y="52"/>
                </a:cubicBezTo>
                <a:cubicBezTo>
                  <a:pt x="110" y="54"/>
                  <a:pt x="110" y="54"/>
                  <a:pt x="110" y="54"/>
                </a:cubicBezTo>
                <a:cubicBezTo>
                  <a:pt x="113" y="54"/>
                  <a:pt x="113" y="54"/>
                  <a:pt x="113" y="54"/>
                </a:cubicBezTo>
                <a:cubicBezTo>
                  <a:pt x="113" y="52"/>
                  <a:pt x="113" y="52"/>
                  <a:pt x="113" y="52"/>
                </a:cubicBezTo>
                <a:cubicBezTo>
                  <a:pt x="115" y="52"/>
                  <a:pt x="116" y="51"/>
                  <a:pt x="117" y="50"/>
                </a:cubicBezTo>
                <a:cubicBezTo>
                  <a:pt x="118" y="48"/>
                  <a:pt x="119" y="47"/>
                  <a:pt x="119" y="45"/>
                </a:cubicBezTo>
                <a:cubicBezTo>
                  <a:pt x="119" y="43"/>
                  <a:pt x="119" y="42"/>
                  <a:pt x="118" y="42"/>
                </a:cubicBezTo>
                <a:cubicBezTo>
                  <a:pt x="118" y="41"/>
                  <a:pt x="118" y="40"/>
                  <a:pt x="117" y="40"/>
                </a:cubicBezTo>
                <a:cubicBezTo>
                  <a:pt x="116" y="39"/>
                  <a:pt x="115" y="38"/>
                  <a:pt x="114" y="37"/>
                </a:cubicBezTo>
                <a:cubicBezTo>
                  <a:pt x="112" y="36"/>
                  <a:pt x="111" y="36"/>
                  <a:pt x="111" y="35"/>
                </a:cubicBezTo>
                <a:cubicBezTo>
                  <a:pt x="111" y="35"/>
                  <a:pt x="110" y="34"/>
                  <a:pt x="110" y="33"/>
                </a:cubicBezTo>
                <a:cubicBezTo>
                  <a:pt x="110" y="33"/>
                  <a:pt x="110" y="33"/>
                  <a:pt x="111" y="32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12" y="32"/>
                  <a:pt x="112" y="32"/>
                  <a:pt x="112" y="32"/>
                </a:cubicBezTo>
                <a:cubicBezTo>
                  <a:pt x="112" y="33"/>
                  <a:pt x="112" y="33"/>
                  <a:pt x="112" y="34"/>
                </a:cubicBezTo>
                <a:cubicBezTo>
                  <a:pt x="112" y="35"/>
                  <a:pt x="112" y="35"/>
                  <a:pt x="112" y="35"/>
                </a:cubicBezTo>
                <a:cubicBezTo>
                  <a:pt x="118" y="35"/>
                  <a:pt x="118" y="35"/>
                  <a:pt x="118" y="35"/>
                </a:cubicBezTo>
                <a:cubicBezTo>
                  <a:pt x="118" y="35"/>
                  <a:pt x="118" y="34"/>
                  <a:pt x="118" y="34"/>
                </a:cubicBezTo>
                <a:cubicBezTo>
                  <a:pt x="118" y="32"/>
                  <a:pt x="118" y="31"/>
                  <a:pt x="117" y="30"/>
                </a:cubicBezTo>
                <a:cubicBezTo>
                  <a:pt x="116" y="29"/>
                  <a:pt x="115" y="29"/>
                  <a:pt x="113" y="28"/>
                </a:cubicBezTo>
                <a:cubicBezTo>
                  <a:pt x="113" y="27"/>
                  <a:pt x="113" y="27"/>
                  <a:pt x="113" y="27"/>
                </a:cubicBezTo>
                <a:cubicBezTo>
                  <a:pt x="110" y="27"/>
                  <a:pt x="110" y="27"/>
                  <a:pt x="110" y="27"/>
                </a:cubicBezTo>
                <a:cubicBezTo>
                  <a:pt x="110" y="28"/>
                  <a:pt x="110" y="28"/>
                  <a:pt x="110" y="28"/>
                </a:cubicBezTo>
                <a:cubicBezTo>
                  <a:pt x="108" y="29"/>
                  <a:pt x="107" y="29"/>
                  <a:pt x="106" y="30"/>
                </a:cubicBezTo>
                <a:cubicBezTo>
                  <a:pt x="105" y="31"/>
                  <a:pt x="104" y="33"/>
                  <a:pt x="104" y="34"/>
                </a:cubicBezTo>
                <a:cubicBezTo>
                  <a:pt x="104" y="35"/>
                  <a:pt x="105" y="37"/>
                  <a:pt x="105" y="37"/>
                </a:cubicBezTo>
                <a:cubicBezTo>
                  <a:pt x="106" y="38"/>
                  <a:pt x="106" y="39"/>
                  <a:pt x="107" y="40"/>
                </a:cubicBezTo>
                <a:cubicBezTo>
                  <a:pt x="107" y="40"/>
                  <a:pt x="109" y="41"/>
                  <a:pt x="110" y="42"/>
                </a:cubicBezTo>
                <a:cubicBezTo>
                  <a:pt x="111" y="43"/>
                  <a:pt x="112" y="43"/>
                  <a:pt x="112" y="44"/>
                </a:cubicBezTo>
                <a:cubicBezTo>
                  <a:pt x="112" y="44"/>
                  <a:pt x="112" y="45"/>
                  <a:pt x="112" y="47"/>
                </a:cubicBezTo>
                <a:cubicBezTo>
                  <a:pt x="112" y="47"/>
                  <a:pt x="112" y="48"/>
                  <a:pt x="112" y="48"/>
                </a:cubicBezTo>
                <a:cubicBezTo>
                  <a:pt x="112" y="48"/>
                  <a:pt x="112" y="48"/>
                  <a:pt x="111" y="48"/>
                </a:cubicBezTo>
                <a:cubicBezTo>
                  <a:pt x="111" y="48"/>
                  <a:pt x="111" y="48"/>
                  <a:pt x="110" y="48"/>
                </a:cubicBezTo>
                <a:cubicBezTo>
                  <a:pt x="110" y="47"/>
                  <a:pt x="110" y="46"/>
                  <a:pt x="110" y="45"/>
                </a:cubicBezTo>
                <a:cubicBezTo>
                  <a:pt x="110" y="43"/>
                  <a:pt x="110" y="43"/>
                  <a:pt x="110" y="43"/>
                </a:cubicBezTo>
                <a:cubicBezTo>
                  <a:pt x="105" y="43"/>
                  <a:pt x="105" y="43"/>
                  <a:pt x="105" y="43"/>
                </a:cubicBezTo>
                <a:cubicBezTo>
                  <a:pt x="103" y="37"/>
                  <a:pt x="99" y="30"/>
                  <a:pt x="95" y="25"/>
                </a:cubicBezTo>
                <a:cubicBezTo>
                  <a:pt x="97" y="22"/>
                  <a:pt x="100" y="20"/>
                  <a:pt x="103" y="18"/>
                </a:cubicBezTo>
                <a:cubicBezTo>
                  <a:pt x="103" y="14"/>
                  <a:pt x="103" y="14"/>
                  <a:pt x="103" y="14"/>
                </a:cubicBezTo>
                <a:cubicBezTo>
                  <a:pt x="104" y="14"/>
                  <a:pt x="104" y="14"/>
                  <a:pt x="104" y="14"/>
                </a:cubicBezTo>
                <a:cubicBezTo>
                  <a:pt x="99" y="3"/>
                  <a:pt x="99" y="3"/>
                  <a:pt x="99" y="3"/>
                </a:cubicBezTo>
                <a:cubicBezTo>
                  <a:pt x="106" y="1"/>
                  <a:pt x="106" y="1"/>
                  <a:pt x="106" y="1"/>
                </a:cubicBezTo>
                <a:cubicBezTo>
                  <a:pt x="107" y="5"/>
                  <a:pt x="107" y="5"/>
                  <a:pt x="107" y="5"/>
                </a:cubicBezTo>
                <a:cubicBezTo>
                  <a:pt x="109" y="1"/>
                  <a:pt x="109" y="1"/>
                  <a:pt x="109" y="1"/>
                </a:cubicBezTo>
                <a:cubicBezTo>
                  <a:pt x="115" y="2"/>
                  <a:pt x="115" y="2"/>
                  <a:pt x="115" y="2"/>
                </a:cubicBezTo>
                <a:cubicBezTo>
                  <a:pt x="114" y="6"/>
                  <a:pt x="114" y="6"/>
                  <a:pt x="114" y="6"/>
                </a:cubicBezTo>
                <a:cubicBezTo>
                  <a:pt x="118" y="1"/>
                  <a:pt x="118" y="1"/>
                  <a:pt x="118" y="1"/>
                </a:cubicBezTo>
                <a:cubicBezTo>
                  <a:pt x="123" y="4"/>
                  <a:pt x="123" y="4"/>
                  <a:pt x="123" y="4"/>
                </a:cubicBezTo>
                <a:cubicBezTo>
                  <a:pt x="118" y="14"/>
                  <a:pt x="118" y="14"/>
                  <a:pt x="118" y="14"/>
                </a:cubicBezTo>
                <a:cubicBezTo>
                  <a:pt x="119" y="14"/>
                  <a:pt x="119" y="14"/>
                  <a:pt x="119" y="14"/>
                </a:cubicBezTo>
                <a:cubicBezTo>
                  <a:pt x="119" y="18"/>
                  <a:pt x="119" y="18"/>
                  <a:pt x="119" y="18"/>
                </a:cubicBezTo>
                <a:close/>
                <a:moveTo>
                  <a:pt x="32" y="18"/>
                </a:moveTo>
                <a:cubicBezTo>
                  <a:pt x="36" y="19"/>
                  <a:pt x="40" y="22"/>
                  <a:pt x="42" y="26"/>
                </a:cubicBezTo>
                <a:cubicBezTo>
                  <a:pt x="35" y="35"/>
                  <a:pt x="31" y="48"/>
                  <a:pt x="31" y="60"/>
                </a:cubicBezTo>
                <a:cubicBezTo>
                  <a:pt x="31" y="61"/>
                  <a:pt x="31" y="62"/>
                  <a:pt x="31" y="63"/>
                </a:cubicBezTo>
                <a:cubicBezTo>
                  <a:pt x="21" y="63"/>
                  <a:pt x="12" y="63"/>
                  <a:pt x="2" y="61"/>
                </a:cubicBezTo>
                <a:cubicBezTo>
                  <a:pt x="1" y="57"/>
                  <a:pt x="0" y="53"/>
                  <a:pt x="0" y="48"/>
                </a:cubicBezTo>
                <a:cubicBezTo>
                  <a:pt x="0" y="34"/>
                  <a:pt x="7" y="23"/>
                  <a:pt x="16" y="18"/>
                </a:cubicBezTo>
                <a:cubicBezTo>
                  <a:pt x="16" y="14"/>
                  <a:pt x="16" y="14"/>
                  <a:pt x="16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2" y="3"/>
                  <a:pt x="12" y="3"/>
                  <a:pt x="12" y="3"/>
                </a:cubicBezTo>
                <a:cubicBezTo>
                  <a:pt x="19" y="1"/>
                  <a:pt x="19" y="1"/>
                  <a:pt x="19" y="1"/>
                </a:cubicBezTo>
                <a:cubicBezTo>
                  <a:pt x="20" y="5"/>
                  <a:pt x="20" y="5"/>
                  <a:pt x="20" y="5"/>
                </a:cubicBezTo>
                <a:cubicBezTo>
                  <a:pt x="22" y="1"/>
                  <a:pt x="22" y="1"/>
                  <a:pt x="22" y="1"/>
                </a:cubicBezTo>
                <a:cubicBezTo>
                  <a:pt x="28" y="2"/>
                  <a:pt x="28" y="2"/>
                  <a:pt x="28" y="2"/>
                </a:cubicBezTo>
                <a:cubicBezTo>
                  <a:pt x="27" y="6"/>
                  <a:pt x="27" y="6"/>
                  <a:pt x="27" y="6"/>
                </a:cubicBezTo>
                <a:cubicBezTo>
                  <a:pt x="31" y="1"/>
                  <a:pt x="31" y="1"/>
                  <a:pt x="31" y="1"/>
                </a:cubicBezTo>
                <a:cubicBezTo>
                  <a:pt x="36" y="4"/>
                  <a:pt x="36" y="4"/>
                  <a:pt x="36" y="4"/>
                </a:cubicBezTo>
                <a:cubicBezTo>
                  <a:pt x="32" y="14"/>
                  <a:pt x="32" y="14"/>
                  <a:pt x="32" y="14"/>
                </a:cubicBezTo>
                <a:cubicBezTo>
                  <a:pt x="32" y="14"/>
                  <a:pt x="32" y="14"/>
                  <a:pt x="32" y="14"/>
                </a:cubicBezTo>
                <a:cubicBezTo>
                  <a:pt x="32" y="18"/>
                  <a:pt x="32" y="18"/>
                  <a:pt x="32" y="18"/>
                </a:cubicBezTo>
                <a:close/>
                <a:moveTo>
                  <a:pt x="31" y="35"/>
                </a:moveTo>
                <a:cubicBezTo>
                  <a:pt x="31" y="35"/>
                  <a:pt x="31" y="34"/>
                  <a:pt x="31" y="34"/>
                </a:cubicBezTo>
                <a:cubicBezTo>
                  <a:pt x="31" y="32"/>
                  <a:pt x="31" y="31"/>
                  <a:pt x="30" y="30"/>
                </a:cubicBezTo>
                <a:cubicBezTo>
                  <a:pt x="29" y="29"/>
                  <a:pt x="28" y="29"/>
                  <a:pt x="26" y="28"/>
                </a:cubicBezTo>
                <a:cubicBezTo>
                  <a:pt x="26" y="27"/>
                  <a:pt x="26" y="27"/>
                  <a:pt x="26" y="27"/>
                </a:cubicBezTo>
                <a:cubicBezTo>
                  <a:pt x="23" y="27"/>
                  <a:pt x="23" y="27"/>
                  <a:pt x="23" y="27"/>
                </a:cubicBezTo>
                <a:cubicBezTo>
                  <a:pt x="23" y="28"/>
                  <a:pt x="23" y="28"/>
                  <a:pt x="23" y="28"/>
                </a:cubicBezTo>
                <a:cubicBezTo>
                  <a:pt x="22" y="29"/>
                  <a:pt x="20" y="29"/>
                  <a:pt x="19" y="30"/>
                </a:cubicBezTo>
                <a:cubicBezTo>
                  <a:pt x="18" y="31"/>
                  <a:pt x="18" y="33"/>
                  <a:pt x="18" y="34"/>
                </a:cubicBezTo>
                <a:cubicBezTo>
                  <a:pt x="18" y="35"/>
                  <a:pt x="18" y="37"/>
                  <a:pt x="18" y="37"/>
                </a:cubicBezTo>
                <a:cubicBezTo>
                  <a:pt x="19" y="38"/>
                  <a:pt x="19" y="39"/>
                  <a:pt x="20" y="40"/>
                </a:cubicBezTo>
                <a:cubicBezTo>
                  <a:pt x="21" y="40"/>
                  <a:pt x="22" y="41"/>
                  <a:pt x="24" y="42"/>
                </a:cubicBezTo>
                <a:cubicBezTo>
                  <a:pt x="25" y="43"/>
                  <a:pt x="25" y="43"/>
                  <a:pt x="25" y="44"/>
                </a:cubicBezTo>
                <a:cubicBezTo>
                  <a:pt x="26" y="44"/>
                  <a:pt x="26" y="45"/>
                  <a:pt x="26" y="47"/>
                </a:cubicBezTo>
                <a:cubicBezTo>
                  <a:pt x="26" y="47"/>
                  <a:pt x="26" y="48"/>
                  <a:pt x="25" y="48"/>
                </a:cubicBezTo>
                <a:cubicBezTo>
                  <a:pt x="25" y="48"/>
                  <a:pt x="25" y="48"/>
                  <a:pt x="25" y="48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47"/>
                  <a:pt x="23" y="46"/>
                  <a:pt x="23" y="45"/>
                </a:cubicBezTo>
                <a:cubicBezTo>
                  <a:pt x="23" y="43"/>
                  <a:pt x="23" y="43"/>
                  <a:pt x="23" y="43"/>
                </a:cubicBezTo>
                <a:cubicBezTo>
                  <a:pt x="18" y="43"/>
                  <a:pt x="18" y="43"/>
                  <a:pt x="18" y="43"/>
                </a:cubicBezTo>
                <a:cubicBezTo>
                  <a:pt x="18" y="45"/>
                  <a:pt x="18" y="45"/>
                  <a:pt x="18" y="45"/>
                </a:cubicBezTo>
                <a:cubicBezTo>
                  <a:pt x="18" y="47"/>
                  <a:pt x="18" y="49"/>
                  <a:pt x="19" y="50"/>
                </a:cubicBezTo>
                <a:cubicBezTo>
                  <a:pt x="21" y="51"/>
                  <a:pt x="22" y="52"/>
                  <a:pt x="23" y="52"/>
                </a:cubicBezTo>
                <a:cubicBezTo>
                  <a:pt x="23" y="54"/>
                  <a:pt x="23" y="54"/>
                  <a:pt x="23" y="54"/>
                </a:cubicBezTo>
                <a:cubicBezTo>
                  <a:pt x="26" y="54"/>
                  <a:pt x="26" y="54"/>
                  <a:pt x="26" y="54"/>
                </a:cubicBezTo>
                <a:cubicBezTo>
                  <a:pt x="26" y="52"/>
                  <a:pt x="26" y="52"/>
                  <a:pt x="26" y="52"/>
                </a:cubicBezTo>
                <a:cubicBezTo>
                  <a:pt x="28" y="52"/>
                  <a:pt x="30" y="51"/>
                  <a:pt x="31" y="50"/>
                </a:cubicBezTo>
                <a:cubicBezTo>
                  <a:pt x="32" y="48"/>
                  <a:pt x="32" y="47"/>
                  <a:pt x="32" y="45"/>
                </a:cubicBezTo>
                <a:cubicBezTo>
                  <a:pt x="32" y="43"/>
                  <a:pt x="32" y="42"/>
                  <a:pt x="32" y="42"/>
                </a:cubicBezTo>
                <a:cubicBezTo>
                  <a:pt x="31" y="41"/>
                  <a:pt x="31" y="40"/>
                  <a:pt x="30" y="40"/>
                </a:cubicBezTo>
                <a:cubicBezTo>
                  <a:pt x="30" y="39"/>
                  <a:pt x="29" y="38"/>
                  <a:pt x="27" y="37"/>
                </a:cubicBezTo>
                <a:cubicBezTo>
                  <a:pt x="25" y="36"/>
                  <a:pt x="24" y="36"/>
                  <a:pt x="24" y="35"/>
                </a:cubicBezTo>
                <a:cubicBezTo>
                  <a:pt x="24" y="35"/>
                  <a:pt x="24" y="34"/>
                  <a:pt x="24" y="33"/>
                </a:cubicBezTo>
                <a:cubicBezTo>
                  <a:pt x="24" y="33"/>
                  <a:pt x="24" y="33"/>
                  <a:pt x="24" y="32"/>
                </a:cubicBezTo>
                <a:cubicBezTo>
                  <a:pt x="24" y="32"/>
                  <a:pt x="24" y="32"/>
                  <a:pt x="25" y="32"/>
                </a:cubicBezTo>
                <a:cubicBezTo>
                  <a:pt x="25" y="32"/>
                  <a:pt x="25" y="32"/>
                  <a:pt x="25" y="32"/>
                </a:cubicBezTo>
                <a:cubicBezTo>
                  <a:pt x="26" y="33"/>
                  <a:pt x="26" y="33"/>
                  <a:pt x="26" y="34"/>
                </a:cubicBezTo>
                <a:cubicBezTo>
                  <a:pt x="26" y="35"/>
                  <a:pt x="26" y="35"/>
                  <a:pt x="26" y="35"/>
                </a:cubicBezTo>
                <a:cubicBezTo>
                  <a:pt x="31" y="35"/>
                  <a:pt x="31" y="35"/>
                  <a:pt x="31" y="35"/>
                </a:cubicBezTo>
                <a:close/>
                <a:moveTo>
                  <a:pt x="78" y="21"/>
                </a:moveTo>
                <a:cubicBezTo>
                  <a:pt x="78" y="17"/>
                  <a:pt x="78" y="17"/>
                  <a:pt x="78" y="17"/>
                </a:cubicBezTo>
                <a:cubicBezTo>
                  <a:pt x="78" y="17"/>
                  <a:pt x="78" y="17"/>
                  <a:pt x="78" y="17"/>
                </a:cubicBezTo>
                <a:cubicBezTo>
                  <a:pt x="84" y="3"/>
                  <a:pt x="84" y="3"/>
                  <a:pt x="84" y="3"/>
                </a:cubicBezTo>
                <a:cubicBezTo>
                  <a:pt x="77" y="0"/>
                  <a:pt x="77" y="0"/>
                  <a:pt x="77" y="0"/>
                </a:cubicBezTo>
                <a:cubicBezTo>
                  <a:pt x="72" y="7"/>
                  <a:pt x="72" y="7"/>
                  <a:pt x="72" y="7"/>
                </a:cubicBezTo>
                <a:cubicBezTo>
                  <a:pt x="73" y="1"/>
                  <a:pt x="73" y="1"/>
                  <a:pt x="73" y="1"/>
                </a:cubicBezTo>
                <a:cubicBezTo>
                  <a:pt x="66" y="0"/>
                  <a:pt x="66" y="0"/>
                  <a:pt x="66" y="0"/>
                </a:cubicBezTo>
                <a:cubicBezTo>
                  <a:pt x="63" y="5"/>
                  <a:pt x="63" y="5"/>
                  <a:pt x="63" y="5"/>
                </a:cubicBezTo>
                <a:cubicBezTo>
                  <a:pt x="61" y="1"/>
                  <a:pt x="61" y="1"/>
                  <a:pt x="61" y="1"/>
                </a:cubicBezTo>
                <a:cubicBezTo>
                  <a:pt x="53" y="3"/>
                  <a:pt x="53" y="3"/>
                  <a:pt x="53" y="3"/>
                </a:cubicBezTo>
                <a:cubicBezTo>
                  <a:pt x="59" y="17"/>
                  <a:pt x="59" y="17"/>
                  <a:pt x="59" y="17"/>
                </a:cubicBezTo>
                <a:cubicBezTo>
                  <a:pt x="58" y="17"/>
                  <a:pt x="58" y="17"/>
                  <a:pt x="58" y="17"/>
                </a:cubicBezTo>
                <a:cubicBezTo>
                  <a:pt x="58" y="22"/>
                  <a:pt x="58" y="22"/>
                  <a:pt x="58" y="22"/>
                </a:cubicBezTo>
                <a:cubicBezTo>
                  <a:pt x="46" y="28"/>
                  <a:pt x="38" y="43"/>
                  <a:pt x="38" y="60"/>
                </a:cubicBezTo>
                <a:cubicBezTo>
                  <a:pt x="38" y="66"/>
                  <a:pt x="38" y="71"/>
                  <a:pt x="40" y="76"/>
                </a:cubicBezTo>
                <a:cubicBezTo>
                  <a:pt x="59" y="80"/>
                  <a:pt x="79" y="80"/>
                  <a:pt x="98" y="76"/>
                </a:cubicBezTo>
                <a:cubicBezTo>
                  <a:pt x="99" y="71"/>
                  <a:pt x="100" y="66"/>
                  <a:pt x="100" y="60"/>
                </a:cubicBezTo>
                <a:cubicBezTo>
                  <a:pt x="100" y="42"/>
                  <a:pt x="91" y="27"/>
                  <a:pt x="78" y="21"/>
                </a:cubicBezTo>
                <a:close/>
                <a:moveTo>
                  <a:pt x="77" y="44"/>
                </a:moveTo>
                <a:cubicBezTo>
                  <a:pt x="70" y="44"/>
                  <a:pt x="70" y="44"/>
                  <a:pt x="70" y="44"/>
                </a:cubicBezTo>
                <a:cubicBezTo>
                  <a:pt x="70" y="43"/>
                  <a:pt x="70" y="43"/>
                  <a:pt x="70" y="43"/>
                </a:cubicBezTo>
                <a:cubicBezTo>
                  <a:pt x="70" y="41"/>
                  <a:pt x="70" y="40"/>
                  <a:pt x="70" y="40"/>
                </a:cubicBezTo>
                <a:cubicBezTo>
                  <a:pt x="70" y="40"/>
                  <a:pt x="69" y="39"/>
                  <a:pt x="69" y="39"/>
                </a:cubicBezTo>
                <a:cubicBezTo>
                  <a:pt x="68" y="39"/>
                  <a:pt x="68" y="40"/>
                  <a:pt x="68" y="40"/>
                </a:cubicBezTo>
                <a:cubicBezTo>
                  <a:pt x="67" y="40"/>
                  <a:pt x="67" y="41"/>
                  <a:pt x="67" y="42"/>
                </a:cubicBezTo>
                <a:cubicBezTo>
                  <a:pt x="67" y="43"/>
                  <a:pt x="68" y="44"/>
                  <a:pt x="68" y="44"/>
                </a:cubicBezTo>
                <a:cubicBezTo>
                  <a:pt x="68" y="44"/>
                  <a:pt x="70" y="45"/>
                  <a:pt x="72" y="47"/>
                </a:cubicBezTo>
                <a:cubicBezTo>
                  <a:pt x="74" y="48"/>
                  <a:pt x="75" y="49"/>
                  <a:pt x="76" y="49"/>
                </a:cubicBezTo>
                <a:cubicBezTo>
                  <a:pt x="76" y="50"/>
                  <a:pt x="77" y="51"/>
                  <a:pt x="78" y="52"/>
                </a:cubicBezTo>
                <a:cubicBezTo>
                  <a:pt x="78" y="53"/>
                  <a:pt x="78" y="54"/>
                  <a:pt x="78" y="56"/>
                </a:cubicBezTo>
                <a:cubicBezTo>
                  <a:pt x="78" y="59"/>
                  <a:pt x="78" y="61"/>
                  <a:pt x="76" y="62"/>
                </a:cubicBezTo>
                <a:cubicBezTo>
                  <a:pt x="75" y="64"/>
                  <a:pt x="73" y="65"/>
                  <a:pt x="71" y="65"/>
                </a:cubicBezTo>
                <a:cubicBezTo>
                  <a:pt x="71" y="68"/>
                  <a:pt x="71" y="68"/>
                  <a:pt x="71" y="68"/>
                </a:cubicBezTo>
                <a:cubicBezTo>
                  <a:pt x="67" y="68"/>
                  <a:pt x="67" y="68"/>
                  <a:pt x="67" y="68"/>
                </a:cubicBezTo>
                <a:cubicBezTo>
                  <a:pt x="67" y="65"/>
                  <a:pt x="67" y="65"/>
                  <a:pt x="67" y="65"/>
                </a:cubicBezTo>
                <a:cubicBezTo>
                  <a:pt x="65" y="65"/>
                  <a:pt x="64" y="64"/>
                  <a:pt x="62" y="63"/>
                </a:cubicBezTo>
                <a:cubicBezTo>
                  <a:pt x="61" y="61"/>
                  <a:pt x="60" y="59"/>
                  <a:pt x="60" y="56"/>
                </a:cubicBezTo>
                <a:cubicBezTo>
                  <a:pt x="60" y="54"/>
                  <a:pt x="60" y="54"/>
                  <a:pt x="60" y="54"/>
                </a:cubicBezTo>
                <a:cubicBezTo>
                  <a:pt x="67" y="54"/>
                  <a:pt x="67" y="54"/>
                  <a:pt x="67" y="54"/>
                </a:cubicBezTo>
                <a:cubicBezTo>
                  <a:pt x="67" y="56"/>
                  <a:pt x="67" y="56"/>
                  <a:pt x="67" y="56"/>
                </a:cubicBezTo>
                <a:cubicBezTo>
                  <a:pt x="67" y="58"/>
                  <a:pt x="67" y="59"/>
                  <a:pt x="67" y="60"/>
                </a:cubicBezTo>
                <a:cubicBezTo>
                  <a:pt x="68" y="60"/>
                  <a:pt x="68" y="60"/>
                  <a:pt x="69" y="60"/>
                </a:cubicBezTo>
                <a:cubicBezTo>
                  <a:pt x="69" y="60"/>
                  <a:pt x="69" y="60"/>
                  <a:pt x="70" y="60"/>
                </a:cubicBezTo>
                <a:cubicBezTo>
                  <a:pt x="70" y="60"/>
                  <a:pt x="70" y="59"/>
                  <a:pt x="70" y="58"/>
                </a:cubicBezTo>
                <a:cubicBezTo>
                  <a:pt x="70" y="57"/>
                  <a:pt x="70" y="56"/>
                  <a:pt x="70" y="55"/>
                </a:cubicBezTo>
                <a:cubicBezTo>
                  <a:pt x="69" y="54"/>
                  <a:pt x="69" y="53"/>
                  <a:pt x="67" y="53"/>
                </a:cubicBezTo>
                <a:cubicBezTo>
                  <a:pt x="65" y="51"/>
                  <a:pt x="64" y="50"/>
                  <a:pt x="63" y="49"/>
                </a:cubicBezTo>
                <a:cubicBezTo>
                  <a:pt x="62" y="49"/>
                  <a:pt x="61" y="48"/>
                  <a:pt x="61" y="47"/>
                </a:cubicBezTo>
                <a:cubicBezTo>
                  <a:pt x="60" y="45"/>
                  <a:pt x="60" y="44"/>
                  <a:pt x="60" y="43"/>
                </a:cubicBezTo>
                <a:cubicBezTo>
                  <a:pt x="60" y="40"/>
                  <a:pt x="60" y="39"/>
                  <a:pt x="62" y="37"/>
                </a:cubicBezTo>
                <a:cubicBezTo>
                  <a:pt x="63" y="36"/>
                  <a:pt x="65" y="35"/>
                  <a:pt x="67" y="35"/>
                </a:cubicBezTo>
                <a:cubicBezTo>
                  <a:pt x="67" y="33"/>
                  <a:pt x="67" y="33"/>
                  <a:pt x="67" y="33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5"/>
                  <a:pt x="71" y="35"/>
                  <a:pt x="71" y="35"/>
                </a:cubicBezTo>
                <a:cubicBezTo>
                  <a:pt x="73" y="35"/>
                  <a:pt x="75" y="36"/>
                  <a:pt x="76" y="37"/>
                </a:cubicBezTo>
                <a:cubicBezTo>
                  <a:pt x="77" y="39"/>
                  <a:pt x="77" y="40"/>
                  <a:pt x="77" y="42"/>
                </a:cubicBezTo>
                <a:cubicBezTo>
                  <a:pt x="77" y="43"/>
                  <a:pt x="77" y="43"/>
                  <a:pt x="77" y="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5612"/>
          <p:cNvSpPr>
            <a:spLocks noEditPoints="1"/>
          </p:cNvSpPr>
          <p:nvPr/>
        </p:nvSpPr>
        <p:spPr bwMode="auto">
          <a:xfrm rot="20367548">
            <a:off x="5553694" y="1577831"/>
            <a:ext cx="505079" cy="513931"/>
          </a:xfrm>
          <a:custGeom>
            <a:avLst/>
            <a:gdLst>
              <a:gd name="T0" fmla="*/ 17 w 109"/>
              <a:gd name="T1" fmla="*/ 0 h 109"/>
              <a:gd name="T2" fmla="*/ 93 w 109"/>
              <a:gd name="T3" fmla="*/ 0 h 109"/>
              <a:gd name="T4" fmla="*/ 109 w 109"/>
              <a:gd name="T5" fmla="*/ 17 h 109"/>
              <a:gd name="T6" fmla="*/ 109 w 109"/>
              <a:gd name="T7" fmla="*/ 93 h 109"/>
              <a:gd name="T8" fmla="*/ 93 w 109"/>
              <a:gd name="T9" fmla="*/ 109 h 109"/>
              <a:gd name="T10" fmla="*/ 17 w 109"/>
              <a:gd name="T11" fmla="*/ 109 h 109"/>
              <a:gd name="T12" fmla="*/ 0 w 109"/>
              <a:gd name="T13" fmla="*/ 93 h 109"/>
              <a:gd name="T14" fmla="*/ 0 w 109"/>
              <a:gd name="T15" fmla="*/ 17 h 109"/>
              <a:gd name="T16" fmla="*/ 17 w 109"/>
              <a:gd name="T17" fmla="*/ 0 h 109"/>
              <a:gd name="T18" fmla="*/ 33 w 109"/>
              <a:gd name="T19" fmla="*/ 69 h 109"/>
              <a:gd name="T20" fmla="*/ 22 w 109"/>
              <a:gd name="T21" fmla="*/ 80 h 109"/>
              <a:gd name="T22" fmla="*/ 33 w 109"/>
              <a:gd name="T23" fmla="*/ 90 h 109"/>
              <a:gd name="T24" fmla="*/ 43 w 109"/>
              <a:gd name="T25" fmla="*/ 80 h 109"/>
              <a:gd name="T26" fmla="*/ 33 w 109"/>
              <a:gd name="T27" fmla="*/ 69 h 109"/>
              <a:gd name="T28" fmla="*/ 27 w 109"/>
              <a:gd name="T29" fmla="*/ 19 h 109"/>
              <a:gd name="T30" fmla="*/ 27 w 109"/>
              <a:gd name="T31" fmla="*/ 30 h 109"/>
              <a:gd name="T32" fmla="*/ 33 w 109"/>
              <a:gd name="T33" fmla="*/ 30 h 109"/>
              <a:gd name="T34" fmla="*/ 64 w 109"/>
              <a:gd name="T35" fmla="*/ 43 h 109"/>
              <a:gd name="T36" fmla="*/ 80 w 109"/>
              <a:gd name="T37" fmla="*/ 77 h 109"/>
              <a:gd name="T38" fmla="*/ 81 w 109"/>
              <a:gd name="T39" fmla="*/ 86 h 109"/>
              <a:gd name="T40" fmla="*/ 92 w 109"/>
              <a:gd name="T41" fmla="*/ 86 h 109"/>
              <a:gd name="T42" fmla="*/ 92 w 109"/>
              <a:gd name="T43" fmla="*/ 76 h 109"/>
              <a:gd name="T44" fmla="*/ 72 w 109"/>
              <a:gd name="T45" fmla="*/ 35 h 109"/>
              <a:gd name="T46" fmla="*/ 34 w 109"/>
              <a:gd name="T47" fmla="*/ 18 h 109"/>
              <a:gd name="T48" fmla="*/ 27 w 109"/>
              <a:gd name="T49" fmla="*/ 19 h 109"/>
              <a:gd name="T50" fmla="*/ 27 w 109"/>
              <a:gd name="T51" fmla="*/ 42 h 109"/>
              <a:gd name="T52" fmla="*/ 27 w 109"/>
              <a:gd name="T53" fmla="*/ 54 h 109"/>
              <a:gd name="T54" fmla="*/ 32 w 109"/>
              <a:gd name="T55" fmla="*/ 54 h 109"/>
              <a:gd name="T56" fmla="*/ 50 w 109"/>
              <a:gd name="T57" fmla="*/ 62 h 109"/>
              <a:gd name="T58" fmla="*/ 57 w 109"/>
              <a:gd name="T59" fmla="*/ 80 h 109"/>
              <a:gd name="T60" fmla="*/ 57 w 109"/>
              <a:gd name="T61" fmla="*/ 86 h 109"/>
              <a:gd name="T62" fmla="*/ 68 w 109"/>
              <a:gd name="T63" fmla="*/ 86 h 109"/>
              <a:gd name="T64" fmla="*/ 68 w 109"/>
              <a:gd name="T65" fmla="*/ 80 h 109"/>
              <a:gd name="T66" fmla="*/ 59 w 109"/>
              <a:gd name="T67" fmla="*/ 55 h 109"/>
              <a:gd name="T68" fmla="*/ 33 w 109"/>
              <a:gd name="T69" fmla="*/ 43 h 109"/>
              <a:gd name="T70" fmla="*/ 27 w 109"/>
              <a:gd name="T71" fmla="*/ 42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9" h="109">
                <a:moveTo>
                  <a:pt x="17" y="0"/>
                </a:moveTo>
                <a:cubicBezTo>
                  <a:pt x="93" y="0"/>
                  <a:pt x="93" y="0"/>
                  <a:pt x="93" y="0"/>
                </a:cubicBezTo>
                <a:cubicBezTo>
                  <a:pt x="102" y="0"/>
                  <a:pt x="109" y="8"/>
                  <a:pt x="109" y="17"/>
                </a:cubicBezTo>
                <a:cubicBezTo>
                  <a:pt x="109" y="93"/>
                  <a:pt x="109" y="93"/>
                  <a:pt x="109" y="93"/>
                </a:cubicBezTo>
                <a:cubicBezTo>
                  <a:pt x="109" y="102"/>
                  <a:pt x="102" y="109"/>
                  <a:pt x="93" y="109"/>
                </a:cubicBezTo>
                <a:cubicBezTo>
                  <a:pt x="17" y="109"/>
                  <a:pt x="17" y="109"/>
                  <a:pt x="17" y="109"/>
                </a:cubicBezTo>
                <a:cubicBezTo>
                  <a:pt x="8" y="109"/>
                  <a:pt x="0" y="102"/>
                  <a:pt x="0" y="93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8" y="0"/>
                  <a:pt x="17" y="0"/>
                </a:cubicBezTo>
                <a:close/>
                <a:moveTo>
                  <a:pt x="33" y="69"/>
                </a:moveTo>
                <a:cubicBezTo>
                  <a:pt x="27" y="69"/>
                  <a:pt x="22" y="74"/>
                  <a:pt x="22" y="80"/>
                </a:cubicBezTo>
                <a:cubicBezTo>
                  <a:pt x="22" y="85"/>
                  <a:pt x="27" y="90"/>
                  <a:pt x="33" y="90"/>
                </a:cubicBezTo>
                <a:cubicBezTo>
                  <a:pt x="39" y="90"/>
                  <a:pt x="43" y="85"/>
                  <a:pt x="43" y="80"/>
                </a:cubicBezTo>
                <a:cubicBezTo>
                  <a:pt x="43" y="74"/>
                  <a:pt x="39" y="69"/>
                  <a:pt x="33" y="69"/>
                </a:cubicBezTo>
                <a:close/>
                <a:moveTo>
                  <a:pt x="27" y="19"/>
                </a:moveTo>
                <a:cubicBezTo>
                  <a:pt x="27" y="30"/>
                  <a:pt x="27" y="30"/>
                  <a:pt x="27" y="30"/>
                </a:cubicBezTo>
                <a:cubicBezTo>
                  <a:pt x="29" y="30"/>
                  <a:pt x="31" y="30"/>
                  <a:pt x="33" y="30"/>
                </a:cubicBezTo>
                <a:cubicBezTo>
                  <a:pt x="45" y="30"/>
                  <a:pt x="56" y="35"/>
                  <a:pt x="64" y="43"/>
                </a:cubicBezTo>
                <a:cubicBezTo>
                  <a:pt x="73" y="51"/>
                  <a:pt x="79" y="62"/>
                  <a:pt x="80" y="77"/>
                </a:cubicBezTo>
                <a:cubicBezTo>
                  <a:pt x="81" y="80"/>
                  <a:pt x="81" y="83"/>
                  <a:pt x="81" y="86"/>
                </a:cubicBezTo>
                <a:cubicBezTo>
                  <a:pt x="92" y="86"/>
                  <a:pt x="92" y="86"/>
                  <a:pt x="92" y="86"/>
                </a:cubicBezTo>
                <a:cubicBezTo>
                  <a:pt x="92" y="83"/>
                  <a:pt x="92" y="79"/>
                  <a:pt x="92" y="76"/>
                </a:cubicBezTo>
                <a:cubicBezTo>
                  <a:pt x="90" y="58"/>
                  <a:pt x="83" y="44"/>
                  <a:pt x="72" y="35"/>
                </a:cubicBezTo>
                <a:cubicBezTo>
                  <a:pt x="62" y="25"/>
                  <a:pt x="48" y="19"/>
                  <a:pt x="34" y="18"/>
                </a:cubicBezTo>
                <a:cubicBezTo>
                  <a:pt x="32" y="18"/>
                  <a:pt x="29" y="18"/>
                  <a:pt x="27" y="19"/>
                </a:cubicBezTo>
                <a:close/>
                <a:moveTo>
                  <a:pt x="27" y="42"/>
                </a:moveTo>
                <a:cubicBezTo>
                  <a:pt x="27" y="54"/>
                  <a:pt x="27" y="54"/>
                  <a:pt x="27" y="54"/>
                </a:cubicBezTo>
                <a:cubicBezTo>
                  <a:pt x="29" y="54"/>
                  <a:pt x="30" y="54"/>
                  <a:pt x="32" y="54"/>
                </a:cubicBezTo>
                <a:cubicBezTo>
                  <a:pt x="40" y="55"/>
                  <a:pt x="46" y="58"/>
                  <a:pt x="50" y="62"/>
                </a:cubicBezTo>
                <a:cubicBezTo>
                  <a:pt x="54" y="67"/>
                  <a:pt x="57" y="73"/>
                  <a:pt x="57" y="80"/>
                </a:cubicBezTo>
                <a:cubicBezTo>
                  <a:pt x="57" y="82"/>
                  <a:pt x="57" y="84"/>
                  <a:pt x="57" y="86"/>
                </a:cubicBezTo>
                <a:cubicBezTo>
                  <a:pt x="68" y="86"/>
                  <a:pt x="68" y="86"/>
                  <a:pt x="68" y="86"/>
                </a:cubicBezTo>
                <a:cubicBezTo>
                  <a:pt x="69" y="84"/>
                  <a:pt x="69" y="82"/>
                  <a:pt x="68" y="80"/>
                </a:cubicBezTo>
                <a:cubicBezTo>
                  <a:pt x="68" y="70"/>
                  <a:pt x="65" y="62"/>
                  <a:pt x="59" y="55"/>
                </a:cubicBezTo>
                <a:cubicBezTo>
                  <a:pt x="53" y="48"/>
                  <a:pt x="45" y="44"/>
                  <a:pt x="33" y="43"/>
                </a:cubicBezTo>
                <a:cubicBezTo>
                  <a:pt x="31" y="42"/>
                  <a:pt x="29" y="42"/>
                  <a:pt x="27" y="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5573"/>
          <p:cNvSpPr>
            <a:spLocks noEditPoints="1"/>
          </p:cNvSpPr>
          <p:nvPr/>
        </p:nvSpPr>
        <p:spPr bwMode="auto">
          <a:xfrm rot="20367548">
            <a:off x="3202847" y="1909488"/>
            <a:ext cx="475313" cy="525350"/>
          </a:xfrm>
          <a:custGeom>
            <a:avLst/>
            <a:gdLst>
              <a:gd name="T0" fmla="*/ 91 w 97"/>
              <a:gd name="T1" fmla="*/ 108 h 119"/>
              <a:gd name="T2" fmla="*/ 67 w 97"/>
              <a:gd name="T3" fmla="*/ 117 h 119"/>
              <a:gd name="T4" fmla="*/ 49 w 97"/>
              <a:gd name="T5" fmla="*/ 0 h 119"/>
              <a:gd name="T6" fmla="*/ 0 w 97"/>
              <a:gd name="T7" fmla="*/ 48 h 119"/>
              <a:gd name="T8" fmla="*/ 46 w 97"/>
              <a:gd name="T9" fmla="*/ 96 h 119"/>
              <a:gd name="T10" fmla="*/ 37 w 97"/>
              <a:gd name="T11" fmla="*/ 105 h 119"/>
              <a:gd name="T12" fmla="*/ 6 w 97"/>
              <a:gd name="T13" fmla="*/ 108 h 119"/>
              <a:gd name="T14" fmla="*/ 37 w 97"/>
              <a:gd name="T15" fmla="*/ 117 h 119"/>
              <a:gd name="T16" fmla="*/ 62 w 97"/>
              <a:gd name="T17" fmla="*/ 119 h 119"/>
              <a:gd name="T18" fmla="*/ 62 w 97"/>
              <a:gd name="T19" fmla="*/ 108 h 119"/>
              <a:gd name="T20" fmla="*/ 53 w 97"/>
              <a:gd name="T21" fmla="*/ 105 h 119"/>
              <a:gd name="T22" fmla="*/ 83 w 97"/>
              <a:gd name="T23" fmla="*/ 82 h 119"/>
              <a:gd name="T24" fmla="*/ 83 w 97"/>
              <a:gd name="T25" fmla="*/ 14 h 119"/>
              <a:gd name="T26" fmla="*/ 86 w 97"/>
              <a:gd name="T27" fmla="*/ 52 h 119"/>
              <a:gd name="T28" fmla="*/ 76 w 97"/>
              <a:gd name="T29" fmla="*/ 61 h 119"/>
              <a:gd name="T30" fmla="*/ 86 w 97"/>
              <a:gd name="T31" fmla="*/ 52 h 119"/>
              <a:gd name="T32" fmla="*/ 65 w 97"/>
              <a:gd name="T33" fmla="*/ 64 h 119"/>
              <a:gd name="T34" fmla="*/ 54 w 97"/>
              <a:gd name="T35" fmla="*/ 52 h 119"/>
              <a:gd name="T36" fmla="*/ 45 w 97"/>
              <a:gd name="T37" fmla="*/ 52 h 119"/>
              <a:gd name="T38" fmla="*/ 33 w 97"/>
              <a:gd name="T39" fmla="*/ 64 h 119"/>
              <a:gd name="T40" fmla="*/ 45 w 97"/>
              <a:gd name="T41" fmla="*/ 52 h 119"/>
              <a:gd name="T42" fmla="*/ 22 w 97"/>
              <a:gd name="T43" fmla="*/ 61 h 119"/>
              <a:gd name="T44" fmla="*/ 12 w 97"/>
              <a:gd name="T45" fmla="*/ 52 h 119"/>
              <a:gd name="T46" fmla="*/ 12 w 97"/>
              <a:gd name="T47" fmla="*/ 44 h 119"/>
              <a:gd name="T48" fmla="*/ 22 w 97"/>
              <a:gd name="T49" fmla="*/ 35 h 119"/>
              <a:gd name="T50" fmla="*/ 12 w 97"/>
              <a:gd name="T51" fmla="*/ 44 h 119"/>
              <a:gd name="T52" fmla="*/ 33 w 97"/>
              <a:gd name="T53" fmla="*/ 32 h 119"/>
              <a:gd name="T54" fmla="*/ 45 w 97"/>
              <a:gd name="T55" fmla="*/ 44 h 119"/>
              <a:gd name="T56" fmla="*/ 54 w 97"/>
              <a:gd name="T57" fmla="*/ 44 h 119"/>
              <a:gd name="T58" fmla="*/ 65 w 97"/>
              <a:gd name="T59" fmla="*/ 32 h 119"/>
              <a:gd name="T60" fmla="*/ 54 w 97"/>
              <a:gd name="T61" fmla="*/ 44 h 119"/>
              <a:gd name="T62" fmla="*/ 76 w 97"/>
              <a:gd name="T63" fmla="*/ 35 h 119"/>
              <a:gd name="T64" fmla="*/ 86 w 97"/>
              <a:gd name="T65" fmla="*/ 44 h 119"/>
              <a:gd name="T66" fmla="*/ 54 w 97"/>
              <a:gd name="T67" fmla="*/ 11 h 119"/>
              <a:gd name="T68" fmla="*/ 61 w 97"/>
              <a:gd name="T69" fmla="*/ 21 h 119"/>
              <a:gd name="T70" fmla="*/ 54 w 97"/>
              <a:gd name="T71" fmla="*/ 11 h 119"/>
              <a:gd name="T72" fmla="*/ 61 w 97"/>
              <a:gd name="T73" fmla="*/ 75 h 119"/>
              <a:gd name="T74" fmla="*/ 54 w 97"/>
              <a:gd name="T75" fmla="*/ 85 h 119"/>
              <a:gd name="T76" fmla="*/ 45 w 97"/>
              <a:gd name="T77" fmla="*/ 85 h 119"/>
              <a:gd name="T78" fmla="*/ 36 w 97"/>
              <a:gd name="T79" fmla="*/ 75 h 119"/>
              <a:gd name="T80" fmla="*/ 45 w 97"/>
              <a:gd name="T81" fmla="*/ 85 h 119"/>
              <a:gd name="T82" fmla="*/ 36 w 97"/>
              <a:gd name="T83" fmla="*/ 21 h 119"/>
              <a:gd name="T84" fmla="*/ 45 w 97"/>
              <a:gd name="T85" fmla="*/ 11 h 119"/>
              <a:gd name="T86" fmla="*/ 81 w 97"/>
              <a:gd name="T87" fmla="*/ 69 h 119"/>
              <a:gd name="T88" fmla="*/ 70 w 97"/>
              <a:gd name="T89" fmla="*/ 81 h 119"/>
              <a:gd name="T90" fmla="*/ 81 w 97"/>
              <a:gd name="T91" fmla="*/ 69 h 119"/>
              <a:gd name="T92" fmla="*/ 28 w 97"/>
              <a:gd name="T93" fmla="*/ 81 h 119"/>
              <a:gd name="T94" fmla="*/ 16 w 97"/>
              <a:gd name="T95" fmla="*/ 69 h 119"/>
              <a:gd name="T96" fmla="*/ 16 w 97"/>
              <a:gd name="T97" fmla="*/ 27 h 119"/>
              <a:gd name="T98" fmla="*/ 28 w 97"/>
              <a:gd name="T99" fmla="*/ 15 h 119"/>
              <a:gd name="T100" fmla="*/ 16 w 97"/>
              <a:gd name="T101" fmla="*/ 27 h 119"/>
              <a:gd name="T102" fmla="*/ 70 w 97"/>
              <a:gd name="T103" fmla="*/ 15 h 119"/>
              <a:gd name="T104" fmla="*/ 81 w 97"/>
              <a:gd name="T105" fmla="*/ 27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97" h="119">
                <a:moveTo>
                  <a:pt x="67" y="108"/>
                </a:moveTo>
                <a:cubicBezTo>
                  <a:pt x="91" y="108"/>
                  <a:pt x="91" y="108"/>
                  <a:pt x="91" y="108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67" y="117"/>
                  <a:pt x="67" y="117"/>
                  <a:pt x="67" y="117"/>
                </a:cubicBezTo>
                <a:cubicBezTo>
                  <a:pt x="67" y="108"/>
                  <a:pt x="67" y="108"/>
                  <a:pt x="67" y="108"/>
                </a:cubicBezTo>
                <a:close/>
                <a:moveTo>
                  <a:pt x="49" y="0"/>
                </a:moveTo>
                <a:cubicBezTo>
                  <a:pt x="36" y="0"/>
                  <a:pt x="23" y="5"/>
                  <a:pt x="15" y="14"/>
                </a:cubicBezTo>
                <a:cubicBezTo>
                  <a:pt x="6" y="23"/>
                  <a:pt x="0" y="35"/>
                  <a:pt x="0" y="48"/>
                </a:cubicBezTo>
                <a:cubicBezTo>
                  <a:pt x="0" y="61"/>
                  <a:pt x="6" y="73"/>
                  <a:pt x="15" y="82"/>
                </a:cubicBezTo>
                <a:cubicBezTo>
                  <a:pt x="23" y="90"/>
                  <a:pt x="34" y="96"/>
                  <a:pt x="46" y="96"/>
                </a:cubicBezTo>
                <a:cubicBezTo>
                  <a:pt x="46" y="105"/>
                  <a:pt x="46" y="105"/>
                  <a:pt x="46" y="105"/>
                </a:cubicBezTo>
                <a:cubicBezTo>
                  <a:pt x="37" y="105"/>
                  <a:pt x="37" y="105"/>
                  <a:pt x="37" y="105"/>
                </a:cubicBezTo>
                <a:cubicBezTo>
                  <a:pt x="37" y="108"/>
                  <a:pt x="37" y="108"/>
                  <a:pt x="37" y="108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17"/>
                  <a:pt x="6" y="117"/>
                  <a:pt x="6" y="117"/>
                </a:cubicBezTo>
                <a:cubicBezTo>
                  <a:pt x="37" y="117"/>
                  <a:pt x="37" y="117"/>
                  <a:pt x="37" y="117"/>
                </a:cubicBezTo>
                <a:cubicBezTo>
                  <a:pt x="37" y="119"/>
                  <a:pt x="37" y="119"/>
                  <a:pt x="37" y="119"/>
                </a:cubicBezTo>
                <a:cubicBezTo>
                  <a:pt x="62" y="119"/>
                  <a:pt x="62" y="119"/>
                  <a:pt x="62" y="119"/>
                </a:cubicBezTo>
                <a:cubicBezTo>
                  <a:pt x="62" y="117"/>
                  <a:pt x="62" y="117"/>
                  <a:pt x="62" y="117"/>
                </a:cubicBezTo>
                <a:cubicBezTo>
                  <a:pt x="62" y="108"/>
                  <a:pt x="62" y="108"/>
                  <a:pt x="62" y="108"/>
                </a:cubicBezTo>
                <a:cubicBezTo>
                  <a:pt x="62" y="105"/>
                  <a:pt x="62" y="105"/>
                  <a:pt x="62" y="105"/>
                </a:cubicBezTo>
                <a:cubicBezTo>
                  <a:pt x="53" y="105"/>
                  <a:pt x="53" y="105"/>
                  <a:pt x="53" y="105"/>
                </a:cubicBezTo>
                <a:cubicBezTo>
                  <a:pt x="53" y="96"/>
                  <a:pt x="53" y="96"/>
                  <a:pt x="53" y="96"/>
                </a:cubicBezTo>
                <a:cubicBezTo>
                  <a:pt x="64" y="95"/>
                  <a:pt x="75" y="90"/>
                  <a:pt x="83" y="82"/>
                </a:cubicBezTo>
                <a:cubicBezTo>
                  <a:pt x="92" y="73"/>
                  <a:pt x="97" y="61"/>
                  <a:pt x="97" y="48"/>
                </a:cubicBezTo>
                <a:cubicBezTo>
                  <a:pt x="97" y="35"/>
                  <a:pt x="92" y="23"/>
                  <a:pt x="83" y="14"/>
                </a:cubicBezTo>
                <a:cubicBezTo>
                  <a:pt x="74" y="5"/>
                  <a:pt x="62" y="0"/>
                  <a:pt x="49" y="0"/>
                </a:cubicBezTo>
                <a:close/>
                <a:moveTo>
                  <a:pt x="86" y="52"/>
                </a:moveTo>
                <a:cubicBezTo>
                  <a:pt x="85" y="55"/>
                  <a:pt x="81" y="58"/>
                  <a:pt x="77" y="60"/>
                </a:cubicBezTo>
                <a:cubicBezTo>
                  <a:pt x="77" y="60"/>
                  <a:pt x="76" y="60"/>
                  <a:pt x="76" y="61"/>
                </a:cubicBezTo>
                <a:cubicBezTo>
                  <a:pt x="76" y="58"/>
                  <a:pt x="76" y="55"/>
                  <a:pt x="76" y="52"/>
                </a:cubicBezTo>
                <a:cubicBezTo>
                  <a:pt x="86" y="52"/>
                  <a:pt x="86" y="52"/>
                  <a:pt x="86" y="52"/>
                </a:cubicBezTo>
                <a:close/>
                <a:moveTo>
                  <a:pt x="67" y="52"/>
                </a:moveTo>
                <a:cubicBezTo>
                  <a:pt x="66" y="56"/>
                  <a:pt x="66" y="60"/>
                  <a:pt x="65" y="64"/>
                </a:cubicBezTo>
                <a:cubicBezTo>
                  <a:pt x="61" y="65"/>
                  <a:pt x="58" y="65"/>
                  <a:pt x="54" y="66"/>
                </a:cubicBezTo>
                <a:cubicBezTo>
                  <a:pt x="54" y="52"/>
                  <a:pt x="54" y="52"/>
                  <a:pt x="54" y="52"/>
                </a:cubicBezTo>
                <a:cubicBezTo>
                  <a:pt x="67" y="52"/>
                  <a:pt x="67" y="52"/>
                  <a:pt x="67" y="52"/>
                </a:cubicBezTo>
                <a:close/>
                <a:moveTo>
                  <a:pt x="45" y="52"/>
                </a:moveTo>
                <a:cubicBezTo>
                  <a:pt x="45" y="66"/>
                  <a:pt x="45" y="66"/>
                  <a:pt x="45" y="66"/>
                </a:cubicBezTo>
                <a:cubicBezTo>
                  <a:pt x="41" y="65"/>
                  <a:pt x="37" y="65"/>
                  <a:pt x="33" y="64"/>
                </a:cubicBezTo>
                <a:cubicBezTo>
                  <a:pt x="32" y="60"/>
                  <a:pt x="31" y="56"/>
                  <a:pt x="31" y="52"/>
                </a:cubicBezTo>
                <a:cubicBezTo>
                  <a:pt x="45" y="52"/>
                  <a:pt x="45" y="52"/>
                  <a:pt x="45" y="52"/>
                </a:cubicBezTo>
                <a:close/>
                <a:moveTo>
                  <a:pt x="21" y="52"/>
                </a:moveTo>
                <a:cubicBezTo>
                  <a:pt x="21" y="55"/>
                  <a:pt x="22" y="58"/>
                  <a:pt x="22" y="61"/>
                </a:cubicBezTo>
                <a:cubicBezTo>
                  <a:pt x="22" y="60"/>
                  <a:pt x="21" y="60"/>
                  <a:pt x="20" y="60"/>
                </a:cubicBezTo>
                <a:cubicBezTo>
                  <a:pt x="16" y="58"/>
                  <a:pt x="13" y="55"/>
                  <a:pt x="12" y="52"/>
                </a:cubicBezTo>
                <a:cubicBezTo>
                  <a:pt x="21" y="52"/>
                  <a:pt x="21" y="52"/>
                  <a:pt x="21" y="52"/>
                </a:cubicBezTo>
                <a:close/>
                <a:moveTo>
                  <a:pt x="12" y="44"/>
                </a:moveTo>
                <a:cubicBezTo>
                  <a:pt x="13" y="41"/>
                  <a:pt x="16" y="38"/>
                  <a:pt x="20" y="36"/>
                </a:cubicBezTo>
                <a:cubicBezTo>
                  <a:pt x="21" y="36"/>
                  <a:pt x="22" y="36"/>
                  <a:pt x="22" y="35"/>
                </a:cubicBezTo>
                <a:cubicBezTo>
                  <a:pt x="22" y="38"/>
                  <a:pt x="22" y="41"/>
                  <a:pt x="21" y="44"/>
                </a:cubicBezTo>
                <a:cubicBezTo>
                  <a:pt x="12" y="44"/>
                  <a:pt x="12" y="44"/>
                  <a:pt x="12" y="44"/>
                </a:cubicBezTo>
                <a:close/>
                <a:moveTo>
                  <a:pt x="31" y="44"/>
                </a:moveTo>
                <a:cubicBezTo>
                  <a:pt x="31" y="39"/>
                  <a:pt x="32" y="36"/>
                  <a:pt x="33" y="32"/>
                </a:cubicBezTo>
                <a:cubicBezTo>
                  <a:pt x="37" y="31"/>
                  <a:pt x="41" y="31"/>
                  <a:pt x="45" y="30"/>
                </a:cubicBezTo>
                <a:cubicBezTo>
                  <a:pt x="45" y="44"/>
                  <a:pt x="45" y="44"/>
                  <a:pt x="45" y="44"/>
                </a:cubicBezTo>
                <a:cubicBezTo>
                  <a:pt x="31" y="44"/>
                  <a:pt x="31" y="44"/>
                  <a:pt x="31" y="44"/>
                </a:cubicBezTo>
                <a:close/>
                <a:moveTo>
                  <a:pt x="54" y="44"/>
                </a:moveTo>
                <a:cubicBezTo>
                  <a:pt x="54" y="30"/>
                  <a:pt x="54" y="30"/>
                  <a:pt x="54" y="30"/>
                </a:cubicBezTo>
                <a:cubicBezTo>
                  <a:pt x="58" y="31"/>
                  <a:pt x="61" y="31"/>
                  <a:pt x="65" y="32"/>
                </a:cubicBezTo>
                <a:cubicBezTo>
                  <a:pt x="66" y="36"/>
                  <a:pt x="66" y="39"/>
                  <a:pt x="67" y="44"/>
                </a:cubicBezTo>
                <a:cubicBezTo>
                  <a:pt x="54" y="44"/>
                  <a:pt x="54" y="44"/>
                  <a:pt x="54" y="44"/>
                </a:cubicBezTo>
                <a:close/>
                <a:moveTo>
                  <a:pt x="76" y="44"/>
                </a:moveTo>
                <a:cubicBezTo>
                  <a:pt x="76" y="41"/>
                  <a:pt x="76" y="38"/>
                  <a:pt x="76" y="35"/>
                </a:cubicBezTo>
                <a:cubicBezTo>
                  <a:pt x="76" y="36"/>
                  <a:pt x="77" y="36"/>
                  <a:pt x="77" y="36"/>
                </a:cubicBezTo>
                <a:cubicBezTo>
                  <a:pt x="81" y="38"/>
                  <a:pt x="84" y="41"/>
                  <a:pt x="86" y="44"/>
                </a:cubicBezTo>
                <a:cubicBezTo>
                  <a:pt x="76" y="44"/>
                  <a:pt x="76" y="44"/>
                  <a:pt x="76" y="44"/>
                </a:cubicBezTo>
                <a:close/>
                <a:moveTo>
                  <a:pt x="54" y="11"/>
                </a:moveTo>
                <a:cubicBezTo>
                  <a:pt x="56" y="13"/>
                  <a:pt x="59" y="16"/>
                  <a:pt x="61" y="20"/>
                </a:cubicBezTo>
                <a:cubicBezTo>
                  <a:pt x="61" y="20"/>
                  <a:pt x="61" y="21"/>
                  <a:pt x="61" y="21"/>
                </a:cubicBezTo>
                <a:cubicBezTo>
                  <a:pt x="59" y="21"/>
                  <a:pt x="56" y="21"/>
                  <a:pt x="54" y="20"/>
                </a:cubicBezTo>
                <a:cubicBezTo>
                  <a:pt x="54" y="11"/>
                  <a:pt x="54" y="11"/>
                  <a:pt x="54" y="11"/>
                </a:cubicBezTo>
                <a:close/>
                <a:moveTo>
                  <a:pt x="54" y="76"/>
                </a:moveTo>
                <a:cubicBezTo>
                  <a:pt x="56" y="75"/>
                  <a:pt x="59" y="75"/>
                  <a:pt x="61" y="75"/>
                </a:cubicBezTo>
                <a:cubicBezTo>
                  <a:pt x="61" y="75"/>
                  <a:pt x="61" y="76"/>
                  <a:pt x="61" y="76"/>
                </a:cubicBezTo>
                <a:cubicBezTo>
                  <a:pt x="59" y="80"/>
                  <a:pt x="56" y="83"/>
                  <a:pt x="54" y="85"/>
                </a:cubicBezTo>
                <a:cubicBezTo>
                  <a:pt x="54" y="76"/>
                  <a:pt x="54" y="76"/>
                  <a:pt x="54" y="76"/>
                </a:cubicBezTo>
                <a:close/>
                <a:moveTo>
                  <a:pt x="45" y="85"/>
                </a:moveTo>
                <a:cubicBezTo>
                  <a:pt x="42" y="84"/>
                  <a:pt x="39" y="81"/>
                  <a:pt x="37" y="76"/>
                </a:cubicBezTo>
                <a:cubicBezTo>
                  <a:pt x="37" y="76"/>
                  <a:pt x="37" y="75"/>
                  <a:pt x="36" y="75"/>
                </a:cubicBezTo>
                <a:cubicBezTo>
                  <a:pt x="39" y="75"/>
                  <a:pt x="42" y="75"/>
                  <a:pt x="45" y="76"/>
                </a:cubicBezTo>
                <a:cubicBezTo>
                  <a:pt x="45" y="85"/>
                  <a:pt x="45" y="85"/>
                  <a:pt x="45" y="85"/>
                </a:cubicBezTo>
                <a:close/>
                <a:moveTo>
                  <a:pt x="45" y="20"/>
                </a:moveTo>
                <a:cubicBezTo>
                  <a:pt x="42" y="21"/>
                  <a:pt x="39" y="21"/>
                  <a:pt x="36" y="21"/>
                </a:cubicBezTo>
                <a:cubicBezTo>
                  <a:pt x="37" y="21"/>
                  <a:pt x="37" y="20"/>
                  <a:pt x="37" y="20"/>
                </a:cubicBezTo>
                <a:cubicBezTo>
                  <a:pt x="39" y="15"/>
                  <a:pt x="42" y="12"/>
                  <a:pt x="45" y="11"/>
                </a:cubicBezTo>
                <a:cubicBezTo>
                  <a:pt x="45" y="20"/>
                  <a:pt x="45" y="20"/>
                  <a:pt x="45" y="20"/>
                </a:cubicBezTo>
                <a:close/>
                <a:moveTo>
                  <a:pt x="81" y="69"/>
                </a:moveTo>
                <a:cubicBezTo>
                  <a:pt x="80" y="71"/>
                  <a:pt x="78" y="73"/>
                  <a:pt x="76" y="75"/>
                </a:cubicBezTo>
                <a:cubicBezTo>
                  <a:pt x="74" y="77"/>
                  <a:pt x="72" y="79"/>
                  <a:pt x="70" y="81"/>
                </a:cubicBezTo>
                <a:cubicBezTo>
                  <a:pt x="71" y="78"/>
                  <a:pt x="72" y="75"/>
                  <a:pt x="73" y="72"/>
                </a:cubicBezTo>
                <a:cubicBezTo>
                  <a:pt x="76" y="71"/>
                  <a:pt x="79" y="70"/>
                  <a:pt x="81" y="69"/>
                </a:cubicBezTo>
                <a:close/>
                <a:moveTo>
                  <a:pt x="25" y="72"/>
                </a:moveTo>
                <a:cubicBezTo>
                  <a:pt x="26" y="75"/>
                  <a:pt x="27" y="78"/>
                  <a:pt x="28" y="81"/>
                </a:cubicBezTo>
                <a:cubicBezTo>
                  <a:pt x="26" y="79"/>
                  <a:pt x="24" y="77"/>
                  <a:pt x="22" y="75"/>
                </a:cubicBezTo>
                <a:cubicBezTo>
                  <a:pt x="20" y="73"/>
                  <a:pt x="18" y="71"/>
                  <a:pt x="16" y="69"/>
                </a:cubicBezTo>
                <a:cubicBezTo>
                  <a:pt x="19" y="70"/>
                  <a:pt x="22" y="71"/>
                  <a:pt x="25" y="72"/>
                </a:cubicBezTo>
                <a:close/>
                <a:moveTo>
                  <a:pt x="16" y="27"/>
                </a:moveTo>
                <a:cubicBezTo>
                  <a:pt x="18" y="25"/>
                  <a:pt x="20" y="23"/>
                  <a:pt x="22" y="21"/>
                </a:cubicBezTo>
                <a:cubicBezTo>
                  <a:pt x="24" y="19"/>
                  <a:pt x="26" y="17"/>
                  <a:pt x="28" y="15"/>
                </a:cubicBezTo>
                <a:cubicBezTo>
                  <a:pt x="27" y="18"/>
                  <a:pt x="26" y="21"/>
                  <a:pt x="25" y="24"/>
                </a:cubicBezTo>
                <a:cubicBezTo>
                  <a:pt x="22" y="25"/>
                  <a:pt x="19" y="26"/>
                  <a:pt x="16" y="27"/>
                </a:cubicBezTo>
                <a:close/>
                <a:moveTo>
                  <a:pt x="73" y="24"/>
                </a:moveTo>
                <a:cubicBezTo>
                  <a:pt x="72" y="21"/>
                  <a:pt x="71" y="18"/>
                  <a:pt x="70" y="15"/>
                </a:cubicBezTo>
                <a:cubicBezTo>
                  <a:pt x="72" y="17"/>
                  <a:pt x="74" y="19"/>
                  <a:pt x="76" y="21"/>
                </a:cubicBezTo>
                <a:cubicBezTo>
                  <a:pt x="78" y="23"/>
                  <a:pt x="80" y="25"/>
                  <a:pt x="81" y="27"/>
                </a:cubicBezTo>
                <a:cubicBezTo>
                  <a:pt x="79" y="26"/>
                  <a:pt x="76" y="25"/>
                  <a:pt x="73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5578"/>
          <p:cNvSpPr>
            <a:spLocks noEditPoints="1"/>
          </p:cNvSpPr>
          <p:nvPr/>
        </p:nvSpPr>
        <p:spPr bwMode="auto">
          <a:xfrm rot="20367548">
            <a:off x="6502926" y="1416724"/>
            <a:ext cx="479478" cy="478445"/>
          </a:xfrm>
          <a:custGeom>
            <a:avLst/>
            <a:gdLst>
              <a:gd name="T0" fmla="*/ 21 w 135"/>
              <a:gd name="T1" fmla="*/ 60 h 124"/>
              <a:gd name="T2" fmla="*/ 21 w 135"/>
              <a:gd name="T3" fmla="*/ 42 h 124"/>
              <a:gd name="T4" fmla="*/ 41 w 135"/>
              <a:gd name="T5" fmla="*/ 49 h 124"/>
              <a:gd name="T6" fmla="*/ 45 w 135"/>
              <a:gd name="T7" fmla="*/ 50 h 124"/>
              <a:gd name="T8" fmla="*/ 124 w 135"/>
              <a:gd name="T9" fmla="*/ 76 h 124"/>
              <a:gd name="T10" fmla="*/ 134 w 135"/>
              <a:gd name="T11" fmla="*/ 74 h 124"/>
              <a:gd name="T12" fmla="*/ 131 w 135"/>
              <a:gd name="T13" fmla="*/ 80 h 124"/>
              <a:gd name="T14" fmla="*/ 126 w 135"/>
              <a:gd name="T15" fmla="*/ 92 h 124"/>
              <a:gd name="T16" fmla="*/ 121 w 135"/>
              <a:gd name="T17" fmla="*/ 80 h 124"/>
              <a:gd name="T18" fmla="*/ 114 w 135"/>
              <a:gd name="T19" fmla="*/ 120 h 124"/>
              <a:gd name="T20" fmla="*/ 110 w 135"/>
              <a:gd name="T21" fmla="*/ 124 h 124"/>
              <a:gd name="T22" fmla="*/ 88 w 135"/>
              <a:gd name="T23" fmla="*/ 124 h 124"/>
              <a:gd name="T24" fmla="*/ 86 w 135"/>
              <a:gd name="T25" fmla="*/ 111 h 124"/>
              <a:gd name="T26" fmla="*/ 54 w 135"/>
              <a:gd name="T27" fmla="*/ 111 h 124"/>
              <a:gd name="T28" fmla="*/ 51 w 135"/>
              <a:gd name="T29" fmla="*/ 123 h 124"/>
              <a:gd name="T30" fmla="*/ 34 w 135"/>
              <a:gd name="T31" fmla="*/ 123 h 124"/>
              <a:gd name="T32" fmla="*/ 31 w 135"/>
              <a:gd name="T33" fmla="*/ 121 h 124"/>
              <a:gd name="T34" fmla="*/ 2 w 135"/>
              <a:gd name="T35" fmla="*/ 87 h 124"/>
              <a:gd name="T36" fmla="*/ 1 w 135"/>
              <a:gd name="T37" fmla="*/ 84 h 124"/>
              <a:gd name="T38" fmla="*/ 2 w 135"/>
              <a:gd name="T39" fmla="*/ 66 h 124"/>
              <a:gd name="T40" fmla="*/ 127 w 135"/>
              <a:gd name="T41" fmla="*/ 83 h 124"/>
              <a:gd name="T42" fmla="*/ 125 w 135"/>
              <a:gd name="T43" fmla="*/ 83 h 124"/>
              <a:gd name="T44" fmla="*/ 125 w 135"/>
              <a:gd name="T45" fmla="*/ 86 h 124"/>
              <a:gd name="T46" fmla="*/ 127 w 135"/>
              <a:gd name="T47" fmla="*/ 83 h 124"/>
              <a:gd name="T48" fmla="*/ 24 w 135"/>
              <a:gd name="T49" fmla="*/ 76 h 124"/>
              <a:gd name="T50" fmla="*/ 36 w 135"/>
              <a:gd name="T51" fmla="*/ 76 h 124"/>
              <a:gd name="T52" fmla="*/ 72 w 135"/>
              <a:gd name="T53" fmla="*/ 0 h 124"/>
              <a:gd name="T54" fmla="*/ 72 w 135"/>
              <a:gd name="T55" fmla="*/ 40 h 124"/>
              <a:gd name="T56" fmla="*/ 72 w 135"/>
              <a:gd name="T57" fmla="*/ 0 h 124"/>
              <a:gd name="T58" fmla="*/ 56 w 135"/>
              <a:gd name="T59" fmla="*/ 60 h 124"/>
              <a:gd name="T60" fmla="*/ 86 w 135"/>
              <a:gd name="T61" fmla="*/ 54 h 124"/>
              <a:gd name="T62" fmla="*/ 23 w 135"/>
              <a:gd name="T63" fmla="*/ 68 h 124"/>
              <a:gd name="T64" fmla="*/ 8 w 135"/>
              <a:gd name="T65" fmla="*/ 82 h 124"/>
              <a:gd name="T66" fmla="*/ 32 w 135"/>
              <a:gd name="T67" fmla="*/ 103 h 124"/>
              <a:gd name="T68" fmla="*/ 37 w 135"/>
              <a:gd name="T69" fmla="*/ 116 h 124"/>
              <a:gd name="T70" fmla="*/ 48 w 135"/>
              <a:gd name="T71" fmla="*/ 106 h 124"/>
              <a:gd name="T72" fmla="*/ 52 w 135"/>
              <a:gd name="T73" fmla="*/ 103 h 124"/>
              <a:gd name="T74" fmla="*/ 89 w 135"/>
              <a:gd name="T75" fmla="*/ 103 h 124"/>
              <a:gd name="T76" fmla="*/ 93 w 135"/>
              <a:gd name="T77" fmla="*/ 106 h 124"/>
              <a:gd name="T78" fmla="*/ 107 w 135"/>
              <a:gd name="T79" fmla="*/ 116 h 124"/>
              <a:gd name="T80" fmla="*/ 48 w 135"/>
              <a:gd name="T81" fmla="*/ 57 h 124"/>
              <a:gd name="T82" fmla="*/ 49 w 135"/>
              <a:gd name="T83" fmla="*/ 61 h 124"/>
              <a:gd name="T84" fmla="*/ 35 w 135"/>
              <a:gd name="T85" fmla="*/ 55 h 124"/>
              <a:gd name="T86" fmla="*/ 30 w 135"/>
              <a:gd name="T87" fmla="*/ 67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5" h="124">
                <a:moveTo>
                  <a:pt x="5" y="66"/>
                </a:moveTo>
                <a:cubicBezTo>
                  <a:pt x="10" y="65"/>
                  <a:pt x="15" y="63"/>
                  <a:pt x="21" y="60"/>
                </a:cubicBezTo>
                <a:cubicBezTo>
                  <a:pt x="21" y="47"/>
                  <a:pt x="21" y="47"/>
                  <a:pt x="21" y="47"/>
                </a:cubicBezTo>
                <a:cubicBezTo>
                  <a:pt x="21" y="42"/>
                  <a:pt x="21" y="42"/>
                  <a:pt x="21" y="42"/>
                </a:cubicBezTo>
                <a:cubicBezTo>
                  <a:pt x="26" y="42"/>
                  <a:pt x="26" y="42"/>
                  <a:pt x="26" y="42"/>
                </a:cubicBezTo>
                <a:cubicBezTo>
                  <a:pt x="32" y="43"/>
                  <a:pt x="37" y="46"/>
                  <a:pt x="41" y="49"/>
                </a:cubicBezTo>
                <a:cubicBezTo>
                  <a:pt x="42" y="49"/>
                  <a:pt x="42" y="50"/>
                  <a:pt x="43" y="51"/>
                </a:cubicBezTo>
                <a:cubicBezTo>
                  <a:pt x="44" y="50"/>
                  <a:pt x="44" y="50"/>
                  <a:pt x="45" y="50"/>
                </a:cubicBezTo>
                <a:cubicBezTo>
                  <a:pt x="72" y="38"/>
                  <a:pt x="101" y="33"/>
                  <a:pt x="118" y="74"/>
                </a:cubicBezTo>
                <a:cubicBezTo>
                  <a:pt x="120" y="74"/>
                  <a:pt x="122" y="75"/>
                  <a:pt x="124" y="76"/>
                </a:cubicBezTo>
                <a:cubicBezTo>
                  <a:pt x="127" y="73"/>
                  <a:pt x="130" y="70"/>
                  <a:pt x="130" y="70"/>
                </a:cubicBezTo>
                <a:cubicBezTo>
                  <a:pt x="134" y="74"/>
                  <a:pt x="134" y="74"/>
                  <a:pt x="134" y="74"/>
                </a:cubicBezTo>
                <a:cubicBezTo>
                  <a:pt x="134" y="74"/>
                  <a:pt x="132" y="76"/>
                  <a:pt x="129" y="78"/>
                </a:cubicBezTo>
                <a:cubicBezTo>
                  <a:pt x="130" y="79"/>
                  <a:pt x="131" y="79"/>
                  <a:pt x="131" y="80"/>
                </a:cubicBezTo>
                <a:cubicBezTo>
                  <a:pt x="135" y="84"/>
                  <a:pt x="134" y="87"/>
                  <a:pt x="131" y="90"/>
                </a:cubicBezTo>
                <a:cubicBezTo>
                  <a:pt x="130" y="91"/>
                  <a:pt x="128" y="92"/>
                  <a:pt x="126" y="92"/>
                </a:cubicBezTo>
                <a:cubicBezTo>
                  <a:pt x="124" y="92"/>
                  <a:pt x="122" y="92"/>
                  <a:pt x="121" y="91"/>
                </a:cubicBezTo>
                <a:cubicBezTo>
                  <a:pt x="118" y="89"/>
                  <a:pt x="117" y="85"/>
                  <a:pt x="121" y="80"/>
                </a:cubicBezTo>
                <a:cubicBezTo>
                  <a:pt x="120" y="80"/>
                  <a:pt x="119" y="79"/>
                  <a:pt x="118" y="79"/>
                </a:cubicBezTo>
                <a:cubicBezTo>
                  <a:pt x="114" y="120"/>
                  <a:pt x="114" y="120"/>
                  <a:pt x="114" y="120"/>
                </a:cubicBezTo>
                <a:cubicBezTo>
                  <a:pt x="114" y="124"/>
                  <a:pt x="114" y="124"/>
                  <a:pt x="114" y="124"/>
                </a:cubicBezTo>
                <a:cubicBezTo>
                  <a:pt x="110" y="124"/>
                  <a:pt x="110" y="124"/>
                  <a:pt x="110" y="124"/>
                </a:cubicBezTo>
                <a:cubicBezTo>
                  <a:pt x="92" y="124"/>
                  <a:pt x="92" y="124"/>
                  <a:pt x="92" y="124"/>
                </a:cubicBezTo>
                <a:cubicBezTo>
                  <a:pt x="88" y="124"/>
                  <a:pt x="88" y="124"/>
                  <a:pt x="88" y="124"/>
                </a:cubicBezTo>
                <a:cubicBezTo>
                  <a:pt x="88" y="121"/>
                  <a:pt x="88" y="121"/>
                  <a:pt x="88" y="121"/>
                </a:cubicBezTo>
                <a:cubicBezTo>
                  <a:pt x="86" y="111"/>
                  <a:pt x="86" y="111"/>
                  <a:pt x="86" y="111"/>
                </a:cubicBezTo>
                <a:cubicBezTo>
                  <a:pt x="81" y="112"/>
                  <a:pt x="76" y="113"/>
                  <a:pt x="71" y="113"/>
                </a:cubicBezTo>
                <a:cubicBezTo>
                  <a:pt x="65" y="113"/>
                  <a:pt x="60" y="112"/>
                  <a:pt x="54" y="111"/>
                </a:cubicBezTo>
                <a:cubicBezTo>
                  <a:pt x="52" y="120"/>
                  <a:pt x="52" y="120"/>
                  <a:pt x="52" y="120"/>
                </a:cubicBezTo>
                <a:cubicBezTo>
                  <a:pt x="51" y="123"/>
                  <a:pt x="51" y="123"/>
                  <a:pt x="51" y="123"/>
                </a:cubicBezTo>
                <a:cubicBezTo>
                  <a:pt x="48" y="123"/>
                  <a:pt x="48" y="123"/>
                  <a:pt x="48" y="123"/>
                </a:cubicBezTo>
                <a:cubicBezTo>
                  <a:pt x="34" y="123"/>
                  <a:pt x="34" y="123"/>
                  <a:pt x="34" y="123"/>
                </a:cubicBezTo>
                <a:cubicBezTo>
                  <a:pt x="32" y="123"/>
                  <a:pt x="32" y="123"/>
                  <a:pt x="32" y="123"/>
                </a:cubicBezTo>
                <a:cubicBezTo>
                  <a:pt x="31" y="121"/>
                  <a:pt x="31" y="121"/>
                  <a:pt x="31" y="121"/>
                </a:cubicBezTo>
                <a:cubicBezTo>
                  <a:pt x="25" y="108"/>
                  <a:pt x="25" y="108"/>
                  <a:pt x="25" y="108"/>
                </a:cubicBezTo>
                <a:cubicBezTo>
                  <a:pt x="2" y="87"/>
                  <a:pt x="2" y="87"/>
                  <a:pt x="2" y="87"/>
                </a:cubicBezTo>
                <a:cubicBezTo>
                  <a:pt x="0" y="85"/>
                  <a:pt x="0" y="85"/>
                  <a:pt x="0" y="85"/>
                </a:cubicBezTo>
                <a:cubicBezTo>
                  <a:pt x="1" y="84"/>
                  <a:pt x="1" y="84"/>
                  <a:pt x="1" y="84"/>
                </a:cubicBezTo>
                <a:cubicBezTo>
                  <a:pt x="2" y="69"/>
                  <a:pt x="2" y="69"/>
                  <a:pt x="2" y="69"/>
                </a:cubicBezTo>
                <a:cubicBezTo>
                  <a:pt x="2" y="66"/>
                  <a:pt x="2" y="66"/>
                  <a:pt x="2" y="66"/>
                </a:cubicBezTo>
                <a:cubicBezTo>
                  <a:pt x="5" y="66"/>
                  <a:pt x="5" y="66"/>
                  <a:pt x="5" y="66"/>
                </a:cubicBezTo>
                <a:close/>
                <a:moveTo>
                  <a:pt x="127" y="83"/>
                </a:moveTo>
                <a:cubicBezTo>
                  <a:pt x="127" y="83"/>
                  <a:pt x="126" y="83"/>
                  <a:pt x="126" y="82"/>
                </a:cubicBezTo>
                <a:cubicBezTo>
                  <a:pt x="126" y="83"/>
                  <a:pt x="125" y="83"/>
                  <a:pt x="125" y="83"/>
                </a:cubicBezTo>
                <a:cubicBezTo>
                  <a:pt x="124" y="85"/>
                  <a:pt x="123" y="86"/>
                  <a:pt x="124" y="86"/>
                </a:cubicBezTo>
                <a:cubicBezTo>
                  <a:pt x="124" y="86"/>
                  <a:pt x="125" y="86"/>
                  <a:pt x="125" y="86"/>
                </a:cubicBezTo>
                <a:cubicBezTo>
                  <a:pt x="126" y="86"/>
                  <a:pt x="127" y="86"/>
                  <a:pt x="127" y="86"/>
                </a:cubicBezTo>
                <a:cubicBezTo>
                  <a:pt x="128" y="85"/>
                  <a:pt x="128" y="84"/>
                  <a:pt x="127" y="83"/>
                </a:cubicBezTo>
                <a:close/>
                <a:moveTo>
                  <a:pt x="30" y="70"/>
                </a:moveTo>
                <a:cubicBezTo>
                  <a:pt x="27" y="70"/>
                  <a:pt x="24" y="73"/>
                  <a:pt x="24" y="76"/>
                </a:cubicBezTo>
                <a:cubicBezTo>
                  <a:pt x="24" y="79"/>
                  <a:pt x="27" y="81"/>
                  <a:pt x="30" y="81"/>
                </a:cubicBezTo>
                <a:cubicBezTo>
                  <a:pt x="33" y="81"/>
                  <a:pt x="36" y="79"/>
                  <a:pt x="36" y="76"/>
                </a:cubicBezTo>
                <a:cubicBezTo>
                  <a:pt x="36" y="73"/>
                  <a:pt x="33" y="70"/>
                  <a:pt x="30" y="70"/>
                </a:cubicBezTo>
                <a:close/>
                <a:moveTo>
                  <a:pt x="72" y="0"/>
                </a:moveTo>
                <a:cubicBezTo>
                  <a:pt x="61" y="0"/>
                  <a:pt x="52" y="9"/>
                  <a:pt x="52" y="20"/>
                </a:cubicBezTo>
                <a:cubicBezTo>
                  <a:pt x="52" y="31"/>
                  <a:pt x="61" y="40"/>
                  <a:pt x="72" y="40"/>
                </a:cubicBezTo>
                <a:cubicBezTo>
                  <a:pt x="83" y="40"/>
                  <a:pt x="92" y="31"/>
                  <a:pt x="92" y="20"/>
                </a:cubicBezTo>
                <a:cubicBezTo>
                  <a:pt x="92" y="9"/>
                  <a:pt x="83" y="0"/>
                  <a:pt x="72" y="0"/>
                </a:cubicBezTo>
                <a:close/>
                <a:moveTo>
                  <a:pt x="56" y="54"/>
                </a:moveTo>
                <a:cubicBezTo>
                  <a:pt x="56" y="60"/>
                  <a:pt x="56" y="60"/>
                  <a:pt x="56" y="60"/>
                </a:cubicBezTo>
                <a:cubicBezTo>
                  <a:pt x="86" y="60"/>
                  <a:pt x="86" y="60"/>
                  <a:pt x="86" y="60"/>
                </a:cubicBezTo>
                <a:cubicBezTo>
                  <a:pt x="86" y="54"/>
                  <a:pt x="86" y="54"/>
                  <a:pt x="86" y="54"/>
                </a:cubicBezTo>
                <a:cubicBezTo>
                  <a:pt x="56" y="54"/>
                  <a:pt x="56" y="54"/>
                  <a:pt x="56" y="54"/>
                </a:cubicBezTo>
                <a:close/>
                <a:moveTo>
                  <a:pt x="23" y="68"/>
                </a:moveTo>
                <a:cubicBezTo>
                  <a:pt x="18" y="70"/>
                  <a:pt x="13" y="71"/>
                  <a:pt x="9" y="73"/>
                </a:cubicBezTo>
                <a:cubicBezTo>
                  <a:pt x="8" y="82"/>
                  <a:pt x="8" y="82"/>
                  <a:pt x="8" y="82"/>
                </a:cubicBezTo>
                <a:cubicBezTo>
                  <a:pt x="31" y="103"/>
                  <a:pt x="31" y="103"/>
                  <a:pt x="31" y="103"/>
                </a:cubicBezTo>
                <a:cubicBezTo>
                  <a:pt x="32" y="103"/>
                  <a:pt x="32" y="103"/>
                  <a:pt x="32" y="103"/>
                </a:cubicBezTo>
                <a:cubicBezTo>
                  <a:pt x="32" y="104"/>
                  <a:pt x="32" y="104"/>
                  <a:pt x="32" y="104"/>
                </a:cubicBezTo>
                <a:cubicBezTo>
                  <a:pt x="37" y="116"/>
                  <a:pt x="37" y="116"/>
                  <a:pt x="37" y="116"/>
                </a:cubicBezTo>
                <a:cubicBezTo>
                  <a:pt x="45" y="116"/>
                  <a:pt x="45" y="116"/>
                  <a:pt x="45" y="116"/>
                </a:cubicBezTo>
                <a:cubicBezTo>
                  <a:pt x="48" y="106"/>
                  <a:pt x="48" y="106"/>
                  <a:pt x="48" y="106"/>
                </a:cubicBezTo>
                <a:cubicBezTo>
                  <a:pt x="49" y="103"/>
                  <a:pt x="49" y="103"/>
                  <a:pt x="49" y="103"/>
                </a:cubicBezTo>
                <a:cubicBezTo>
                  <a:pt x="52" y="103"/>
                  <a:pt x="52" y="103"/>
                  <a:pt x="52" y="103"/>
                </a:cubicBezTo>
                <a:cubicBezTo>
                  <a:pt x="59" y="105"/>
                  <a:pt x="65" y="105"/>
                  <a:pt x="71" y="105"/>
                </a:cubicBezTo>
                <a:cubicBezTo>
                  <a:pt x="77" y="105"/>
                  <a:pt x="83" y="104"/>
                  <a:pt x="89" y="103"/>
                </a:cubicBezTo>
                <a:cubicBezTo>
                  <a:pt x="92" y="103"/>
                  <a:pt x="92" y="103"/>
                  <a:pt x="92" y="103"/>
                </a:cubicBezTo>
                <a:cubicBezTo>
                  <a:pt x="93" y="106"/>
                  <a:pt x="93" y="106"/>
                  <a:pt x="93" y="106"/>
                </a:cubicBezTo>
                <a:cubicBezTo>
                  <a:pt x="95" y="116"/>
                  <a:pt x="95" y="116"/>
                  <a:pt x="95" y="116"/>
                </a:cubicBezTo>
                <a:cubicBezTo>
                  <a:pt x="107" y="116"/>
                  <a:pt x="107" y="116"/>
                  <a:pt x="107" y="116"/>
                </a:cubicBezTo>
                <a:cubicBezTo>
                  <a:pt x="111" y="76"/>
                  <a:pt x="111" y="76"/>
                  <a:pt x="111" y="76"/>
                </a:cubicBezTo>
                <a:cubicBezTo>
                  <a:pt x="96" y="42"/>
                  <a:pt x="72" y="47"/>
                  <a:pt x="48" y="57"/>
                </a:cubicBezTo>
                <a:cubicBezTo>
                  <a:pt x="47" y="57"/>
                  <a:pt x="47" y="57"/>
                  <a:pt x="47" y="57"/>
                </a:cubicBezTo>
                <a:cubicBezTo>
                  <a:pt x="48" y="58"/>
                  <a:pt x="48" y="60"/>
                  <a:pt x="49" y="61"/>
                </a:cubicBezTo>
                <a:cubicBezTo>
                  <a:pt x="41" y="64"/>
                  <a:pt x="41" y="64"/>
                  <a:pt x="41" y="64"/>
                </a:cubicBezTo>
                <a:cubicBezTo>
                  <a:pt x="40" y="61"/>
                  <a:pt x="38" y="58"/>
                  <a:pt x="35" y="55"/>
                </a:cubicBezTo>
                <a:cubicBezTo>
                  <a:pt x="34" y="54"/>
                  <a:pt x="32" y="53"/>
                  <a:pt x="30" y="52"/>
                </a:cubicBezTo>
                <a:cubicBezTo>
                  <a:pt x="30" y="67"/>
                  <a:pt x="30" y="67"/>
                  <a:pt x="30" y="67"/>
                </a:cubicBezTo>
                <a:lnTo>
                  <a:pt x="23" y="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5607"/>
          <p:cNvSpPr>
            <a:spLocks noEditPoints="1"/>
          </p:cNvSpPr>
          <p:nvPr/>
        </p:nvSpPr>
        <p:spPr bwMode="auto">
          <a:xfrm rot="20367548">
            <a:off x="2284649" y="2064989"/>
            <a:ext cx="427645" cy="475397"/>
          </a:xfrm>
          <a:custGeom>
            <a:avLst/>
            <a:gdLst>
              <a:gd name="T0" fmla="*/ 82 w 99"/>
              <a:gd name="T1" fmla="*/ 6 h 126"/>
              <a:gd name="T2" fmla="*/ 58 w 99"/>
              <a:gd name="T3" fmla="*/ 57 h 126"/>
              <a:gd name="T4" fmla="*/ 42 w 99"/>
              <a:gd name="T5" fmla="*/ 70 h 126"/>
              <a:gd name="T6" fmla="*/ 26 w 99"/>
              <a:gd name="T7" fmla="*/ 57 h 126"/>
              <a:gd name="T8" fmla="*/ 51 w 99"/>
              <a:gd name="T9" fmla="*/ 115 h 126"/>
              <a:gd name="T10" fmla="*/ 50 w 99"/>
              <a:gd name="T11" fmla="*/ 126 h 126"/>
              <a:gd name="T12" fmla="*/ 50 w 99"/>
              <a:gd name="T13" fmla="*/ 115 h 126"/>
              <a:gd name="T14" fmla="*/ 27 w 99"/>
              <a:gd name="T15" fmla="*/ 119 h 126"/>
              <a:gd name="T16" fmla="*/ 22 w 99"/>
              <a:gd name="T17" fmla="*/ 126 h 126"/>
              <a:gd name="T18" fmla="*/ 20 w 99"/>
              <a:gd name="T19" fmla="*/ 116 h 126"/>
              <a:gd name="T20" fmla="*/ 45 w 99"/>
              <a:gd name="T21" fmla="*/ 108 h 126"/>
              <a:gd name="T22" fmla="*/ 24 w 99"/>
              <a:gd name="T23" fmla="*/ 86 h 126"/>
              <a:gd name="T24" fmla="*/ 75 w 99"/>
              <a:gd name="T25" fmla="*/ 77 h 126"/>
              <a:gd name="T26" fmla="*/ 55 w 99"/>
              <a:gd name="T27" fmla="*/ 88 h 126"/>
              <a:gd name="T28" fmla="*/ 84 w 99"/>
              <a:gd name="T29" fmla="*/ 114 h 126"/>
              <a:gd name="T30" fmla="*/ 85 w 99"/>
              <a:gd name="T31" fmla="*/ 121 h 126"/>
              <a:gd name="T32" fmla="*/ 74 w 99"/>
              <a:gd name="T33" fmla="*/ 121 h 126"/>
              <a:gd name="T34" fmla="*/ 51 w 99"/>
              <a:gd name="T35" fmla="*/ 115 h 126"/>
              <a:gd name="T36" fmla="*/ 84 w 99"/>
              <a:gd name="T37" fmla="*/ 71 h 126"/>
              <a:gd name="T38" fmla="*/ 83 w 99"/>
              <a:gd name="T39" fmla="*/ 84 h 126"/>
              <a:gd name="T40" fmla="*/ 93 w 99"/>
              <a:gd name="T41" fmla="*/ 60 h 126"/>
              <a:gd name="T42" fmla="*/ 81 w 99"/>
              <a:gd name="T43" fmla="*/ 54 h 126"/>
              <a:gd name="T44" fmla="*/ 12 w 99"/>
              <a:gd name="T45" fmla="*/ 60 h 126"/>
              <a:gd name="T46" fmla="*/ 0 w 99"/>
              <a:gd name="T47" fmla="*/ 54 h 126"/>
              <a:gd name="T48" fmla="*/ 9 w 99"/>
              <a:gd name="T49" fmla="*/ 73 h 126"/>
              <a:gd name="T50" fmla="*/ 20 w 99"/>
              <a:gd name="T51" fmla="*/ 79 h 126"/>
              <a:gd name="T52" fmla="*/ 12 w 99"/>
              <a:gd name="T53" fmla="*/ 60 h 126"/>
              <a:gd name="T54" fmla="*/ 31 w 99"/>
              <a:gd name="T55" fmla="*/ 19 h 126"/>
              <a:gd name="T56" fmla="*/ 71 w 99"/>
              <a:gd name="T57" fmla="*/ 15 h 126"/>
              <a:gd name="T58" fmla="*/ 37 w 99"/>
              <a:gd name="T59" fmla="*/ 39 h 126"/>
              <a:gd name="T60" fmla="*/ 65 w 99"/>
              <a:gd name="T61" fmla="*/ 44 h 126"/>
              <a:gd name="T62" fmla="*/ 37 w 99"/>
              <a:gd name="T63" fmla="*/ 39 h 126"/>
              <a:gd name="T64" fmla="*/ 33 w 99"/>
              <a:gd name="T65" fmla="*/ 31 h 126"/>
              <a:gd name="T66" fmla="*/ 68 w 99"/>
              <a:gd name="T67" fmla="*/ 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9" h="126">
                <a:moveTo>
                  <a:pt x="17" y="6"/>
                </a:moveTo>
                <a:cubicBezTo>
                  <a:pt x="38" y="0"/>
                  <a:pt x="60" y="0"/>
                  <a:pt x="82" y="6"/>
                </a:cubicBezTo>
                <a:cubicBezTo>
                  <a:pt x="81" y="26"/>
                  <a:pt x="78" y="43"/>
                  <a:pt x="73" y="57"/>
                </a:cubicBezTo>
                <a:cubicBezTo>
                  <a:pt x="58" y="57"/>
                  <a:pt x="58" y="57"/>
                  <a:pt x="58" y="57"/>
                </a:cubicBezTo>
                <a:cubicBezTo>
                  <a:pt x="58" y="70"/>
                  <a:pt x="58" y="70"/>
                  <a:pt x="58" y="70"/>
                </a:cubicBezTo>
                <a:cubicBezTo>
                  <a:pt x="42" y="70"/>
                  <a:pt x="42" y="70"/>
                  <a:pt x="42" y="70"/>
                </a:cubicBezTo>
                <a:cubicBezTo>
                  <a:pt x="42" y="57"/>
                  <a:pt x="42" y="57"/>
                  <a:pt x="42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22" y="43"/>
                  <a:pt x="18" y="27"/>
                  <a:pt x="17" y="6"/>
                </a:cubicBezTo>
                <a:close/>
                <a:moveTo>
                  <a:pt x="51" y="115"/>
                </a:moveTo>
                <a:cubicBezTo>
                  <a:pt x="53" y="115"/>
                  <a:pt x="56" y="118"/>
                  <a:pt x="56" y="121"/>
                </a:cubicBezTo>
                <a:cubicBezTo>
                  <a:pt x="56" y="124"/>
                  <a:pt x="53" y="126"/>
                  <a:pt x="50" y="126"/>
                </a:cubicBezTo>
                <a:cubicBezTo>
                  <a:pt x="47" y="126"/>
                  <a:pt x="45" y="124"/>
                  <a:pt x="45" y="121"/>
                </a:cubicBezTo>
                <a:cubicBezTo>
                  <a:pt x="45" y="118"/>
                  <a:pt x="47" y="115"/>
                  <a:pt x="50" y="115"/>
                </a:cubicBezTo>
                <a:cubicBezTo>
                  <a:pt x="50" y="115"/>
                  <a:pt x="50" y="115"/>
                  <a:pt x="50" y="115"/>
                </a:cubicBezTo>
                <a:cubicBezTo>
                  <a:pt x="42" y="115"/>
                  <a:pt x="35" y="116"/>
                  <a:pt x="27" y="119"/>
                </a:cubicBezTo>
                <a:cubicBezTo>
                  <a:pt x="28" y="119"/>
                  <a:pt x="28" y="120"/>
                  <a:pt x="28" y="121"/>
                </a:cubicBezTo>
                <a:cubicBezTo>
                  <a:pt x="28" y="124"/>
                  <a:pt x="25" y="126"/>
                  <a:pt x="22" y="126"/>
                </a:cubicBezTo>
                <a:cubicBezTo>
                  <a:pt x="19" y="126"/>
                  <a:pt x="17" y="124"/>
                  <a:pt x="17" y="121"/>
                </a:cubicBezTo>
                <a:cubicBezTo>
                  <a:pt x="17" y="119"/>
                  <a:pt x="18" y="117"/>
                  <a:pt x="20" y="116"/>
                </a:cubicBezTo>
                <a:cubicBezTo>
                  <a:pt x="19" y="114"/>
                  <a:pt x="19" y="114"/>
                  <a:pt x="19" y="114"/>
                </a:cubicBezTo>
                <a:cubicBezTo>
                  <a:pt x="27" y="110"/>
                  <a:pt x="36" y="108"/>
                  <a:pt x="45" y="108"/>
                </a:cubicBezTo>
                <a:cubicBezTo>
                  <a:pt x="45" y="88"/>
                  <a:pt x="45" y="88"/>
                  <a:pt x="45" y="88"/>
                </a:cubicBezTo>
                <a:cubicBezTo>
                  <a:pt x="38" y="88"/>
                  <a:pt x="31" y="87"/>
                  <a:pt x="24" y="86"/>
                </a:cubicBezTo>
                <a:cubicBezTo>
                  <a:pt x="24" y="82"/>
                  <a:pt x="24" y="80"/>
                  <a:pt x="24" y="77"/>
                </a:cubicBezTo>
                <a:cubicBezTo>
                  <a:pt x="41" y="77"/>
                  <a:pt x="58" y="77"/>
                  <a:pt x="75" y="77"/>
                </a:cubicBezTo>
                <a:cubicBezTo>
                  <a:pt x="75" y="80"/>
                  <a:pt x="75" y="82"/>
                  <a:pt x="75" y="86"/>
                </a:cubicBezTo>
                <a:cubicBezTo>
                  <a:pt x="68" y="87"/>
                  <a:pt x="62" y="88"/>
                  <a:pt x="55" y="88"/>
                </a:cubicBezTo>
                <a:cubicBezTo>
                  <a:pt x="55" y="108"/>
                  <a:pt x="55" y="108"/>
                  <a:pt x="55" y="108"/>
                </a:cubicBezTo>
                <a:cubicBezTo>
                  <a:pt x="64" y="108"/>
                  <a:pt x="74" y="110"/>
                  <a:pt x="84" y="114"/>
                </a:cubicBezTo>
                <a:cubicBezTo>
                  <a:pt x="83" y="116"/>
                  <a:pt x="83" y="116"/>
                  <a:pt x="83" y="116"/>
                </a:cubicBezTo>
                <a:cubicBezTo>
                  <a:pt x="84" y="117"/>
                  <a:pt x="85" y="119"/>
                  <a:pt x="85" y="121"/>
                </a:cubicBezTo>
                <a:cubicBezTo>
                  <a:pt x="85" y="124"/>
                  <a:pt x="83" y="126"/>
                  <a:pt x="79" y="126"/>
                </a:cubicBezTo>
                <a:cubicBezTo>
                  <a:pt x="76" y="126"/>
                  <a:pt x="74" y="124"/>
                  <a:pt x="74" y="121"/>
                </a:cubicBezTo>
                <a:cubicBezTo>
                  <a:pt x="74" y="120"/>
                  <a:pt x="74" y="119"/>
                  <a:pt x="74" y="119"/>
                </a:cubicBezTo>
                <a:cubicBezTo>
                  <a:pt x="66" y="116"/>
                  <a:pt x="58" y="115"/>
                  <a:pt x="51" y="115"/>
                </a:cubicBezTo>
                <a:close/>
                <a:moveTo>
                  <a:pt x="87" y="60"/>
                </a:moveTo>
                <a:cubicBezTo>
                  <a:pt x="86" y="64"/>
                  <a:pt x="86" y="68"/>
                  <a:pt x="84" y="71"/>
                </a:cubicBezTo>
                <a:cubicBezTo>
                  <a:pt x="83" y="74"/>
                  <a:pt x="81" y="77"/>
                  <a:pt x="79" y="79"/>
                </a:cubicBezTo>
                <a:cubicBezTo>
                  <a:pt x="83" y="84"/>
                  <a:pt x="83" y="84"/>
                  <a:pt x="83" y="84"/>
                </a:cubicBezTo>
                <a:cubicBezTo>
                  <a:pt x="86" y="81"/>
                  <a:pt x="88" y="77"/>
                  <a:pt x="90" y="73"/>
                </a:cubicBezTo>
                <a:cubicBezTo>
                  <a:pt x="91" y="70"/>
                  <a:pt x="92" y="65"/>
                  <a:pt x="93" y="60"/>
                </a:cubicBezTo>
                <a:cubicBezTo>
                  <a:pt x="96" y="59"/>
                  <a:pt x="98" y="57"/>
                  <a:pt x="99" y="54"/>
                </a:cubicBezTo>
                <a:cubicBezTo>
                  <a:pt x="81" y="54"/>
                  <a:pt x="81" y="54"/>
                  <a:pt x="81" y="54"/>
                </a:cubicBezTo>
                <a:cubicBezTo>
                  <a:pt x="81" y="57"/>
                  <a:pt x="84" y="59"/>
                  <a:pt x="87" y="60"/>
                </a:cubicBezTo>
                <a:close/>
                <a:moveTo>
                  <a:pt x="12" y="60"/>
                </a:moveTo>
                <a:cubicBezTo>
                  <a:pt x="15" y="59"/>
                  <a:pt x="18" y="57"/>
                  <a:pt x="18" y="54"/>
                </a:cubicBezTo>
                <a:cubicBezTo>
                  <a:pt x="0" y="54"/>
                  <a:pt x="0" y="54"/>
                  <a:pt x="0" y="54"/>
                </a:cubicBezTo>
                <a:cubicBezTo>
                  <a:pt x="1" y="57"/>
                  <a:pt x="3" y="59"/>
                  <a:pt x="6" y="60"/>
                </a:cubicBezTo>
                <a:cubicBezTo>
                  <a:pt x="7" y="65"/>
                  <a:pt x="8" y="70"/>
                  <a:pt x="9" y="73"/>
                </a:cubicBezTo>
                <a:cubicBezTo>
                  <a:pt x="11" y="77"/>
                  <a:pt x="13" y="81"/>
                  <a:pt x="16" y="84"/>
                </a:cubicBezTo>
                <a:cubicBezTo>
                  <a:pt x="20" y="79"/>
                  <a:pt x="20" y="79"/>
                  <a:pt x="20" y="79"/>
                </a:cubicBezTo>
                <a:cubicBezTo>
                  <a:pt x="18" y="77"/>
                  <a:pt x="16" y="74"/>
                  <a:pt x="15" y="71"/>
                </a:cubicBezTo>
                <a:cubicBezTo>
                  <a:pt x="13" y="68"/>
                  <a:pt x="13" y="64"/>
                  <a:pt x="12" y="60"/>
                </a:cubicBezTo>
                <a:close/>
                <a:moveTo>
                  <a:pt x="31" y="15"/>
                </a:moveTo>
                <a:cubicBezTo>
                  <a:pt x="31" y="19"/>
                  <a:pt x="31" y="19"/>
                  <a:pt x="31" y="19"/>
                </a:cubicBezTo>
                <a:cubicBezTo>
                  <a:pt x="71" y="19"/>
                  <a:pt x="71" y="19"/>
                  <a:pt x="71" y="19"/>
                </a:cubicBezTo>
                <a:cubicBezTo>
                  <a:pt x="71" y="15"/>
                  <a:pt x="71" y="15"/>
                  <a:pt x="71" y="15"/>
                </a:cubicBezTo>
                <a:cubicBezTo>
                  <a:pt x="31" y="15"/>
                  <a:pt x="31" y="15"/>
                  <a:pt x="31" y="15"/>
                </a:cubicBezTo>
                <a:close/>
                <a:moveTo>
                  <a:pt x="37" y="39"/>
                </a:moveTo>
                <a:cubicBezTo>
                  <a:pt x="37" y="44"/>
                  <a:pt x="37" y="44"/>
                  <a:pt x="37" y="44"/>
                </a:cubicBezTo>
                <a:cubicBezTo>
                  <a:pt x="65" y="44"/>
                  <a:pt x="65" y="44"/>
                  <a:pt x="65" y="44"/>
                </a:cubicBezTo>
                <a:cubicBezTo>
                  <a:pt x="65" y="39"/>
                  <a:pt x="65" y="39"/>
                  <a:pt x="65" y="39"/>
                </a:cubicBezTo>
                <a:cubicBezTo>
                  <a:pt x="37" y="39"/>
                  <a:pt x="37" y="39"/>
                  <a:pt x="37" y="39"/>
                </a:cubicBezTo>
                <a:close/>
                <a:moveTo>
                  <a:pt x="33" y="26"/>
                </a:moveTo>
                <a:cubicBezTo>
                  <a:pt x="33" y="31"/>
                  <a:pt x="33" y="31"/>
                  <a:pt x="33" y="31"/>
                </a:cubicBezTo>
                <a:cubicBezTo>
                  <a:pt x="68" y="31"/>
                  <a:pt x="68" y="31"/>
                  <a:pt x="68" y="31"/>
                </a:cubicBezTo>
                <a:cubicBezTo>
                  <a:pt x="68" y="26"/>
                  <a:pt x="68" y="26"/>
                  <a:pt x="68" y="26"/>
                </a:cubicBezTo>
                <a:lnTo>
                  <a:pt x="33" y="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0" y="0"/>
            <a:ext cx="9144000" cy="7715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3" name="组合 42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4" name="菱形 4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菱形 4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菱形 45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8" name="菱形 47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菱形 48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菱形 49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52" name="菱形 51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菱形 52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菱形 53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7" name="矩形 96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8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Impact" panose="020B0806030902050204"/>
              <a:sym typeface="Impact" panose="020B0806030902050204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555776" y="3435846"/>
            <a:ext cx="6588224" cy="17633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>
              <a:solidFill>
                <a:schemeClr val="tx1"/>
              </a:solidFill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5846"/>
            <a:ext cx="2676308" cy="1763364"/>
          </a:xfrm>
          <a:prstGeom prst="rect">
            <a:avLst/>
          </a:prstGeom>
        </p:spPr>
      </p:pic>
      <p:sp>
        <p:nvSpPr>
          <p:cNvPr id="22" name="文本框 34"/>
          <p:cNvSpPr txBox="1"/>
          <p:nvPr/>
        </p:nvSpPr>
        <p:spPr>
          <a:xfrm>
            <a:off x="2771800" y="3435846"/>
            <a:ext cx="583264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Type something here</a:t>
            </a:r>
          </a:p>
          <a:p>
            <a:r>
              <a:rPr lang="en-US" altLang="zh-CN" sz="1600" dirty="0">
                <a:solidFill>
                  <a:schemeClr val="bg1"/>
                </a:solidFill>
              </a:rPr>
              <a:t>Lorem ipsum dolor sit </a:t>
            </a:r>
            <a:r>
              <a:rPr lang="en-US" altLang="zh-CN" sz="1600" dirty="0" err="1">
                <a:solidFill>
                  <a:schemeClr val="bg1"/>
                </a:solidFill>
              </a:rPr>
              <a:t>amet</a:t>
            </a:r>
            <a:r>
              <a:rPr lang="en-US" altLang="zh-CN" sz="1600" dirty="0">
                <a:solidFill>
                  <a:schemeClr val="bg1"/>
                </a:solidFill>
              </a:rPr>
              <a:t>, </a:t>
            </a:r>
            <a:r>
              <a:rPr lang="en-US" altLang="zh-CN" sz="1600" dirty="0" err="1">
                <a:solidFill>
                  <a:schemeClr val="bg1"/>
                </a:solidFill>
              </a:rPr>
              <a:t>consectetur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adipisicing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elit</a:t>
            </a:r>
            <a:r>
              <a:rPr lang="en-US" altLang="zh-CN" sz="1600" dirty="0">
                <a:solidFill>
                  <a:schemeClr val="bg1"/>
                </a:solidFill>
              </a:rPr>
              <a:t>, </a:t>
            </a:r>
            <a:r>
              <a:rPr lang="en-US" altLang="zh-CN" sz="1600" dirty="0" err="1">
                <a:solidFill>
                  <a:schemeClr val="bg1"/>
                </a:solidFill>
              </a:rPr>
              <a:t>sed</a:t>
            </a:r>
            <a:r>
              <a:rPr lang="en-US" altLang="zh-CN" sz="1600" dirty="0">
                <a:solidFill>
                  <a:schemeClr val="bg1"/>
                </a:solidFill>
              </a:rPr>
              <a:t> do </a:t>
            </a:r>
            <a:r>
              <a:rPr lang="en-US" altLang="zh-CN" sz="1600" dirty="0" err="1">
                <a:solidFill>
                  <a:schemeClr val="bg1"/>
                </a:solidFill>
              </a:rPr>
              <a:t>eiusmod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tempor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incididunt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ut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labore</a:t>
            </a:r>
            <a:r>
              <a:rPr lang="en-US" altLang="zh-CN" sz="1600" dirty="0">
                <a:solidFill>
                  <a:schemeClr val="bg1"/>
                </a:solidFill>
              </a:rPr>
              <a:t> et </a:t>
            </a:r>
            <a:r>
              <a:rPr lang="en-US" altLang="zh-CN" sz="1600" dirty="0" err="1">
                <a:solidFill>
                  <a:schemeClr val="bg1"/>
                </a:solidFill>
              </a:rPr>
              <a:t>dolore</a:t>
            </a:r>
            <a:r>
              <a:rPr lang="en-US" altLang="zh-CN" sz="1600" dirty="0">
                <a:solidFill>
                  <a:schemeClr val="bg1"/>
                </a:solidFill>
              </a:rPr>
              <a:t> magna </a:t>
            </a:r>
            <a:r>
              <a:rPr lang="en-US" altLang="zh-CN" sz="1600" dirty="0" err="1">
                <a:solidFill>
                  <a:schemeClr val="bg1"/>
                </a:solidFill>
              </a:rPr>
              <a:t>aliqua</a:t>
            </a:r>
            <a:r>
              <a:rPr lang="en-US" altLang="zh-CN" sz="1600" dirty="0">
                <a:solidFill>
                  <a:schemeClr val="bg1"/>
                </a:solidFill>
              </a:rPr>
              <a:t>. Lorem ipsum dolor sit </a:t>
            </a:r>
            <a:r>
              <a:rPr lang="en-US" altLang="zh-CN" sz="1600" dirty="0" err="1">
                <a:solidFill>
                  <a:schemeClr val="bg1"/>
                </a:solidFill>
              </a:rPr>
              <a:t>amet</a:t>
            </a:r>
            <a:r>
              <a:rPr lang="en-US" altLang="zh-CN" sz="1600" dirty="0">
                <a:solidFill>
                  <a:schemeClr val="bg1"/>
                </a:solidFill>
              </a:rPr>
              <a:t>. Lorem ipsum dolor sit </a:t>
            </a:r>
            <a:r>
              <a:rPr lang="en-US" altLang="zh-CN" sz="1600" dirty="0" err="1">
                <a:solidFill>
                  <a:schemeClr val="bg1"/>
                </a:solidFill>
              </a:rPr>
              <a:t>amet</a:t>
            </a:r>
            <a:r>
              <a:rPr lang="en-US" altLang="zh-CN" sz="1600" dirty="0">
                <a:solidFill>
                  <a:schemeClr val="bg1"/>
                </a:solidFill>
              </a:rPr>
              <a:t>, </a:t>
            </a:r>
            <a:r>
              <a:rPr lang="en-US" altLang="zh-CN" sz="1600" dirty="0" err="1">
                <a:solidFill>
                  <a:schemeClr val="bg1"/>
                </a:solidFill>
              </a:rPr>
              <a:t>consectetur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adipisicing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elit</a:t>
            </a:r>
            <a:r>
              <a:rPr lang="en-US" altLang="zh-CN" sz="1600" dirty="0">
                <a:solidFill>
                  <a:schemeClr val="bg1"/>
                </a:solidFill>
              </a:rPr>
              <a:t>, </a:t>
            </a:r>
            <a:r>
              <a:rPr lang="en-US" altLang="zh-CN" sz="1600" dirty="0" err="1">
                <a:solidFill>
                  <a:schemeClr val="bg1"/>
                </a:solidFill>
              </a:rPr>
              <a:t>sed</a:t>
            </a:r>
            <a:r>
              <a:rPr lang="en-US" altLang="zh-CN" sz="1600" dirty="0">
                <a:solidFill>
                  <a:schemeClr val="bg1"/>
                </a:solidFill>
              </a:rPr>
              <a:t> do </a:t>
            </a:r>
            <a:r>
              <a:rPr lang="en-US" altLang="zh-CN" sz="1600" dirty="0" err="1">
                <a:solidFill>
                  <a:schemeClr val="bg1"/>
                </a:solidFill>
              </a:rPr>
              <a:t>eiusmod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tempor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incididunt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ut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labore</a:t>
            </a:r>
            <a:r>
              <a:rPr lang="en-US" altLang="zh-CN" sz="1600" dirty="0">
                <a:solidFill>
                  <a:schemeClr val="bg1"/>
                </a:solidFill>
              </a:rPr>
              <a:t> et </a:t>
            </a:r>
            <a:r>
              <a:rPr lang="en-US" altLang="zh-CN" sz="1600" dirty="0" err="1">
                <a:solidFill>
                  <a:schemeClr val="bg1"/>
                </a:solidFill>
              </a:rPr>
              <a:t>dolore</a:t>
            </a:r>
            <a:r>
              <a:rPr lang="en-US" altLang="zh-CN" sz="1600" dirty="0">
                <a:solidFill>
                  <a:schemeClr val="bg1"/>
                </a:solidFill>
              </a:rPr>
              <a:t> magna </a:t>
            </a:r>
            <a:r>
              <a:rPr lang="en-US" altLang="zh-CN" sz="1600" dirty="0" err="1">
                <a:solidFill>
                  <a:schemeClr val="bg1"/>
                </a:solidFill>
              </a:rPr>
              <a:t>aliqua</a:t>
            </a:r>
            <a:r>
              <a:rPr lang="en-US" altLang="zh-CN" sz="1600" dirty="0">
                <a:solidFill>
                  <a:schemeClr val="bg1"/>
                </a:solidFill>
              </a:rPr>
              <a:t>. Lorem ipsum dolor sit </a:t>
            </a:r>
            <a:r>
              <a:rPr lang="en-US" altLang="zh-CN" sz="1600" dirty="0" err="1">
                <a:solidFill>
                  <a:schemeClr val="bg1"/>
                </a:solidFill>
              </a:rPr>
              <a:t>amet</a:t>
            </a:r>
            <a:r>
              <a:rPr lang="en-US" altLang="zh-CN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3" name="Lorem Ipsum"/>
          <p:cNvSpPr/>
          <p:nvPr/>
        </p:nvSpPr>
        <p:spPr bwMode="auto">
          <a:xfrm>
            <a:off x="1704231" y="918368"/>
            <a:ext cx="6828209" cy="74253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399" rIns="72000" bIns="32399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Lorem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ipsum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dolor sit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Lorem ipsum dolor sit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 Lorem ipsum dolor sit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 Lorem ipsum dolor sit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</a:t>
            </a:r>
          </a:p>
        </p:txBody>
      </p:sp>
      <p:sp>
        <p:nvSpPr>
          <p:cNvPr id="25" name="Oval 27"/>
          <p:cNvSpPr>
            <a:spLocks noChangeArrowheads="1"/>
          </p:cNvSpPr>
          <p:nvPr/>
        </p:nvSpPr>
        <p:spPr bwMode="auto">
          <a:xfrm>
            <a:off x="893437" y="915566"/>
            <a:ext cx="654227" cy="64306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/>
          </a:p>
        </p:txBody>
      </p:sp>
      <p:sp>
        <p:nvSpPr>
          <p:cNvPr id="26" name="Freeform 80"/>
          <p:cNvSpPr>
            <a:spLocks noEditPoints="1"/>
          </p:cNvSpPr>
          <p:nvPr/>
        </p:nvSpPr>
        <p:spPr bwMode="auto">
          <a:xfrm>
            <a:off x="1022559" y="1033076"/>
            <a:ext cx="368712" cy="414191"/>
          </a:xfrm>
          <a:custGeom>
            <a:avLst/>
            <a:gdLst>
              <a:gd name="T0" fmla="*/ 53 w 96"/>
              <a:gd name="T1" fmla="*/ 68 h 108"/>
              <a:gd name="T2" fmla="*/ 54 w 96"/>
              <a:gd name="T3" fmla="*/ 63 h 108"/>
              <a:gd name="T4" fmla="*/ 50 w 96"/>
              <a:gd name="T5" fmla="*/ 59 h 108"/>
              <a:gd name="T6" fmla="*/ 45 w 96"/>
              <a:gd name="T7" fmla="*/ 62 h 108"/>
              <a:gd name="T8" fmla="*/ 47 w 96"/>
              <a:gd name="T9" fmla="*/ 68 h 108"/>
              <a:gd name="T10" fmla="*/ 25 w 96"/>
              <a:gd name="T11" fmla="*/ 34 h 108"/>
              <a:gd name="T12" fmla="*/ 19 w 96"/>
              <a:gd name="T13" fmla="*/ 23 h 108"/>
              <a:gd name="T14" fmla="*/ 8 w 96"/>
              <a:gd name="T15" fmla="*/ 11 h 108"/>
              <a:gd name="T16" fmla="*/ 34 w 96"/>
              <a:gd name="T17" fmla="*/ 4 h 108"/>
              <a:gd name="T18" fmla="*/ 37 w 96"/>
              <a:gd name="T19" fmla="*/ 5 h 108"/>
              <a:gd name="T20" fmla="*/ 42 w 96"/>
              <a:gd name="T21" fmla="*/ 13 h 108"/>
              <a:gd name="T22" fmla="*/ 48 w 96"/>
              <a:gd name="T23" fmla="*/ 4 h 108"/>
              <a:gd name="T24" fmla="*/ 57 w 96"/>
              <a:gd name="T25" fmla="*/ 7 h 108"/>
              <a:gd name="T26" fmla="*/ 62 w 96"/>
              <a:gd name="T27" fmla="*/ 0 h 108"/>
              <a:gd name="T28" fmla="*/ 65 w 96"/>
              <a:gd name="T29" fmla="*/ 0 h 108"/>
              <a:gd name="T30" fmla="*/ 89 w 96"/>
              <a:gd name="T31" fmla="*/ 10 h 108"/>
              <a:gd name="T32" fmla="*/ 77 w 96"/>
              <a:gd name="T33" fmla="*/ 22 h 108"/>
              <a:gd name="T34" fmla="*/ 66 w 96"/>
              <a:gd name="T35" fmla="*/ 32 h 108"/>
              <a:gd name="T36" fmla="*/ 80 w 96"/>
              <a:gd name="T37" fmla="*/ 11 h 108"/>
              <a:gd name="T38" fmla="*/ 63 w 96"/>
              <a:gd name="T39" fmla="*/ 7 h 108"/>
              <a:gd name="T40" fmla="*/ 67 w 96"/>
              <a:gd name="T41" fmla="*/ 10 h 108"/>
              <a:gd name="T42" fmla="*/ 68 w 96"/>
              <a:gd name="T43" fmla="*/ 14 h 108"/>
              <a:gd name="T44" fmla="*/ 58 w 96"/>
              <a:gd name="T45" fmla="*/ 34 h 108"/>
              <a:gd name="T46" fmla="*/ 58 w 96"/>
              <a:gd name="T47" fmla="*/ 21 h 108"/>
              <a:gd name="T48" fmla="*/ 49 w 96"/>
              <a:gd name="T49" fmla="*/ 9 h 108"/>
              <a:gd name="T50" fmla="*/ 44 w 96"/>
              <a:gd name="T51" fmla="*/ 21 h 108"/>
              <a:gd name="T52" fmla="*/ 41 w 96"/>
              <a:gd name="T53" fmla="*/ 34 h 108"/>
              <a:gd name="T54" fmla="*/ 34 w 96"/>
              <a:gd name="T55" fmla="*/ 9 h 108"/>
              <a:gd name="T56" fmla="*/ 23 w 96"/>
              <a:gd name="T57" fmla="*/ 21 h 108"/>
              <a:gd name="T58" fmla="*/ 29 w 96"/>
              <a:gd name="T59" fmla="*/ 32 h 108"/>
              <a:gd name="T60" fmla="*/ 81 w 96"/>
              <a:gd name="T61" fmla="*/ 24 h 108"/>
              <a:gd name="T62" fmla="*/ 95 w 96"/>
              <a:gd name="T63" fmla="*/ 38 h 108"/>
              <a:gd name="T64" fmla="*/ 78 w 96"/>
              <a:gd name="T65" fmla="*/ 52 h 108"/>
              <a:gd name="T66" fmla="*/ 76 w 96"/>
              <a:gd name="T67" fmla="*/ 59 h 108"/>
              <a:gd name="T68" fmla="*/ 71 w 96"/>
              <a:gd name="T69" fmla="*/ 62 h 108"/>
              <a:gd name="T70" fmla="*/ 72 w 96"/>
              <a:gd name="T71" fmla="*/ 68 h 108"/>
              <a:gd name="T72" fmla="*/ 78 w 96"/>
              <a:gd name="T73" fmla="*/ 68 h 108"/>
              <a:gd name="T74" fmla="*/ 88 w 96"/>
              <a:gd name="T75" fmla="*/ 98 h 108"/>
              <a:gd name="T76" fmla="*/ 49 w 96"/>
              <a:gd name="T77" fmla="*/ 108 h 108"/>
              <a:gd name="T78" fmla="*/ 10 w 96"/>
              <a:gd name="T79" fmla="*/ 98 h 108"/>
              <a:gd name="T80" fmla="*/ 20 w 96"/>
              <a:gd name="T81" fmla="*/ 68 h 108"/>
              <a:gd name="T82" fmla="*/ 26 w 96"/>
              <a:gd name="T83" fmla="*/ 68 h 108"/>
              <a:gd name="T84" fmla="*/ 28 w 96"/>
              <a:gd name="T85" fmla="*/ 63 h 108"/>
              <a:gd name="T86" fmla="*/ 24 w 96"/>
              <a:gd name="T87" fmla="*/ 59 h 108"/>
              <a:gd name="T88" fmla="*/ 20 w 96"/>
              <a:gd name="T89" fmla="*/ 51 h 108"/>
              <a:gd name="T90" fmla="*/ 2 w 96"/>
              <a:gd name="T91" fmla="*/ 38 h 108"/>
              <a:gd name="T92" fmla="*/ 16 w 96"/>
              <a:gd name="T93" fmla="*/ 24 h 108"/>
              <a:gd name="T94" fmla="*/ 13 w 96"/>
              <a:gd name="T95" fmla="*/ 33 h 108"/>
              <a:gd name="T96" fmla="*/ 48 w 96"/>
              <a:gd name="T97" fmla="*/ 38 h 108"/>
              <a:gd name="T98" fmla="*/ 83 w 96"/>
              <a:gd name="T99" fmla="*/ 33 h 108"/>
              <a:gd name="T100" fmla="*/ 81 w 96"/>
              <a:gd name="T101" fmla="*/ 24 h 108"/>
              <a:gd name="T102" fmla="*/ 22 w 96"/>
              <a:gd name="T103" fmla="*/ 93 h 108"/>
              <a:gd name="T104" fmla="*/ 37 w 96"/>
              <a:gd name="T105" fmla="*/ 79 h 108"/>
              <a:gd name="T106" fmla="*/ 43 w 96"/>
              <a:gd name="T107" fmla="*/ 98 h 108"/>
              <a:gd name="T108" fmla="*/ 58 w 96"/>
              <a:gd name="T109" fmla="*/ 98 h 108"/>
              <a:gd name="T110" fmla="*/ 46 w 96"/>
              <a:gd name="T111" fmla="*/ 79 h 108"/>
              <a:gd name="T112" fmla="*/ 68 w 96"/>
              <a:gd name="T113" fmla="*/ 96 h 108"/>
              <a:gd name="T114" fmla="*/ 73 w 96"/>
              <a:gd name="T115" fmla="*/ 78 h 108"/>
              <a:gd name="T116" fmla="*/ 68 w 96"/>
              <a:gd name="T117" fmla="*/ 96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6" h="108">
                <a:moveTo>
                  <a:pt x="50" y="74"/>
                </a:moveTo>
                <a:cubicBezTo>
                  <a:pt x="53" y="68"/>
                  <a:pt x="53" y="68"/>
                  <a:pt x="53" y="68"/>
                </a:cubicBezTo>
                <a:cubicBezTo>
                  <a:pt x="60" y="67"/>
                  <a:pt x="60" y="67"/>
                  <a:pt x="60" y="67"/>
                </a:cubicBezTo>
                <a:cubicBezTo>
                  <a:pt x="54" y="63"/>
                  <a:pt x="54" y="63"/>
                  <a:pt x="54" y="63"/>
                </a:cubicBezTo>
                <a:cubicBezTo>
                  <a:pt x="56" y="55"/>
                  <a:pt x="56" y="55"/>
                  <a:pt x="56" y="55"/>
                </a:cubicBezTo>
                <a:cubicBezTo>
                  <a:pt x="50" y="59"/>
                  <a:pt x="50" y="59"/>
                  <a:pt x="50" y="59"/>
                </a:cubicBezTo>
                <a:cubicBezTo>
                  <a:pt x="43" y="55"/>
                  <a:pt x="43" y="55"/>
                  <a:pt x="43" y="55"/>
                </a:cubicBezTo>
                <a:cubicBezTo>
                  <a:pt x="45" y="62"/>
                  <a:pt x="45" y="62"/>
                  <a:pt x="45" y="62"/>
                </a:cubicBezTo>
                <a:cubicBezTo>
                  <a:pt x="39" y="67"/>
                  <a:pt x="39" y="67"/>
                  <a:pt x="39" y="67"/>
                </a:cubicBezTo>
                <a:cubicBezTo>
                  <a:pt x="47" y="68"/>
                  <a:pt x="47" y="68"/>
                  <a:pt x="47" y="68"/>
                </a:cubicBezTo>
                <a:cubicBezTo>
                  <a:pt x="50" y="74"/>
                  <a:pt x="50" y="74"/>
                  <a:pt x="50" y="74"/>
                </a:cubicBezTo>
                <a:close/>
                <a:moveTo>
                  <a:pt x="25" y="34"/>
                </a:moveTo>
                <a:cubicBezTo>
                  <a:pt x="23" y="30"/>
                  <a:pt x="22" y="27"/>
                  <a:pt x="19" y="23"/>
                </a:cubicBezTo>
                <a:cubicBezTo>
                  <a:pt x="19" y="23"/>
                  <a:pt x="19" y="23"/>
                  <a:pt x="19" y="23"/>
                </a:cubicBezTo>
                <a:cubicBezTo>
                  <a:pt x="17" y="20"/>
                  <a:pt x="15" y="17"/>
                  <a:pt x="11" y="14"/>
                </a:cubicBezTo>
                <a:cubicBezTo>
                  <a:pt x="8" y="11"/>
                  <a:pt x="8" y="11"/>
                  <a:pt x="8" y="11"/>
                </a:cubicBezTo>
                <a:cubicBezTo>
                  <a:pt x="12" y="10"/>
                  <a:pt x="12" y="10"/>
                  <a:pt x="12" y="10"/>
                </a:cubicBezTo>
                <a:cubicBezTo>
                  <a:pt x="34" y="4"/>
                  <a:pt x="34" y="4"/>
                  <a:pt x="34" y="4"/>
                </a:cubicBezTo>
                <a:cubicBezTo>
                  <a:pt x="36" y="3"/>
                  <a:pt x="36" y="3"/>
                  <a:pt x="36" y="3"/>
                </a:cubicBezTo>
                <a:cubicBezTo>
                  <a:pt x="37" y="5"/>
                  <a:pt x="37" y="5"/>
                  <a:pt x="37" y="5"/>
                </a:cubicBezTo>
                <a:cubicBezTo>
                  <a:pt x="39" y="7"/>
                  <a:pt x="40" y="10"/>
                  <a:pt x="41" y="13"/>
                </a:cubicBezTo>
                <a:cubicBezTo>
                  <a:pt x="42" y="13"/>
                  <a:pt x="42" y="13"/>
                  <a:pt x="42" y="13"/>
                </a:cubicBezTo>
                <a:cubicBezTo>
                  <a:pt x="43" y="10"/>
                  <a:pt x="44" y="8"/>
                  <a:pt x="47" y="5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6"/>
                  <a:pt x="58" y="5"/>
                  <a:pt x="59" y="4"/>
                </a:cubicBezTo>
                <a:cubicBezTo>
                  <a:pt x="60" y="2"/>
                  <a:pt x="61" y="1"/>
                  <a:pt x="62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86" y="8"/>
                  <a:pt x="86" y="8"/>
                  <a:pt x="86" y="8"/>
                </a:cubicBezTo>
                <a:cubicBezTo>
                  <a:pt x="89" y="10"/>
                  <a:pt x="89" y="10"/>
                  <a:pt x="89" y="10"/>
                </a:cubicBezTo>
                <a:cubicBezTo>
                  <a:pt x="86" y="12"/>
                  <a:pt x="86" y="12"/>
                  <a:pt x="86" y="12"/>
                </a:cubicBezTo>
                <a:cubicBezTo>
                  <a:pt x="83" y="15"/>
                  <a:pt x="80" y="19"/>
                  <a:pt x="77" y="22"/>
                </a:cubicBezTo>
                <a:cubicBezTo>
                  <a:pt x="74" y="26"/>
                  <a:pt x="72" y="30"/>
                  <a:pt x="70" y="34"/>
                </a:cubicBezTo>
                <a:cubicBezTo>
                  <a:pt x="66" y="32"/>
                  <a:pt x="66" y="32"/>
                  <a:pt x="66" y="32"/>
                </a:cubicBezTo>
                <a:cubicBezTo>
                  <a:pt x="68" y="28"/>
                  <a:pt x="70" y="23"/>
                  <a:pt x="73" y="19"/>
                </a:cubicBezTo>
                <a:cubicBezTo>
                  <a:pt x="75" y="17"/>
                  <a:pt x="78" y="14"/>
                  <a:pt x="80" y="11"/>
                </a:cubicBezTo>
                <a:cubicBezTo>
                  <a:pt x="64" y="5"/>
                  <a:pt x="64" y="5"/>
                  <a:pt x="64" y="5"/>
                </a:cubicBezTo>
                <a:cubicBezTo>
                  <a:pt x="64" y="6"/>
                  <a:pt x="63" y="6"/>
                  <a:pt x="63" y="7"/>
                </a:cubicBezTo>
                <a:cubicBezTo>
                  <a:pt x="63" y="7"/>
                  <a:pt x="62" y="8"/>
                  <a:pt x="62" y="8"/>
                </a:cubicBezTo>
                <a:cubicBezTo>
                  <a:pt x="67" y="10"/>
                  <a:pt x="67" y="10"/>
                  <a:pt x="67" y="10"/>
                </a:cubicBezTo>
                <a:cubicBezTo>
                  <a:pt x="71" y="11"/>
                  <a:pt x="71" y="11"/>
                  <a:pt x="71" y="11"/>
                </a:cubicBezTo>
                <a:cubicBezTo>
                  <a:pt x="68" y="14"/>
                  <a:pt x="68" y="14"/>
                  <a:pt x="68" y="14"/>
                </a:cubicBezTo>
                <a:cubicBezTo>
                  <a:pt x="66" y="17"/>
                  <a:pt x="64" y="20"/>
                  <a:pt x="62" y="23"/>
                </a:cubicBezTo>
                <a:cubicBezTo>
                  <a:pt x="60" y="26"/>
                  <a:pt x="59" y="30"/>
                  <a:pt x="58" y="34"/>
                </a:cubicBezTo>
                <a:cubicBezTo>
                  <a:pt x="53" y="33"/>
                  <a:pt x="53" y="33"/>
                  <a:pt x="53" y="33"/>
                </a:cubicBezTo>
                <a:cubicBezTo>
                  <a:pt x="54" y="29"/>
                  <a:pt x="56" y="24"/>
                  <a:pt x="58" y="21"/>
                </a:cubicBezTo>
                <a:cubicBezTo>
                  <a:pt x="59" y="18"/>
                  <a:pt x="61" y="16"/>
                  <a:pt x="62" y="14"/>
                </a:cubicBezTo>
                <a:cubicBezTo>
                  <a:pt x="49" y="9"/>
                  <a:pt x="49" y="9"/>
                  <a:pt x="49" y="9"/>
                </a:cubicBezTo>
                <a:cubicBezTo>
                  <a:pt x="48" y="11"/>
                  <a:pt x="47" y="13"/>
                  <a:pt x="46" y="15"/>
                </a:cubicBezTo>
                <a:cubicBezTo>
                  <a:pt x="45" y="17"/>
                  <a:pt x="44" y="19"/>
                  <a:pt x="44" y="21"/>
                </a:cubicBezTo>
                <a:cubicBezTo>
                  <a:pt x="45" y="25"/>
                  <a:pt x="45" y="29"/>
                  <a:pt x="45" y="33"/>
                </a:cubicBezTo>
                <a:cubicBezTo>
                  <a:pt x="41" y="34"/>
                  <a:pt x="41" y="34"/>
                  <a:pt x="41" y="34"/>
                </a:cubicBezTo>
                <a:cubicBezTo>
                  <a:pt x="40" y="29"/>
                  <a:pt x="40" y="25"/>
                  <a:pt x="39" y="20"/>
                </a:cubicBezTo>
                <a:cubicBezTo>
                  <a:pt x="38" y="16"/>
                  <a:pt x="36" y="12"/>
                  <a:pt x="34" y="9"/>
                </a:cubicBezTo>
                <a:cubicBezTo>
                  <a:pt x="17" y="13"/>
                  <a:pt x="17" y="13"/>
                  <a:pt x="17" y="13"/>
                </a:cubicBezTo>
                <a:cubicBezTo>
                  <a:pt x="20" y="16"/>
                  <a:pt x="22" y="18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6" y="25"/>
                  <a:pt x="28" y="28"/>
                  <a:pt x="29" y="32"/>
                </a:cubicBezTo>
                <a:cubicBezTo>
                  <a:pt x="25" y="34"/>
                  <a:pt x="25" y="34"/>
                  <a:pt x="25" y="34"/>
                </a:cubicBezTo>
                <a:close/>
                <a:moveTo>
                  <a:pt x="81" y="24"/>
                </a:moveTo>
                <a:cubicBezTo>
                  <a:pt x="90" y="27"/>
                  <a:pt x="95" y="30"/>
                  <a:pt x="95" y="35"/>
                </a:cubicBezTo>
                <a:cubicBezTo>
                  <a:pt x="95" y="36"/>
                  <a:pt x="95" y="37"/>
                  <a:pt x="95" y="38"/>
                </a:cubicBezTo>
                <a:cubicBezTo>
                  <a:pt x="96" y="45"/>
                  <a:pt x="96" y="45"/>
                  <a:pt x="96" y="45"/>
                </a:cubicBezTo>
                <a:cubicBezTo>
                  <a:pt x="78" y="52"/>
                  <a:pt x="78" y="52"/>
                  <a:pt x="78" y="52"/>
                </a:cubicBezTo>
                <a:cubicBezTo>
                  <a:pt x="78" y="53"/>
                  <a:pt x="79" y="55"/>
                  <a:pt x="79" y="57"/>
                </a:cubicBezTo>
                <a:cubicBezTo>
                  <a:pt x="76" y="59"/>
                  <a:pt x="76" y="59"/>
                  <a:pt x="76" y="59"/>
                </a:cubicBezTo>
                <a:cubicBezTo>
                  <a:pt x="69" y="55"/>
                  <a:pt x="69" y="55"/>
                  <a:pt x="69" y="55"/>
                </a:cubicBezTo>
                <a:cubicBezTo>
                  <a:pt x="71" y="62"/>
                  <a:pt x="71" y="62"/>
                  <a:pt x="71" y="62"/>
                </a:cubicBezTo>
                <a:cubicBezTo>
                  <a:pt x="65" y="67"/>
                  <a:pt x="65" y="67"/>
                  <a:pt x="65" y="67"/>
                </a:cubicBezTo>
                <a:cubicBezTo>
                  <a:pt x="72" y="68"/>
                  <a:pt x="72" y="68"/>
                  <a:pt x="72" y="68"/>
                </a:cubicBezTo>
                <a:cubicBezTo>
                  <a:pt x="75" y="74"/>
                  <a:pt x="75" y="74"/>
                  <a:pt x="75" y="74"/>
                </a:cubicBezTo>
                <a:cubicBezTo>
                  <a:pt x="78" y="68"/>
                  <a:pt x="78" y="68"/>
                  <a:pt x="78" y="68"/>
                </a:cubicBezTo>
                <a:cubicBezTo>
                  <a:pt x="80" y="68"/>
                  <a:pt x="80" y="68"/>
                  <a:pt x="80" y="68"/>
                </a:cubicBezTo>
                <a:cubicBezTo>
                  <a:pt x="88" y="98"/>
                  <a:pt x="88" y="98"/>
                  <a:pt x="88" y="98"/>
                </a:cubicBezTo>
                <a:cubicBezTo>
                  <a:pt x="85" y="100"/>
                  <a:pt x="85" y="100"/>
                  <a:pt x="85" y="100"/>
                </a:cubicBezTo>
                <a:cubicBezTo>
                  <a:pt x="77" y="105"/>
                  <a:pt x="63" y="108"/>
                  <a:pt x="49" y="108"/>
                </a:cubicBezTo>
                <a:cubicBezTo>
                  <a:pt x="36" y="108"/>
                  <a:pt x="22" y="105"/>
                  <a:pt x="13" y="100"/>
                </a:cubicBezTo>
                <a:cubicBezTo>
                  <a:pt x="10" y="98"/>
                  <a:pt x="10" y="98"/>
                  <a:pt x="10" y="98"/>
                </a:cubicBezTo>
                <a:cubicBezTo>
                  <a:pt x="19" y="68"/>
                  <a:pt x="19" y="68"/>
                  <a:pt x="19" y="68"/>
                </a:cubicBezTo>
                <a:cubicBezTo>
                  <a:pt x="20" y="68"/>
                  <a:pt x="20" y="68"/>
                  <a:pt x="20" y="68"/>
                </a:cubicBezTo>
                <a:cubicBezTo>
                  <a:pt x="23" y="74"/>
                  <a:pt x="23" y="74"/>
                  <a:pt x="23" y="74"/>
                </a:cubicBezTo>
                <a:cubicBezTo>
                  <a:pt x="26" y="68"/>
                  <a:pt x="26" y="68"/>
                  <a:pt x="26" y="68"/>
                </a:cubicBezTo>
                <a:cubicBezTo>
                  <a:pt x="33" y="67"/>
                  <a:pt x="33" y="67"/>
                  <a:pt x="33" y="67"/>
                </a:cubicBezTo>
                <a:cubicBezTo>
                  <a:pt x="28" y="63"/>
                  <a:pt x="28" y="63"/>
                  <a:pt x="28" y="63"/>
                </a:cubicBezTo>
                <a:cubicBezTo>
                  <a:pt x="30" y="55"/>
                  <a:pt x="30" y="55"/>
                  <a:pt x="30" y="55"/>
                </a:cubicBezTo>
                <a:cubicBezTo>
                  <a:pt x="24" y="59"/>
                  <a:pt x="24" y="59"/>
                  <a:pt x="24" y="59"/>
                </a:cubicBezTo>
                <a:cubicBezTo>
                  <a:pt x="20" y="57"/>
                  <a:pt x="20" y="57"/>
                  <a:pt x="20" y="57"/>
                </a:cubicBezTo>
                <a:cubicBezTo>
                  <a:pt x="20" y="55"/>
                  <a:pt x="20" y="53"/>
                  <a:pt x="20" y="51"/>
                </a:cubicBezTo>
                <a:cubicBezTo>
                  <a:pt x="0" y="45"/>
                  <a:pt x="0" y="45"/>
                  <a:pt x="0" y="45"/>
                </a:cubicBezTo>
                <a:cubicBezTo>
                  <a:pt x="2" y="38"/>
                  <a:pt x="2" y="38"/>
                  <a:pt x="2" y="38"/>
                </a:cubicBezTo>
                <a:cubicBezTo>
                  <a:pt x="1" y="37"/>
                  <a:pt x="1" y="36"/>
                  <a:pt x="1" y="35"/>
                </a:cubicBezTo>
                <a:cubicBezTo>
                  <a:pt x="1" y="30"/>
                  <a:pt x="7" y="27"/>
                  <a:pt x="16" y="24"/>
                </a:cubicBezTo>
                <a:cubicBezTo>
                  <a:pt x="20" y="31"/>
                  <a:pt x="20" y="31"/>
                  <a:pt x="20" y="31"/>
                </a:cubicBezTo>
                <a:cubicBezTo>
                  <a:pt x="16" y="32"/>
                  <a:pt x="13" y="33"/>
                  <a:pt x="13" y="33"/>
                </a:cubicBezTo>
                <a:cubicBezTo>
                  <a:pt x="13" y="33"/>
                  <a:pt x="17" y="34"/>
                  <a:pt x="22" y="35"/>
                </a:cubicBezTo>
                <a:cubicBezTo>
                  <a:pt x="29" y="37"/>
                  <a:pt x="37" y="38"/>
                  <a:pt x="48" y="38"/>
                </a:cubicBezTo>
                <a:cubicBezTo>
                  <a:pt x="60" y="38"/>
                  <a:pt x="67" y="37"/>
                  <a:pt x="74" y="35"/>
                </a:cubicBezTo>
                <a:cubicBezTo>
                  <a:pt x="80" y="34"/>
                  <a:pt x="83" y="33"/>
                  <a:pt x="83" y="33"/>
                </a:cubicBezTo>
                <a:cubicBezTo>
                  <a:pt x="83" y="33"/>
                  <a:pt x="80" y="32"/>
                  <a:pt x="76" y="31"/>
                </a:cubicBezTo>
                <a:cubicBezTo>
                  <a:pt x="81" y="24"/>
                  <a:pt x="81" y="24"/>
                  <a:pt x="81" y="24"/>
                </a:cubicBezTo>
                <a:close/>
                <a:moveTo>
                  <a:pt x="26" y="78"/>
                </a:moveTo>
                <a:cubicBezTo>
                  <a:pt x="22" y="93"/>
                  <a:pt x="22" y="93"/>
                  <a:pt x="22" y="93"/>
                </a:cubicBezTo>
                <a:cubicBezTo>
                  <a:pt x="25" y="94"/>
                  <a:pt x="29" y="96"/>
                  <a:pt x="33" y="96"/>
                </a:cubicBezTo>
                <a:cubicBezTo>
                  <a:pt x="37" y="79"/>
                  <a:pt x="37" y="79"/>
                  <a:pt x="37" y="79"/>
                </a:cubicBezTo>
                <a:cubicBezTo>
                  <a:pt x="33" y="78"/>
                  <a:pt x="29" y="78"/>
                  <a:pt x="26" y="78"/>
                </a:cubicBezTo>
                <a:close/>
                <a:moveTo>
                  <a:pt x="43" y="98"/>
                </a:moveTo>
                <a:cubicBezTo>
                  <a:pt x="45" y="98"/>
                  <a:pt x="47" y="98"/>
                  <a:pt x="49" y="98"/>
                </a:cubicBezTo>
                <a:cubicBezTo>
                  <a:pt x="52" y="98"/>
                  <a:pt x="55" y="98"/>
                  <a:pt x="58" y="98"/>
                </a:cubicBezTo>
                <a:cubicBezTo>
                  <a:pt x="55" y="79"/>
                  <a:pt x="55" y="79"/>
                  <a:pt x="55" y="79"/>
                </a:cubicBezTo>
                <a:cubicBezTo>
                  <a:pt x="52" y="79"/>
                  <a:pt x="49" y="79"/>
                  <a:pt x="46" y="79"/>
                </a:cubicBezTo>
                <a:cubicBezTo>
                  <a:pt x="43" y="98"/>
                  <a:pt x="43" y="98"/>
                  <a:pt x="43" y="98"/>
                </a:cubicBezTo>
                <a:close/>
                <a:moveTo>
                  <a:pt x="68" y="96"/>
                </a:moveTo>
                <a:cubicBezTo>
                  <a:pt x="71" y="95"/>
                  <a:pt x="74" y="94"/>
                  <a:pt x="77" y="93"/>
                </a:cubicBezTo>
                <a:cubicBezTo>
                  <a:pt x="73" y="78"/>
                  <a:pt x="73" y="78"/>
                  <a:pt x="73" y="78"/>
                </a:cubicBezTo>
                <a:cubicBezTo>
                  <a:pt x="70" y="78"/>
                  <a:pt x="67" y="78"/>
                  <a:pt x="64" y="78"/>
                </a:cubicBezTo>
                <a:lnTo>
                  <a:pt x="68" y="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时尚中黑简体" panose="01010104010101010101" pitchFamily="2" charset="-122"/>
              <a:ea typeface="时尚中黑简体" panose="01010104010101010101" pitchFamily="2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879801" y="1778621"/>
            <a:ext cx="654227" cy="64306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/>
          </a:p>
        </p:txBody>
      </p:sp>
      <p:sp>
        <p:nvSpPr>
          <p:cNvPr id="29" name="Freeform 93"/>
          <p:cNvSpPr>
            <a:spLocks noEditPoints="1"/>
          </p:cNvSpPr>
          <p:nvPr/>
        </p:nvSpPr>
        <p:spPr bwMode="auto">
          <a:xfrm>
            <a:off x="990374" y="1946263"/>
            <a:ext cx="433080" cy="295802"/>
          </a:xfrm>
          <a:custGeom>
            <a:avLst/>
            <a:gdLst>
              <a:gd name="T0" fmla="*/ 56 w 112"/>
              <a:gd name="T1" fmla="*/ 20 h 77"/>
              <a:gd name="T2" fmla="*/ 15 w 112"/>
              <a:gd name="T3" fmla="*/ 49 h 77"/>
              <a:gd name="T4" fmla="*/ 10 w 112"/>
              <a:gd name="T5" fmla="*/ 52 h 77"/>
              <a:gd name="T6" fmla="*/ 4 w 112"/>
              <a:gd name="T7" fmla="*/ 66 h 77"/>
              <a:gd name="T8" fmla="*/ 4 w 112"/>
              <a:gd name="T9" fmla="*/ 37 h 77"/>
              <a:gd name="T10" fmla="*/ 0 w 112"/>
              <a:gd name="T11" fmla="*/ 46 h 77"/>
              <a:gd name="T12" fmla="*/ 13 w 112"/>
              <a:gd name="T13" fmla="*/ 29 h 77"/>
              <a:gd name="T14" fmla="*/ 15 w 112"/>
              <a:gd name="T15" fmla="*/ 49 h 77"/>
              <a:gd name="T16" fmla="*/ 15 w 112"/>
              <a:gd name="T17" fmla="*/ 25 h 77"/>
              <a:gd name="T18" fmla="*/ 3 w 112"/>
              <a:gd name="T19" fmla="*/ 22 h 77"/>
              <a:gd name="T20" fmla="*/ 96 w 112"/>
              <a:gd name="T21" fmla="*/ 66 h 77"/>
              <a:gd name="T22" fmla="*/ 102 w 112"/>
              <a:gd name="T23" fmla="*/ 52 h 77"/>
              <a:gd name="T24" fmla="*/ 107 w 112"/>
              <a:gd name="T25" fmla="*/ 49 h 77"/>
              <a:gd name="T26" fmla="*/ 107 w 112"/>
              <a:gd name="T27" fmla="*/ 37 h 77"/>
              <a:gd name="T28" fmla="*/ 112 w 112"/>
              <a:gd name="T29" fmla="*/ 33 h 77"/>
              <a:gd name="T30" fmla="*/ 98 w 112"/>
              <a:gd name="T31" fmla="*/ 31 h 77"/>
              <a:gd name="T32" fmla="*/ 101 w 112"/>
              <a:gd name="T33" fmla="*/ 15 h 77"/>
              <a:gd name="T34" fmla="*/ 97 w 112"/>
              <a:gd name="T35" fmla="*/ 26 h 77"/>
              <a:gd name="T36" fmla="*/ 101 w 112"/>
              <a:gd name="T37" fmla="*/ 15 h 77"/>
              <a:gd name="T38" fmla="*/ 80 w 112"/>
              <a:gd name="T39" fmla="*/ 72 h 77"/>
              <a:gd name="T40" fmla="*/ 82 w 112"/>
              <a:gd name="T41" fmla="*/ 72 h 77"/>
              <a:gd name="T42" fmla="*/ 87 w 112"/>
              <a:gd name="T43" fmla="*/ 47 h 77"/>
              <a:gd name="T44" fmla="*/ 88 w 112"/>
              <a:gd name="T45" fmla="*/ 47 h 77"/>
              <a:gd name="T46" fmla="*/ 88 w 112"/>
              <a:gd name="T47" fmla="*/ 26 h 77"/>
              <a:gd name="T48" fmla="*/ 77 w 112"/>
              <a:gd name="T49" fmla="*/ 51 h 77"/>
              <a:gd name="T50" fmla="*/ 65 w 112"/>
              <a:gd name="T51" fmla="*/ 32 h 77"/>
              <a:gd name="T52" fmla="*/ 64 w 112"/>
              <a:gd name="T53" fmla="*/ 50 h 77"/>
              <a:gd name="T54" fmla="*/ 57 w 112"/>
              <a:gd name="T55" fmla="*/ 55 h 77"/>
              <a:gd name="T56" fmla="*/ 48 w 112"/>
              <a:gd name="T57" fmla="*/ 77 h 77"/>
              <a:gd name="T58" fmla="*/ 48 w 112"/>
              <a:gd name="T59" fmla="*/ 32 h 77"/>
              <a:gd name="T60" fmla="*/ 41 w 112"/>
              <a:gd name="T61" fmla="*/ 47 h 77"/>
              <a:gd name="T62" fmla="*/ 65 w 112"/>
              <a:gd name="T63" fmla="*/ 21 h 77"/>
              <a:gd name="T64" fmla="*/ 65 w 112"/>
              <a:gd name="T65" fmla="*/ 47 h 77"/>
              <a:gd name="T66" fmla="*/ 31 w 112"/>
              <a:gd name="T67" fmla="*/ 72 h 77"/>
              <a:gd name="T68" fmla="*/ 30 w 112"/>
              <a:gd name="T69" fmla="*/ 72 h 77"/>
              <a:gd name="T70" fmla="*/ 24 w 112"/>
              <a:gd name="T71" fmla="*/ 47 h 77"/>
              <a:gd name="T72" fmla="*/ 23 w 112"/>
              <a:gd name="T73" fmla="*/ 47 h 77"/>
              <a:gd name="T74" fmla="*/ 23 w 112"/>
              <a:gd name="T75" fmla="*/ 26 h 77"/>
              <a:gd name="T76" fmla="*/ 35 w 112"/>
              <a:gd name="T77" fmla="*/ 51 h 77"/>
              <a:gd name="T78" fmla="*/ 39 w 112"/>
              <a:gd name="T79" fmla="*/ 17 h 77"/>
              <a:gd name="T80" fmla="*/ 31 w 112"/>
              <a:gd name="T81" fmla="*/ 25 h 77"/>
              <a:gd name="T82" fmla="*/ 81 w 112"/>
              <a:gd name="T83" fmla="*/ 9 h 77"/>
              <a:gd name="T84" fmla="*/ 75 w 112"/>
              <a:gd name="T85" fmla="*/ 23 h 77"/>
              <a:gd name="T86" fmla="*/ 81 w 112"/>
              <a:gd name="T87" fmla="*/ 9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2" h="77">
                <a:moveTo>
                  <a:pt x="56" y="0"/>
                </a:moveTo>
                <a:cubicBezTo>
                  <a:pt x="62" y="0"/>
                  <a:pt x="66" y="4"/>
                  <a:pt x="66" y="10"/>
                </a:cubicBezTo>
                <a:cubicBezTo>
                  <a:pt x="66" y="15"/>
                  <a:pt x="62" y="20"/>
                  <a:pt x="56" y="20"/>
                </a:cubicBezTo>
                <a:cubicBezTo>
                  <a:pt x="51" y="20"/>
                  <a:pt x="46" y="15"/>
                  <a:pt x="46" y="10"/>
                </a:cubicBezTo>
                <a:cubicBezTo>
                  <a:pt x="46" y="4"/>
                  <a:pt x="51" y="0"/>
                  <a:pt x="56" y="0"/>
                </a:cubicBezTo>
                <a:close/>
                <a:moveTo>
                  <a:pt x="15" y="49"/>
                </a:moveTo>
                <a:cubicBezTo>
                  <a:pt x="15" y="66"/>
                  <a:pt x="15" y="66"/>
                  <a:pt x="15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0" y="52"/>
                  <a:pt x="10" y="52"/>
                  <a:pt x="10" y="52"/>
                </a:cubicBezTo>
                <a:cubicBezTo>
                  <a:pt x="9" y="52"/>
                  <a:pt x="9" y="52"/>
                  <a:pt x="9" y="52"/>
                </a:cubicBezTo>
                <a:cubicBezTo>
                  <a:pt x="9" y="66"/>
                  <a:pt x="9" y="66"/>
                  <a:pt x="9" y="66"/>
                </a:cubicBezTo>
                <a:cubicBezTo>
                  <a:pt x="4" y="66"/>
                  <a:pt x="4" y="66"/>
                  <a:pt x="4" y="6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46"/>
                  <a:pt x="4" y="46"/>
                  <a:pt x="4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1"/>
                  <a:pt x="1" y="29"/>
                  <a:pt x="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0"/>
                  <a:pt x="13" y="30"/>
                  <a:pt x="13" y="31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9"/>
                  <a:pt x="15" y="49"/>
                  <a:pt x="15" y="49"/>
                </a:cubicBezTo>
                <a:close/>
                <a:moveTo>
                  <a:pt x="10" y="15"/>
                </a:moveTo>
                <a:cubicBezTo>
                  <a:pt x="13" y="15"/>
                  <a:pt x="16" y="18"/>
                  <a:pt x="16" y="22"/>
                </a:cubicBezTo>
                <a:cubicBezTo>
                  <a:pt x="16" y="23"/>
                  <a:pt x="16" y="24"/>
                  <a:pt x="15" y="25"/>
                </a:cubicBezTo>
                <a:cubicBezTo>
                  <a:pt x="15" y="26"/>
                  <a:pt x="15" y="26"/>
                  <a:pt x="14" y="26"/>
                </a:cubicBezTo>
                <a:cubicBezTo>
                  <a:pt x="13" y="27"/>
                  <a:pt x="12" y="28"/>
                  <a:pt x="10" y="28"/>
                </a:cubicBezTo>
                <a:cubicBezTo>
                  <a:pt x="6" y="28"/>
                  <a:pt x="3" y="25"/>
                  <a:pt x="3" y="22"/>
                </a:cubicBezTo>
                <a:cubicBezTo>
                  <a:pt x="3" y="18"/>
                  <a:pt x="6" y="15"/>
                  <a:pt x="10" y="15"/>
                </a:cubicBezTo>
                <a:close/>
                <a:moveTo>
                  <a:pt x="96" y="49"/>
                </a:moveTo>
                <a:cubicBezTo>
                  <a:pt x="96" y="66"/>
                  <a:pt x="96" y="66"/>
                  <a:pt x="96" y="66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02" y="66"/>
                  <a:pt x="102" y="66"/>
                  <a:pt x="102" y="66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7" y="49"/>
                  <a:pt x="107" y="49"/>
                  <a:pt x="107" y="49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2" y="33"/>
                  <a:pt x="112" y="33"/>
                  <a:pt x="112" y="33"/>
                </a:cubicBezTo>
                <a:cubicBezTo>
                  <a:pt x="112" y="31"/>
                  <a:pt x="110" y="29"/>
                  <a:pt x="107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8" y="30"/>
                  <a:pt x="98" y="30"/>
                  <a:pt x="98" y="31"/>
                </a:cubicBezTo>
                <a:cubicBezTo>
                  <a:pt x="98" y="49"/>
                  <a:pt x="98" y="49"/>
                  <a:pt x="98" y="49"/>
                </a:cubicBezTo>
                <a:cubicBezTo>
                  <a:pt x="96" y="49"/>
                  <a:pt x="96" y="49"/>
                  <a:pt x="96" y="49"/>
                </a:cubicBezTo>
                <a:close/>
                <a:moveTo>
                  <a:pt x="101" y="15"/>
                </a:moveTo>
                <a:cubicBezTo>
                  <a:pt x="98" y="15"/>
                  <a:pt x="95" y="18"/>
                  <a:pt x="95" y="22"/>
                </a:cubicBezTo>
                <a:cubicBezTo>
                  <a:pt x="95" y="23"/>
                  <a:pt x="95" y="24"/>
                  <a:pt x="96" y="25"/>
                </a:cubicBezTo>
                <a:cubicBezTo>
                  <a:pt x="96" y="26"/>
                  <a:pt x="97" y="26"/>
                  <a:pt x="97" y="26"/>
                </a:cubicBezTo>
                <a:cubicBezTo>
                  <a:pt x="98" y="27"/>
                  <a:pt x="100" y="28"/>
                  <a:pt x="101" y="28"/>
                </a:cubicBezTo>
                <a:cubicBezTo>
                  <a:pt x="105" y="28"/>
                  <a:pt x="108" y="25"/>
                  <a:pt x="108" y="22"/>
                </a:cubicBezTo>
                <a:cubicBezTo>
                  <a:pt x="108" y="18"/>
                  <a:pt x="105" y="15"/>
                  <a:pt x="101" y="15"/>
                </a:cubicBezTo>
                <a:close/>
                <a:moveTo>
                  <a:pt x="75" y="51"/>
                </a:moveTo>
                <a:cubicBezTo>
                  <a:pt x="75" y="72"/>
                  <a:pt x="75" y="72"/>
                  <a:pt x="75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72"/>
                  <a:pt x="82" y="72"/>
                  <a:pt x="82" y="72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36"/>
                  <a:pt x="87" y="36"/>
                  <a:pt x="87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88" y="47"/>
                  <a:pt x="88" y="47"/>
                  <a:pt x="88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31"/>
                  <a:pt x="94" y="31"/>
                  <a:pt x="94" y="31"/>
                </a:cubicBezTo>
                <a:cubicBezTo>
                  <a:pt x="94" y="28"/>
                  <a:pt x="91" y="26"/>
                  <a:pt x="88" y="26"/>
                </a:cubicBezTo>
                <a:cubicBezTo>
                  <a:pt x="77" y="26"/>
                  <a:pt x="77" y="26"/>
                  <a:pt x="77" y="26"/>
                </a:cubicBezTo>
                <a:cubicBezTo>
                  <a:pt x="77" y="27"/>
                  <a:pt x="77" y="28"/>
                  <a:pt x="77" y="28"/>
                </a:cubicBezTo>
                <a:cubicBezTo>
                  <a:pt x="77" y="51"/>
                  <a:pt x="77" y="51"/>
                  <a:pt x="77" y="51"/>
                </a:cubicBezTo>
                <a:cubicBezTo>
                  <a:pt x="75" y="51"/>
                  <a:pt x="75" y="51"/>
                  <a:pt x="75" y="51"/>
                </a:cubicBezTo>
                <a:close/>
                <a:moveTo>
                  <a:pt x="65" y="47"/>
                </a:move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4" y="77"/>
                  <a:pt x="64" y="77"/>
                  <a:pt x="64" y="77"/>
                </a:cubicBezTo>
                <a:cubicBezTo>
                  <a:pt x="57" y="77"/>
                  <a:pt x="57" y="77"/>
                  <a:pt x="57" y="77"/>
                </a:cubicBezTo>
                <a:cubicBezTo>
                  <a:pt x="57" y="55"/>
                  <a:pt x="57" y="55"/>
                  <a:pt x="57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77"/>
                  <a:pt x="55" y="77"/>
                  <a:pt x="55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32"/>
                  <a:pt x="48" y="32"/>
                  <a:pt x="48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47"/>
                  <a:pt x="47" y="47"/>
                  <a:pt x="47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4"/>
                  <a:pt x="44" y="21"/>
                  <a:pt x="47" y="21"/>
                </a:cubicBezTo>
                <a:cubicBezTo>
                  <a:pt x="66" y="21"/>
                  <a:pt x="46" y="21"/>
                  <a:pt x="65" y="21"/>
                </a:cubicBezTo>
                <a:cubicBezTo>
                  <a:pt x="69" y="21"/>
                  <a:pt x="71" y="24"/>
                  <a:pt x="71" y="27"/>
                </a:cubicBezTo>
                <a:cubicBezTo>
                  <a:pt x="71" y="47"/>
                  <a:pt x="71" y="47"/>
                  <a:pt x="71" y="47"/>
                </a:cubicBezTo>
                <a:cubicBezTo>
                  <a:pt x="70" y="47"/>
                  <a:pt x="68" y="47"/>
                  <a:pt x="65" y="47"/>
                </a:cubicBezTo>
                <a:close/>
                <a:moveTo>
                  <a:pt x="37" y="51"/>
                </a:moveTo>
                <a:cubicBezTo>
                  <a:pt x="37" y="72"/>
                  <a:pt x="37" y="72"/>
                  <a:pt x="37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72"/>
                  <a:pt x="30" y="72"/>
                  <a:pt x="30" y="72"/>
                </a:cubicBezTo>
                <a:cubicBezTo>
                  <a:pt x="24" y="72"/>
                  <a:pt x="24" y="72"/>
                  <a:pt x="24" y="72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36"/>
                  <a:pt x="24" y="36"/>
                  <a:pt x="24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47"/>
                  <a:pt x="23" y="47"/>
                  <a:pt x="23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28"/>
                  <a:pt x="20" y="26"/>
                  <a:pt x="23" y="26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27"/>
                  <a:pt x="35" y="28"/>
                  <a:pt x="35" y="28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7" y="51"/>
                  <a:pt x="37" y="51"/>
                </a:cubicBezTo>
                <a:close/>
                <a:moveTo>
                  <a:pt x="31" y="9"/>
                </a:moveTo>
                <a:cubicBezTo>
                  <a:pt x="35" y="9"/>
                  <a:pt x="39" y="12"/>
                  <a:pt x="39" y="17"/>
                </a:cubicBezTo>
                <a:cubicBezTo>
                  <a:pt x="39" y="19"/>
                  <a:pt x="38" y="20"/>
                  <a:pt x="37" y="22"/>
                </a:cubicBezTo>
                <a:cubicBezTo>
                  <a:pt x="37" y="22"/>
                  <a:pt x="37" y="22"/>
                  <a:pt x="37" y="23"/>
                </a:cubicBezTo>
                <a:cubicBezTo>
                  <a:pt x="35" y="24"/>
                  <a:pt x="33" y="25"/>
                  <a:pt x="31" y="25"/>
                </a:cubicBezTo>
                <a:cubicBezTo>
                  <a:pt x="26" y="25"/>
                  <a:pt x="22" y="21"/>
                  <a:pt x="22" y="17"/>
                </a:cubicBezTo>
                <a:cubicBezTo>
                  <a:pt x="22" y="12"/>
                  <a:pt x="26" y="9"/>
                  <a:pt x="31" y="9"/>
                </a:cubicBezTo>
                <a:close/>
                <a:moveTo>
                  <a:pt x="81" y="9"/>
                </a:moveTo>
                <a:cubicBezTo>
                  <a:pt x="76" y="9"/>
                  <a:pt x="73" y="12"/>
                  <a:pt x="73" y="17"/>
                </a:cubicBezTo>
                <a:cubicBezTo>
                  <a:pt x="73" y="19"/>
                  <a:pt x="73" y="20"/>
                  <a:pt x="74" y="22"/>
                </a:cubicBezTo>
                <a:cubicBezTo>
                  <a:pt x="75" y="22"/>
                  <a:pt x="75" y="22"/>
                  <a:pt x="75" y="23"/>
                </a:cubicBezTo>
                <a:cubicBezTo>
                  <a:pt x="77" y="24"/>
                  <a:pt x="79" y="25"/>
                  <a:pt x="81" y="25"/>
                </a:cubicBezTo>
                <a:cubicBezTo>
                  <a:pt x="85" y="25"/>
                  <a:pt x="89" y="21"/>
                  <a:pt x="89" y="17"/>
                </a:cubicBezTo>
                <a:cubicBezTo>
                  <a:pt x="89" y="12"/>
                  <a:pt x="85" y="9"/>
                  <a:pt x="81" y="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时尚中黑简体" panose="01010104010101010101" pitchFamily="2" charset="-122"/>
              <a:ea typeface="时尚中黑简体" panose="01010104010101010101" pitchFamily="2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31" name="Oval 27"/>
          <p:cNvSpPr>
            <a:spLocks noChangeArrowheads="1"/>
          </p:cNvSpPr>
          <p:nvPr/>
        </p:nvSpPr>
        <p:spPr bwMode="auto">
          <a:xfrm>
            <a:off x="893437" y="2648770"/>
            <a:ext cx="654227" cy="64306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/>
          </a:p>
        </p:txBody>
      </p:sp>
      <p:sp>
        <p:nvSpPr>
          <p:cNvPr id="32" name="Freeform 42"/>
          <p:cNvSpPr>
            <a:spLocks noEditPoints="1"/>
          </p:cNvSpPr>
          <p:nvPr/>
        </p:nvSpPr>
        <p:spPr bwMode="auto">
          <a:xfrm>
            <a:off x="1036152" y="2794546"/>
            <a:ext cx="368795" cy="382510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Lorem Ipsum"/>
          <p:cNvSpPr/>
          <p:nvPr/>
        </p:nvSpPr>
        <p:spPr bwMode="auto">
          <a:xfrm>
            <a:off x="1704231" y="1778621"/>
            <a:ext cx="6828209" cy="74253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399" rIns="72000" bIns="32399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Lorem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ipsum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dolor sit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Lorem ipsum dolor sit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 Lorem ipsum dolor sit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 Lorem ipsum dolor sit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</a:t>
            </a:r>
          </a:p>
        </p:txBody>
      </p:sp>
      <p:sp>
        <p:nvSpPr>
          <p:cNvPr id="34" name="Lorem Ipsum"/>
          <p:cNvSpPr/>
          <p:nvPr/>
        </p:nvSpPr>
        <p:spPr bwMode="auto">
          <a:xfrm>
            <a:off x="1704231" y="2644268"/>
            <a:ext cx="6828209" cy="74253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399" rIns="72000" bIns="32399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Lorem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ipsum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dolor sit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sz="1100" dirty="0" err="1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sz="1100" dirty="0">
                <a:blipFill>
                  <a:blip r:embed="rId2"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Lorem ipsum dolor sit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 Lorem ipsum dolor sit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 Lorem ipsum dolor sit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7715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3" name="组合 42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4" name="菱形 4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菱形 4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菱形 45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8" name="菱形 47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菱形 48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菱形 49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52" name="菱形 51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菱形 52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菱形 53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604448" y="4587974"/>
            <a:ext cx="402805" cy="402805"/>
            <a:chOff x="6704250" y="3107164"/>
            <a:chExt cx="1800000" cy="1800000"/>
          </a:xfrm>
          <a:blipFill>
            <a:blip r:embed="rId2"/>
            <a:stretch>
              <a:fillRect/>
            </a:stretch>
          </a:blipFill>
        </p:grpSpPr>
        <p:sp>
          <p:nvSpPr>
            <p:cNvPr id="56" name="右箭头 55"/>
            <p:cNvSpPr/>
            <p:nvPr/>
          </p:nvSpPr>
          <p:spPr>
            <a:xfrm>
              <a:off x="7225440" y="3641190"/>
              <a:ext cx="836511" cy="73194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同心圆 56"/>
            <p:cNvSpPr/>
            <p:nvPr/>
          </p:nvSpPr>
          <p:spPr>
            <a:xfrm>
              <a:off x="6704250" y="3107164"/>
              <a:ext cx="1800000" cy="1800000"/>
            </a:xfrm>
            <a:prstGeom prst="donut">
              <a:avLst>
                <a:gd name="adj" fmla="val 1249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2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Impact" panose="020B0806030902050204"/>
              <a:sym typeface="Impact" panose="020B0806030902050204"/>
            </a:endParaRPr>
          </a:p>
        </p:txBody>
      </p:sp>
      <p:sp>
        <p:nvSpPr>
          <p:cNvPr id="58" name="Freeform 21"/>
          <p:cNvSpPr/>
          <p:nvPr/>
        </p:nvSpPr>
        <p:spPr bwMode="auto">
          <a:xfrm>
            <a:off x="3993971" y="1202930"/>
            <a:ext cx="1602283" cy="1608633"/>
          </a:xfrm>
          <a:custGeom>
            <a:avLst/>
            <a:gdLst>
              <a:gd name="T0" fmla="*/ 378 w 914"/>
              <a:gd name="T1" fmla="*/ 299 h 915"/>
              <a:gd name="T2" fmla="*/ 304 w 914"/>
              <a:gd name="T3" fmla="*/ 270 h 915"/>
              <a:gd name="T4" fmla="*/ 276 w 914"/>
              <a:gd name="T5" fmla="*/ 197 h 915"/>
              <a:gd name="T6" fmla="*/ 276 w 914"/>
              <a:gd name="T7" fmla="*/ 46 h 915"/>
              <a:gd name="T8" fmla="*/ 230 w 914"/>
              <a:gd name="T9" fmla="*/ 0 h 915"/>
              <a:gd name="T10" fmla="*/ 45 w 914"/>
              <a:gd name="T11" fmla="*/ 0 h 915"/>
              <a:gd name="T12" fmla="*/ 0 w 914"/>
              <a:gd name="T13" fmla="*/ 46 h 915"/>
              <a:gd name="T14" fmla="*/ 0 w 914"/>
              <a:gd name="T15" fmla="*/ 231 h 915"/>
              <a:gd name="T16" fmla="*/ 45 w 914"/>
              <a:gd name="T17" fmla="*/ 276 h 915"/>
              <a:gd name="T18" fmla="*/ 196 w 914"/>
              <a:gd name="T19" fmla="*/ 276 h 915"/>
              <a:gd name="T20" fmla="*/ 270 w 914"/>
              <a:gd name="T21" fmla="*/ 305 h 915"/>
              <a:gd name="T22" fmla="*/ 298 w 914"/>
              <a:gd name="T23" fmla="*/ 379 h 915"/>
              <a:gd name="T24" fmla="*/ 298 w 914"/>
              <a:gd name="T25" fmla="*/ 869 h 915"/>
              <a:gd name="T26" fmla="*/ 343 w 914"/>
              <a:gd name="T27" fmla="*/ 915 h 915"/>
              <a:gd name="T28" fmla="*/ 869 w 914"/>
              <a:gd name="T29" fmla="*/ 915 h 915"/>
              <a:gd name="T30" fmla="*/ 914 w 914"/>
              <a:gd name="T31" fmla="*/ 869 h 915"/>
              <a:gd name="T32" fmla="*/ 914 w 914"/>
              <a:gd name="T33" fmla="*/ 344 h 915"/>
              <a:gd name="T34" fmla="*/ 869 w 914"/>
              <a:gd name="T35" fmla="*/ 299 h 915"/>
              <a:gd name="T36" fmla="*/ 378 w 914"/>
              <a:gd name="T37" fmla="*/ 299 h 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14" h="915">
                <a:moveTo>
                  <a:pt x="378" y="299"/>
                </a:moveTo>
                <a:cubicBezTo>
                  <a:pt x="353" y="299"/>
                  <a:pt x="320" y="286"/>
                  <a:pt x="304" y="270"/>
                </a:cubicBezTo>
                <a:cubicBezTo>
                  <a:pt x="288" y="255"/>
                  <a:pt x="276" y="222"/>
                  <a:pt x="276" y="197"/>
                </a:cubicBezTo>
                <a:cubicBezTo>
                  <a:pt x="276" y="46"/>
                  <a:pt x="276" y="46"/>
                  <a:pt x="276" y="46"/>
                </a:cubicBezTo>
                <a:cubicBezTo>
                  <a:pt x="276" y="21"/>
                  <a:pt x="255" y="0"/>
                  <a:pt x="23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20" y="0"/>
                  <a:pt x="0" y="21"/>
                  <a:pt x="0" y="46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56"/>
                  <a:pt x="20" y="276"/>
                  <a:pt x="45" y="276"/>
                </a:cubicBezTo>
                <a:cubicBezTo>
                  <a:pt x="196" y="276"/>
                  <a:pt x="196" y="276"/>
                  <a:pt x="196" y="276"/>
                </a:cubicBezTo>
                <a:cubicBezTo>
                  <a:pt x="221" y="276"/>
                  <a:pt x="254" y="289"/>
                  <a:pt x="270" y="305"/>
                </a:cubicBezTo>
                <a:cubicBezTo>
                  <a:pt x="285" y="320"/>
                  <a:pt x="298" y="354"/>
                  <a:pt x="298" y="379"/>
                </a:cubicBezTo>
                <a:cubicBezTo>
                  <a:pt x="298" y="869"/>
                  <a:pt x="298" y="869"/>
                  <a:pt x="298" y="869"/>
                </a:cubicBezTo>
                <a:cubicBezTo>
                  <a:pt x="298" y="894"/>
                  <a:pt x="318" y="915"/>
                  <a:pt x="343" y="915"/>
                </a:cubicBezTo>
                <a:cubicBezTo>
                  <a:pt x="869" y="915"/>
                  <a:pt x="869" y="915"/>
                  <a:pt x="869" y="915"/>
                </a:cubicBezTo>
                <a:cubicBezTo>
                  <a:pt x="894" y="915"/>
                  <a:pt x="914" y="894"/>
                  <a:pt x="914" y="869"/>
                </a:cubicBezTo>
                <a:cubicBezTo>
                  <a:pt x="914" y="344"/>
                  <a:pt x="914" y="344"/>
                  <a:pt x="914" y="344"/>
                </a:cubicBezTo>
                <a:cubicBezTo>
                  <a:pt x="914" y="319"/>
                  <a:pt x="894" y="299"/>
                  <a:pt x="869" y="299"/>
                </a:cubicBezTo>
                <a:lnTo>
                  <a:pt x="378" y="299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9" name="Freeform 22"/>
          <p:cNvSpPr/>
          <p:nvPr/>
        </p:nvSpPr>
        <p:spPr bwMode="auto">
          <a:xfrm>
            <a:off x="2795041" y="1871471"/>
            <a:ext cx="1603870" cy="1607046"/>
          </a:xfrm>
          <a:custGeom>
            <a:avLst/>
            <a:gdLst>
              <a:gd name="T0" fmla="*/ 298 w 914"/>
              <a:gd name="T1" fmla="*/ 537 h 915"/>
              <a:gd name="T2" fmla="*/ 270 w 914"/>
              <a:gd name="T3" fmla="*/ 610 h 915"/>
              <a:gd name="T4" fmla="*/ 196 w 914"/>
              <a:gd name="T5" fmla="*/ 639 h 915"/>
              <a:gd name="T6" fmla="*/ 45 w 914"/>
              <a:gd name="T7" fmla="*/ 639 h 915"/>
              <a:gd name="T8" fmla="*/ 0 w 914"/>
              <a:gd name="T9" fmla="*/ 684 h 915"/>
              <a:gd name="T10" fmla="*/ 0 w 914"/>
              <a:gd name="T11" fmla="*/ 869 h 915"/>
              <a:gd name="T12" fmla="*/ 45 w 914"/>
              <a:gd name="T13" fmla="*/ 915 h 915"/>
              <a:gd name="T14" fmla="*/ 230 w 914"/>
              <a:gd name="T15" fmla="*/ 915 h 915"/>
              <a:gd name="T16" fmla="*/ 276 w 914"/>
              <a:gd name="T17" fmla="*/ 869 h 915"/>
              <a:gd name="T18" fmla="*/ 276 w 914"/>
              <a:gd name="T19" fmla="*/ 718 h 915"/>
              <a:gd name="T20" fmla="*/ 304 w 914"/>
              <a:gd name="T21" fmla="*/ 645 h 915"/>
              <a:gd name="T22" fmla="*/ 378 w 914"/>
              <a:gd name="T23" fmla="*/ 616 h 915"/>
              <a:gd name="T24" fmla="*/ 869 w 914"/>
              <a:gd name="T25" fmla="*/ 616 h 915"/>
              <a:gd name="T26" fmla="*/ 914 w 914"/>
              <a:gd name="T27" fmla="*/ 571 h 915"/>
              <a:gd name="T28" fmla="*/ 914 w 914"/>
              <a:gd name="T29" fmla="*/ 46 h 915"/>
              <a:gd name="T30" fmla="*/ 869 w 914"/>
              <a:gd name="T31" fmla="*/ 0 h 915"/>
              <a:gd name="T32" fmla="*/ 343 w 914"/>
              <a:gd name="T33" fmla="*/ 0 h 915"/>
              <a:gd name="T34" fmla="*/ 298 w 914"/>
              <a:gd name="T35" fmla="*/ 46 h 915"/>
              <a:gd name="T36" fmla="*/ 298 w 914"/>
              <a:gd name="T37" fmla="*/ 537 h 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14" h="915">
                <a:moveTo>
                  <a:pt x="298" y="537"/>
                </a:moveTo>
                <a:cubicBezTo>
                  <a:pt x="298" y="561"/>
                  <a:pt x="285" y="595"/>
                  <a:pt x="270" y="610"/>
                </a:cubicBezTo>
                <a:cubicBezTo>
                  <a:pt x="254" y="626"/>
                  <a:pt x="221" y="639"/>
                  <a:pt x="196" y="639"/>
                </a:cubicBezTo>
                <a:cubicBezTo>
                  <a:pt x="45" y="639"/>
                  <a:pt x="45" y="639"/>
                  <a:pt x="45" y="639"/>
                </a:cubicBezTo>
                <a:cubicBezTo>
                  <a:pt x="20" y="639"/>
                  <a:pt x="0" y="659"/>
                  <a:pt x="0" y="684"/>
                </a:cubicBezTo>
                <a:cubicBezTo>
                  <a:pt x="0" y="869"/>
                  <a:pt x="0" y="869"/>
                  <a:pt x="0" y="869"/>
                </a:cubicBezTo>
                <a:cubicBezTo>
                  <a:pt x="0" y="894"/>
                  <a:pt x="20" y="915"/>
                  <a:pt x="45" y="915"/>
                </a:cubicBezTo>
                <a:cubicBezTo>
                  <a:pt x="230" y="915"/>
                  <a:pt x="230" y="915"/>
                  <a:pt x="230" y="915"/>
                </a:cubicBezTo>
                <a:cubicBezTo>
                  <a:pt x="255" y="915"/>
                  <a:pt x="276" y="894"/>
                  <a:pt x="276" y="869"/>
                </a:cubicBezTo>
                <a:cubicBezTo>
                  <a:pt x="276" y="718"/>
                  <a:pt x="276" y="718"/>
                  <a:pt x="276" y="718"/>
                </a:cubicBezTo>
                <a:cubicBezTo>
                  <a:pt x="276" y="693"/>
                  <a:pt x="288" y="660"/>
                  <a:pt x="304" y="645"/>
                </a:cubicBezTo>
                <a:cubicBezTo>
                  <a:pt x="320" y="629"/>
                  <a:pt x="353" y="616"/>
                  <a:pt x="378" y="616"/>
                </a:cubicBezTo>
                <a:cubicBezTo>
                  <a:pt x="869" y="616"/>
                  <a:pt x="869" y="616"/>
                  <a:pt x="869" y="616"/>
                </a:cubicBezTo>
                <a:cubicBezTo>
                  <a:pt x="894" y="616"/>
                  <a:pt x="914" y="596"/>
                  <a:pt x="914" y="571"/>
                </a:cubicBezTo>
                <a:cubicBezTo>
                  <a:pt x="914" y="46"/>
                  <a:pt x="914" y="46"/>
                  <a:pt x="914" y="46"/>
                </a:cubicBezTo>
                <a:cubicBezTo>
                  <a:pt x="914" y="21"/>
                  <a:pt x="894" y="0"/>
                  <a:pt x="869" y="0"/>
                </a:cubicBezTo>
                <a:cubicBezTo>
                  <a:pt x="343" y="0"/>
                  <a:pt x="343" y="0"/>
                  <a:pt x="343" y="0"/>
                </a:cubicBezTo>
                <a:cubicBezTo>
                  <a:pt x="318" y="0"/>
                  <a:pt x="298" y="21"/>
                  <a:pt x="298" y="46"/>
                </a:cubicBezTo>
                <a:lnTo>
                  <a:pt x="298" y="537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zh-CN" altLang="en-US" sz="18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" name="Freeform 23"/>
          <p:cNvSpPr/>
          <p:nvPr/>
        </p:nvSpPr>
        <p:spPr bwMode="auto">
          <a:xfrm>
            <a:off x="3458821" y="3052936"/>
            <a:ext cx="1603870" cy="1607046"/>
          </a:xfrm>
          <a:custGeom>
            <a:avLst/>
            <a:gdLst>
              <a:gd name="T0" fmla="*/ 537 w 915"/>
              <a:gd name="T1" fmla="*/ 616 h 914"/>
              <a:gd name="T2" fmla="*/ 610 w 915"/>
              <a:gd name="T3" fmla="*/ 644 h 914"/>
              <a:gd name="T4" fmla="*/ 639 w 915"/>
              <a:gd name="T5" fmla="*/ 718 h 914"/>
              <a:gd name="T6" fmla="*/ 639 w 915"/>
              <a:gd name="T7" fmla="*/ 869 h 914"/>
              <a:gd name="T8" fmla="*/ 684 w 915"/>
              <a:gd name="T9" fmla="*/ 914 h 914"/>
              <a:gd name="T10" fmla="*/ 869 w 915"/>
              <a:gd name="T11" fmla="*/ 914 h 914"/>
              <a:gd name="T12" fmla="*/ 915 w 915"/>
              <a:gd name="T13" fmla="*/ 869 h 914"/>
              <a:gd name="T14" fmla="*/ 915 w 915"/>
              <a:gd name="T15" fmla="*/ 684 h 914"/>
              <a:gd name="T16" fmla="*/ 869 w 915"/>
              <a:gd name="T17" fmla="*/ 638 h 914"/>
              <a:gd name="T18" fmla="*/ 718 w 915"/>
              <a:gd name="T19" fmla="*/ 638 h 914"/>
              <a:gd name="T20" fmla="*/ 645 w 915"/>
              <a:gd name="T21" fmla="*/ 610 h 914"/>
              <a:gd name="T22" fmla="*/ 616 w 915"/>
              <a:gd name="T23" fmla="*/ 536 h 914"/>
              <a:gd name="T24" fmla="*/ 616 w 915"/>
              <a:gd name="T25" fmla="*/ 45 h 914"/>
              <a:gd name="T26" fmla="*/ 571 w 915"/>
              <a:gd name="T27" fmla="*/ 0 h 914"/>
              <a:gd name="T28" fmla="*/ 46 w 915"/>
              <a:gd name="T29" fmla="*/ 0 h 914"/>
              <a:gd name="T30" fmla="*/ 0 w 915"/>
              <a:gd name="T31" fmla="*/ 45 h 914"/>
              <a:gd name="T32" fmla="*/ 0 w 915"/>
              <a:gd name="T33" fmla="*/ 571 h 914"/>
              <a:gd name="T34" fmla="*/ 46 w 915"/>
              <a:gd name="T35" fmla="*/ 616 h 914"/>
              <a:gd name="T36" fmla="*/ 537 w 915"/>
              <a:gd name="T37" fmla="*/ 616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15" h="914">
                <a:moveTo>
                  <a:pt x="537" y="616"/>
                </a:moveTo>
                <a:cubicBezTo>
                  <a:pt x="562" y="616"/>
                  <a:pt x="595" y="629"/>
                  <a:pt x="610" y="644"/>
                </a:cubicBezTo>
                <a:cubicBezTo>
                  <a:pt x="626" y="660"/>
                  <a:pt x="639" y="693"/>
                  <a:pt x="639" y="718"/>
                </a:cubicBezTo>
                <a:cubicBezTo>
                  <a:pt x="639" y="869"/>
                  <a:pt x="639" y="869"/>
                  <a:pt x="639" y="869"/>
                </a:cubicBezTo>
                <a:cubicBezTo>
                  <a:pt x="639" y="894"/>
                  <a:pt x="659" y="914"/>
                  <a:pt x="684" y="914"/>
                </a:cubicBezTo>
                <a:cubicBezTo>
                  <a:pt x="869" y="914"/>
                  <a:pt x="869" y="914"/>
                  <a:pt x="869" y="914"/>
                </a:cubicBezTo>
                <a:cubicBezTo>
                  <a:pt x="894" y="914"/>
                  <a:pt x="915" y="894"/>
                  <a:pt x="915" y="869"/>
                </a:cubicBezTo>
                <a:cubicBezTo>
                  <a:pt x="915" y="684"/>
                  <a:pt x="915" y="684"/>
                  <a:pt x="915" y="684"/>
                </a:cubicBezTo>
                <a:cubicBezTo>
                  <a:pt x="915" y="659"/>
                  <a:pt x="894" y="638"/>
                  <a:pt x="869" y="638"/>
                </a:cubicBezTo>
                <a:cubicBezTo>
                  <a:pt x="718" y="638"/>
                  <a:pt x="718" y="638"/>
                  <a:pt x="718" y="638"/>
                </a:cubicBezTo>
                <a:cubicBezTo>
                  <a:pt x="693" y="638"/>
                  <a:pt x="660" y="625"/>
                  <a:pt x="645" y="610"/>
                </a:cubicBezTo>
                <a:cubicBezTo>
                  <a:pt x="629" y="594"/>
                  <a:pt x="616" y="561"/>
                  <a:pt x="616" y="536"/>
                </a:cubicBezTo>
                <a:cubicBezTo>
                  <a:pt x="616" y="45"/>
                  <a:pt x="616" y="45"/>
                  <a:pt x="616" y="45"/>
                </a:cubicBezTo>
                <a:cubicBezTo>
                  <a:pt x="616" y="20"/>
                  <a:pt x="596" y="0"/>
                  <a:pt x="571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21" y="0"/>
                  <a:pt x="0" y="20"/>
                  <a:pt x="0" y="45"/>
                </a:cubicBezTo>
                <a:cubicBezTo>
                  <a:pt x="0" y="571"/>
                  <a:pt x="0" y="571"/>
                  <a:pt x="0" y="571"/>
                </a:cubicBezTo>
                <a:cubicBezTo>
                  <a:pt x="0" y="596"/>
                  <a:pt x="21" y="616"/>
                  <a:pt x="46" y="616"/>
                </a:cubicBezTo>
                <a:lnTo>
                  <a:pt x="537" y="616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zh-CN" altLang="en-US" sz="18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" name="Freeform 24"/>
          <p:cNvSpPr/>
          <p:nvPr/>
        </p:nvSpPr>
        <p:spPr bwMode="auto">
          <a:xfrm>
            <a:off x="4656164" y="2385981"/>
            <a:ext cx="1605458" cy="1605459"/>
          </a:xfrm>
          <a:custGeom>
            <a:avLst/>
            <a:gdLst>
              <a:gd name="T0" fmla="*/ 616 w 915"/>
              <a:gd name="T1" fmla="*/ 378 h 914"/>
              <a:gd name="T2" fmla="*/ 645 w 915"/>
              <a:gd name="T3" fmla="*/ 304 h 914"/>
              <a:gd name="T4" fmla="*/ 718 w 915"/>
              <a:gd name="T5" fmla="*/ 276 h 914"/>
              <a:gd name="T6" fmla="*/ 869 w 915"/>
              <a:gd name="T7" fmla="*/ 276 h 914"/>
              <a:gd name="T8" fmla="*/ 915 w 915"/>
              <a:gd name="T9" fmla="*/ 231 h 914"/>
              <a:gd name="T10" fmla="*/ 915 w 915"/>
              <a:gd name="T11" fmla="*/ 45 h 914"/>
              <a:gd name="T12" fmla="*/ 869 w 915"/>
              <a:gd name="T13" fmla="*/ 0 h 914"/>
              <a:gd name="T14" fmla="*/ 684 w 915"/>
              <a:gd name="T15" fmla="*/ 0 h 914"/>
              <a:gd name="T16" fmla="*/ 639 w 915"/>
              <a:gd name="T17" fmla="*/ 45 h 914"/>
              <a:gd name="T18" fmla="*/ 639 w 915"/>
              <a:gd name="T19" fmla="*/ 196 h 914"/>
              <a:gd name="T20" fmla="*/ 610 w 915"/>
              <a:gd name="T21" fmla="*/ 270 h 914"/>
              <a:gd name="T22" fmla="*/ 537 w 915"/>
              <a:gd name="T23" fmla="*/ 298 h 914"/>
              <a:gd name="T24" fmla="*/ 46 w 915"/>
              <a:gd name="T25" fmla="*/ 298 h 914"/>
              <a:gd name="T26" fmla="*/ 0 w 915"/>
              <a:gd name="T27" fmla="*/ 344 h 914"/>
              <a:gd name="T28" fmla="*/ 0 w 915"/>
              <a:gd name="T29" fmla="*/ 869 h 914"/>
              <a:gd name="T30" fmla="*/ 46 w 915"/>
              <a:gd name="T31" fmla="*/ 914 h 914"/>
              <a:gd name="T32" fmla="*/ 571 w 915"/>
              <a:gd name="T33" fmla="*/ 914 h 914"/>
              <a:gd name="T34" fmla="*/ 616 w 915"/>
              <a:gd name="T35" fmla="*/ 869 h 914"/>
              <a:gd name="T36" fmla="*/ 616 w 915"/>
              <a:gd name="T37" fmla="*/ 378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15" h="914">
                <a:moveTo>
                  <a:pt x="616" y="378"/>
                </a:moveTo>
                <a:cubicBezTo>
                  <a:pt x="616" y="353"/>
                  <a:pt x="629" y="320"/>
                  <a:pt x="645" y="304"/>
                </a:cubicBezTo>
                <a:cubicBezTo>
                  <a:pt x="660" y="289"/>
                  <a:pt x="693" y="276"/>
                  <a:pt x="718" y="276"/>
                </a:cubicBezTo>
                <a:cubicBezTo>
                  <a:pt x="869" y="276"/>
                  <a:pt x="869" y="276"/>
                  <a:pt x="869" y="276"/>
                </a:cubicBezTo>
                <a:cubicBezTo>
                  <a:pt x="894" y="276"/>
                  <a:pt x="915" y="256"/>
                  <a:pt x="915" y="231"/>
                </a:cubicBezTo>
                <a:cubicBezTo>
                  <a:pt x="915" y="45"/>
                  <a:pt x="915" y="45"/>
                  <a:pt x="915" y="45"/>
                </a:cubicBezTo>
                <a:cubicBezTo>
                  <a:pt x="915" y="21"/>
                  <a:pt x="894" y="0"/>
                  <a:pt x="869" y="0"/>
                </a:cubicBezTo>
                <a:cubicBezTo>
                  <a:pt x="684" y="0"/>
                  <a:pt x="684" y="0"/>
                  <a:pt x="684" y="0"/>
                </a:cubicBezTo>
                <a:cubicBezTo>
                  <a:pt x="659" y="0"/>
                  <a:pt x="639" y="21"/>
                  <a:pt x="639" y="45"/>
                </a:cubicBezTo>
                <a:cubicBezTo>
                  <a:pt x="639" y="196"/>
                  <a:pt x="639" y="196"/>
                  <a:pt x="639" y="196"/>
                </a:cubicBezTo>
                <a:cubicBezTo>
                  <a:pt x="639" y="221"/>
                  <a:pt x="626" y="254"/>
                  <a:pt x="610" y="270"/>
                </a:cubicBezTo>
                <a:cubicBezTo>
                  <a:pt x="595" y="286"/>
                  <a:pt x="562" y="298"/>
                  <a:pt x="537" y="298"/>
                </a:cubicBezTo>
                <a:cubicBezTo>
                  <a:pt x="46" y="298"/>
                  <a:pt x="46" y="298"/>
                  <a:pt x="46" y="298"/>
                </a:cubicBezTo>
                <a:cubicBezTo>
                  <a:pt x="21" y="298"/>
                  <a:pt x="0" y="319"/>
                  <a:pt x="0" y="344"/>
                </a:cubicBezTo>
                <a:cubicBezTo>
                  <a:pt x="0" y="869"/>
                  <a:pt x="0" y="869"/>
                  <a:pt x="0" y="869"/>
                </a:cubicBezTo>
                <a:cubicBezTo>
                  <a:pt x="0" y="894"/>
                  <a:pt x="21" y="914"/>
                  <a:pt x="46" y="914"/>
                </a:cubicBezTo>
                <a:cubicBezTo>
                  <a:pt x="571" y="914"/>
                  <a:pt x="571" y="914"/>
                  <a:pt x="571" y="914"/>
                </a:cubicBezTo>
                <a:cubicBezTo>
                  <a:pt x="596" y="914"/>
                  <a:pt x="616" y="894"/>
                  <a:pt x="616" y="869"/>
                </a:cubicBezTo>
                <a:lnTo>
                  <a:pt x="616" y="378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zh-CN" altLang="en-US" sz="18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3347864" y="2103112"/>
            <a:ext cx="102393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endParaRPr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752569" y="1871473"/>
            <a:ext cx="2377221" cy="98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altLang="zh-CN" sz="12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Lorem ipsum dolor </a:t>
            </a:r>
            <a:r>
              <a:rPr lang="zh-CN" altLang="en-US" sz="24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01</a:t>
            </a:r>
          </a:p>
          <a:p>
            <a:pPr algn="r"/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 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895488" y="3576974"/>
            <a:ext cx="2377221" cy="98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altLang="zh-CN" sz="12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Lorem ipsum dolor </a:t>
            </a:r>
            <a:r>
              <a:rPr lang="zh-CN" altLang="en-US" sz="24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02</a:t>
            </a:r>
          </a:p>
          <a:p>
            <a:pPr algn="r"/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 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5796069" y="1323313"/>
            <a:ext cx="2377221" cy="98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24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r>
              <a:rPr lang="zh-CN" altLang="en-US" sz="8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Lorem ipsum dolor 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 </a:t>
            </a:r>
          </a:p>
        </p:txBody>
      </p:sp>
      <p:sp>
        <p:nvSpPr>
          <p:cNvPr id="66" name="Rectangle 36"/>
          <p:cNvSpPr>
            <a:spLocks noChangeArrowheads="1"/>
          </p:cNvSpPr>
          <p:nvPr/>
        </p:nvSpPr>
        <p:spPr bwMode="auto">
          <a:xfrm>
            <a:off x="5940574" y="2968470"/>
            <a:ext cx="2377222" cy="98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24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04</a:t>
            </a:r>
            <a:r>
              <a:rPr lang="zh-CN" altLang="en-US" sz="8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Lorem ipsum dolor 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 </a:t>
            </a:r>
          </a:p>
        </p:txBody>
      </p:sp>
      <p:sp>
        <p:nvSpPr>
          <p:cNvPr id="67" name="Freeform 40"/>
          <p:cNvSpPr>
            <a:spLocks noEditPoints="1"/>
          </p:cNvSpPr>
          <p:nvPr/>
        </p:nvSpPr>
        <p:spPr bwMode="auto">
          <a:xfrm>
            <a:off x="4079137" y="1314588"/>
            <a:ext cx="272653" cy="272653"/>
          </a:xfrm>
          <a:custGeom>
            <a:avLst/>
            <a:gdLst>
              <a:gd name="T0" fmla="*/ 42 w 97"/>
              <a:gd name="T1" fmla="*/ 14 h 97"/>
              <a:gd name="T2" fmla="*/ 55 w 97"/>
              <a:gd name="T3" fmla="*/ 14 h 97"/>
              <a:gd name="T4" fmla="*/ 48 w 97"/>
              <a:gd name="T5" fmla="*/ 0 h 97"/>
              <a:gd name="T6" fmla="*/ 42 w 97"/>
              <a:gd name="T7" fmla="*/ 14 h 97"/>
              <a:gd name="T8" fmla="*/ 49 w 97"/>
              <a:gd name="T9" fmla="*/ 18 h 97"/>
              <a:gd name="T10" fmla="*/ 79 w 97"/>
              <a:gd name="T11" fmla="*/ 48 h 97"/>
              <a:gd name="T12" fmla="*/ 49 w 97"/>
              <a:gd name="T13" fmla="*/ 79 h 97"/>
              <a:gd name="T14" fmla="*/ 18 w 97"/>
              <a:gd name="T15" fmla="*/ 48 h 97"/>
              <a:gd name="T16" fmla="*/ 49 w 97"/>
              <a:gd name="T17" fmla="*/ 18 h 97"/>
              <a:gd name="T18" fmla="*/ 60 w 97"/>
              <a:gd name="T19" fmla="*/ 15 h 97"/>
              <a:gd name="T20" fmla="*/ 71 w 97"/>
              <a:gd name="T21" fmla="*/ 22 h 97"/>
              <a:gd name="T22" fmla="*/ 73 w 97"/>
              <a:gd name="T23" fmla="*/ 6 h 97"/>
              <a:gd name="T24" fmla="*/ 60 w 97"/>
              <a:gd name="T25" fmla="*/ 15 h 97"/>
              <a:gd name="T26" fmla="*/ 75 w 97"/>
              <a:gd name="T27" fmla="*/ 25 h 97"/>
              <a:gd name="T28" fmla="*/ 81 w 97"/>
              <a:gd name="T29" fmla="*/ 36 h 97"/>
              <a:gd name="T30" fmla="*/ 91 w 97"/>
              <a:gd name="T31" fmla="*/ 24 h 97"/>
              <a:gd name="T32" fmla="*/ 75 w 97"/>
              <a:gd name="T33" fmla="*/ 25 h 97"/>
              <a:gd name="T34" fmla="*/ 83 w 97"/>
              <a:gd name="T35" fmla="*/ 42 h 97"/>
              <a:gd name="T36" fmla="*/ 83 w 97"/>
              <a:gd name="T37" fmla="*/ 54 h 97"/>
              <a:gd name="T38" fmla="*/ 97 w 97"/>
              <a:gd name="T39" fmla="*/ 48 h 97"/>
              <a:gd name="T40" fmla="*/ 83 w 97"/>
              <a:gd name="T41" fmla="*/ 42 h 97"/>
              <a:gd name="T42" fmla="*/ 82 w 97"/>
              <a:gd name="T43" fmla="*/ 60 h 97"/>
              <a:gd name="T44" fmla="*/ 75 w 97"/>
              <a:gd name="T45" fmla="*/ 71 h 97"/>
              <a:gd name="T46" fmla="*/ 91 w 97"/>
              <a:gd name="T47" fmla="*/ 72 h 97"/>
              <a:gd name="T48" fmla="*/ 82 w 97"/>
              <a:gd name="T49" fmla="*/ 60 h 97"/>
              <a:gd name="T50" fmla="*/ 72 w 97"/>
              <a:gd name="T51" fmla="*/ 75 h 97"/>
              <a:gd name="T52" fmla="*/ 61 w 97"/>
              <a:gd name="T53" fmla="*/ 81 h 97"/>
              <a:gd name="T54" fmla="*/ 73 w 97"/>
              <a:gd name="T55" fmla="*/ 90 h 97"/>
              <a:gd name="T56" fmla="*/ 72 w 97"/>
              <a:gd name="T57" fmla="*/ 75 h 97"/>
              <a:gd name="T58" fmla="*/ 55 w 97"/>
              <a:gd name="T59" fmla="*/ 83 h 97"/>
              <a:gd name="T60" fmla="*/ 43 w 97"/>
              <a:gd name="T61" fmla="*/ 83 h 97"/>
              <a:gd name="T62" fmla="*/ 49 w 97"/>
              <a:gd name="T63" fmla="*/ 97 h 97"/>
              <a:gd name="T64" fmla="*/ 55 w 97"/>
              <a:gd name="T65" fmla="*/ 83 h 97"/>
              <a:gd name="T66" fmla="*/ 37 w 97"/>
              <a:gd name="T67" fmla="*/ 81 h 97"/>
              <a:gd name="T68" fmla="*/ 26 w 97"/>
              <a:gd name="T69" fmla="*/ 75 h 97"/>
              <a:gd name="T70" fmla="*/ 25 w 97"/>
              <a:gd name="T71" fmla="*/ 91 h 97"/>
              <a:gd name="T72" fmla="*/ 37 w 97"/>
              <a:gd name="T73" fmla="*/ 81 h 97"/>
              <a:gd name="T74" fmla="*/ 22 w 97"/>
              <a:gd name="T75" fmla="*/ 71 h 97"/>
              <a:gd name="T76" fmla="*/ 16 w 97"/>
              <a:gd name="T77" fmla="*/ 60 h 97"/>
              <a:gd name="T78" fmla="*/ 7 w 97"/>
              <a:gd name="T79" fmla="*/ 73 h 97"/>
              <a:gd name="T80" fmla="*/ 22 w 97"/>
              <a:gd name="T81" fmla="*/ 71 h 97"/>
              <a:gd name="T82" fmla="*/ 14 w 97"/>
              <a:gd name="T83" fmla="*/ 55 h 97"/>
              <a:gd name="T84" fmla="*/ 14 w 97"/>
              <a:gd name="T85" fmla="*/ 42 h 97"/>
              <a:gd name="T86" fmla="*/ 0 w 97"/>
              <a:gd name="T87" fmla="*/ 49 h 97"/>
              <a:gd name="T88" fmla="*/ 14 w 97"/>
              <a:gd name="T89" fmla="*/ 55 h 97"/>
              <a:gd name="T90" fmla="*/ 15 w 97"/>
              <a:gd name="T91" fmla="*/ 37 h 97"/>
              <a:gd name="T92" fmla="*/ 22 w 97"/>
              <a:gd name="T93" fmla="*/ 26 h 97"/>
              <a:gd name="T94" fmla="*/ 6 w 97"/>
              <a:gd name="T95" fmla="*/ 24 h 97"/>
              <a:gd name="T96" fmla="*/ 15 w 97"/>
              <a:gd name="T97" fmla="*/ 37 h 97"/>
              <a:gd name="T98" fmla="*/ 26 w 97"/>
              <a:gd name="T99" fmla="*/ 22 h 97"/>
              <a:gd name="T100" fmla="*/ 37 w 97"/>
              <a:gd name="T101" fmla="*/ 16 h 97"/>
              <a:gd name="T102" fmla="*/ 24 w 97"/>
              <a:gd name="T103" fmla="*/ 6 h 97"/>
              <a:gd name="T104" fmla="*/ 26 w 97"/>
              <a:gd name="T105" fmla="*/ 2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97" h="97">
                <a:moveTo>
                  <a:pt x="42" y="14"/>
                </a:moveTo>
                <a:cubicBezTo>
                  <a:pt x="55" y="14"/>
                  <a:pt x="55" y="14"/>
                  <a:pt x="55" y="14"/>
                </a:cubicBezTo>
                <a:cubicBezTo>
                  <a:pt x="48" y="0"/>
                  <a:pt x="48" y="0"/>
                  <a:pt x="48" y="0"/>
                </a:cubicBezTo>
                <a:cubicBezTo>
                  <a:pt x="42" y="14"/>
                  <a:pt x="42" y="14"/>
                  <a:pt x="42" y="14"/>
                </a:cubicBezTo>
                <a:close/>
                <a:moveTo>
                  <a:pt x="49" y="18"/>
                </a:moveTo>
                <a:cubicBezTo>
                  <a:pt x="65" y="18"/>
                  <a:pt x="79" y="31"/>
                  <a:pt x="79" y="48"/>
                </a:cubicBezTo>
                <a:cubicBezTo>
                  <a:pt x="79" y="65"/>
                  <a:pt x="65" y="79"/>
                  <a:pt x="49" y="79"/>
                </a:cubicBezTo>
                <a:cubicBezTo>
                  <a:pt x="32" y="79"/>
                  <a:pt x="18" y="65"/>
                  <a:pt x="18" y="48"/>
                </a:cubicBezTo>
                <a:cubicBezTo>
                  <a:pt x="18" y="31"/>
                  <a:pt x="32" y="18"/>
                  <a:pt x="49" y="18"/>
                </a:cubicBezTo>
                <a:close/>
                <a:moveTo>
                  <a:pt x="60" y="15"/>
                </a:moveTo>
                <a:cubicBezTo>
                  <a:pt x="71" y="22"/>
                  <a:pt x="71" y="22"/>
                  <a:pt x="71" y="22"/>
                </a:cubicBezTo>
                <a:cubicBezTo>
                  <a:pt x="73" y="6"/>
                  <a:pt x="73" y="6"/>
                  <a:pt x="73" y="6"/>
                </a:cubicBezTo>
                <a:cubicBezTo>
                  <a:pt x="60" y="15"/>
                  <a:pt x="60" y="15"/>
                  <a:pt x="60" y="15"/>
                </a:cubicBezTo>
                <a:close/>
                <a:moveTo>
                  <a:pt x="75" y="25"/>
                </a:moveTo>
                <a:cubicBezTo>
                  <a:pt x="81" y="36"/>
                  <a:pt x="81" y="36"/>
                  <a:pt x="81" y="36"/>
                </a:cubicBezTo>
                <a:cubicBezTo>
                  <a:pt x="91" y="24"/>
                  <a:pt x="91" y="24"/>
                  <a:pt x="91" y="24"/>
                </a:cubicBezTo>
                <a:cubicBezTo>
                  <a:pt x="75" y="25"/>
                  <a:pt x="75" y="25"/>
                  <a:pt x="75" y="25"/>
                </a:cubicBezTo>
                <a:close/>
                <a:moveTo>
                  <a:pt x="83" y="42"/>
                </a:moveTo>
                <a:cubicBezTo>
                  <a:pt x="83" y="54"/>
                  <a:pt x="83" y="54"/>
                  <a:pt x="83" y="54"/>
                </a:cubicBezTo>
                <a:cubicBezTo>
                  <a:pt x="97" y="48"/>
                  <a:pt x="97" y="48"/>
                  <a:pt x="97" y="48"/>
                </a:cubicBezTo>
                <a:cubicBezTo>
                  <a:pt x="83" y="42"/>
                  <a:pt x="83" y="42"/>
                  <a:pt x="83" y="42"/>
                </a:cubicBezTo>
                <a:close/>
                <a:moveTo>
                  <a:pt x="82" y="60"/>
                </a:moveTo>
                <a:cubicBezTo>
                  <a:pt x="75" y="71"/>
                  <a:pt x="75" y="71"/>
                  <a:pt x="75" y="71"/>
                </a:cubicBezTo>
                <a:cubicBezTo>
                  <a:pt x="91" y="72"/>
                  <a:pt x="91" y="72"/>
                  <a:pt x="91" y="72"/>
                </a:cubicBezTo>
                <a:cubicBezTo>
                  <a:pt x="82" y="60"/>
                  <a:pt x="82" y="60"/>
                  <a:pt x="82" y="60"/>
                </a:cubicBezTo>
                <a:close/>
                <a:moveTo>
                  <a:pt x="72" y="75"/>
                </a:moveTo>
                <a:cubicBezTo>
                  <a:pt x="61" y="81"/>
                  <a:pt x="61" y="81"/>
                  <a:pt x="61" y="81"/>
                </a:cubicBezTo>
                <a:cubicBezTo>
                  <a:pt x="73" y="90"/>
                  <a:pt x="73" y="90"/>
                  <a:pt x="73" y="90"/>
                </a:cubicBezTo>
                <a:cubicBezTo>
                  <a:pt x="72" y="75"/>
                  <a:pt x="72" y="75"/>
                  <a:pt x="72" y="75"/>
                </a:cubicBezTo>
                <a:close/>
                <a:moveTo>
                  <a:pt x="55" y="83"/>
                </a:moveTo>
                <a:cubicBezTo>
                  <a:pt x="43" y="83"/>
                  <a:pt x="43" y="83"/>
                  <a:pt x="43" y="83"/>
                </a:cubicBezTo>
                <a:cubicBezTo>
                  <a:pt x="49" y="97"/>
                  <a:pt x="49" y="97"/>
                  <a:pt x="49" y="97"/>
                </a:cubicBezTo>
                <a:cubicBezTo>
                  <a:pt x="55" y="83"/>
                  <a:pt x="55" y="83"/>
                  <a:pt x="55" y="83"/>
                </a:cubicBezTo>
                <a:close/>
                <a:moveTo>
                  <a:pt x="37" y="81"/>
                </a:moveTo>
                <a:cubicBezTo>
                  <a:pt x="26" y="75"/>
                  <a:pt x="26" y="75"/>
                  <a:pt x="26" y="75"/>
                </a:cubicBezTo>
                <a:cubicBezTo>
                  <a:pt x="25" y="91"/>
                  <a:pt x="25" y="91"/>
                  <a:pt x="25" y="91"/>
                </a:cubicBezTo>
                <a:cubicBezTo>
                  <a:pt x="37" y="81"/>
                  <a:pt x="37" y="81"/>
                  <a:pt x="37" y="81"/>
                </a:cubicBezTo>
                <a:close/>
                <a:moveTo>
                  <a:pt x="22" y="71"/>
                </a:moveTo>
                <a:cubicBezTo>
                  <a:pt x="16" y="60"/>
                  <a:pt x="16" y="60"/>
                  <a:pt x="16" y="60"/>
                </a:cubicBezTo>
                <a:cubicBezTo>
                  <a:pt x="7" y="73"/>
                  <a:pt x="7" y="73"/>
                  <a:pt x="7" y="73"/>
                </a:cubicBezTo>
                <a:cubicBezTo>
                  <a:pt x="22" y="71"/>
                  <a:pt x="22" y="71"/>
                  <a:pt x="22" y="71"/>
                </a:cubicBezTo>
                <a:close/>
                <a:moveTo>
                  <a:pt x="14" y="55"/>
                </a:moveTo>
                <a:cubicBezTo>
                  <a:pt x="14" y="42"/>
                  <a:pt x="14" y="42"/>
                  <a:pt x="14" y="42"/>
                </a:cubicBezTo>
                <a:cubicBezTo>
                  <a:pt x="0" y="49"/>
                  <a:pt x="0" y="49"/>
                  <a:pt x="0" y="49"/>
                </a:cubicBezTo>
                <a:cubicBezTo>
                  <a:pt x="14" y="55"/>
                  <a:pt x="14" y="55"/>
                  <a:pt x="14" y="55"/>
                </a:cubicBezTo>
                <a:close/>
                <a:moveTo>
                  <a:pt x="15" y="37"/>
                </a:moveTo>
                <a:cubicBezTo>
                  <a:pt x="22" y="26"/>
                  <a:pt x="22" y="26"/>
                  <a:pt x="22" y="26"/>
                </a:cubicBezTo>
                <a:cubicBezTo>
                  <a:pt x="6" y="24"/>
                  <a:pt x="6" y="24"/>
                  <a:pt x="6" y="24"/>
                </a:cubicBezTo>
                <a:cubicBezTo>
                  <a:pt x="15" y="37"/>
                  <a:pt x="15" y="37"/>
                  <a:pt x="15" y="37"/>
                </a:cubicBezTo>
                <a:close/>
                <a:moveTo>
                  <a:pt x="26" y="22"/>
                </a:moveTo>
                <a:cubicBezTo>
                  <a:pt x="37" y="16"/>
                  <a:pt x="37" y="16"/>
                  <a:pt x="37" y="16"/>
                </a:cubicBezTo>
                <a:cubicBezTo>
                  <a:pt x="24" y="6"/>
                  <a:pt x="24" y="6"/>
                  <a:pt x="24" y="6"/>
                </a:cubicBezTo>
                <a:lnTo>
                  <a:pt x="26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微软雅黑" panose="020B0503020204020204" charset="-122"/>
              <a:ea typeface="微软雅黑" panose="020B0503020204020204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68" name="Freeform 45"/>
          <p:cNvSpPr>
            <a:spLocks noEditPoints="1"/>
          </p:cNvSpPr>
          <p:nvPr/>
        </p:nvSpPr>
        <p:spPr bwMode="auto">
          <a:xfrm>
            <a:off x="4765352" y="4293678"/>
            <a:ext cx="166688" cy="267890"/>
          </a:xfrm>
          <a:custGeom>
            <a:avLst/>
            <a:gdLst>
              <a:gd name="T0" fmla="*/ 19 w 59"/>
              <a:gd name="T1" fmla="*/ 6 h 95"/>
              <a:gd name="T2" fmla="*/ 40 w 59"/>
              <a:gd name="T3" fmla="*/ 0 h 95"/>
              <a:gd name="T4" fmla="*/ 45 w 59"/>
              <a:gd name="T5" fmla="*/ 6 h 95"/>
              <a:gd name="T6" fmla="*/ 59 w 59"/>
              <a:gd name="T7" fmla="*/ 19 h 95"/>
              <a:gd name="T8" fmla="*/ 55 w 59"/>
              <a:gd name="T9" fmla="*/ 91 h 95"/>
              <a:gd name="T10" fmla="*/ 45 w 59"/>
              <a:gd name="T11" fmla="*/ 95 h 95"/>
              <a:gd name="T12" fmla="*/ 4 w 59"/>
              <a:gd name="T13" fmla="*/ 91 h 95"/>
              <a:gd name="T14" fmla="*/ 0 w 59"/>
              <a:gd name="T15" fmla="*/ 19 h 95"/>
              <a:gd name="T16" fmla="*/ 4 w 59"/>
              <a:gd name="T17" fmla="*/ 10 h 95"/>
              <a:gd name="T18" fmla="*/ 14 w 59"/>
              <a:gd name="T19" fmla="*/ 6 h 95"/>
              <a:gd name="T20" fmla="*/ 19 w 59"/>
              <a:gd name="T21" fmla="*/ 28 h 95"/>
              <a:gd name="T22" fmla="*/ 27 w 59"/>
              <a:gd name="T23" fmla="*/ 36 h 95"/>
              <a:gd name="T24" fmla="*/ 31 w 59"/>
              <a:gd name="T25" fmla="*/ 28 h 95"/>
              <a:gd name="T26" fmla="*/ 39 w 59"/>
              <a:gd name="T27" fmla="*/ 23 h 95"/>
              <a:gd name="T28" fmla="*/ 31 w 59"/>
              <a:gd name="T29" fmla="*/ 15 h 95"/>
              <a:gd name="T30" fmla="*/ 27 w 59"/>
              <a:gd name="T31" fmla="*/ 23 h 95"/>
              <a:gd name="T32" fmla="*/ 13 w 59"/>
              <a:gd name="T33" fmla="*/ 38 h 95"/>
              <a:gd name="T34" fmla="*/ 45 w 59"/>
              <a:gd name="T35" fmla="*/ 44 h 95"/>
              <a:gd name="T36" fmla="*/ 13 w 59"/>
              <a:gd name="T37" fmla="*/ 38 h 95"/>
              <a:gd name="T38" fmla="*/ 13 w 59"/>
              <a:gd name="T39" fmla="*/ 53 h 95"/>
              <a:gd name="T40" fmla="*/ 45 w 59"/>
              <a:gd name="T41" fmla="*/ 46 h 95"/>
              <a:gd name="T42" fmla="*/ 13 w 59"/>
              <a:gd name="T43" fmla="*/ 55 h 95"/>
              <a:gd name="T44" fmla="*/ 45 w 59"/>
              <a:gd name="T45" fmla="*/ 62 h 95"/>
              <a:gd name="T46" fmla="*/ 13 w 59"/>
              <a:gd name="T47" fmla="*/ 55 h 95"/>
              <a:gd name="T48" fmla="*/ 13 w 59"/>
              <a:gd name="T49" fmla="*/ 71 h 95"/>
              <a:gd name="T50" fmla="*/ 45 w 59"/>
              <a:gd name="T51" fmla="*/ 65 h 95"/>
              <a:gd name="T52" fmla="*/ 13 w 59"/>
              <a:gd name="T53" fmla="*/ 74 h 95"/>
              <a:gd name="T54" fmla="*/ 45 w 59"/>
              <a:gd name="T55" fmla="*/ 80 h 95"/>
              <a:gd name="T56" fmla="*/ 13 w 59"/>
              <a:gd name="T57" fmla="*/ 74 h 95"/>
              <a:gd name="T58" fmla="*/ 14 w 59"/>
              <a:gd name="T59" fmla="*/ 14 h 95"/>
              <a:gd name="T60" fmla="*/ 10 w 59"/>
              <a:gd name="T61" fmla="*/ 15 h 95"/>
              <a:gd name="T62" fmla="*/ 8 w 59"/>
              <a:gd name="T63" fmla="*/ 81 h 95"/>
              <a:gd name="T64" fmla="*/ 14 w 59"/>
              <a:gd name="T65" fmla="*/ 87 h 95"/>
              <a:gd name="T66" fmla="*/ 49 w 59"/>
              <a:gd name="T67" fmla="*/ 85 h 95"/>
              <a:gd name="T68" fmla="*/ 51 w 59"/>
              <a:gd name="T69" fmla="*/ 19 h 95"/>
              <a:gd name="T70" fmla="*/ 45 w 59"/>
              <a:gd name="T71" fmla="*/ 14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9" h="95">
                <a:moveTo>
                  <a:pt x="14" y="6"/>
                </a:moveTo>
                <a:cubicBezTo>
                  <a:pt x="19" y="6"/>
                  <a:pt x="19" y="6"/>
                  <a:pt x="19" y="6"/>
                </a:cubicBezTo>
                <a:cubicBezTo>
                  <a:pt x="19" y="0"/>
                  <a:pt x="19" y="0"/>
                  <a:pt x="19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6"/>
                  <a:pt x="40" y="6"/>
                  <a:pt x="40" y="6"/>
                </a:cubicBezTo>
                <a:cubicBezTo>
                  <a:pt x="45" y="6"/>
                  <a:pt x="45" y="6"/>
                  <a:pt x="45" y="6"/>
                </a:cubicBezTo>
                <a:cubicBezTo>
                  <a:pt x="49" y="6"/>
                  <a:pt x="52" y="7"/>
                  <a:pt x="55" y="10"/>
                </a:cubicBezTo>
                <a:cubicBezTo>
                  <a:pt x="57" y="12"/>
                  <a:pt x="59" y="15"/>
                  <a:pt x="59" y="19"/>
                </a:cubicBezTo>
                <a:cubicBezTo>
                  <a:pt x="59" y="81"/>
                  <a:pt x="59" y="81"/>
                  <a:pt x="59" y="81"/>
                </a:cubicBezTo>
                <a:cubicBezTo>
                  <a:pt x="59" y="85"/>
                  <a:pt x="57" y="88"/>
                  <a:pt x="55" y="91"/>
                </a:cubicBezTo>
                <a:cubicBezTo>
                  <a:pt x="55" y="91"/>
                  <a:pt x="55" y="91"/>
                  <a:pt x="55" y="91"/>
                </a:cubicBezTo>
                <a:cubicBezTo>
                  <a:pt x="52" y="93"/>
                  <a:pt x="49" y="95"/>
                  <a:pt x="45" y="95"/>
                </a:cubicBezTo>
                <a:cubicBezTo>
                  <a:pt x="14" y="95"/>
                  <a:pt x="14" y="95"/>
                  <a:pt x="14" y="95"/>
                </a:cubicBezTo>
                <a:cubicBezTo>
                  <a:pt x="10" y="95"/>
                  <a:pt x="7" y="93"/>
                  <a:pt x="4" y="91"/>
                </a:cubicBezTo>
                <a:cubicBezTo>
                  <a:pt x="2" y="88"/>
                  <a:pt x="0" y="85"/>
                  <a:pt x="0" y="81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5"/>
                  <a:pt x="2" y="12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7" y="7"/>
                  <a:pt x="10" y="6"/>
                  <a:pt x="14" y="6"/>
                </a:cubicBezTo>
                <a:close/>
                <a:moveTo>
                  <a:pt x="19" y="23"/>
                </a:moveTo>
                <a:cubicBezTo>
                  <a:pt x="19" y="28"/>
                  <a:pt x="19" y="28"/>
                  <a:pt x="19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36"/>
                  <a:pt x="27" y="36"/>
                  <a:pt x="27" y="36"/>
                </a:cubicBezTo>
                <a:cubicBezTo>
                  <a:pt x="31" y="36"/>
                  <a:pt x="31" y="36"/>
                  <a:pt x="31" y="36"/>
                </a:cubicBezTo>
                <a:cubicBezTo>
                  <a:pt x="31" y="28"/>
                  <a:pt x="31" y="28"/>
                  <a:pt x="31" y="28"/>
                </a:cubicBezTo>
                <a:cubicBezTo>
                  <a:pt x="39" y="28"/>
                  <a:pt x="39" y="28"/>
                  <a:pt x="39" y="28"/>
                </a:cubicBezTo>
                <a:cubicBezTo>
                  <a:pt x="39" y="23"/>
                  <a:pt x="39" y="23"/>
                  <a:pt x="39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15"/>
                  <a:pt x="31" y="15"/>
                  <a:pt x="31" y="15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23"/>
                  <a:pt x="27" y="23"/>
                  <a:pt x="27" y="23"/>
                </a:cubicBezTo>
                <a:cubicBezTo>
                  <a:pt x="19" y="23"/>
                  <a:pt x="19" y="23"/>
                  <a:pt x="19" y="23"/>
                </a:cubicBezTo>
                <a:close/>
                <a:moveTo>
                  <a:pt x="13" y="38"/>
                </a:moveTo>
                <a:cubicBezTo>
                  <a:pt x="13" y="44"/>
                  <a:pt x="13" y="44"/>
                  <a:pt x="13" y="44"/>
                </a:cubicBezTo>
                <a:cubicBezTo>
                  <a:pt x="45" y="44"/>
                  <a:pt x="45" y="44"/>
                  <a:pt x="45" y="44"/>
                </a:cubicBezTo>
                <a:cubicBezTo>
                  <a:pt x="45" y="38"/>
                  <a:pt x="45" y="38"/>
                  <a:pt x="45" y="38"/>
                </a:cubicBezTo>
                <a:cubicBezTo>
                  <a:pt x="13" y="38"/>
                  <a:pt x="13" y="38"/>
                  <a:pt x="13" y="38"/>
                </a:cubicBezTo>
                <a:close/>
                <a:moveTo>
                  <a:pt x="13" y="46"/>
                </a:moveTo>
                <a:cubicBezTo>
                  <a:pt x="13" y="53"/>
                  <a:pt x="13" y="53"/>
                  <a:pt x="13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45" y="46"/>
                  <a:pt x="45" y="46"/>
                  <a:pt x="45" y="46"/>
                </a:cubicBezTo>
                <a:cubicBezTo>
                  <a:pt x="13" y="46"/>
                  <a:pt x="13" y="46"/>
                  <a:pt x="13" y="46"/>
                </a:cubicBezTo>
                <a:close/>
                <a:moveTo>
                  <a:pt x="13" y="55"/>
                </a:moveTo>
                <a:cubicBezTo>
                  <a:pt x="13" y="62"/>
                  <a:pt x="13" y="62"/>
                  <a:pt x="13" y="62"/>
                </a:cubicBezTo>
                <a:cubicBezTo>
                  <a:pt x="45" y="62"/>
                  <a:pt x="45" y="62"/>
                  <a:pt x="45" y="62"/>
                </a:cubicBezTo>
                <a:cubicBezTo>
                  <a:pt x="45" y="55"/>
                  <a:pt x="45" y="55"/>
                  <a:pt x="45" y="55"/>
                </a:cubicBezTo>
                <a:cubicBezTo>
                  <a:pt x="13" y="55"/>
                  <a:pt x="13" y="55"/>
                  <a:pt x="13" y="55"/>
                </a:cubicBezTo>
                <a:close/>
                <a:moveTo>
                  <a:pt x="13" y="65"/>
                </a:moveTo>
                <a:cubicBezTo>
                  <a:pt x="13" y="71"/>
                  <a:pt x="13" y="71"/>
                  <a:pt x="13" y="71"/>
                </a:cubicBezTo>
                <a:cubicBezTo>
                  <a:pt x="45" y="71"/>
                  <a:pt x="45" y="71"/>
                  <a:pt x="45" y="71"/>
                </a:cubicBezTo>
                <a:cubicBezTo>
                  <a:pt x="45" y="65"/>
                  <a:pt x="45" y="65"/>
                  <a:pt x="45" y="65"/>
                </a:cubicBezTo>
                <a:cubicBezTo>
                  <a:pt x="13" y="65"/>
                  <a:pt x="13" y="65"/>
                  <a:pt x="13" y="65"/>
                </a:cubicBezTo>
                <a:close/>
                <a:moveTo>
                  <a:pt x="13" y="74"/>
                </a:moveTo>
                <a:cubicBezTo>
                  <a:pt x="13" y="80"/>
                  <a:pt x="13" y="80"/>
                  <a:pt x="13" y="80"/>
                </a:cubicBezTo>
                <a:cubicBezTo>
                  <a:pt x="45" y="80"/>
                  <a:pt x="45" y="80"/>
                  <a:pt x="45" y="80"/>
                </a:cubicBezTo>
                <a:cubicBezTo>
                  <a:pt x="45" y="74"/>
                  <a:pt x="45" y="74"/>
                  <a:pt x="45" y="74"/>
                </a:cubicBezTo>
                <a:cubicBezTo>
                  <a:pt x="13" y="74"/>
                  <a:pt x="13" y="74"/>
                  <a:pt x="13" y="74"/>
                </a:cubicBezTo>
                <a:close/>
                <a:moveTo>
                  <a:pt x="45" y="14"/>
                </a:moveTo>
                <a:cubicBezTo>
                  <a:pt x="14" y="14"/>
                  <a:pt x="14" y="14"/>
                  <a:pt x="14" y="14"/>
                </a:cubicBezTo>
                <a:cubicBezTo>
                  <a:pt x="12" y="14"/>
                  <a:pt x="11" y="14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6"/>
                  <a:pt x="8" y="18"/>
                  <a:pt x="8" y="19"/>
                </a:cubicBezTo>
                <a:cubicBezTo>
                  <a:pt x="8" y="81"/>
                  <a:pt x="8" y="81"/>
                  <a:pt x="8" y="81"/>
                </a:cubicBezTo>
                <a:cubicBezTo>
                  <a:pt x="8" y="83"/>
                  <a:pt x="9" y="84"/>
                  <a:pt x="10" y="85"/>
                </a:cubicBezTo>
                <a:cubicBezTo>
                  <a:pt x="11" y="86"/>
                  <a:pt x="12" y="87"/>
                  <a:pt x="14" y="87"/>
                </a:cubicBezTo>
                <a:cubicBezTo>
                  <a:pt x="45" y="87"/>
                  <a:pt x="45" y="87"/>
                  <a:pt x="45" y="87"/>
                </a:cubicBezTo>
                <a:cubicBezTo>
                  <a:pt x="47" y="87"/>
                  <a:pt x="48" y="86"/>
                  <a:pt x="49" y="85"/>
                </a:cubicBezTo>
                <a:cubicBezTo>
                  <a:pt x="50" y="84"/>
                  <a:pt x="51" y="83"/>
                  <a:pt x="51" y="81"/>
                </a:cubicBezTo>
                <a:cubicBezTo>
                  <a:pt x="51" y="19"/>
                  <a:pt x="51" y="19"/>
                  <a:pt x="51" y="19"/>
                </a:cubicBezTo>
                <a:cubicBezTo>
                  <a:pt x="51" y="18"/>
                  <a:pt x="50" y="16"/>
                  <a:pt x="49" y="15"/>
                </a:cubicBezTo>
                <a:cubicBezTo>
                  <a:pt x="48" y="14"/>
                  <a:pt x="47" y="14"/>
                  <a:pt x="45" y="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微软雅黑" panose="020B0503020204020204" charset="-122"/>
              <a:ea typeface="微软雅黑" panose="020B0503020204020204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69" name="Freeform 51"/>
          <p:cNvSpPr>
            <a:spLocks noEditPoints="1"/>
          </p:cNvSpPr>
          <p:nvPr/>
        </p:nvSpPr>
        <p:spPr bwMode="auto">
          <a:xfrm>
            <a:off x="5900191" y="2478995"/>
            <a:ext cx="255985" cy="255985"/>
          </a:xfrm>
          <a:custGeom>
            <a:avLst/>
            <a:gdLst>
              <a:gd name="T0" fmla="*/ 46 w 91"/>
              <a:gd name="T1" fmla="*/ 0 h 91"/>
              <a:gd name="T2" fmla="*/ 78 w 91"/>
              <a:gd name="T3" fmla="*/ 14 h 91"/>
              <a:gd name="T4" fmla="*/ 91 w 91"/>
              <a:gd name="T5" fmla="*/ 46 h 91"/>
              <a:gd name="T6" fmla="*/ 78 w 91"/>
              <a:gd name="T7" fmla="*/ 78 h 91"/>
              <a:gd name="T8" fmla="*/ 46 w 91"/>
              <a:gd name="T9" fmla="*/ 91 h 91"/>
              <a:gd name="T10" fmla="*/ 13 w 91"/>
              <a:gd name="T11" fmla="*/ 78 h 91"/>
              <a:gd name="T12" fmla="*/ 0 w 91"/>
              <a:gd name="T13" fmla="*/ 46 h 91"/>
              <a:gd name="T14" fmla="*/ 13 w 91"/>
              <a:gd name="T15" fmla="*/ 14 h 91"/>
              <a:gd name="T16" fmla="*/ 46 w 91"/>
              <a:gd name="T17" fmla="*/ 0 h 91"/>
              <a:gd name="T18" fmla="*/ 63 w 91"/>
              <a:gd name="T19" fmla="*/ 51 h 91"/>
              <a:gd name="T20" fmla="*/ 64 w 91"/>
              <a:gd name="T21" fmla="*/ 41 h 91"/>
              <a:gd name="T22" fmla="*/ 52 w 91"/>
              <a:gd name="T23" fmla="*/ 34 h 91"/>
              <a:gd name="T24" fmla="*/ 41 w 91"/>
              <a:gd name="T25" fmla="*/ 27 h 91"/>
              <a:gd name="T26" fmla="*/ 32 w 91"/>
              <a:gd name="T27" fmla="*/ 32 h 91"/>
              <a:gd name="T28" fmla="*/ 32 w 91"/>
              <a:gd name="T29" fmla="*/ 46 h 91"/>
              <a:gd name="T30" fmla="*/ 32 w 91"/>
              <a:gd name="T31" fmla="*/ 59 h 91"/>
              <a:gd name="T32" fmla="*/ 40 w 91"/>
              <a:gd name="T33" fmla="*/ 65 h 91"/>
              <a:gd name="T34" fmla="*/ 52 w 91"/>
              <a:gd name="T35" fmla="*/ 58 h 91"/>
              <a:gd name="T36" fmla="*/ 63 w 91"/>
              <a:gd name="T37" fmla="*/ 51 h 91"/>
              <a:gd name="T38" fmla="*/ 66 w 91"/>
              <a:gd name="T39" fmla="*/ 25 h 91"/>
              <a:gd name="T40" fmla="*/ 46 w 91"/>
              <a:gd name="T41" fmla="*/ 16 h 91"/>
              <a:gd name="T42" fmla="*/ 25 w 91"/>
              <a:gd name="T43" fmla="*/ 25 h 91"/>
              <a:gd name="T44" fmla="*/ 16 w 91"/>
              <a:gd name="T45" fmla="*/ 46 h 91"/>
              <a:gd name="T46" fmla="*/ 25 w 91"/>
              <a:gd name="T47" fmla="*/ 67 h 91"/>
              <a:gd name="T48" fmla="*/ 46 w 91"/>
              <a:gd name="T49" fmla="*/ 75 h 91"/>
              <a:gd name="T50" fmla="*/ 66 w 91"/>
              <a:gd name="T51" fmla="*/ 67 h 91"/>
              <a:gd name="T52" fmla="*/ 75 w 91"/>
              <a:gd name="T53" fmla="*/ 46 h 91"/>
              <a:gd name="T54" fmla="*/ 66 w 91"/>
              <a:gd name="T55" fmla="*/ 25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1" h="91">
                <a:moveTo>
                  <a:pt x="46" y="0"/>
                </a:moveTo>
                <a:cubicBezTo>
                  <a:pt x="58" y="0"/>
                  <a:pt x="70" y="5"/>
                  <a:pt x="78" y="14"/>
                </a:cubicBezTo>
                <a:cubicBezTo>
                  <a:pt x="86" y="22"/>
                  <a:pt x="91" y="33"/>
                  <a:pt x="91" y="46"/>
                </a:cubicBezTo>
                <a:cubicBezTo>
                  <a:pt x="91" y="58"/>
                  <a:pt x="86" y="70"/>
                  <a:pt x="78" y="78"/>
                </a:cubicBezTo>
                <a:cubicBezTo>
                  <a:pt x="70" y="86"/>
                  <a:pt x="58" y="91"/>
                  <a:pt x="46" y="91"/>
                </a:cubicBezTo>
                <a:cubicBezTo>
                  <a:pt x="33" y="91"/>
                  <a:pt x="22" y="86"/>
                  <a:pt x="13" y="78"/>
                </a:cubicBezTo>
                <a:cubicBezTo>
                  <a:pt x="5" y="70"/>
                  <a:pt x="0" y="58"/>
                  <a:pt x="0" y="46"/>
                </a:cubicBezTo>
                <a:cubicBezTo>
                  <a:pt x="0" y="33"/>
                  <a:pt x="5" y="22"/>
                  <a:pt x="13" y="14"/>
                </a:cubicBezTo>
                <a:cubicBezTo>
                  <a:pt x="22" y="5"/>
                  <a:pt x="33" y="0"/>
                  <a:pt x="46" y="0"/>
                </a:cubicBezTo>
                <a:close/>
                <a:moveTo>
                  <a:pt x="63" y="51"/>
                </a:moveTo>
                <a:cubicBezTo>
                  <a:pt x="68" y="48"/>
                  <a:pt x="69" y="44"/>
                  <a:pt x="64" y="41"/>
                </a:cubicBezTo>
                <a:cubicBezTo>
                  <a:pt x="60" y="39"/>
                  <a:pt x="56" y="36"/>
                  <a:pt x="52" y="34"/>
                </a:cubicBezTo>
                <a:cubicBezTo>
                  <a:pt x="48" y="32"/>
                  <a:pt x="44" y="30"/>
                  <a:pt x="41" y="27"/>
                </a:cubicBezTo>
                <a:cubicBezTo>
                  <a:pt x="36" y="25"/>
                  <a:pt x="32" y="26"/>
                  <a:pt x="32" y="32"/>
                </a:cubicBezTo>
                <a:cubicBezTo>
                  <a:pt x="32" y="36"/>
                  <a:pt x="32" y="41"/>
                  <a:pt x="32" y="46"/>
                </a:cubicBezTo>
                <a:cubicBezTo>
                  <a:pt x="32" y="50"/>
                  <a:pt x="32" y="55"/>
                  <a:pt x="32" y="59"/>
                </a:cubicBezTo>
                <a:cubicBezTo>
                  <a:pt x="32" y="64"/>
                  <a:pt x="35" y="67"/>
                  <a:pt x="40" y="65"/>
                </a:cubicBezTo>
                <a:cubicBezTo>
                  <a:pt x="44" y="62"/>
                  <a:pt x="48" y="60"/>
                  <a:pt x="52" y="58"/>
                </a:cubicBezTo>
                <a:cubicBezTo>
                  <a:pt x="56" y="55"/>
                  <a:pt x="60" y="53"/>
                  <a:pt x="63" y="51"/>
                </a:cubicBezTo>
                <a:close/>
                <a:moveTo>
                  <a:pt x="66" y="25"/>
                </a:moveTo>
                <a:cubicBezTo>
                  <a:pt x="61" y="20"/>
                  <a:pt x="54" y="16"/>
                  <a:pt x="46" y="16"/>
                </a:cubicBezTo>
                <a:cubicBezTo>
                  <a:pt x="38" y="16"/>
                  <a:pt x="30" y="20"/>
                  <a:pt x="25" y="25"/>
                </a:cubicBezTo>
                <a:cubicBezTo>
                  <a:pt x="20" y="30"/>
                  <a:pt x="16" y="38"/>
                  <a:pt x="16" y="46"/>
                </a:cubicBezTo>
                <a:cubicBezTo>
                  <a:pt x="16" y="54"/>
                  <a:pt x="20" y="61"/>
                  <a:pt x="25" y="67"/>
                </a:cubicBezTo>
                <a:cubicBezTo>
                  <a:pt x="30" y="72"/>
                  <a:pt x="38" y="75"/>
                  <a:pt x="46" y="75"/>
                </a:cubicBezTo>
                <a:cubicBezTo>
                  <a:pt x="54" y="75"/>
                  <a:pt x="61" y="72"/>
                  <a:pt x="66" y="67"/>
                </a:cubicBezTo>
                <a:cubicBezTo>
                  <a:pt x="72" y="61"/>
                  <a:pt x="75" y="54"/>
                  <a:pt x="75" y="46"/>
                </a:cubicBezTo>
                <a:cubicBezTo>
                  <a:pt x="75" y="38"/>
                  <a:pt x="72" y="30"/>
                  <a:pt x="66" y="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微软雅黑" panose="020B0503020204020204" charset="-122"/>
              <a:ea typeface="微软雅黑" panose="020B0503020204020204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70" name="Freeform 69"/>
          <p:cNvSpPr>
            <a:spLocks noEditPoints="1"/>
          </p:cNvSpPr>
          <p:nvPr/>
        </p:nvSpPr>
        <p:spPr bwMode="auto">
          <a:xfrm>
            <a:off x="2902110" y="3088361"/>
            <a:ext cx="269081" cy="278606"/>
          </a:xfrm>
          <a:custGeom>
            <a:avLst/>
            <a:gdLst>
              <a:gd name="T0" fmla="*/ 5 w 96"/>
              <a:gd name="T1" fmla="*/ 42 h 99"/>
              <a:gd name="T2" fmla="*/ 74 w 96"/>
              <a:gd name="T3" fmla="*/ 42 h 99"/>
              <a:gd name="T4" fmla="*/ 77 w 96"/>
              <a:gd name="T5" fmla="*/ 41 h 99"/>
              <a:gd name="T6" fmla="*/ 91 w 96"/>
              <a:gd name="T7" fmla="*/ 47 h 99"/>
              <a:gd name="T8" fmla="*/ 96 w 96"/>
              <a:gd name="T9" fmla="*/ 60 h 99"/>
              <a:gd name="T10" fmla="*/ 91 w 96"/>
              <a:gd name="T11" fmla="*/ 73 h 99"/>
              <a:gd name="T12" fmla="*/ 77 w 96"/>
              <a:gd name="T13" fmla="*/ 78 h 99"/>
              <a:gd name="T14" fmla="*/ 68 w 96"/>
              <a:gd name="T15" fmla="*/ 76 h 99"/>
              <a:gd name="T16" fmla="*/ 62 w 96"/>
              <a:gd name="T17" fmla="*/ 85 h 99"/>
              <a:gd name="T18" fmla="*/ 67 w 96"/>
              <a:gd name="T19" fmla="*/ 85 h 99"/>
              <a:gd name="T20" fmla="*/ 84 w 96"/>
              <a:gd name="T21" fmla="*/ 85 h 99"/>
              <a:gd name="T22" fmla="*/ 71 w 96"/>
              <a:gd name="T23" fmla="*/ 99 h 99"/>
              <a:gd name="T24" fmla="*/ 17 w 96"/>
              <a:gd name="T25" fmla="*/ 99 h 99"/>
              <a:gd name="T26" fmla="*/ 12 w 96"/>
              <a:gd name="T27" fmla="*/ 99 h 99"/>
              <a:gd name="T28" fmla="*/ 0 w 96"/>
              <a:gd name="T29" fmla="*/ 85 h 99"/>
              <a:gd name="T30" fmla="*/ 17 w 96"/>
              <a:gd name="T31" fmla="*/ 85 h 99"/>
              <a:gd name="T32" fmla="*/ 21 w 96"/>
              <a:gd name="T33" fmla="*/ 85 h 99"/>
              <a:gd name="T34" fmla="*/ 5 w 96"/>
              <a:gd name="T35" fmla="*/ 42 h 99"/>
              <a:gd name="T36" fmla="*/ 56 w 96"/>
              <a:gd name="T37" fmla="*/ 36 h 99"/>
              <a:gd name="T38" fmla="*/ 55 w 96"/>
              <a:gd name="T39" fmla="*/ 6 h 99"/>
              <a:gd name="T40" fmla="*/ 56 w 96"/>
              <a:gd name="T41" fmla="*/ 36 h 99"/>
              <a:gd name="T42" fmla="*/ 43 w 96"/>
              <a:gd name="T43" fmla="*/ 30 h 99"/>
              <a:gd name="T44" fmla="*/ 42 w 96"/>
              <a:gd name="T45" fmla="*/ 0 h 99"/>
              <a:gd name="T46" fmla="*/ 43 w 96"/>
              <a:gd name="T47" fmla="*/ 30 h 99"/>
              <a:gd name="T48" fmla="*/ 30 w 96"/>
              <a:gd name="T49" fmla="*/ 34 h 99"/>
              <a:gd name="T50" fmla="*/ 29 w 96"/>
              <a:gd name="T51" fmla="*/ 4 h 99"/>
              <a:gd name="T52" fmla="*/ 30 w 96"/>
              <a:gd name="T53" fmla="*/ 34 h 99"/>
              <a:gd name="T54" fmla="*/ 15 w 96"/>
              <a:gd name="T55" fmla="*/ 53 h 99"/>
              <a:gd name="T56" fmla="*/ 26 w 96"/>
              <a:gd name="T57" fmla="*/ 80 h 99"/>
              <a:gd name="T58" fmla="*/ 33 w 96"/>
              <a:gd name="T59" fmla="*/ 75 h 99"/>
              <a:gd name="T60" fmla="*/ 24 w 96"/>
              <a:gd name="T61" fmla="*/ 52 h 99"/>
              <a:gd name="T62" fmla="*/ 15 w 96"/>
              <a:gd name="T63" fmla="*/ 53 h 99"/>
              <a:gd name="T64" fmla="*/ 77 w 96"/>
              <a:gd name="T65" fmla="*/ 50 h 99"/>
              <a:gd name="T66" fmla="*/ 72 w 96"/>
              <a:gd name="T67" fmla="*/ 68 h 99"/>
              <a:gd name="T68" fmla="*/ 77 w 96"/>
              <a:gd name="T69" fmla="*/ 70 h 99"/>
              <a:gd name="T70" fmla="*/ 84 w 96"/>
              <a:gd name="T71" fmla="*/ 67 h 99"/>
              <a:gd name="T72" fmla="*/ 87 w 96"/>
              <a:gd name="T73" fmla="*/ 60 h 99"/>
              <a:gd name="T74" fmla="*/ 84 w 96"/>
              <a:gd name="T75" fmla="*/ 53 h 99"/>
              <a:gd name="T76" fmla="*/ 77 w 96"/>
              <a:gd name="T77" fmla="*/ 50 h 99"/>
              <a:gd name="T78" fmla="*/ 77 w 96"/>
              <a:gd name="T79" fmla="*/ 5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6" h="99">
                <a:moveTo>
                  <a:pt x="5" y="42"/>
                </a:moveTo>
                <a:cubicBezTo>
                  <a:pt x="28" y="42"/>
                  <a:pt x="51" y="42"/>
                  <a:pt x="74" y="42"/>
                </a:cubicBezTo>
                <a:cubicBezTo>
                  <a:pt x="75" y="41"/>
                  <a:pt x="76" y="41"/>
                  <a:pt x="77" y="41"/>
                </a:cubicBezTo>
                <a:cubicBezTo>
                  <a:pt x="83" y="41"/>
                  <a:pt x="87" y="43"/>
                  <a:pt x="91" y="47"/>
                </a:cubicBezTo>
                <a:cubicBezTo>
                  <a:pt x="94" y="50"/>
                  <a:pt x="96" y="55"/>
                  <a:pt x="96" y="60"/>
                </a:cubicBezTo>
                <a:cubicBezTo>
                  <a:pt x="96" y="65"/>
                  <a:pt x="94" y="70"/>
                  <a:pt x="91" y="73"/>
                </a:cubicBezTo>
                <a:cubicBezTo>
                  <a:pt x="87" y="76"/>
                  <a:pt x="83" y="78"/>
                  <a:pt x="77" y="78"/>
                </a:cubicBezTo>
                <a:cubicBezTo>
                  <a:pt x="74" y="78"/>
                  <a:pt x="71" y="78"/>
                  <a:pt x="68" y="76"/>
                </a:cubicBezTo>
                <a:cubicBezTo>
                  <a:pt x="67" y="79"/>
                  <a:pt x="65" y="82"/>
                  <a:pt x="62" y="85"/>
                </a:cubicBezTo>
                <a:cubicBezTo>
                  <a:pt x="67" y="85"/>
                  <a:pt x="67" y="85"/>
                  <a:pt x="67" y="85"/>
                </a:cubicBezTo>
                <a:cubicBezTo>
                  <a:pt x="84" y="85"/>
                  <a:pt x="84" y="85"/>
                  <a:pt x="84" y="85"/>
                </a:cubicBezTo>
                <a:cubicBezTo>
                  <a:pt x="71" y="99"/>
                  <a:pt x="71" y="99"/>
                  <a:pt x="71" y="99"/>
                </a:cubicBezTo>
                <a:cubicBezTo>
                  <a:pt x="17" y="99"/>
                  <a:pt x="17" y="99"/>
                  <a:pt x="17" y="99"/>
                </a:cubicBezTo>
                <a:cubicBezTo>
                  <a:pt x="12" y="99"/>
                  <a:pt x="12" y="99"/>
                  <a:pt x="12" y="99"/>
                </a:cubicBezTo>
                <a:cubicBezTo>
                  <a:pt x="0" y="85"/>
                  <a:pt x="0" y="85"/>
                  <a:pt x="0" y="85"/>
                </a:cubicBezTo>
                <a:cubicBezTo>
                  <a:pt x="17" y="85"/>
                  <a:pt x="17" y="85"/>
                  <a:pt x="17" y="85"/>
                </a:cubicBezTo>
                <a:cubicBezTo>
                  <a:pt x="21" y="85"/>
                  <a:pt x="21" y="85"/>
                  <a:pt x="21" y="85"/>
                </a:cubicBezTo>
                <a:cubicBezTo>
                  <a:pt x="11" y="72"/>
                  <a:pt x="6" y="58"/>
                  <a:pt x="5" y="42"/>
                </a:cubicBezTo>
                <a:close/>
                <a:moveTo>
                  <a:pt x="56" y="36"/>
                </a:moveTo>
                <a:cubicBezTo>
                  <a:pt x="42" y="15"/>
                  <a:pt x="59" y="19"/>
                  <a:pt x="55" y="6"/>
                </a:cubicBezTo>
                <a:cubicBezTo>
                  <a:pt x="64" y="18"/>
                  <a:pt x="50" y="19"/>
                  <a:pt x="56" y="36"/>
                </a:cubicBezTo>
                <a:close/>
                <a:moveTo>
                  <a:pt x="43" y="30"/>
                </a:moveTo>
                <a:cubicBezTo>
                  <a:pt x="37" y="13"/>
                  <a:pt x="51" y="12"/>
                  <a:pt x="42" y="0"/>
                </a:cubicBezTo>
                <a:cubicBezTo>
                  <a:pt x="46" y="14"/>
                  <a:pt x="29" y="10"/>
                  <a:pt x="43" y="30"/>
                </a:cubicBezTo>
                <a:close/>
                <a:moveTo>
                  <a:pt x="30" y="34"/>
                </a:moveTo>
                <a:cubicBezTo>
                  <a:pt x="16" y="14"/>
                  <a:pt x="33" y="18"/>
                  <a:pt x="29" y="4"/>
                </a:cubicBezTo>
                <a:cubicBezTo>
                  <a:pt x="38" y="17"/>
                  <a:pt x="24" y="17"/>
                  <a:pt x="30" y="34"/>
                </a:cubicBezTo>
                <a:close/>
                <a:moveTo>
                  <a:pt x="15" y="53"/>
                </a:moveTo>
                <a:cubicBezTo>
                  <a:pt x="17" y="62"/>
                  <a:pt x="21" y="72"/>
                  <a:pt x="26" y="80"/>
                </a:cubicBezTo>
                <a:cubicBezTo>
                  <a:pt x="33" y="75"/>
                  <a:pt x="33" y="75"/>
                  <a:pt x="33" y="75"/>
                </a:cubicBezTo>
                <a:cubicBezTo>
                  <a:pt x="29" y="68"/>
                  <a:pt x="25" y="59"/>
                  <a:pt x="24" y="52"/>
                </a:cubicBezTo>
                <a:cubicBezTo>
                  <a:pt x="15" y="53"/>
                  <a:pt x="15" y="53"/>
                  <a:pt x="15" y="53"/>
                </a:cubicBezTo>
                <a:close/>
                <a:moveTo>
                  <a:pt x="77" y="50"/>
                </a:moveTo>
                <a:cubicBezTo>
                  <a:pt x="76" y="56"/>
                  <a:pt x="74" y="62"/>
                  <a:pt x="72" y="68"/>
                </a:cubicBezTo>
                <a:cubicBezTo>
                  <a:pt x="74" y="69"/>
                  <a:pt x="75" y="70"/>
                  <a:pt x="77" y="70"/>
                </a:cubicBezTo>
                <a:cubicBezTo>
                  <a:pt x="80" y="70"/>
                  <a:pt x="83" y="69"/>
                  <a:pt x="84" y="67"/>
                </a:cubicBezTo>
                <a:cubicBezTo>
                  <a:pt x="86" y="65"/>
                  <a:pt x="87" y="63"/>
                  <a:pt x="87" y="60"/>
                </a:cubicBezTo>
                <a:cubicBezTo>
                  <a:pt x="87" y="57"/>
                  <a:pt x="86" y="55"/>
                  <a:pt x="84" y="53"/>
                </a:cubicBezTo>
                <a:cubicBezTo>
                  <a:pt x="83" y="51"/>
                  <a:pt x="80" y="50"/>
                  <a:pt x="77" y="50"/>
                </a:cubicBezTo>
                <a:cubicBezTo>
                  <a:pt x="77" y="50"/>
                  <a:pt x="77" y="50"/>
                  <a:pt x="77" y="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微软雅黑" panose="020B0503020204020204" charset="-122"/>
              <a:ea typeface="微软雅黑" panose="020B0503020204020204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71" name="Rectangle 32"/>
          <p:cNvSpPr>
            <a:spLocks noChangeArrowheads="1"/>
          </p:cNvSpPr>
          <p:nvPr/>
        </p:nvSpPr>
        <p:spPr bwMode="auto">
          <a:xfrm>
            <a:off x="3482044" y="3311044"/>
            <a:ext cx="102393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endParaRPr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2" name="Rectangle 32"/>
          <p:cNvSpPr>
            <a:spLocks noChangeArrowheads="1"/>
          </p:cNvSpPr>
          <p:nvPr/>
        </p:nvSpPr>
        <p:spPr bwMode="auto">
          <a:xfrm>
            <a:off x="4529203" y="1969841"/>
            <a:ext cx="102393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endParaRPr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3" name="Rectangle 32"/>
          <p:cNvSpPr>
            <a:spLocks noChangeArrowheads="1"/>
          </p:cNvSpPr>
          <p:nvPr/>
        </p:nvSpPr>
        <p:spPr bwMode="auto">
          <a:xfrm>
            <a:off x="4700192" y="3177773"/>
            <a:ext cx="102393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endParaRPr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accent5">
              <a:lumMod val="75000"/>
            </a:schemeClr>
          </a:solidFill>
        </p:grpSpPr>
        <p:sp>
          <p:nvSpPr>
            <p:cNvPr id="25" name="菱形 24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菱形 26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菱形 27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accent5">
              <a:lumMod val="75000"/>
            </a:schemeClr>
          </a:solidFill>
        </p:grpSpPr>
        <p:sp>
          <p:nvSpPr>
            <p:cNvPr id="30" name="菱形 29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菱形 30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菱形 31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accent5">
              <a:lumMod val="75000"/>
            </a:schemeClr>
          </a:solidFill>
        </p:grpSpPr>
        <p:sp>
          <p:nvSpPr>
            <p:cNvPr id="34" name="菱形 3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菱形 3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菱形 52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4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Impact" panose="020B0806030902050204"/>
              <a:sym typeface="Impact" panose="020B0806030902050204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965672" y="1217743"/>
            <a:ext cx="6120680" cy="101566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60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04 </a:t>
            </a:r>
            <a:r>
              <a:rPr lang="zh-CN" altLang="en-US" sz="60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致谢及其他</a:t>
            </a:r>
          </a:p>
        </p:txBody>
      </p:sp>
      <p:sp>
        <p:nvSpPr>
          <p:cNvPr id="57" name="矩形 56"/>
          <p:cNvSpPr/>
          <p:nvPr/>
        </p:nvSpPr>
        <p:spPr>
          <a:xfrm>
            <a:off x="1965672" y="2747021"/>
            <a:ext cx="57816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Lorem ipsum dolor sit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amet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consectetur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adipisicing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elit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sed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do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eiusmod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tempor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incididunt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ut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labore</a:t>
            </a:r>
            <a:r>
              <a:rPr lang="en-US" altLang="zh-CN" sz="16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et </a:t>
            </a:r>
            <a:endParaRPr lang="zh-CN" altLang="en-US" sz="1600" b="1" dirty="0">
              <a:blipFill>
                <a:blip r:embed="rId2"/>
                <a:stretch>
                  <a:fillRect/>
                </a:stretch>
              </a:blip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965672" y="2336851"/>
            <a:ext cx="6566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在这里输入您论文的题目</a:t>
            </a:r>
            <a:endParaRPr lang="en-US" altLang="zh-CN" sz="2000" b="1" dirty="0">
              <a:blipFill>
                <a:blip r:embed="rId2"/>
                <a:stretch>
                  <a:fillRect/>
                </a:stretch>
              </a:blip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-146050" y="3723878"/>
            <a:ext cx="9432925" cy="1871662"/>
            <a:chOff x="-146050" y="3371850"/>
            <a:chExt cx="9432925" cy="1871662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3394075"/>
              <a:ext cx="2352675" cy="1838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1663" y="3646488"/>
              <a:ext cx="3949700" cy="1585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7650" y="4035425"/>
              <a:ext cx="3519488" cy="1196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6050" y="3371850"/>
              <a:ext cx="2395538" cy="187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0" y="0"/>
            <a:ext cx="9144000" cy="7715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3" name="组合 42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4" name="菱形 4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菱形 4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菱形 45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8" name="菱形 47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菱形 48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菱形 49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52" name="菱形 51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菱形 52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菱形 53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604448" y="4587974"/>
            <a:ext cx="402805" cy="402805"/>
            <a:chOff x="6704250" y="3107164"/>
            <a:chExt cx="1800000" cy="1800000"/>
          </a:xfrm>
          <a:blipFill>
            <a:blip r:embed="rId2"/>
            <a:stretch>
              <a:fillRect/>
            </a:stretch>
          </a:blipFill>
        </p:grpSpPr>
        <p:sp>
          <p:nvSpPr>
            <p:cNvPr id="56" name="右箭头 55"/>
            <p:cNvSpPr/>
            <p:nvPr/>
          </p:nvSpPr>
          <p:spPr>
            <a:xfrm>
              <a:off x="7225440" y="3641190"/>
              <a:ext cx="836511" cy="73194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同心圆 56"/>
            <p:cNvSpPr/>
            <p:nvPr/>
          </p:nvSpPr>
          <p:spPr>
            <a:xfrm>
              <a:off x="6704250" y="3107164"/>
              <a:ext cx="1800000" cy="1800000"/>
            </a:xfrm>
            <a:prstGeom prst="donut">
              <a:avLst>
                <a:gd name="adj" fmla="val 1249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7" name="矩形 96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8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Impact" panose="020B0806030902050204"/>
              <a:sym typeface="Impact" panose="020B0806030902050204"/>
            </a:endParaRPr>
          </a:p>
        </p:txBody>
      </p:sp>
      <p:sp>
        <p:nvSpPr>
          <p:cNvPr id="20" name="Freeform 5743"/>
          <p:cNvSpPr>
            <a:spLocks noEditPoints="1"/>
          </p:cNvSpPr>
          <p:nvPr/>
        </p:nvSpPr>
        <p:spPr bwMode="auto">
          <a:xfrm>
            <a:off x="1950269" y="1468855"/>
            <a:ext cx="948085" cy="1310358"/>
          </a:xfrm>
          <a:custGeom>
            <a:avLst/>
            <a:gdLst>
              <a:gd name="T0" fmla="*/ 20 w 58"/>
              <a:gd name="T1" fmla="*/ 20 h 80"/>
              <a:gd name="T2" fmla="*/ 42 w 58"/>
              <a:gd name="T3" fmla="*/ 20 h 80"/>
              <a:gd name="T4" fmla="*/ 46 w 58"/>
              <a:gd name="T5" fmla="*/ 36 h 80"/>
              <a:gd name="T6" fmla="*/ 58 w 58"/>
              <a:gd name="T7" fmla="*/ 36 h 80"/>
              <a:gd name="T8" fmla="*/ 58 w 58"/>
              <a:gd name="T9" fmla="*/ 39 h 80"/>
              <a:gd name="T10" fmla="*/ 42 w 58"/>
              <a:gd name="T11" fmla="*/ 41 h 80"/>
              <a:gd name="T12" fmla="*/ 37 w 58"/>
              <a:gd name="T13" fmla="*/ 35 h 80"/>
              <a:gd name="T14" fmla="*/ 34 w 58"/>
              <a:gd name="T15" fmla="*/ 46 h 80"/>
              <a:gd name="T16" fmla="*/ 46 w 58"/>
              <a:gd name="T17" fmla="*/ 60 h 80"/>
              <a:gd name="T18" fmla="*/ 46 w 58"/>
              <a:gd name="T19" fmla="*/ 79 h 80"/>
              <a:gd name="T20" fmla="*/ 41 w 58"/>
              <a:gd name="T21" fmla="*/ 80 h 80"/>
              <a:gd name="T22" fmla="*/ 37 w 58"/>
              <a:gd name="T23" fmla="*/ 63 h 80"/>
              <a:gd name="T24" fmla="*/ 27 w 58"/>
              <a:gd name="T25" fmla="*/ 56 h 80"/>
              <a:gd name="T26" fmla="*/ 19 w 58"/>
              <a:gd name="T27" fmla="*/ 68 h 80"/>
              <a:gd name="T28" fmla="*/ 1 w 58"/>
              <a:gd name="T29" fmla="*/ 71 h 80"/>
              <a:gd name="T30" fmla="*/ 0 w 58"/>
              <a:gd name="T31" fmla="*/ 68 h 80"/>
              <a:gd name="T32" fmla="*/ 14 w 58"/>
              <a:gd name="T33" fmla="*/ 62 h 80"/>
              <a:gd name="T34" fmla="*/ 17 w 58"/>
              <a:gd name="T35" fmla="*/ 45 h 80"/>
              <a:gd name="T36" fmla="*/ 20 w 58"/>
              <a:gd name="T37" fmla="*/ 31 h 80"/>
              <a:gd name="T38" fmla="*/ 13 w 58"/>
              <a:gd name="T39" fmla="*/ 33 h 80"/>
              <a:gd name="T40" fmla="*/ 15 w 58"/>
              <a:gd name="T41" fmla="*/ 44 h 80"/>
              <a:gd name="T42" fmla="*/ 11 w 58"/>
              <a:gd name="T43" fmla="*/ 45 h 80"/>
              <a:gd name="T44" fmla="*/ 5 w 58"/>
              <a:gd name="T45" fmla="*/ 31 h 80"/>
              <a:gd name="T46" fmla="*/ 20 w 58"/>
              <a:gd name="T47" fmla="*/ 20 h 80"/>
              <a:gd name="T48" fmla="*/ 32 w 58"/>
              <a:gd name="T49" fmla="*/ 0 h 80"/>
              <a:gd name="T50" fmla="*/ 41 w 58"/>
              <a:gd name="T51" fmla="*/ 9 h 80"/>
              <a:gd name="T52" fmla="*/ 32 w 58"/>
              <a:gd name="T53" fmla="*/ 18 h 80"/>
              <a:gd name="T54" fmla="*/ 23 w 58"/>
              <a:gd name="T55" fmla="*/ 9 h 80"/>
              <a:gd name="T56" fmla="*/ 32 w 58"/>
              <a:gd name="T5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" h="80">
                <a:moveTo>
                  <a:pt x="20" y="20"/>
                </a:moveTo>
                <a:cubicBezTo>
                  <a:pt x="42" y="20"/>
                  <a:pt x="42" y="20"/>
                  <a:pt x="42" y="20"/>
                </a:cubicBezTo>
                <a:cubicBezTo>
                  <a:pt x="46" y="36"/>
                  <a:pt x="46" y="36"/>
                  <a:pt x="46" y="36"/>
                </a:cubicBezTo>
                <a:cubicBezTo>
                  <a:pt x="58" y="36"/>
                  <a:pt x="58" y="36"/>
                  <a:pt x="58" y="36"/>
                </a:cubicBezTo>
                <a:cubicBezTo>
                  <a:pt x="58" y="39"/>
                  <a:pt x="58" y="39"/>
                  <a:pt x="58" y="39"/>
                </a:cubicBezTo>
                <a:cubicBezTo>
                  <a:pt x="42" y="41"/>
                  <a:pt x="42" y="41"/>
                  <a:pt x="42" y="41"/>
                </a:cubicBezTo>
                <a:cubicBezTo>
                  <a:pt x="37" y="35"/>
                  <a:pt x="37" y="35"/>
                  <a:pt x="37" y="35"/>
                </a:cubicBezTo>
                <a:cubicBezTo>
                  <a:pt x="34" y="46"/>
                  <a:pt x="34" y="46"/>
                  <a:pt x="34" y="46"/>
                </a:cubicBezTo>
                <a:cubicBezTo>
                  <a:pt x="46" y="60"/>
                  <a:pt x="46" y="60"/>
                  <a:pt x="46" y="60"/>
                </a:cubicBezTo>
                <a:cubicBezTo>
                  <a:pt x="46" y="79"/>
                  <a:pt x="46" y="79"/>
                  <a:pt x="46" y="79"/>
                </a:cubicBezTo>
                <a:cubicBezTo>
                  <a:pt x="41" y="80"/>
                  <a:pt x="41" y="80"/>
                  <a:pt x="41" y="80"/>
                </a:cubicBezTo>
                <a:cubicBezTo>
                  <a:pt x="37" y="63"/>
                  <a:pt x="37" y="63"/>
                  <a:pt x="37" y="63"/>
                </a:cubicBezTo>
                <a:cubicBezTo>
                  <a:pt x="27" y="56"/>
                  <a:pt x="27" y="56"/>
                  <a:pt x="27" y="56"/>
                </a:cubicBezTo>
                <a:cubicBezTo>
                  <a:pt x="24" y="60"/>
                  <a:pt x="19" y="68"/>
                  <a:pt x="19" y="68"/>
                </a:cubicBezTo>
                <a:cubicBezTo>
                  <a:pt x="1" y="71"/>
                  <a:pt x="1" y="71"/>
                  <a:pt x="1" y="71"/>
                </a:cubicBezTo>
                <a:cubicBezTo>
                  <a:pt x="0" y="68"/>
                  <a:pt x="0" y="68"/>
                  <a:pt x="0" y="68"/>
                </a:cubicBezTo>
                <a:cubicBezTo>
                  <a:pt x="14" y="62"/>
                  <a:pt x="14" y="62"/>
                  <a:pt x="14" y="62"/>
                </a:cubicBezTo>
                <a:cubicBezTo>
                  <a:pt x="17" y="45"/>
                  <a:pt x="17" y="45"/>
                  <a:pt x="17" y="45"/>
                </a:cubicBezTo>
                <a:cubicBezTo>
                  <a:pt x="20" y="31"/>
                  <a:pt x="20" y="31"/>
                  <a:pt x="20" y="31"/>
                </a:cubicBezTo>
                <a:cubicBezTo>
                  <a:pt x="13" y="33"/>
                  <a:pt x="13" y="33"/>
                  <a:pt x="13" y="33"/>
                </a:cubicBezTo>
                <a:cubicBezTo>
                  <a:pt x="15" y="44"/>
                  <a:pt x="15" y="44"/>
                  <a:pt x="15" y="44"/>
                </a:cubicBezTo>
                <a:cubicBezTo>
                  <a:pt x="11" y="45"/>
                  <a:pt x="11" y="45"/>
                  <a:pt x="11" y="45"/>
                </a:cubicBezTo>
                <a:cubicBezTo>
                  <a:pt x="5" y="31"/>
                  <a:pt x="5" y="31"/>
                  <a:pt x="5" y="31"/>
                </a:cubicBezTo>
                <a:cubicBezTo>
                  <a:pt x="20" y="20"/>
                  <a:pt x="20" y="20"/>
                  <a:pt x="20" y="20"/>
                </a:cubicBezTo>
                <a:close/>
                <a:moveTo>
                  <a:pt x="32" y="0"/>
                </a:moveTo>
                <a:cubicBezTo>
                  <a:pt x="37" y="0"/>
                  <a:pt x="41" y="4"/>
                  <a:pt x="41" y="9"/>
                </a:cubicBezTo>
                <a:cubicBezTo>
                  <a:pt x="41" y="14"/>
                  <a:pt x="37" y="18"/>
                  <a:pt x="32" y="18"/>
                </a:cubicBezTo>
                <a:cubicBezTo>
                  <a:pt x="27" y="18"/>
                  <a:pt x="23" y="14"/>
                  <a:pt x="23" y="9"/>
                </a:cubicBezTo>
                <a:cubicBezTo>
                  <a:pt x="23" y="4"/>
                  <a:pt x="27" y="0"/>
                  <a:pt x="32" y="0"/>
                </a:cubicBez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200">
              <a:latin typeface="Impact" panose="020B0806030902050204"/>
              <a:sym typeface="Impact" panose="020B0806030902050204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551358" y="2779213"/>
            <a:ext cx="1116048" cy="65517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20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3688033" y="2451624"/>
            <a:ext cx="1116048" cy="98131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2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835984" y="2111416"/>
            <a:ext cx="1116048" cy="132443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200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5972658" y="1796445"/>
            <a:ext cx="1116048" cy="163794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200"/>
          </a:p>
        </p:txBody>
      </p:sp>
      <p:sp>
        <p:nvSpPr>
          <p:cNvPr id="25" name="矩形 24"/>
          <p:cNvSpPr/>
          <p:nvPr/>
        </p:nvSpPr>
        <p:spPr>
          <a:xfrm>
            <a:off x="2562920" y="2967346"/>
            <a:ext cx="10661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Impact" panose="020B0806030902050204"/>
              </a:rPr>
              <a:t>Type here</a:t>
            </a:r>
          </a:p>
        </p:txBody>
      </p:sp>
      <p:sp>
        <p:nvSpPr>
          <p:cNvPr id="26" name="矩形 25"/>
          <p:cNvSpPr/>
          <p:nvPr/>
        </p:nvSpPr>
        <p:spPr>
          <a:xfrm>
            <a:off x="3718928" y="2798869"/>
            <a:ext cx="10661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Impact" panose="020B0806030902050204"/>
              </a:rPr>
              <a:t>Type here</a:t>
            </a:r>
          </a:p>
        </p:txBody>
      </p:sp>
      <p:sp>
        <p:nvSpPr>
          <p:cNvPr id="27" name="矩形 26"/>
          <p:cNvSpPr/>
          <p:nvPr/>
        </p:nvSpPr>
        <p:spPr>
          <a:xfrm>
            <a:off x="4874935" y="2628764"/>
            <a:ext cx="10661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Impact" panose="020B0806030902050204"/>
              </a:rPr>
              <a:t>Type here</a:t>
            </a:r>
          </a:p>
        </p:txBody>
      </p:sp>
      <p:sp>
        <p:nvSpPr>
          <p:cNvPr id="28" name="矩形 27"/>
          <p:cNvSpPr/>
          <p:nvPr/>
        </p:nvSpPr>
        <p:spPr>
          <a:xfrm>
            <a:off x="6030942" y="2458661"/>
            <a:ext cx="10661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Impact" panose="020B0806030902050204"/>
              </a:rPr>
              <a:t>Type here</a:t>
            </a:r>
          </a:p>
        </p:txBody>
      </p:sp>
      <p:sp>
        <p:nvSpPr>
          <p:cNvPr id="29" name="Lorem Ipsum"/>
          <p:cNvSpPr/>
          <p:nvPr/>
        </p:nvSpPr>
        <p:spPr bwMode="auto">
          <a:xfrm>
            <a:off x="967615" y="3429936"/>
            <a:ext cx="7327199" cy="1158038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399" rIns="72000" bIns="32399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Lorem </a:t>
            </a:r>
            <a:r>
              <a:rPr lang="en-US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ipsum</a:t>
            </a:r>
            <a:r>
              <a:rPr lang="en-US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dolor sit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enim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ad minim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veniam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quis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nostrud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exercitation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ullamco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laboris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nisi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aliquip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ex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ea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commodo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consequat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.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Duis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aute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irure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dolor in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reprehenderit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in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voluptate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velit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esse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cillum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eu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fugiat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nulla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200" dirty="0" err="1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pariatur</a:t>
            </a:r>
            <a:r>
              <a:rPr lang="en-US" sz="1200" dirty="0"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微软雅黑" panose="020B0503020204020204" charset="-122"/>
                <a:ea typeface="微软雅黑" panose="020B0503020204020204" charset="-122"/>
              </a:rPr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0" y="0"/>
            <a:ext cx="9144000" cy="7715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3" name="组合 42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4" name="菱形 4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菱形 4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菱形 45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8" name="菱形 47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菱形 48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菱形 49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52" name="菱形 51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菱形 52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菱形 53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604448" y="4587974"/>
            <a:ext cx="402805" cy="402805"/>
            <a:chOff x="6704250" y="3107164"/>
            <a:chExt cx="1800000" cy="1800000"/>
          </a:xfrm>
          <a:blipFill>
            <a:blip r:embed="rId2"/>
            <a:stretch>
              <a:fillRect/>
            </a:stretch>
          </a:blipFill>
        </p:grpSpPr>
        <p:sp>
          <p:nvSpPr>
            <p:cNvPr id="56" name="右箭头 55"/>
            <p:cNvSpPr/>
            <p:nvPr/>
          </p:nvSpPr>
          <p:spPr>
            <a:xfrm>
              <a:off x="7225440" y="3641190"/>
              <a:ext cx="836511" cy="73194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同心圆 56"/>
            <p:cNvSpPr/>
            <p:nvPr/>
          </p:nvSpPr>
          <p:spPr>
            <a:xfrm>
              <a:off x="6704250" y="3107164"/>
              <a:ext cx="1800000" cy="1800000"/>
            </a:xfrm>
            <a:prstGeom prst="donut">
              <a:avLst>
                <a:gd name="adj" fmla="val 1249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7" name="矩形 96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8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Impact" panose="020B0806030902050204"/>
              <a:sym typeface="Impact" panose="020B0806030902050204"/>
            </a:endParaRPr>
          </a:p>
        </p:txBody>
      </p:sp>
      <p:sp>
        <p:nvSpPr>
          <p:cNvPr id="21" name="Oval 27"/>
          <p:cNvSpPr>
            <a:spLocks noChangeArrowheads="1"/>
          </p:cNvSpPr>
          <p:nvPr/>
        </p:nvSpPr>
        <p:spPr bwMode="auto">
          <a:xfrm>
            <a:off x="1331640" y="2955728"/>
            <a:ext cx="1020520" cy="10031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/>
          </a:p>
        </p:txBody>
      </p:sp>
      <p:sp>
        <p:nvSpPr>
          <p:cNvPr id="22" name="矩形 21"/>
          <p:cNvSpPr/>
          <p:nvPr/>
        </p:nvSpPr>
        <p:spPr>
          <a:xfrm>
            <a:off x="1805896" y="3940150"/>
            <a:ext cx="72008" cy="30960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>
              <a:solidFill>
                <a:schemeClr val="tx1"/>
              </a:solidFill>
            </a:endParaRPr>
          </a:p>
        </p:txBody>
      </p: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1596991" y="4515966"/>
            <a:ext cx="489818" cy="491726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1" compatLnSpc="1">
            <a:no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Freeform 80"/>
          <p:cNvSpPr>
            <a:spLocks noEditPoints="1"/>
          </p:cNvSpPr>
          <p:nvPr/>
        </p:nvSpPr>
        <p:spPr bwMode="auto">
          <a:xfrm>
            <a:off x="1533055" y="3139030"/>
            <a:ext cx="575149" cy="646091"/>
          </a:xfrm>
          <a:custGeom>
            <a:avLst/>
            <a:gdLst>
              <a:gd name="T0" fmla="*/ 53 w 96"/>
              <a:gd name="T1" fmla="*/ 68 h 108"/>
              <a:gd name="T2" fmla="*/ 54 w 96"/>
              <a:gd name="T3" fmla="*/ 63 h 108"/>
              <a:gd name="T4" fmla="*/ 50 w 96"/>
              <a:gd name="T5" fmla="*/ 59 h 108"/>
              <a:gd name="T6" fmla="*/ 45 w 96"/>
              <a:gd name="T7" fmla="*/ 62 h 108"/>
              <a:gd name="T8" fmla="*/ 47 w 96"/>
              <a:gd name="T9" fmla="*/ 68 h 108"/>
              <a:gd name="T10" fmla="*/ 25 w 96"/>
              <a:gd name="T11" fmla="*/ 34 h 108"/>
              <a:gd name="T12" fmla="*/ 19 w 96"/>
              <a:gd name="T13" fmla="*/ 23 h 108"/>
              <a:gd name="T14" fmla="*/ 8 w 96"/>
              <a:gd name="T15" fmla="*/ 11 h 108"/>
              <a:gd name="T16" fmla="*/ 34 w 96"/>
              <a:gd name="T17" fmla="*/ 4 h 108"/>
              <a:gd name="T18" fmla="*/ 37 w 96"/>
              <a:gd name="T19" fmla="*/ 5 h 108"/>
              <a:gd name="T20" fmla="*/ 42 w 96"/>
              <a:gd name="T21" fmla="*/ 13 h 108"/>
              <a:gd name="T22" fmla="*/ 48 w 96"/>
              <a:gd name="T23" fmla="*/ 4 h 108"/>
              <a:gd name="T24" fmla="*/ 57 w 96"/>
              <a:gd name="T25" fmla="*/ 7 h 108"/>
              <a:gd name="T26" fmla="*/ 62 w 96"/>
              <a:gd name="T27" fmla="*/ 0 h 108"/>
              <a:gd name="T28" fmla="*/ 65 w 96"/>
              <a:gd name="T29" fmla="*/ 0 h 108"/>
              <a:gd name="T30" fmla="*/ 89 w 96"/>
              <a:gd name="T31" fmla="*/ 10 h 108"/>
              <a:gd name="T32" fmla="*/ 77 w 96"/>
              <a:gd name="T33" fmla="*/ 22 h 108"/>
              <a:gd name="T34" fmla="*/ 66 w 96"/>
              <a:gd name="T35" fmla="*/ 32 h 108"/>
              <a:gd name="T36" fmla="*/ 80 w 96"/>
              <a:gd name="T37" fmla="*/ 11 h 108"/>
              <a:gd name="T38" fmla="*/ 63 w 96"/>
              <a:gd name="T39" fmla="*/ 7 h 108"/>
              <a:gd name="T40" fmla="*/ 67 w 96"/>
              <a:gd name="T41" fmla="*/ 10 h 108"/>
              <a:gd name="T42" fmla="*/ 68 w 96"/>
              <a:gd name="T43" fmla="*/ 14 h 108"/>
              <a:gd name="T44" fmla="*/ 58 w 96"/>
              <a:gd name="T45" fmla="*/ 34 h 108"/>
              <a:gd name="T46" fmla="*/ 58 w 96"/>
              <a:gd name="T47" fmla="*/ 21 h 108"/>
              <a:gd name="T48" fmla="*/ 49 w 96"/>
              <a:gd name="T49" fmla="*/ 9 h 108"/>
              <a:gd name="T50" fmla="*/ 44 w 96"/>
              <a:gd name="T51" fmla="*/ 21 h 108"/>
              <a:gd name="T52" fmla="*/ 41 w 96"/>
              <a:gd name="T53" fmla="*/ 34 h 108"/>
              <a:gd name="T54" fmla="*/ 34 w 96"/>
              <a:gd name="T55" fmla="*/ 9 h 108"/>
              <a:gd name="T56" fmla="*/ 23 w 96"/>
              <a:gd name="T57" fmla="*/ 21 h 108"/>
              <a:gd name="T58" fmla="*/ 29 w 96"/>
              <a:gd name="T59" fmla="*/ 32 h 108"/>
              <a:gd name="T60" fmla="*/ 81 w 96"/>
              <a:gd name="T61" fmla="*/ 24 h 108"/>
              <a:gd name="T62" fmla="*/ 95 w 96"/>
              <a:gd name="T63" fmla="*/ 38 h 108"/>
              <a:gd name="T64" fmla="*/ 78 w 96"/>
              <a:gd name="T65" fmla="*/ 52 h 108"/>
              <a:gd name="T66" fmla="*/ 76 w 96"/>
              <a:gd name="T67" fmla="*/ 59 h 108"/>
              <a:gd name="T68" fmla="*/ 71 w 96"/>
              <a:gd name="T69" fmla="*/ 62 h 108"/>
              <a:gd name="T70" fmla="*/ 72 w 96"/>
              <a:gd name="T71" fmla="*/ 68 h 108"/>
              <a:gd name="T72" fmla="*/ 78 w 96"/>
              <a:gd name="T73" fmla="*/ 68 h 108"/>
              <a:gd name="T74" fmla="*/ 88 w 96"/>
              <a:gd name="T75" fmla="*/ 98 h 108"/>
              <a:gd name="T76" fmla="*/ 49 w 96"/>
              <a:gd name="T77" fmla="*/ 108 h 108"/>
              <a:gd name="T78" fmla="*/ 10 w 96"/>
              <a:gd name="T79" fmla="*/ 98 h 108"/>
              <a:gd name="T80" fmla="*/ 20 w 96"/>
              <a:gd name="T81" fmla="*/ 68 h 108"/>
              <a:gd name="T82" fmla="*/ 26 w 96"/>
              <a:gd name="T83" fmla="*/ 68 h 108"/>
              <a:gd name="T84" fmla="*/ 28 w 96"/>
              <a:gd name="T85" fmla="*/ 63 h 108"/>
              <a:gd name="T86" fmla="*/ 24 w 96"/>
              <a:gd name="T87" fmla="*/ 59 h 108"/>
              <a:gd name="T88" fmla="*/ 20 w 96"/>
              <a:gd name="T89" fmla="*/ 51 h 108"/>
              <a:gd name="T90" fmla="*/ 2 w 96"/>
              <a:gd name="T91" fmla="*/ 38 h 108"/>
              <a:gd name="T92" fmla="*/ 16 w 96"/>
              <a:gd name="T93" fmla="*/ 24 h 108"/>
              <a:gd name="T94" fmla="*/ 13 w 96"/>
              <a:gd name="T95" fmla="*/ 33 h 108"/>
              <a:gd name="T96" fmla="*/ 48 w 96"/>
              <a:gd name="T97" fmla="*/ 38 h 108"/>
              <a:gd name="T98" fmla="*/ 83 w 96"/>
              <a:gd name="T99" fmla="*/ 33 h 108"/>
              <a:gd name="T100" fmla="*/ 81 w 96"/>
              <a:gd name="T101" fmla="*/ 24 h 108"/>
              <a:gd name="T102" fmla="*/ 22 w 96"/>
              <a:gd name="T103" fmla="*/ 93 h 108"/>
              <a:gd name="T104" fmla="*/ 37 w 96"/>
              <a:gd name="T105" fmla="*/ 79 h 108"/>
              <a:gd name="T106" fmla="*/ 43 w 96"/>
              <a:gd name="T107" fmla="*/ 98 h 108"/>
              <a:gd name="T108" fmla="*/ 58 w 96"/>
              <a:gd name="T109" fmla="*/ 98 h 108"/>
              <a:gd name="T110" fmla="*/ 46 w 96"/>
              <a:gd name="T111" fmla="*/ 79 h 108"/>
              <a:gd name="T112" fmla="*/ 68 w 96"/>
              <a:gd name="T113" fmla="*/ 96 h 108"/>
              <a:gd name="T114" fmla="*/ 73 w 96"/>
              <a:gd name="T115" fmla="*/ 78 h 108"/>
              <a:gd name="T116" fmla="*/ 68 w 96"/>
              <a:gd name="T117" fmla="*/ 96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6" h="108">
                <a:moveTo>
                  <a:pt x="50" y="74"/>
                </a:moveTo>
                <a:cubicBezTo>
                  <a:pt x="53" y="68"/>
                  <a:pt x="53" y="68"/>
                  <a:pt x="53" y="68"/>
                </a:cubicBezTo>
                <a:cubicBezTo>
                  <a:pt x="60" y="67"/>
                  <a:pt x="60" y="67"/>
                  <a:pt x="60" y="67"/>
                </a:cubicBezTo>
                <a:cubicBezTo>
                  <a:pt x="54" y="63"/>
                  <a:pt x="54" y="63"/>
                  <a:pt x="54" y="63"/>
                </a:cubicBezTo>
                <a:cubicBezTo>
                  <a:pt x="56" y="55"/>
                  <a:pt x="56" y="55"/>
                  <a:pt x="56" y="55"/>
                </a:cubicBezTo>
                <a:cubicBezTo>
                  <a:pt x="50" y="59"/>
                  <a:pt x="50" y="59"/>
                  <a:pt x="50" y="59"/>
                </a:cubicBezTo>
                <a:cubicBezTo>
                  <a:pt x="43" y="55"/>
                  <a:pt x="43" y="55"/>
                  <a:pt x="43" y="55"/>
                </a:cubicBezTo>
                <a:cubicBezTo>
                  <a:pt x="45" y="62"/>
                  <a:pt x="45" y="62"/>
                  <a:pt x="45" y="62"/>
                </a:cubicBezTo>
                <a:cubicBezTo>
                  <a:pt x="39" y="67"/>
                  <a:pt x="39" y="67"/>
                  <a:pt x="39" y="67"/>
                </a:cubicBezTo>
                <a:cubicBezTo>
                  <a:pt x="47" y="68"/>
                  <a:pt x="47" y="68"/>
                  <a:pt x="47" y="68"/>
                </a:cubicBezTo>
                <a:cubicBezTo>
                  <a:pt x="50" y="74"/>
                  <a:pt x="50" y="74"/>
                  <a:pt x="50" y="74"/>
                </a:cubicBezTo>
                <a:close/>
                <a:moveTo>
                  <a:pt x="25" y="34"/>
                </a:moveTo>
                <a:cubicBezTo>
                  <a:pt x="23" y="30"/>
                  <a:pt x="22" y="27"/>
                  <a:pt x="19" y="23"/>
                </a:cubicBezTo>
                <a:cubicBezTo>
                  <a:pt x="19" y="23"/>
                  <a:pt x="19" y="23"/>
                  <a:pt x="19" y="23"/>
                </a:cubicBezTo>
                <a:cubicBezTo>
                  <a:pt x="17" y="20"/>
                  <a:pt x="15" y="17"/>
                  <a:pt x="11" y="14"/>
                </a:cubicBezTo>
                <a:cubicBezTo>
                  <a:pt x="8" y="11"/>
                  <a:pt x="8" y="11"/>
                  <a:pt x="8" y="11"/>
                </a:cubicBezTo>
                <a:cubicBezTo>
                  <a:pt x="12" y="10"/>
                  <a:pt x="12" y="10"/>
                  <a:pt x="12" y="10"/>
                </a:cubicBezTo>
                <a:cubicBezTo>
                  <a:pt x="34" y="4"/>
                  <a:pt x="34" y="4"/>
                  <a:pt x="34" y="4"/>
                </a:cubicBezTo>
                <a:cubicBezTo>
                  <a:pt x="36" y="3"/>
                  <a:pt x="36" y="3"/>
                  <a:pt x="36" y="3"/>
                </a:cubicBezTo>
                <a:cubicBezTo>
                  <a:pt x="37" y="5"/>
                  <a:pt x="37" y="5"/>
                  <a:pt x="37" y="5"/>
                </a:cubicBezTo>
                <a:cubicBezTo>
                  <a:pt x="39" y="7"/>
                  <a:pt x="40" y="10"/>
                  <a:pt x="41" y="13"/>
                </a:cubicBezTo>
                <a:cubicBezTo>
                  <a:pt x="42" y="13"/>
                  <a:pt x="42" y="13"/>
                  <a:pt x="42" y="13"/>
                </a:cubicBezTo>
                <a:cubicBezTo>
                  <a:pt x="43" y="10"/>
                  <a:pt x="44" y="8"/>
                  <a:pt x="47" y="5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6"/>
                  <a:pt x="58" y="5"/>
                  <a:pt x="59" y="4"/>
                </a:cubicBezTo>
                <a:cubicBezTo>
                  <a:pt x="60" y="2"/>
                  <a:pt x="61" y="1"/>
                  <a:pt x="62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86" y="8"/>
                  <a:pt x="86" y="8"/>
                  <a:pt x="86" y="8"/>
                </a:cubicBezTo>
                <a:cubicBezTo>
                  <a:pt x="89" y="10"/>
                  <a:pt x="89" y="10"/>
                  <a:pt x="89" y="10"/>
                </a:cubicBezTo>
                <a:cubicBezTo>
                  <a:pt x="86" y="12"/>
                  <a:pt x="86" y="12"/>
                  <a:pt x="86" y="12"/>
                </a:cubicBezTo>
                <a:cubicBezTo>
                  <a:pt x="83" y="15"/>
                  <a:pt x="80" y="19"/>
                  <a:pt x="77" y="22"/>
                </a:cubicBezTo>
                <a:cubicBezTo>
                  <a:pt x="74" y="26"/>
                  <a:pt x="72" y="30"/>
                  <a:pt x="70" y="34"/>
                </a:cubicBezTo>
                <a:cubicBezTo>
                  <a:pt x="66" y="32"/>
                  <a:pt x="66" y="32"/>
                  <a:pt x="66" y="32"/>
                </a:cubicBezTo>
                <a:cubicBezTo>
                  <a:pt x="68" y="28"/>
                  <a:pt x="70" y="23"/>
                  <a:pt x="73" y="19"/>
                </a:cubicBezTo>
                <a:cubicBezTo>
                  <a:pt x="75" y="17"/>
                  <a:pt x="78" y="14"/>
                  <a:pt x="80" y="11"/>
                </a:cubicBezTo>
                <a:cubicBezTo>
                  <a:pt x="64" y="5"/>
                  <a:pt x="64" y="5"/>
                  <a:pt x="64" y="5"/>
                </a:cubicBezTo>
                <a:cubicBezTo>
                  <a:pt x="64" y="6"/>
                  <a:pt x="63" y="6"/>
                  <a:pt x="63" y="7"/>
                </a:cubicBezTo>
                <a:cubicBezTo>
                  <a:pt x="63" y="7"/>
                  <a:pt x="62" y="8"/>
                  <a:pt x="62" y="8"/>
                </a:cubicBezTo>
                <a:cubicBezTo>
                  <a:pt x="67" y="10"/>
                  <a:pt x="67" y="10"/>
                  <a:pt x="67" y="10"/>
                </a:cubicBezTo>
                <a:cubicBezTo>
                  <a:pt x="71" y="11"/>
                  <a:pt x="71" y="11"/>
                  <a:pt x="71" y="11"/>
                </a:cubicBezTo>
                <a:cubicBezTo>
                  <a:pt x="68" y="14"/>
                  <a:pt x="68" y="14"/>
                  <a:pt x="68" y="14"/>
                </a:cubicBezTo>
                <a:cubicBezTo>
                  <a:pt x="66" y="17"/>
                  <a:pt x="64" y="20"/>
                  <a:pt x="62" y="23"/>
                </a:cubicBezTo>
                <a:cubicBezTo>
                  <a:pt x="60" y="26"/>
                  <a:pt x="59" y="30"/>
                  <a:pt x="58" y="34"/>
                </a:cubicBezTo>
                <a:cubicBezTo>
                  <a:pt x="53" y="33"/>
                  <a:pt x="53" y="33"/>
                  <a:pt x="53" y="33"/>
                </a:cubicBezTo>
                <a:cubicBezTo>
                  <a:pt x="54" y="29"/>
                  <a:pt x="56" y="24"/>
                  <a:pt x="58" y="21"/>
                </a:cubicBezTo>
                <a:cubicBezTo>
                  <a:pt x="59" y="18"/>
                  <a:pt x="61" y="16"/>
                  <a:pt x="62" y="14"/>
                </a:cubicBezTo>
                <a:cubicBezTo>
                  <a:pt x="49" y="9"/>
                  <a:pt x="49" y="9"/>
                  <a:pt x="49" y="9"/>
                </a:cubicBezTo>
                <a:cubicBezTo>
                  <a:pt x="48" y="11"/>
                  <a:pt x="47" y="13"/>
                  <a:pt x="46" y="15"/>
                </a:cubicBezTo>
                <a:cubicBezTo>
                  <a:pt x="45" y="17"/>
                  <a:pt x="44" y="19"/>
                  <a:pt x="44" y="21"/>
                </a:cubicBezTo>
                <a:cubicBezTo>
                  <a:pt x="45" y="25"/>
                  <a:pt x="45" y="29"/>
                  <a:pt x="45" y="33"/>
                </a:cubicBezTo>
                <a:cubicBezTo>
                  <a:pt x="41" y="34"/>
                  <a:pt x="41" y="34"/>
                  <a:pt x="41" y="34"/>
                </a:cubicBezTo>
                <a:cubicBezTo>
                  <a:pt x="40" y="29"/>
                  <a:pt x="40" y="25"/>
                  <a:pt x="39" y="20"/>
                </a:cubicBezTo>
                <a:cubicBezTo>
                  <a:pt x="38" y="16"/>
                  <a:pt x="36" y="12"/>
                  <a:pt x="34" y="9"/>
                </a:cubicBezTo>
                <a:cubicBezTo>
                  <a:pt x="17" y="13"/>
                  <a:pt x="17" y="13"/>
                  <a:pt x="17" y="13"/>
                </a:cubicBezTo>
                <a:cubicBezTo>
                  <a:pt x="20" y="16"/>
                  <a:pt x="22" y="18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6" y="25"/>
                  <a:pt x="28" y="28"/>
                  <a:pt x="29" y="32"/>
                </a:cubicBezTo>
                <a:cubicBezTo>
                  <a:pt x="25" y="34"/>
                  <a:pt x="25" y="34"/>
                  <a:pt x="25" y="34"/>
                </a:cubicBezTo>
                <a:close/>
                <a:moveTo>
                  <a:pt x="81" y="24"/>
                </a:moveTo>
                <a:cubicBezTo>
                  <a:pt x="90" y="27"/>
                  <a:pt x="95" y="30"/>
                  <a:pt x="95" y="35"/>
                </a:cubicBezTo>
                <a:cubicBezTo>
                  <a:pt x="95" y="36"/>
                  <a:pt x="95" y="37"/>
                  <a:pt x="95" y="38"/>
                </a:cubicBezTo>
                <a:cubicBezTo>
                  <a:pt x="96" y="45"/>
                  <a:pt x="96" y="45"/>
                  <a:pt x="96" y="45"/>
                </a:cubicBezTo>
                <a:cubicBezTo>
                  <a:pt x="78" y="52"/>
                  <a:pt x="78" y="52"/>
                  <a:pt x="78" y="52"/>
                </a:cubicBezTo>
                <a:cubicBezTo>
                  <a:pt x="78" y="53"/>
                  <a:pt x="79" y="55"/>
                  <a:pt x="79" y="57"/>
                </a:cubicBezTo>
                <a:cubicBezTo>
                  <a:pt x="76" y="59"/>
                  <a:pt x="76" y="59"/>
                  <a:pt x="76" y="59"/>
                </a:cubicBezTo>
                <a:cubicBezTo>
                  <a:pt x="69" y="55"/>
                  <a:pt x="69" y="55"/>
                  <a:pt x="69" y="55"/>
                </a:cubicBezTo>
                <a:cubicBezTo>
                  <a:pt x="71" y="62"/>
                  <a:pt x="71" y="62"/>
                  <a:pt x="71" y="62"/>
                </a:cubicBezTo>
                <a:cubicBezTo>
                  <a:pt x="65" y="67"/>
                  <a:pt x="65" y="67"/>
                  <a:pt x="65" y="67"/>
                </a:cubicBezTo>
                <a:cubicBezTo>
                  <a:pt x="72" y="68"/>
                  <a:pt x="72" y="68"/>
                  <a:pt x="72" y="68"/>
                </a:cubicBezTo>
                <a:cubicBezTo>
                  <a:pt x="75" y="74"/>
                  <a:pt x="75" y="74"/>
                  <a:pt x="75" y="74"/>
                </a:cubicBezTo>
                <a:cubicBezTo>
                  <a:pt x="78" y="68"/>
                  <a:pt x="78" y="68"/>
                  <a:pt x="78" y="68"/>
                </a:cubicBezTo>
                <a:cubicBezTo>
                  <a:pt x="80" y="68"/>
                  <a:pt x="80" y="68"/>
                  <a:pt x="80" y="68"/>
                </a:cubicBezTo>
                <a:cubicBezTo>
                  <a:pt x="88" y="98"/>
                  <a:pt x="88" y="98"/>
                  <a:pt x="88" y="98"/>
                </a:cubicBezTo>
                <a:cubicBezTo>
                  <a:pt x="85" y="100"/>
                  <a:pt x="85" y="100"/>
                  <a:pt x="85" y="100"/>
                </a:cubicBezTo>
                <a:cubicBezTo>
                  <a:pt x="77" y="105"/>
                  <a:pt x="63" y="108"/>
                  <a:pt x="49" y="108"/>
                </a:cubicBezTo>
                <a:cubicBezTo>
                  <a:pt x="36" y="108"/>
                  <a:pt x="22" y="105"/>
                  <a:pt x="13" y="100"/>
                </a:cubicBezTo>
                <a:cubicBezTo>
                  <a:pt x="10" y="98"/>
                  <a:pt x="10" y="98"/>
                  <a:pt x="10" y="98"/>
                </a:cubicBezTo>
                <a:cubicBezTo>
                  <a:pt x="19" y="68"/>
                  <a:pt x="19" y="68"/>
                  <a:pt x="19" y="68"/>
                </a:cubicBezTo>
                <a:cubicBezTo>
                  <a:pt x="20" y="68"/>
                  <a:pt x="20" y="68"/>
                  <a:pt x="20" y="68"/>
                </a:cubicBezTo>
                <a:cubicBezTo>
                  <a:pt x="23" y="74"/>
                  <a:pt x="23" y="74"/>
                  <a:pt x="23" y="74"/>
                </a:cubicBezTo>
                <a:cubicBezTo>
                  <a:pt x="26" y="68"/>
                  <a:pt x="26" y="68"/>
                  <a:pt x="26" y="68"/>
                </a:cubicBezTo>
                <a:cubicBezTo>
                  <a:pt x="33" y="67"/>
                  <a:pt x="33" y="67"/>
                  <a:pt x="33" y="67"/>
                </a:cubicBezTo>
                <a:cubicBezTo>
                  <a:pt x="28" y="63"/>
                  <a:pt x="28" y="63"/>
                  <a:pt x="28" y="63"/>
                </a:cubicBezTo>
                <a:cubicBezTo>
                  <a:pt x="30" y="55"/>
                  <a:pt x="30" y="55"/>
                  <a:pt x="30" y="55"/>
                </a:cubicBezTo>
                <a:cubicBezTo>
                  <a:pt x="24" y="59"/>
                  <a:pt x="24" y="59"/>
                  <a:pt x="24" y="59"/>
                </a:cubicBezTo>
                <a:cubicBezTo>
                  <a:pt x="20" y="57"/>
                  <a:pt x="20" y="57"/>
                  <a:pt x="20" y="57"/>
                </a:cubicBezTo>
                <a:cubicBezTo>
                  <a:pt x="20" y="55"/>
                  <a:pt x="20" y="53"/>
                  <a:pt x="20" y="51"/>
                </a:cubicBezTo>
                <a:cubicBezTo>
                  <a:pt x="0" y="45"/>
                  <a:pt x="0" y="45"/>
                  <a:pt x="0" y="45"/>
                </a:cubicBezTo>
                <a:cubicBezTo>
                  <a:pt x="2" y="38"/>
                  <a:pt x="2" y="38"/>
                  <a:pt x="2" y="38"/>
                </a:cubicBezTo>
                <a:cubicBezTo>
                  <a:pt x="1" y="37"/>
                  <a:pt x="1" y="36"/>
                  <a:pt x="1" y="35"/>
                </a:cubicBezTo>
                <a:cubicBezTo>
                  <a:pt x="1" y="30"/>
                  <a:pt x="7" y="27"/>
                  <a:pt x="16" y="24"/>
                </a:cubicBezTo>
                <a:cubicBezTo>
                  <a:pt x="20" y="31"/>
                  <a:pt x="20" y="31"/>
                  <a:pt x="20" y="31"/>
                </a:cubicBezTo>
                <a:cubicBezTo>
                  <a:pt x="16" y="32"/>
                  <a:pt x="13" y="33"/>
                  <a:pt x="13" y="33"/>
                </a:cubicBezTo>
                <a:cubicBezTo>
                  <a:pt x="13" y="33"/>
                  <a:pt x="17" y="34"/>
                  <a:pt x="22" y="35"/>
                </a:cubicBezTo>
                <a:cubicBezTo>
                  <a:pt x="29" y="37"/>
                  <a:pt x="37" y="38"/>
                  <a:pt x="48" y="38"/>
                </a:cubicBezTo>
                <a:cubicBezTo>
                  <a:pt x="60" y="38"/>
                  <a:pt x="67" y="37"/>
                  <a:pt x="74" y="35"/>
                </a:cubicBezTo>
                <a:cubicBezTo>
                  <a:pt x="80" y="34"/>
                  <a:pt x="83" y="33"/>
                  <a:pt x="83" y="33"/>
                </a:cubicBezTo>
                <a:cubicBezTo>
                  <a:pt x="83" y="33"/>
                  <a:pt x="80" y="32"/>
                  <a:pt x="76" y="31"/>
                </a:cubicBezTo>
                <a:cubicBezTo>
                  <a:pt x="81" y="24"/>
                  <a:pt x="81" y="24"/>
                  <a:pt x="81" y="24"/>
                </a:cubicBezTo>
                <a:close/>
                <a:moveTo>
                  <a:pt x="26" y="78"/>
                </a:moveTo>
                <a:cubicBezTo>
                  <a:pt x="22" y="93"/>
                  <a:pt x="22" y="93"/>
                  <a:pt x="22" y="93"/>
                </a:cubicBezTo>
                <a:cubicBezTo>
                  <a:pt x="25" y="94"/>
                  <a:pt x="29" y="96"/>
                  <a:pt x="33" y="96"/>
                </a:cubicBezTo>
                <a:cubicBezTo>
                  <a:pt x="37" y="79"/>
                  <a:pt x="37" y="79"/>
                  <a:pt x="37" y="79"/>
                </a:cubicBezTo>
                <a:cubicBezTo>
                  <a:pt x="33" y="78"/>
                  <a:pt x="29" y="78"/>
                  <a:pt x="26" y="78"/>
                </a:cubicBezTo>
                <a:close/>
                <a:moveTo>
                  <a:pt x="43" y="98"/>
                </a:moveTo>
                <a:cubicBezTo>
                  <a:pt x="45" y="98"/>
                  <a:pt x="47" y="98"/>
                  <a:pt x="49" y="98"/>
                </a:cubicBezTo>
                <a:cubicBezTo>
                  <a:pt x="52" y="98"/>
                  <a:pt x="55" y="98"/>
                  <a:pt x="58" y="98"/>
                </a:cubicBezTo>
                <a:cubicBezTo>
                  <a:pt x="55" y="79"/>
                  <a:pt x="55" y="79"/>
                  <a:pt x="55" y="79"/>
                </a:cubicBezTo>
                <a:cubicBezTo>
                  <a:pt x="52" y="79"/>
                  <a:pt x="49" y="79"/>
                  <a:pt x="46" y="79"/>
                </a:cubicBezTo>
                <a:cubicBezTo>
                  <a:pt x="43" y="98"/>
                  <a:pt x="43" y="98"/>
                  <a:pt x="43" y="98"/>
                </a:cubicBezTo>
                <a:close/>
                <a:moveTo>
                  <a:pt x="68" y="96"/>
                </a:moveTo>
                <a:cubicBezTo>
                  <a:pt x="71" y="95"/>
                  <a:pt x="74" y="94"/>
                  <a:pt x="77" y="93"/>
                </a:cubicBezTo>
                <a:cubicBezTo>
                  <a:pt x="73" y="78"/>
                  <a:pt x="73" y="78"/>
                  <a:pt x="73" y="78"/>
                </a:cubicBezTo>
                <a:cubicBezTo>
                  <a:pt x="70" y="78"/>
                  <a:pt x="67" y="78"/>
                  <a:pt x="64" y="78"/>
                </a:cubicBezTo>
                <a:lnTo>
                  <a:pt x="68" y="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时尚中黑简体" panose="01010104010101010101" pitchFamily="2" charset="-122"/>
              <a:ea typeface="时尚中黑简体" panose="01010104010101010101" pitchFamily="2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26" name="Oval 27"/>
          <p:cNvSpPr>
            <a:spLocks noChangeArrowheads="1"/>
          </p:cNvSpPr>
          <p:nvPr/>
        </p:nvSpPr>
        <p:spPr bwMode="auto">
          <a:xfrm>
            <a:off x="2699792" y="2227478"/>
            <a:ext cx="1020520" cy="10031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/>
          </a:p>
        </p:txBody>
      </p:sp>
      <p:sp>
        <p:nvSpPr>
          <p:cNvPr id="27" name="Freeform 92"/>
          <p:cNvSpPr>
            <a:spLocks noEditPoints="1"/>
          </p:cNvSpPr>
          <p:nvPr/>
        </p:nvSpPr>
        <p:spPr bwMode="auto">
          <a:xfrm>
            <a:off x="2857550" y="2417878"/>
            <a:ext cx="650131" cy="697847"/>
          </a:xfrm>
          <a:custGeom>
            <a:avLst/>
            <a:gdLst>
              <a:gd name="T0" fmla="*/ 66 w 218"/>
              <a:gd name="T1" fmla="*/ 163 h 234"/>
              <a:gd name="T2" fmla="*/ 17 w 218"/>
              <a:gd name="T3" fmla="*/ 104 h 234"/>
              <a:gd name="T4" fmla="*/ 43 w 218"/>
              <a:gd name="T5" fmla="*/ 57 h 234"/>
              <a:gd name="T6" fmla="*/ 52 w 218"/>
              <a:gd name="T7" fmla="*/ 52 h 234"/>
              <a:gd name="T8" fmla="*/ 92 w 218"/>
              <a:gd name="T9" fmla="*/ 52 h 234"/>
              <a:gd name="T10" fmla="*/ 182 w 218"/>
              <a:gd name="T11" fmla="*/ 52 h 234"/>
              <a:gd name="T12" fmla="*/ 192 w 218"/>
              <a:gd name="T13" fmla="*/ 57 h 234"/>
              <a:gd name="T14" fmla="*/ 218 w 218"/>
              <a:gd name="T15" fmla="*/ 104 h 234"/>
              <a:gd name="T16" fmla="*/ 168 w 218"/>
              <a:gd name="T17" fmla="*/ 163 h 234"/>
              <a:gd name="T18" fmla="*/ 116 w 218"/>
              <a:gd name="T19" fmla="*/ 224 h 234"/>
              <a:gd name="T20" fmla="*/ 109 w 218"/>
              <a:gd name="T21" fmla="*/ 215 h 234"/>
              <a:gd name="T22" fmla="*/ 168 w 218"/>
              <a:gd name="T23" fmla="*/ 203 h 234"/>
              <a:gd name="T24" fmla="*/ 170 w 218"/>
              <a:gd name="T25" fmla="*/ 215 h 234"/>
              <a:gd name="T26" fmla="*/ 182 w 218"/>
              <a:gd name="T27" fmla="*/ 210 h 234"/>
              <a:gd name="T28" fmla="*/ 177 w 218"/>
              <a:gd name="T29" fmla="*/ 201 h 234"/>
              <a:gd name="T30" fmla="*/ 170 w 218"/>
              <a:gd name="T31" fmla="*/ 182 h 234"/>
              <a:gd name="T32" fmla="*/ 26 w 218"/>
              <a:gd name="T33" fmla="*/ 23 h 234"/>
              <a:gd name="T34" fmla="*/ 24 w 218"/>
              <a:gd name="T35" fmla="*/ 38 h 234"/>
              <a:gd name="T36" fmla="*/ 38 w 218"/>
              <a:gd name="T37" fmla="*/ 40 h 234"/>
              <a:gd name="T38" fmla="*/ 40 w 218"/>
              <a:gd name="T39" fmla="*/ 26 h 234"/>
              <a:gd name="T40" fmla="*/ 43 w 218"/>
              <a:gd name="T41" fmla="*/ 0 h 234"/>
              <a:gd name="T42" fmla="*/ 88 w 218"/>
              <a:gd name="T43" fmla="*/ 97 h 234"/>
              <a:gd name="T44" fmla="*/ 102 w 218"/>
              <a:gd name="T45" fmla="*/ 71 h 234"/>
              <a:gd name="T46" fmla="*/ 64 w 218"/>
              <a:gd name="T47" fmla="*/ 71 h 234"/>
              <a:gd name="T48" fmla="*/ 147 w 218"/>
              <a:gd name="T49" fmla="*/ 97 h 234"/>
              <a:gd name="T50" fmla="*/ 125 w 218"/>
              <a:gd name="T51" fmla="*/ 71 h 234"/>
              <a:gd name="T52" fmla="*/ 177 w 218"/>
              <a:gd name="T53" fmla="*/ 73 h 234"/>
              <a:gd name="T54" fmla="*/ 192 w 218"/>
              <a:gd name="T55" fmla="*/ 99 h 234"/>
              <a:gd name="T56" fmla="*/ 177 w 218"/>
              <a:gd name="T57" fmla="*/ 73 h 234"/>
              <a:gd name="T58" fmla="*/ 118 w 218"/>
              <a:gd name="T59" fmla="*/ 73 h 234"/>
              <a:gd name="T60" fmla="*/ 140 w 218"/>
              <a:gd name="T61" fmla="*/ 99 h 234"/>
              <a:gd name="T62" fmla="*/ 81 w 218"/>
              <a:gd name="T63" fmla="*/ 99 h 234"/>
              <a:gd name="T64" fmla="*/ 40 w 218"/>
              <a:gd name="T65" fmla="*/ 101 h 234"/>
              <a:gd name="T66" fmla="*/ 104 w 218"/>
              <a:gd name="T67" fmla="*/ 175 h 234"/>
              <a:gd name="T68" fmla="*/ 83 w 218"/>
              <a:gd name="T69" fmla="*/ 118 h 234"/>
              <a:gd name="T70" fmla="*/ 151 w 218"/>
              <a:gd name="T71" fmla="*/ 118 h 234"/>
              <a:gd name="T72" fmla="*/ 130 w 218"/>
              <a:gd name="T73" fmla="*/ 175 h 234"/>
              <a:gd name="T74" fmla="*/ 189 w 218"/>
              <a:gd name="T75" fmla="*/ 106 h 234"/>
              <a:gd name="T76" fmla="*/ 71 w 218"/>
              <a:gd name="T77" fmla="*/ 99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18" h="234">
                <a:moveTo>
                  <a:pt x="109" y="215"/>
                </a:moveTo>
                <a:lnTo>
                  <a:pt x="66" y="163"/>
                </a:lnTo>
                <a:lnTo>
                  <a:pt x="22" y="111"/>
                </a:lnTo>
                <a:lnTo>
                  <a:pt x="17" y="104"/>
                </a:lnTo>
                <a:lnTo>
                  <a:pt x="22" y="99"/>
                </a:lnTo>
                <a:lnTo>
                  <a:pt x="43" y="57"/>
                </a:lnTo>
                <a:lnTo>
                  <a:pt x="45" y="52"/>
                </a:lnTo>
                <a:lnTo>
                  <a:pt x="52" y="52"/>
                </a:lnTo>
                <a:lnTo>
                  <a:pt x="92" y="52"/>
                </a:lnTo>
                <a:lnTo>
                  <a:pt x="92" y="52"/>
                </a:lnTo>
                <a:lnTo>
                  <a:pt x="102" y="52"/>
                </a:lnTo>
                <a:lnTo>
                  <a:pt x="182" y="52"/>
                </a:lnTo>
                <a:lnTo>
                  <a:pt x="189" y="52"/>
                </a:lnTo>
                <a:lnTo>
                  <a:pt x="192" y="57"/>
                </a:lnTo>
                <a:lnTo>
                  <a:pt x="213" y="99"/>
                </a:lnTo>
                <a:lnTo>
                  <a:pt x="218" y="104"/>
                </a:lnTo>
                <a:lnTo>
                  <a:pt x="213" y="111"/>
                </a:lnTo>
                <a:lnTo>
                  <a:pt x="168" y="163"/>
                </a:lnTo>
                <a:lnTo>
                  <a:pt x="125" y="215"/>
                </a:lnTo>
                <a:lnTo>
                  <a:pt x="116" y="224"/>
                </a:lnTo>
                <a:lnTo>
                  <a:pt x="109" y="215"/>
                </a:lnTo>
                <a:lnTo>
                  <a:pt x="109" y="215"/>
                </a:lnTo>
                <a:close/>
                <a:moveTo>
                  <a:pt x="170" y="182"/>
                </a:moveTo>
                <a:lnTo>
                  <a:pt x="168" y="203"/>
                </a:lnTo>
                <a:lnTo>
                  <a:pt x="149" y="212"/>
                </a:lnTo>
                <a:lnTo>
                  <a:pt x="170" y="215"/>
                </a:lnTo>
                <a:lnTo>
                  <a:pt x="180" y="234"/>
                </a:lnTo>
                <a:lnTo>
                  <a:pt x="182" y="210"/>
                </a:lnTo>
                <a:lnTo>
                  <a:pt x="199" y="203"/>
                </a:lnTo>
                <a:lnTo>
                  <a:pt x="177" y="201"/>
                </a:lnTo>
                <a:lnTo>
                  <a:pt x="170" y="182"/>
                </a:lnTo>
                <a:lnTo>
                  <a:pt x="170" y="182"/>
                </a:lnTo>
                <a:close/>
                <a:moveTo>
                  <a:pt x="43" y="0"/>
                </a:moveTo>
                <a:lnTo>
                  <a:pt x="26" y="23"/>
                </a:lnTo>
                <a:lnTo>
                  <a:pt x="0" y="21"/>
                </a:lnTo>
                <a:lnTo>
                  <a:pt x="24" y="38"/>
                </a:lnTo>
                <a:lnTo>
                  <a:pt x="22" y="64"/>
                </a:lnTo>
                <a:lnTo>
                  <a:pt x="38" y="40"/>
                </a:lnTo>
                <a:lnTo>
                  <a:pt x="64" y="42"/>
                </a:lnTo>
                <a:lnTo>
                  <a:pt x="40" y="26"/>
                </a:lnTo>
                <a:lnTo>
                  <a:pt x="43" y="0"/>
                </a:lnTo>
                <a:lnTo>
                  <a:pt x="43" y="0"/>
                </a:lnTo>
                <a:close/>
                <a:moveTo>
                  <a:pt x="64" y="71"/>
                </a:moveTo>
                <a:lnTo>
                  <a:pt x="88" y="97"/>
                </a:lnTo>
                <a:lnTo>
                  <a:pt x="109" y="71"/>
                </a:lnTo>
                <a:lnTo>
                  <a:pt x="102" y="71"/>
                </a:lnTo>
                <a:lnTo>
                  <a:pt x="64" y="71"/>
                </a:lnTo>
                <a:lnTo>
                  <a:pt x="64" y="71"/>
                </a:lnTo>
                <a:close/>
                <a:moveTo>
                  <a:pt x="125" y="71"/>
                </a:moveTo>
                <a:lnTo>
                  <a:pt x="147" y="97"/>
                </a:lnTo>
                <a:lnTo>
                  <a:pt x="170" y="71"/>
                </a:lnTo>
                <a:lnTo>
                  <a:pt x="125" y="71"/>
                </a:lnTo>
                <a:lnTo>
                  <a:pt x="125" y="71"/>
                </a:lnTo>
                <a:close/>
                <a:moveTo>
                  <a:pt x="177" y="73"/>
                </a:moveTo>
                <a:lnTo>
                  <a:pt x="154" y="99"/>
                </a:lnTo>
                <a:lnTo>
                  <a:pt x="192" y="99"/>
                </a:lnTo>
                <a:lnTo>
                  <a:pt x="177" y="73"/>
                </a:lnTo>
                <a:lnTo>
                  <a:pt x="177" y="73"/>
                </a:lnTo>
                <a:close/>
                <a:moveTo>
                  <a:pt x="140" y="99"/>
                </a:moveTo>
                <a:lnTo>
                  <a:pt x="118" y="73"/>
                </a:lnTo>
                <a:lnTo>
                  <a:pt x="95" y="99"/>
                </a:lnTo>
                <a:lnTo>
                  <a:pt x="140" y="99"/>
                </a:lnTo>
                <a:lnTo>
                  <a:pt x="140" y="99"/>
                </a:lnTo>
                <a:close/>
                <a:moveTo>
                  <a:pt x="81" y="99"/>
                </a:moveTo>
                <a:lnTo>
                  <a:pt x="57" y="75"/>
                </a:lnTo>
                <a:lnTo>
                  <a:pt x="40" y="101"/>
                </a:lnTo>
                <a:lnTo>
                  <a:pt x="81" y="149"/>
                </a:lnTo>
                <a:lnTo>
                  <a:pt x="104" y="175"/>
                </a:lnTo>
                <a:lnTo>
                  <a:pt x="78" y="123"/>
                </a:lnTo>
                <a:lnTo>
                  <a:pt x="83" y="118"/>
                </a:lnTo>
                <a:lnTo>
                  <a:pt x="118" y="186"/>
                </a:lnTo>
                <a:lnTo>
                  <a:pt x="151" y="118"/>
                </a:lnTo>
                <a:lnTo>
                  <a:pt x="156" y="123"/>
                </a:lnTo>
                <a:lnTo>
                  <a:pt x="130" y="175"/>
                </a:lnTo>
                <a:lnTo>
                  <a:pt x="154" y="149"/>
                </a:lnTo>
                <a:lnTo>
                  <a:pt x="189" y="106"/>
                </a:lnTo>
                <a:lnTo>
                  <a:pt x="71" y="106"/>
                </a:lnTo>
                <a:lnTo>
                  <a:pt x="71" y="99"/>
                </a:lnTo>
                <a:lnTo>
                  <a:pt x="81" y="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时尚中黑简体" panose="01010104010101010101" pitchFamily="2" charset="-122"/>
              <a:ea typeface="时尚中黑简体" panose="01010104010101010101" pitchFamily="2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174048" y="3211900"/>
            <a:ext cx="72008" cy="30960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>
              <a:solidFill>
                <a:schemeClr val="tx1"/>
              </a:solidFill>
            </a:endParaRP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2965143" y="3867894"/>
            <a:ext cx="489818" cy="491726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1" compatLnSpc="1">
            <a:no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" name="Oval 27"/>
          <p:cNvSpPr>
            <a:spLocks noChangeArrowheads="1"/>
          </p:cNvSpPr>
          <p:nvPr/>
        </p:nvSpPr>
        <p:spPr bwMode="auto">
          <a:xfrm>
            <a:off x="4061740" y="1499228"/>
            <a:ext cx="1020520" cy="10031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/>
          </a:p>
        </p:txBody>
      </p:sp>
      <p:sp>
        <p:nvSpPr>
          <p:cNvPr id="32" name="矩形 31"/>
          <p:cNvSpPr/>
          <p:nvPr/>
        </p:nvSpPr>
        <p:spPr>
          <a:xfrm>
            <a:off x="4535996" y="2483650"/>
            <a:ext cx="72008" cy="30960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>
              <a:solidFill>
                <a:schemeClr val="tx1"/>
              </a:solidFill>
            </a:endParaRPr>
          </a:p>
        </p:txBody>
      </p:sp>
      <p:sp>
        <p:nvSpPr>
          <p:cNvPr id="33" name="Oval 27"/>
          <p:cNvSpPr>
            <a:spLocks noChangeArrowheads="1"/>
          </p:cNvSpPr>
          <p:nvPr/>
        </p:nvSpPr>
        <p:spPr bwMode="auto">
          <a:xfrm>
            <a:off x="4327091" y="3219822"/>
            <a:ext cx="489818" cy="491726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1" compatLnSpc="1">
            <a:no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Freeform 93"/>
          <p:cNvSpPr>
            <a:spLocks noEditPoints="1"/>
          </p:cNvSpPr>
          <p:nvPr/>
        </p:nvSpPr>
        <p:spPr bwMode="auto">
          <a:xfrm>
            <a:off x="4270226" y="1760731"/>
            <a:ext cx="675556" cy="461417"/>
          </a:xfrm>
          <a:custGeom>
            <a:avLst/>
            <a:gdLst>
              <a:gd name="T0" fmla="*/ 56 w 112"/>
              <a:gd name="T1" fmla="*/ 20 h 77"/>
              <a:gd name="T2" fmla="*/ 15 w 112"/>
              <a:gd name="T3" fmla="*/ 49 h 77"/>
              <a:gd name="T4" fmla="*/ 10 w 112"/>
              <a:gd name="T5" fmla="*/ 52 h 77"/>
              <a:gd name="T6" fmla="*/ 4 w 112"/>
              <a:gd name="T7" fmla="*/ 66 h 77"/>
              <a:gd name="T8" fmla="*/ 4 w 112"/>
              <a:gd name="T9" fmla="*/ 37 h 77"/>
              <a:gd name="T10" fmla="*/ 0 w 112"/>
              <a:gd name="T11" fmla="*/ 46 h 77"/>
              <a:gd name="T12" fmla="*/ 13 w 112"/>
              <a:gd name="T13" fmla="*/ 29 h 77"/>
              <a:gd name="T14" fmla="*/ 15 w 112"/>
              <a:gd name="T15" fmla="*/ 49 h 77"/>
              <a:gd name="T16" fmla="*/ 15 w 112"/>
              <a:gd name="T17" fmla="*/ 25 h 77"/>
              <a:gd name="T18" fmla="*/ 3 w 112"/>
              <a:gd name="T19" fmla="*/ 22 h 77"/>
              <a:gd name="T20" fmla="*/ 96 w 112"/>
              <a:gd name="T21" fmla="*/ 66 h 77"/>
              <a:gd name="T22" fmla="*/ 102 w 112"/>
              <a:gd name="T23" fmla="*/ 52 h 77"/>
              <a:gd name="T24" fmla="*/ 107 w 112"/>
              <a:gd name="T25" fmla="*/ 49 h 77"/>
              <a:gd name="T26" fmla="*/ 107 w 112"/>
              <a:gd name="T27" fmla="*/ 37 h 77"/>
              <a:gd name="T28" fmla="*/ 112 w 112"/>
              <a:gd name="T29" fmla="*/ 33 h 77"/>
              <a:gd name="T30" fmla="*/ 98 w 112"/>
              <a:gd name="T31" fmla="*/ 31 h 77"/>
              <a:gd name="T32" fmla="*/ 101 w 112"/>
              <a:gd name="T33" fmla="*/ 15 h 77"/>
              <a:gd name="T34" fmla="*/ 97 w 112"/>
              <a:gd name="T35" fmla="*/ 26 h 77"/>
              <a:gd name="T36" fmla="*/ 101 w 112"/>
              <a:gd name="T37" fmla="*/ 15 h 77"/>
              <a:gd name="T38" fmla="*/ 80 w 112"/>
              <a:gd name="T39" fmla="*/ 72 h 77"/>
              <a:gd name="T40" fmla="*/ 82 w 112"/>
              <a:gd name="T41" fmla="*/ 72 h 77"/>
              <a:gd name="T42" fmla="*/ 87 w 112"/>
              <a:gd name="T43" fmla="*/ 47 h 77"/>
              <a:gd name="T44" fmla="*/ 88 w 112"/>
              <a:gd name="T45" fmla="*/ 47 h 77"/>
              <a:gd name="T46" fmla="*/ 88 w 112"/>
              <a:gd name="T47" fmla="*/ 26 h 77"/>
              <a:gd name="T48" fmla="*/ 77 w 112"/>
              <a:gd name="T49" fmla="*/ 51 h 77"/>
              <a:gd name="T50" fmla="*/ 65 w 112"/>
              <a:gd name="T51" fmla="*/ 32 h 77"/>
              <a:gd name="T52" fmla="*/ 64 w 112"/>
              <a:gd name="T53" fmla="*/ 50 h 77"/>
              <a:gd name="T54" fmla="*/ 57 w 112"/>
              <a:gd name="T55" fmla="*/ 55 h 77"/>
              <a:gd name="T56" fmla="*/ 48 w 112"/>
              <a:gd name="T57" fmla="*/ 77 h 77"/>
              <a:gd name="T58" fmla="*/ 48 w 112"/>
              <a:gd name="T59" fmla="*/ 32 h 77"/>
              <a:gd name="T60" fmla="*/ 41 w 112"/>
              <a:gd name="T61" fmla="*/ 47 h 77"/>
              <a:gd name="T62" fmla="*/ 65 w 112"/>
              <a:gd name="T63" fmla="*/ 21 h 77"/>
              <a:gd name="T64" fmla="*/ 65 w 112"/>
              <a:gd name="T65" fmla="*/ 47 h 77"/>
              <a:gd name="T66" fmla="*/ 31 w 112"/>
              <a:gd name="T67" fmla="*/ 72 h 77"/>
              <a:gd name="T68" fmla="*/ 30 w 112"/>
              <a:gd name="T69" fmla="*/ 72 h 77"/>
              <a:gd name="T70" fmla="*/ 24 w 112"/>
              <a:gd name="T71" fmla="*/ 47 h 77"/>
              <a:gd name="T72" fmla="*/ 23 w 112"/>
              <a:gd name="T73" fmla="*/ 47 h 77"/>
              <a:gd name="T74" fmla="*/ 23 w 112"/>
              <a:gd name="T75" fmla="*/ 26 h 77"/>
              <a:gd name="T76" fmla="*/ 35 w 112"/>
              <a:gd name="T77" fmla="*/ 51 h 77"/>
              <a:gd name="T78" fmla="*/ 39 w 112"/>
              <a:gd name="T79" fmla="*/ 17 h 77"/>
              <a:gd name="T80" fmla="*/ 31 w 112"/>
              <a:gd name="T81" fmla="*/ 25 h 77"/>
              <a:gd name="T82" fmla="*/ 81 w 112"/>
              <a:gd name="T83" fmla="*/ 9 h 77"/>
              <a:gd name="T84" fmla="*/ 75 w 112"/>
              <a:gd name="T85" fmla="*/ 23 h 77"/>
              <a:gd name="T86" fmla="*/ 81 w 112"/>
              <a:gd name="T87" fmla="*/ 9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2" h="77">
                <a:moveTo>
                  <a:pt x="56" y="0"/>
                </a:moveTo>
                <a:cubicBezTo>
                  <a:pt x="62" y="0"/>
                  <a:pt x="66" y="4"/>
                  <a:pt x="66" y="10"/>
                </a:cubicBezTo>
                <a:cubicBezTo>
                  <a:pt x="66" y="15"/>
                  <a:pt x="62" y="20"/>
                  <a:pt x="56" y="20"/>
                </a:cubicBezTo>
                <a:cubicBezTo>
                  <a:pt x="51" y="20"/>
                  <a:pt x="46" y="15"/>
                  <a:pt x="46" y="10"/>
                </a:cubicBezTo>
                <a:cubicBezTo>
                  <a:pt x="46" y="4"/>
                  <a:pt x="51" y="0"/>
                  <a:pt x="56" y="0"/>
                </a:cubicBezTo>
                <a:close/>
                <a:moveTo>
                  <a:pt x="15" y="49"/>
                </a:moveTo>
                <a:cubicBezTo>
                  <a:pt x="15" y="66"/>
                  <a:pt x="15" y="66"/>
                  <a:pt x="15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0" y="52"/>
                  <a:pt x="10" y="52"/>
                  <a:pt x="10" y="52"/>
                </a:cubicBezTo>
                <a:cubicBezTo>
                  <a:pt x="9" y="52"/>
                  <a:pt x="9" y="52"/>
                  <a:pt x="9" y="52"/>
                </a:cubicBezTo>
                <a:cubicBezTo>
                  <a:pt x="9" y="66"/>
                  <a:pt x="9" y="66"/>
                  <a:pt x="9" y="66"/>
                </a:cubicBezTo>
                <a:cubicBezTo>
                  <a:pt x="4" y="66"/>
                  <a:pt x="4" y="66"/>
                  <a:pt x="4" y="6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46"/>
                  <a:pt x="4" y="46"/>
                  <a:pt x="4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1"/>
                  <a:pt x="1" y="29"/>
                  <a:pt x="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0"/>
                  <a:pt x="13" y="30"/>
                  <a:pt x="13" y="31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9"/>
                  <a:pt x="15" y="49"/>
                  <a:pt x="15" y="49"/>
                </a:cubicBezTo>
                <a:close/>
                <a:moveTo>
                  <a:pt x="10" y="15"/>
                </a:moveTo>
                <a:cubicBezTo>
                  <a:pt x="13" y="15"/>
                  <a:pt x="16" y="18"/>
                  <a:pt x="16" y="22"/>
                </a:cubicBezTo>
                <a:cubicBezTo>
                  <a:pt x="16" y="23"/>
                  <a:pt x="16" y="24"/>
                  <a:pt x="15" y="25"/>
                </a:cubicBezTo>
                <a:cubicBezTo>
                  <a:pt x="15" y="26"/>
                  <a:pt x="15" y="26"/>
                  <a:pt x="14" y="26"/>
                </a:cubicBezTo>
                <a:cubicBezTo>
                  <a:pt x="13" y="27"/>
                  <a:pt x="12" y="28"/>
                  <a:pt x="10" y="28"/>
                </a:cubicBezTo>
                <a:cubicBezTo>
                  <a:pt x="6" y="28"/>
                  <a:pt x="3" y="25"/>
                  <a:pt x="3" y="22"/>
                </a:cubicBezTo>
                <a:cubicBezTo>
                  <a:pt x="3" y="18"/>
                  <a:pt x="6" y="15"/>
                  <a:pt x="10" y="15"/>
                </a:cubicBezTo>
                <a:close/>
                <a:moveTo>
                  <a:pt x="96" y="49"/>
                </a:moveTo>
                <a:cubicBezTo>
                  <a:pt x="96" y="66"/>
                  <a:pt x="96" y="66"/>
                  <a:pt x="96" y="66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02" y="66"/>
                  <a:pt x="102" y="66"/>
                  <a:pt x="102" y="66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7" y="49"/>
                  <a:pt x="107" y="49"/>
                  <a:pt x="107" y="49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2" y="33"/>
                  <a:pt x="112" y="33"/>
                  <a:pt x="112" y="33"/>
                </a:cubicBezTo>
                <a:cubicBezTo>
                  <a:pt x="112" y="31"/>
                  <a:pt x="110" y="29"/>
                  <a:pt x="107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8" y="30"/>
                  <a:pt x="98" y="30"/>
                  <a:pt x="98" y="31"/>
                </a:cubicBezTo>
                <a:cubicBezTo>
                  <a:pt x="98" y="49"/>
                  <a:pt x="98" y="49"/>
                  <a:pt x="98" y="49"/>
                </a:cubicBezTo>
                <a:cubicBezTo>
                  <a:pt x="96" y="49"/>
                  <a:pt x="96" y="49"/>
                  <a:pt x="96" y="49"/>
                </a:cubicBezTo>
                <a:close/>
                <a:moveTo>
                  <a:pt x="101" y="15"/>
                </a:moveTo>
                <a:cubicBezTo>
                  <a:pt x="98" y="15"/>
                  <a:pt x="95" y="18"/>
                  <a:pt x="95" y="22"/>
                </a:cubicBezTo>
                <a:cubicBezTo>
                  <a:pt x="95" y="23"/>
                  <a:pt x="95" y="24"/>
                  <a:pt x="96" y="25"/>
                </a:cubicBezTo>
                <a:cubicBezTo>
                  <a:pt x="96" y="26"/>
                  <a:pt x="97" y="26"/>
                  <a:pt x="97" y="26"/>
                </a:cubicBezTo>
                <a:cubicBezTo>
                  <a:pt x="98" y="27"/>
                  <a:pt x="100" y="28"/>
                  <a:pt x="101" y="28"/>
                </a:cubicBezTo>
                <a:cubicBezTo>
                  <a:pt x="105" y="28"/>
                  <a:pt x="108" y="25"/>
                  <a:pt x="108" y="22"/>
                </a:cubicBezTo>
                <a:cubicBezTo>
                  <a:pt x="108" y="18"/>
                  <a:pt x="105" y="15"/>
                  <a:pt x="101" y="15"/>
                </a:cubicBezTo>
                <a:close/>
                <a:moveTo>
                  <a:pt x="75" y="51"/>
                </a:moveTo>
                <a:cubicBezTo>
                  <a:pt x="75" y="72"/>
                  <a:pt x="75" y="72"/>
                  <a:pt x="75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72"/>
                  <a:pt x="82" y="72"/>
                  <a:pt x="82" y="72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36"/>
                  <a:pt x="87" y="36"/>
                  <a:pt x="87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88" y="47"/>
                  <a:pt x="88" y="47"/>
                  <a:pt x="88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31"/>
                  <a:pt x="94" y="31"/>
                  <a:pt x="94" y="31"/>
                </a:cubicBezTo>
                <a:cubicBezTo>
                  <a:pt x="94" y="28"/>
                  <a:pt x="91" y="26"/>
                  <a:pt x="88" y="26"/>
                </a:cubicBezTo>
                <a:cubicBezTo>
                  <a:pt x="77" y="26"/>
                  <a:pt x="77" y="26"/>
                  <a:pt x="77" y="26"/>
                </a:cubicBezTo>
                <a:cubicBezTo>
                  <a:pt x="77" y="27"/>
                  <a:pt x="77" y="28"/>
                  <a:pt x="77" y="28"/>
                </a:cubicBezTo>
                <a:cubicBezTo>
                  <a:pt x="77" y="51"/>
                  <a:pt x="77" y="51"/>
                  <a:pt x="77" y="51"/>
                </a:cubicBezTo>
                <a:cubicBezTo>
                  <a:pt x="75" y="51"/>
                  <a:pt x="75" y="51"/>
                  <a:pt x="75" y="51"/>
                </a:cubicBezTo>
                <a:close/>
                <a:moveTo>
                  <a:pt x="65" y="47"/>
                </a:move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4" y="77"/>
                  <a:pt x="64" y="77"/>
                  <a:pt x="64" y="77"/>
                </a:cubicBezTo>
                <a:cubicBezTo>
                  <a:pt x="57" y="77"/>
                  <a:pt x="57" y="77"/>
                  <a:pt x="57" y="77"/>
                </a:cubicBezTo>
                <a:cubicBezTo>
                  <a:pt x="57" y="55"/>
                  <a:pt x="57" y="55"/>
                  <a:pt x="57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77"/>
                  <a:pt x="55" y="77"/>
                  <a:pt x="55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32"/>
                  <a:pt x="48" y="32"/>
                  <a:pt x="48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47"/>
                  <a:pt x="47" y="47"/>
                  <a:pt x="47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4"/>
                  <a:pt x="44" y="21"/>
                  <a:pt x="47" y="21"/>
                </a:cubicBezTo>
                <a:cubicBezTo>
                  <a:pt x="66" y="21"/>
                  <a:pt x="46" y="21"/>
                  <a:pt x="65" y="21"/>
                </a:cubicBezTo>
                <a:cubicBezTo>
                  <a:pt x="69" y="21"/>
                  <a:pt x="71" y="24"/>
                  <a:pt x="71" y="27"/>
                </a:cubicBezTo>
                <a:cubicBezTo>
                  <a:pt x="71" y="47"/>
                  <a:pt x="71" y="47"/>
                  <a:pt x="71" y="47"/>
                </a:cubicBezTo>
                <a:cubicBezTo>
                  <a:pt x="70" y="47"/>
                  <a:pt x="68" y="47"/>
                  <a:pt x="65" y="47"/>
                </a:cubicBezTo>
                <a:close/>
                <a:moveTo>
                  <a:pt x="37" y="51"/>
                </a:moveTo>
                <a:cubicBezTo>
                  <a:pt x="37" y="72"/>
                  <a:pt x="37" y="72"/>
                  <a:pt x="37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72"/>
                  <a:pt x="30" y="72"/>
                  <a:pt x="30" y="72"/>
                </a:cubicBezTo>
                <a:cubicBezTo>
                  <a:pt x="24" y="72"/>
                  <a:pt x="24" y="72"/>
                  <a:pt x="24" y="72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36"/>
                  <a:pt x="24" y="36"/>
                  <a:pt x="24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47"/>
                  <a:pt x="23" y="47"/>
                  <a:pt x="23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28"/>
                  <a:pt x="20" y="26"/>
                  <a:pt x="23" y="26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27"/>
                  <a:pt x="35" y="28"/>
                  <a:pt x="35" y="28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7" y="51"/>
                  <a:pt x="37" y="51"/>
                </a:cubicBezTo>
                <a:close/>
                <a:moveTo>
                  <a:pt x="31" y="9"/>
                </a:moveTo>
                <a:cubicBezTo>
                  <a:pt x="35" y="9"/>
                  <a:pt x="39" y="12"/>
                  <a:pt x="39" y="17"/>
                </a:cubicBezTo>
                <a:cubicBezTo>
                  <a:pt x="39" y="19"/>
                  <a:pt x="38" y="20"/>
                  <a:pt x="37" y="22"/>
                </a:cubicBezTo>
                <a:cubicBezTo>
                  <a:pt x="37" y="22"/>
                  <a:pt x="37" y="22"/>
                  <a:pt x="37" y="23"/>
                </a:cubicBezTo>
                <a:cubicBezTo>
                  <a:pt x="35" y="24"/>
                  <a:pt x="33" y="25"/>
                  <a:pt x="31" y="25"/>
                </a:cubicBezTo>
                <a:cubicBezTo>
                  <a:pt x="26" y="25"/>
                  <a:pt x="22" y="21"/>
                  <a:pt x="22" y="17"/>
                </a:cubicBezTo>
                <a:cubicBezTo>
                  <a:pt x="22" y="12"/>
                  <a:pt x="26" y="9"/>
                  <a:pt x="31" y="9"/>
                </a:cubicBezTo>
                <a:close/>
                <a:moveTo>
                  <a:pt x="81" y="9"/>
                </a:moveTo>
                <a:cubicBezTo>
                  <a:pt x="76" y="9"/>
                  <a:pt x="73" y="12"/>
                  <a:pt x="73" y="17"/>
                </a:cubicBezTo>
                <a:cubicBezTo>
                  <a:pt x="73" y="19"/>
                  <a:pt x="73" y="20"/>
                  <a:pt x="74" y="22"/>
                </a:cubicBezTo>
                <a:cubicBezTo>
                  <a:pt x="75" y="22"/>
                  <a:pt x="75" y="22"/>
                  <a:pt x="75" y="23"/>
                </a:cubicBezTo>
                <a:cubicBezTo>
                  <a:pt x="77" y="24"/>
                  <a:pt x="79" y="25"/>
                  <a:pt x="81" y="25"/>
                </a:cubicBezTo>
                <a:cubicBezTo>
                  <a:pt x="85" y="25"/>
                  <a:pt x="89" y="21"/>
                  <a:pt x="89" y="17"/>
                </a:cubicBezTo>
                <a:cubicBezTo>
                  <a:pt x="89" y="12"/>
                  <a:pt x="85" y="9"/>
                  <a:pt x="81" y="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时尚中黑简体" panose="01010104010101010101" pitchFamily="2" charset="-122"/>
              <a:ea typeface="时尚中黑简体" panose="01010104010101010101" pitchFamily="2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36" name="Oval 27"/>
          <p:cNvSpPr>
            <a:spLocks noChangeArrowheads="1"/>
          </p:cNvSpPr>
          <p:nvPr/>
        </p:nvSpPr>
        <p:spPr bwMode="auto">
          <a:xfrm>
            <a:off x="5351680" y="2227478"/>
            <a:ext cx="1020520" cy="10031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/>
          </a:p>
        </p:txBody>
      </p:sp>
      <p:sp>
        <p:nvSpPr>
          <p:cNvPr id="37" name="矩形 36"/>
          <p:cNvSpPr/>
          <p:nvPr/>
        </p:nvSpPr>
        <p:spPr>
          <a:xfrm>
            <a:off x="5825936" y="3211900"/>
            <a:ext cx="72008" cy="30960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>
              <a:solidFill>
                <a:schemeClr val="tx1"/>
              </a:solidFill>
            </a:endParaRPr>
          </a:p>
        </p:txBody>
      </p:sp>
      <p:sp>
        <p:nvSpPr>
          <p:cNvPr id="38" name="Oval 27"/>
          <p:cNvSpPr>
            <a:spLocks noChangeArrowheads="1"/>
          </p:cNvSpPr>
          <p:nvPr/>
        </p:nvSpPr>
        <p:spPr bwMode="auto">
          <a:xfrm>
            <a:off x="5617031" y="3867894"/>
            <a:ext cx="489818" cy="491726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1" compatLnSpc="1">
            <a:no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" name="Freeform 74"/>
          <p:cNvSpPr>
            <a:spLocks noEditPoints="1"/>
          </p:cNvSpPr>
          <p:nvPr/>
        </p:nvSpPr>
        <p:spPr bwMode="auto">
          <a:xfrm>
            <a:off x="5621576" y="2408132"/>
            <a:ext cx="566090" cy="576064"/>
          </a:xfrm>
          <a:custGeom>
            <a:avLst/>
            <a:gdLst>
              <a:gd name="T0" fmla="*/ 6 w 96"/>
              <a:gd name="T1" fmla="*/ 41 h 98"/>
              <a:gd name="T2" fmla="*/ 75 w 96"/>
              <a:gd name="T3" fmla="*/ 41 h 98"/>
              <a:gd name="T4" fmla="*/ 78 w 96"/>
              <a:gd name="T5" fmla="*/ 41 h 98"/>
              <a:gd name="T6" fmla="*/ 91 w 96"/>
              <a:gd name="T7" fmla="*/ 46 h 98"/>
              <a:gd name="T8" fmla="*/ 96 w 96"/>
              <a:gd name="T9" fmla="*/ 60 h 98"/>
              <a:gd name="T10" fmla="*/ 91 w 96"/>
              <a:gd name="T11" fmla="*/ 73 h 98"/>
              <a:gd name="T12" fmla="*/ 78 w 96"/>
              <a:gd name="T13" fmla="*/ 78 h 98"/>
              <a:gd name="T14" fmla="*/ 69 w 96"/>
              <a:gd name="T15" fmla="*/ 76 h 98"/>
              <a:gd name="T16" fmla="*/ 63 w 96"/>
              <a:gd name="T17" fmla="*/ 85 h 98"/>
              <a:gd name="T18" fmla="*/ 67 w 96"/>
              <a:gd name="T19" fmla="*/ 85 h 98"/>
              <a:gd name="T20" fmla="*/ 84 w 96"/>
              <a:gd name="T21" fmla="*/ 85 h 98"/>
              <a:gd name="T22" fmla="*/ 71 w 96"/>
              <a:gd name="T23" fmla="*/ 98 h 98"/>
              <a:gd name="T24" fmla="*/ 17 w 96"/>
              <a:gd name="T25" fmla="*/ 98 h 98"/>
              <a:gd name="T26" fmla="*/ 13 w 96"/>
              <a:gd name="T27" fmla="*/ 98 h 98"/>
              <a:gd name="T28" fmla="*/ 0 w 96"/>
              <a:gd name="T29" fmla="*/ 85 h 98"/>
              <a:gd name="T30" fmla="*/ 17 w 96"/>
              <a:gd name="T31" fmla="*/ 85 h 98"/>
              <a:gd name="T32" fmla="*/ 21 w 96"/>
              <a:gd name="T33" fmla="*/ 85 h 98"/>
              <a:gd name="T34" fmla="*/ 6 w 96"/>
              <a:gd name="T35" fmla="*/ 41 h 98"/>
              <a:gd name="T36" fmla="*/ 57 w 96"/>
              <a:gd name="T37" fmla="*/ 35 h 98"/>
              <a:gd name="T38" fmla="*/ 55 w 96"/>
              <a:gd name="T39" fmla="*/ 6 h 98"/>
              <a:gd name="T40" fmla="*/ 57 w 96"/>
              <a:gd name="T41" fmla="*/ 35 h 98"/>
              <a:gd name="T42" fmla="*/ 44 w 96"/>
              <a:gd name="T43" fmla="*/ 30 h 98"/>
              <a:gd name="T44" fmla="*/ 43 w 96"/>
              <a:gd name="T45" fmla="*/ 0 h 98"/>
              <a:gd name="T46" fmla="*/ 44 w 96"/>
              <a:gd name="T47" fmla="*/ 30 h 98"/>
              <a:gd name="T48" fmla="*/ 31 w 96"/>
              <a:gd name="T49" fmla="*/ 34 h 98"/>
              <a:gd name="T50" fmla="*/ 30 w 96"/>
              <a:gd name="T51" fmla="*/ 4 h 98"/>
              <a:gd name="T52" fmla="*/ 31 w 96"/>
              <a:gd name="T53" fmla="*/ 34 h 98"/>
              <a:gd name="T54" fmla="*/ 16 w 96"/>
              <a:gd name="T55" fmla="*/ 53 h 98"/>
              <a:gd name="T56" fmla="*/ 26 w 96"/>
              <a:gd name="T57" fmla="*/ 79 h 98"/>
              <a:gd name="T58" fmla="*/ 34 w 96"/>
              <a:gd name="T59" fmla="*/ 74 h 98"/>
              <a:gd name="T60" fmla="*/ 25 w 96"/>
              <a:gd name="T61" fmla="*/ 51 h 98"/>
              <a:gd name="T62" fmla="*/ 16 w 96"/>
              <a:gd name="T63" fmla="*/ 53 h 98"/>
              <a:gd name="T64" fmla="*/ 78 w 96"/>
              <a:gd name="T65" fmla="*/ 50 h 98"/>
              <a:gd name="T66" fmla="*/ 73 w 96"/>
              <a:gd name="T67" fmla="*/ 68 h 98"/>
              <a:gd name="T68" fmla="*/ 78 w 96"/>
              <a:gd name="T69" fmla="*/ 69 h 98"/>
              <a:gd name="T70" fmla="*/ 85 w 96"/>
              <a:gd name="T71" fmla="*/ 67 h 98"/>
              <a:gd name="T72" fmla="*/ 88 w 96"/>
              <a:gd name="T73" fmla="*/ 60 h 98"/>
              <a:gd name="T74" fmla="*/ 85 w 96"/>
              <a:gd name="T75" fmla="*/ 53 h 98"/>
              <a:gd name="T76" fmla="*/ 78 w 96"/>
              <a:gd name="T77" fmla="*/ 50 h 98"/>
              <a:gd name="T78" fmla="*/ 78 w 96"/>
              <a:gd name="T79" fmla="*/ 5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6" h="98">
                <a:moveTo>
                  <a:pt x="6" y="41"/>
                </a:moveTo>
                <a:cubicBezTo>
                  <a:pt x="29" y="41"/>
                  <a:pt x="52" y="41"/>
                  <a:pt x="75" y="41"/>
                </a:cubicBezTo>
                <a:cubicBezTo>
                  <a:pt x="76" y="41"/>
                  <a:pt x="77" y="41"/>
                  <a:pt x="78" y="41"/>
                </a:cubicBezTo>
                <a:cubicBezTo>
                  <a:pt x="83" y="41"/>
                  <a:pt x="88" y="43"/>
                  <a:pt x="91" y="46"/>
                </a:cubicBezTo>
                <a:cubicBezTo>
                  <a:pt x="94" y="50"/>
                  <a:pt x="96" y="54"/>
                  <a:pt x="96" y="60"/>
                </a:cubicBezTo>
                <a:cubicBezTo>
                  <a:pt x="96" y="65"/>
                  <a:pt x="94" y="69"/>
                  <a:pt x="91" y="73"/>
                </a:cubicBezTo>
                <a:cubicBezTo>
                  <a:pt x="88" y="76"/>
                  <a:pt x="83" y="78"/>
                  <a:pt x="78" y="78"/>
                </a:cubicBezTo>
                <a:cubicBezTo>
                  <a:pt x="75" y="78"/>
                  <a:pt x="71" y="77"/>
                  <a:pt x="69" y="76"/>
                </a:cubicBezTo>
                <a:cubicBezTo>
                  <a:pt x="67" y="79"/>
                  <a:pt x="65" y="82"/>
                  <a:pt x="63" y="85"/>
                </a:cubicBezTo>
                <a:cubicBezTo>
                  <a:pt x="67" y="85"/>
                  <a:pt x="67" y="85"/>
                  <a:pt x="67" y="85"/>
                </a:cubicBezTo>
                <a:cubicBezTo>
                  <a:pt x="84" y="85"/>
                  <a:pt x="84" y="85"/>
                  <a:pt x="84" y="85"/>
                </a:cubicBezTo>
                <a:cubicBezTo>
                  <a:pt x="71" y="98"/>
                  <a:pt x="71" y="98"/>
                  <a:pt x="71" y="98"/>
                </a:cubicBezTo>
                <a:cubicBezTo>
                  <a:pt x="17" y="98"/>
                  <a:pt x="17" y="98"/>
                  <a:pt x="17" y="98"/>
                </a:cubicBezTo>
                <a:cubicBezTo>
                  <a:pt x="13" y="98"/>
                  <a:pt x="13" y="98"/>
                  <a:pt x="13" y="98"/>
                </a:cubicBezTo>
                <a:cubicBezTo>
                  <a:pt x="0" y="85"/>
                  <a:pt x="0" y="85"/>
                  <a:pt x="0" y="85"/>
                </a:cubicBezTo>
                <a:cubicBezTo>
                  <a:pt x="17" y="85"/>
                  <a:pt x="17" y="85"/>
                  <a:pt x="17" y="85"/>
                </a:cubicBezTo>
                <a:cubicBezTo>
                  <a:pt x="21" y="85"/>
                  <a:pt x="21" y="85"/>
                  <a:pt x="21" y="85"/>
                </a:cubicBezTo>
                <a:cubicBezTo>
                  <a:pt x="12" y="72"/>
                  <a:pt x="6" y="58"/>
                  <a:pt x="6" y="41"/>
                </a:cubicBezTo>
                <a:close/>
                <a:moveTo>
                  <a:pt x="57" y="35"/>
                </a:moveTo>
                <a:cubicBezTo>
                  <a:pt x="43" y="15"/>
                  <a:pt x="59" y="19"/>
                  <a:pt x="55" y="6"/>
                </a:cubicBezTo>
                <a:cubicBezTo>
                  <a:pt x="64" y="18"/>
                  <a:pt x="51" y="18"/>
                  <a:pt x="57" y="35"/>
                </a:cubicBezTo>
                <a:close/>
                <a:moveTo>
                  <a:pt x="44" y="30"/>
                </a:moveTo>
                <a:cubicBezTo>
                  <a:pt x="38" y="12"/>
                  <a:pt x="51" y="12"/>
                  <a:pt x="43" y="0"/>
                </a:cubicBezTo>
                <a:cubicBezTo>
                  <a:pt x="47" y="13"/>
                  <a:pt x="30" y="9"/>
                  <a:pt x="44" y="30"/>
                </a:cubicBezTo>
                <a:close/>
                <a:moveTo>
                  <a:pt x="31" y="34"/>
                </a:moveTo>
                <a:cubicBezTo>
                  <a:pt x="17" y="14"/>
                  <a:pt x="34" y="18"/>
                  <a:pt x="30" y="4"/>
                </a:cubicBezTo>
                <a:cubicBezTo>
                  <a:pt x="38" y="16"/>
                  <a:pt x="25" y="17"/>
                  <a:pt x="31" y="34"/>
                </a:cubicBezTo>
                <a:close/>
                <a:moveTo>
                  <a:pt x="16" y="53"/>
                </a:moveTo>
                <a:cubicBezTo>
                  <a:pt x="17" y="62"/>
                  <a:pt x="21" y="72"/>
                  <a:pt x="26" y="79"/>
                </a:cubicBezTo>
                <a:cubicBezTo>
                  <a:pt x="34" y="74"/>
                  <a:pt x="34" y="74"/>
                  <a:pt x="34" y="74"/>
                </a:cubicBezTo>
                <a:cubicBezTo>
                  <a:pt x="30" y="68"/>
                  <a:pt x="26" y="59"/>
                  <a:pt x="25" y="51"/>
                </a:cubicBezTo>
                <a:cubicBezTo>
                  <a:pt x="16" y="53"/>
                  <a:pt x="16" y="53"/>
                  <a:pt x="16" y="53"/>
                </a:cubicBezTo>
                <a:close/>
                <a:moveTo>
                  <a:pt x="78" y="50"/>
                </a:moveTo>
                <a:cubicBezTo>
                  <a:pt x="77" y="56"/>
                  <a:pt x="75" y="62"/>
                  <a:pt x="73" y="68"/>
                </a:cubicBezTo>
                <a:cubicBezTo>
                  <a:pt x="74" y="69"/>
                  <a:pt x="76" y="69"/>
                  <a:pt x="78" y="69"/>
                </a:cubicBezTo>
                <a:cubicBezTo>
                  <a:pt x="81" y="69"/>
                  <a:pt x="83" y="68"/>
                  <a:pt x="85" y="67"/>
                </a:cubicBezTo>
                <a:cubicBezTo>
                  <a:pt x="87" y="65"/>
                  <a:pt x="88" y="62"/>
                  <a:pt x="88" y="60"/>
                </a:cubicBezTo>
                <a:cubicBezTo>
                  <a:pt x="88" y="57"/>
                  <a:pt x="87" y="54"/>
                  <a:pt x="85" y="53"/>
                </a:cubicBezTo>
                <a:cubicBezTo>
                  <a:pt x="83" y="51"/>
                  <a:pt x="81" y="50"/>
                  <a:pt x="78" y="50"/>
                </a:cubicBezTo>
                <a:cubicBezTo>
                  <a:pt x="78" y="50"/>
                  <a:pt x="78" y="50"/>
                  <a:pt x="78" y="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时尚中黑简体" panose="01010104010101010101" pitchFamily="2" charset="-122"/>
              <a:ea typeface="时尚中黑简体" panose="01010104010101010101" pitchFamily="2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41" name="Oval 27"/>
          <p:cNvSpPr>
            <a:spLocks noChangeArrowheads="1"/>
          </p:cNvSpPr>
          <p:nvPr/>
        </p:nvSpPr>
        <p:spPr bwMode="auto">
          <a:xfrm>
            <a:off x="6719832" y="2955728"/>
            <a:ext cx="1020520" cy="10031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/>
          </a:p>
        </p:txBody>
      </p:sp>
      <p:sp>
        <p:nvSpPr>
          <p:cNvPr id="58" name="矩形 57"/>
          <p:cNvSpPr/>
          <p:nvPr/>
        </p:nvSpPr>
        <p:spPr>
          <a:xfrm>
            <a:off x="7194088" y="3940150"/>
            <a:ext cx="72008" cy="30960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>
              <a:solidFill>
                <a:schemeClr val="tx1"/>
              </a:solidFill>
            </a:endParaRPr>
          </a:p>
        </p:txBody>
      </p:sp>
      <p:sp>
        <p:nvSpPr>
          <p:cNvPr id="59" name="Oval 27"/>
          <p:cNvSpPr>
            <a:spLocks noChangeArrowheads="1"/>
          </p:cNvSpPr>
          <p:nvPr/>
        </p:nvSpPr>
        <p:spPr bwMode="auto">
          <a:xfrm>
            <a:off x="6985183" y="4515966"/>
            <a:ext cx="489818" cy="491726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1" compatLnSpc="1">
            <a:no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" name="Freeform 42"/>
          <p:cNvSpPr>
            <a:spLocks noEditPoints="1"/>
          </p:cNvSpPr>
          <p:nvPr/>
        </p:nvSpPr>
        <p:spPr bwMode="auto">
          <a:xfrm>
            <a:off x="6942452" y="3183122"/>
            <a:ext cx="575279" cy="596672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文本框 34"/>
          <p:cNvSpPr txBox="1"/>
          <p:nvPr/>
        </p:nvSpPr>
        <p:spPr>
          <a:xfrm>
            <a:off x="2620422" y="876077"/>
            <a:ext cx="508746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blipFill>
                  <a:blip r:embed="rId2"/>
                  <a:stretch>
                    <a:fillRect/>
                  </a:stretch>
                </a:blipFill>
              </a:rPr>
              <a:t>Type something here</a:t>
            </a:r>
          </a:p>
          <a:p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Lorem ipsum dolor sit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consectetur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adipisicing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elit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sed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do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eiusmod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tempor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incididunt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ut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labore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et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dolore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magna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aliqua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. Lorem ipsum dolor sit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.</a:t>
            </a:r>
          </a:p>
        </p:txBody>
      </p:sp>
      <p:sp>
        <p:nvSpPr>
          <p:cNvPr id="62" name="文本框 34"/>
          <p:cNvSpPr txBox="1"/>
          <p:nvPr/>
        </p:nvSpPr>
        <p:spPr>
          <a:xfrm>
            <a:off x="6457562" y="1517563"/>
            <a:ext cx="2293358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blipFill>
                  <a:blip r:embed="rId2"/>
                  <a:stretch>
                    <a:fillRect/>
                  </a:stretch>
                </a:blipFill>
              </a:rPr>
              <a:t>Type something here</a:t>
            </a:r>
          </a:p>
          <a:p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Lorem ipsum dolor sit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consectetur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adipisicing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elit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sed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do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eiusmod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tempor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incididunt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ut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labore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et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dolore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magna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aliqua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. Lorem ipsum dolor sit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.</a:t>
            </a:r>
          </a:p>
        </p:txBody>
      </p:sp>
      <p:sp>
        <p:nvSpPr>
          <p:cNvPr id="63" name="文本框 34"/>
          <p:cNvSpPr txBox="1"/>
          <p:nvPr/>
        </p:nvSpPr>
        <p:spPr>
          <a:xfrm>
            <a:off x="249865" y="1519773"/>
            <a:ext cx="2293358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b="1" dirty="0">
                <a:blipFill>
                  <a:blip r:embed="rId2"/>
                  <a:stretch>
                    <a:fillRect/>
                  </a:stretch>
                </a:blipFill>
              </a:rPr>
              <a:t>Type something here</a:t>
            </a:r>
          </a:p>
          <a:p>
            <a:pPr algn="r"/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Lorem ipsum dolor sit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consectetur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adipisicing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elit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sed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do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eiusmod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tempor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incididunt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ut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labore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et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dolore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 magna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aliqua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. Lorem ipsum dolor sit </a:t>
            </a:r>
            <a:r>
              <a:rPr lang="en-US" altLang="zh-CN" sz="11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100" dirty="0">
                <a:blipFill>
                  <a:blip r:embed="rId2"/>
                  <a:stretch>
                    <a:fillRect/>
                  </a:stretch>
                </a:blipFill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0" y="0"/>
            <a:ext cx="9144000" cy="7715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3" name="组合 42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4" name="菱形 4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菱形 4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菱形 45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8" name="菱形 47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菱形 48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菱形 49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52" name="菱形 51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菱形 52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菱形 53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604448" y="4587974"/>
            <a:ext cx="402805" cy="402805"/>
            <a:chOff x="6704250" y="3107164"/>
            <a:chExt cx="1800000" cy="1800000"/>
          </a:xfrm>
          <a:blipFill>
            <a:blip r:embed="rId2"/>
            <a:stretch>
              <a:fillRect/>
            </a:stretch>
          </a:blipFill>
        </p:grpSpPr>
        <p:sp>
          <p:nvSpPr>
            <p:cNvPr id="56" name="右箭头 55"/>
            <p:cNvSpPr/>
            <p:nvPr/>
          </p:nvSpPr>
          <p:spPr>
            <a:xfrm>
              <a:off x="7225440" y="3641190"/>
              <a:ext cx="836511" cy="73194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同心圆 56"/>
            <p:cNvSpPr/>
            <p:nvPr/>
          </p:nvSpPr>
          <p:spPr>
            <a:xfrm>
              <a:off x="6704250" y="3107164"/>
              <a:ext cx="1800000" cy="1800000"/>
            </a:xfrm>
            <a:prstGeom prst="donut">
              <a:avLst>
                <a:gd name="adj" fmla="val 1249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7" name="矩形 96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8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Impact" panose="020B0806030902050204"/>
              <a:sym typeface="Impact" panose="020B0806030902050204"/>
            </a:endParaRPr>
          </a:p>
        </p:txBody>
      </p:sp>
      <p:sp>
        <p:nvSpPr>
          <p:cNvPr id="61" name="立方体 60"/>
          <p:cNvSpPr/>
          <p:nvPr/>
        </p:nvSpPr>
        <p:spPr>
          <a:xfrm flipH="1">
            <a:off x="7380312" y="1923678"/>
            <a:ext cx="1152128" cy="3851438"/>
          </a:xfrm>
          <a:prstGeom prst="cub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立方体 61"/>
          <p:cNvSpPr/>
          <p:nvPr/>
        </p:nvSpPr>
        <p:spPr>
          <a:xfrm flipH="1">
            <a:off x="6534218" y="2427734"/>
            <a:ext cx="1152128" cy="3289770"/>
          </a:xfrm>
          <a:prstGeom prst="cub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立方体 62"/>
          <p:cNvSpPr/>
          <p:nvPr/>
        </p:nvSpPr>
        <p:spPr>
          <a:xfrm flipH="1">
            <a:off x="5688124" y="2860030"/>
            <a:ext cx="1152128" cy="2808064"/>
          </a:xfrm>
          <a:prstGeom prst="cub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立方体 63"/>
          <p:cNvSpPr/>
          <p:nvPr/>
        </p:nvSpPr>
        <p:spPr>
          <a:xfrm flipH="1">
            <a:off x="4842030" y="3147813"/>
            <a:ext cx="1152128" cy="2487387"/>
          </a:xfrm>
          <a:prstGeom prst="cub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立方体 64"/>
          <p:cNvSpPr/>
          <p:nvPr/>
        </p:nvSpPr>
        <p:spPr>
          <a:xfrm flipH="1">
            <a:off x="3995936" y="3579861"/>
            <a:ext cx="1152128" cy="2005957"/>
          </a:xfrm>
          <a:prstGeom prst="cub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Freeform 44"/>
          <p:cNvSpPr>
            <a:spLocks noEditPoints="1"/>
          </p:cNvSpPr>
          <p:nvPr/>
        </p:nvSpPr>
        <p:spPr bwMode="auto">
          <a:xfrm>
            <a:off x="6055010" y="2463015"/>
            <a:ext cx="476604" cy="505998"/>
          </a:xfrm>
          <a:custGeom>
            <a:avLst/>
            <a:gdLst>
              <a:gd name="T0" fmla="*/ 6 w 96"/>
              <a:gd name="T1" fmla="*/ 27 h 102"/>
              <a:gd name="T2" fmla="*/ 26 w 96"/>
              <a:gd name="T3" fmla="*/ 27 h 102"/>
              <a:gd name="T4" fmla="*/ 82 w 96"/>
              <a:gd name="T5" fmla="*/ 10 h 102"/>
              <a:gd name="T6" fmla="*/ 91 w 96"/>
              <a:gd name="T7" fmla="*/ 0 h 102"/>
              <a:gd name="T8" fmla="*/ 82 w 96"/>
              <a:gd name="T9" fmla="*/ 10 h 102"/>
              <a:gd name="T10" fmla="*/ 84 w 96"/>
              <a:gd name="T11" fmla="*/ 21 h 102"/>
              <a:gd name="T12" fmla="*/ 96 w 96"/>
              <a:gd name="T13" fmla="*/ 24 h 102"/>
              <a:gd name="T14" fmla="*/ 80 w 96"/>
              <a:gd name="T15" fmla="*/ 39 h 102"/>
              <a:gd name="T16" fmla="*/ 93 w 96"/>
              <a:gd name="T17" fmla="*/ 39 h 102"/>
              <a:gd name="T18" fmla="*/ 80 w 96"/>
              <a:gd name="T19" fmla="*/ 39 h 102"/>
              <a:gd name="T20" fmla="*/ 39 w 96"/>
              <a:gd name="T21" fmla="*/ 43 h 102"/>
              <a:gd name="T22" fmla="*/ 45 w 96"/>
              <a:gd name="T23" fmla="*/ 40 h 102"/>
              <a:gd name="T24" fmla="*/ 64 w 96"/>
              <a:gd name="T25" fmla="*/ 0 h 102"/>
              <a:gd name="T26" fmla="*/ 81 w 96"/>
              <a:gd name="T27" fmla="*/ 22 h 102"/>
              <a:gd name="T28" fmla="*/ 66 w 96"/>
              <a:gd name="T29" fmla="*/ 45 h 102"/>
              <a:gd name="T30" fmla="*/ 66 w 96"/>
              <a:gd name="T31" fmla="*/ 45 h 102"/>
              <a:gd name="T32" fmla="*/ 56 w 96"/>
              <a:gd name="T33" fmla="*/ 43 h 102"/>
              <a:gd name="T34" fmla="*/ 50 w 96"/>
              <a:gd name="T35" fmla="*/ 48 h 102"/>
              <a:gd name="T36" fmla="*/ 42 w 96"/>
              <a:gd name="T37" fmla="*/ 48 h 102"/>
              <a:gd name="T38" fmla="*/ 26 w 96"/>
              <a:gd name="T39" fmla="*/ 52 h 102"/>
              <a:gd name="T40" fmla="*/ 28 w 96"/>
              <a:gd name="T41" fmla="*/ 102 h 102"/>
              <a:gd name="T42" fmla="*/ 18 w 96"/>
              <a:gd name="T43" fmla="*/ 74 h 102"/>
              <a:gd name="T44" fmla="*/ 13 w 96"/>
              <a:gd name="T45" fmla="*/ 102 h 102"/>
              <a:gd name="T46" fmla="*/ 6 w 96"/>
              <a:gd name="T47" fmla="*/ 68 h 102"/>
              <a:gd name="T48" fmla="*/ 4 w 96"/>
              <a:gd name="T49" fmla="*/ 39 h 102"/>
              <a:gd name="T50" fmla="*/ 14 w 96"/>
              <a:gd name="T51" fmla="*/ 40 h 102"/>
              <a:gd name="T52" fmla="*/ 12 w 96"/>
              <a:gd name="T53" fmla="*/ 58 h 102"/>
              <a:gd name="T54" fmla="*/ 16 w 96"/>
              <a:gd name="T55" fmla="*/ 61 h 102"/>
              <a:gd name="T56" fmla="*/ 16 w 96"/>
              <a:gd name="T57" fmla="*/ 61 h 102"/>
              <a:gd name="T58" fmla="*/ 20 w 96"/>
              <a:gd name="T59" fmla="*/ 58 h 102"/>
              <a:gd name="T60" fmla="*/ 18 w 96"/>
              <a:gd name="T61" fmla="*/ 40 h 102"/>
              <a:gd name="T62" fmla="*/ 24 w 96"/>
              <a:gd name="T63" fmla="*/ 39 h 102"/>
              <a:gd name="T64" fmla="*/ 35 w 96"/>
              <a:gd name="T65" fmla="*/ 45 h 102"/>
              <a:gd name="T66" fmla="*/ 35 w 96"/>
              <a:gd name="T67" fmla="*/ 38 h 102"/>
              <a:gd name="T68" fmla="*/ 28 w 96"/>
              <a:gd name="T69" fmla="*/ 29 h 102"/>
              <a:gd name="T70" fmla="*/ 52 w 96"/>
              <a:gd name="T71" fmla="*/ 6 h 102"/>
              <a:gd name="T72" fmla="*/ 72 w 96"/>
              <a:gd name="T73" fmla="*/ 11 h 102"/>
              <a:gd name="T74" fmla="*/ 56 w 96"/>
              <a:gd name="T75" fmla="*/ 11 h 102"/>
              <a:gd name="T76" fmla="*/ 71 w 96"/>
              <a:gd name="T77" fmla="*/ 16 h 102"/>
              <a:gd name="T78" fmla="*/ 58 w 96"/>
              <a:gd name="T79" fmla="*/ 36 h 102"/>
              <a:gd name="T80" fmla="*/ 72 w 96"/>
              <a:gd name="T81" fmla="*/ 34 h 102"/>
              <a:gd name="T82" fmla="*/ 72 w 96"/>
              <a:gd name="T83" fmla="*/ 11 h 102"/>
              <a:gd name="T84" fmla="*/ 55 w 96"/>
              <a:gd name="T85" fmla="*/ 21 h 102"/>
              <a:gd name="T86" fmla="*/ 66 w 96"/>
              <a:gd name="T87" fmla="*/ 19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96" h="102">
                <a:moveTo>
                  <a:pt x="16" y="17"/>
                </a:moveTo>
                <a:cubicBezTo>
                  <a:pt x="11" y="17"/>
                  <a:pt x="6" y="21"/>
                  <a:pt x="6" y="27"/>
                </a:cubicBezTo>
                <a:cubicBezTo>
                  <a:pt x="6" y="32"/>
                  <a:pt x="11" y="36"/>
                  <a:pt x="16" y="36"/>
                </a:cubicBezTo>
                <a:cubicBezTo>
                  <a:pt x="21" y="36"/>
                  <a:pt x="26" y="32"/>
                  <a:pt x="26" y="27"/>
                </a:cubicBezTo>
                <a:cubicBezTo>
                  <a:pt x="26" y="21"/>
                  <a:pt x="21" y="17"/>
                  <a:pt x="16" y="17"/>
                </a:cubicBezTo>
                <a:close/>
                <a:moveTo>
                  <a:pt x="82" y="10"/>
                </a:moveTo>
                <a:cubicBezTo>
                  <a:pt x="82" y="7"/>
                  <a:pt x="82" y="7"/>
                  <a:pt x="82" y="7"/>
                </a:cubicBezTo>
                <a:cubicBezTo>
                  <a:pt x="91" y="0"/>
                  <a:pt x="91" y="0"/>
                  <a:pt x="91" y="0"/>
                </a:cubicBezTo>
                <a:cubicBezTo>
                  <a:pt x="93" y="5"/>
                  <a:pt x="93" y="5"/>
                  <a:pt x="93" y="5"/>
                </a:cubicBezTo>
                <a:cubicBezTo>
                  <a:pt x="82" y="10"/>
                  <a:pt x="82" y="10"/>
                  <a:pt x="82" y="10"/>
                </a:cubicBezTo>
                <a:close/>
                <a:moveTo>
                  <a:pt x="84" y="24"/>
                </a:moveTo>
                <a:cubicBezTo>
                  <a:pt x="84" y="21"/>
                  <a:pt x="84" y="21"/>
                  <a:pt x="84" y="21"/>
                </a:cubicBezTo>
                <a:cubicBezTo>
                  <a:pt x="96" y="18"/>
                  <a:pt x="96" y="18"/>
                  <a:pt x="96" y="18"/>
                </a:cubicBezTo>
                <a:cubicBezTo>
                  <a:pt x="96" y="24"/>
                  <a:pt x="96" y="24"/>
                  <a:pt x="96" y="24"/>
                </a:cubicBezTo>
                <a:cubicBezTo>
                  <a:pt x="84" y="24"/>
                  <a:pt x="84" y="24"/>
                  <a:pt x="84" y="24"/>
                </a:cubicBezTo>
                <a:close/>
                <a:moveTo>
                  <a:pt x="80" y="39"/>
                </a:moveTo>
                <a:cubicBezTo>
                  <a:pt x="81" y="37"/>
                  <a:pt x="81" y="37"/>
                  <a:pt x="81" y="37"/>
                </a:cubicBezTo>
                <a:cubicBezTo>
                  <a:pt x="93" y="39"/>
                  <a:pt x="93" y="39"/>
                  <a:pt x="93" y="39"/>
                </a:cubicBezTo>
                <a:cubicBezTo>
                  <a:pt x="91" y="44"/>
                  <a:pt x="91" y="44"/>
                  <a:pt x="91" y="44"/>
                </a:cubicBezTo>
                <a:cubicBezTo>
                  <a:pt x="80" y="39"/>
                  <a:pt x="80" y="39"/>
                  <a:pt x="80" y="39"/>
                </a:cubicBezTo>
                <a:close/>
                <a:moveTo>
                  <a:pt x="39" y="39"/>
                </a:moveTo>
                <a:cubicBezTo>
                  <a:pt x="39" y="43"/>
                  <a:pt x="39" y="43"/>
                  <a:pt x="39" y="43"/>
                </a:cubicBezTo>
                <a:cubicBezTo>
                  <a:pt x="45" y="45"/>
                  <a:pt x="45" y="45"/>
                  <a:pt x="45" y="45"/>
                </a:cubicBezTo>
                <a:cubicBezTo>
                  <a:pt x="45" y="40"/>
                  <a:pt x="45" y="40"/>
                  <a:pt x="45" y="40"/>
                </a:cubicBezTo>
                <a:cubicBezTo>
                  <a:pt x="39" y="39"/>
                  <a:pt x="39" y="39"/>
                  <a:pt x="39" y="39"/>
                </a:cubicBezTo>
                <a:close/>
                <a:moveTo>
                  <a:pt x="64" y="0"/>
                </a:moveTo>
                <a:cubicBezTo>
                  <a:pt x="69" y="0"/>
                  <a:pt x="73" y="3"/>
                  <a:pt x="77" y="7"/>
                </a:cubicBezTo>
                <a:cubicBezTo>
                  <a:pt x="80" y="11"/>
                  <a:pt x="81" y="16"/>
                  <a:pt x="81" y="22"/>
                </a:cubicBezTo>
                <a:cubicBezTo>
                  <a:pt x="81" y="28"/>
                  <a:pt x="80" y="34"/>
                  <a:pt x="77" y="38"/>
                </a:cubicBezTo>
                <a:cubicBezTo>
                  <a:pt x="74" y="42"/>
                  <a:pt x="70" y="44"/>
                  <a:pt x="66" y="45"/>
                </a:cubicBezTo>
                <a:cubicBezTo>
                  <a:pt x="66" y="45"/>
                  <a:pt x="66" y="45"/>
                  <a:pt x="66" y="45"/>
                </a:cubicBezTo>
                <a:cubicBezTo>
                  <a:pt x="66" y="45"/>
                  <a:pt x="66" y="45"/>
                  <a:pt x="66" y="45"/>
                </a:cubicBezTo>
                <a:cubicBezTo>
                  <a:pt x="65" y="45"/>
                  <a:pt x="65" y="45"/>
                  <a:pt x="64" y="45"/>
                </a:cubicBezTo>
                <a:cubicBezTo>
                  <a:pt x="61" y="45"/>
                  <a:pt x="59" y="44"/>
                  <a:pt x="56" y="43"/>
                </a:cubicBezTo>
                <a:cubicBezTo>
                  <a:pt x="50" y="41"/>
                  <a:pt x="50" y="41"/>
                  <a:pt x="50" y="41"/>
                </a:cubicBezTo>
                <a:cubicBezTo>
                  <a:pt x="50" y="48"/>
                  <a:pt x="50" y="48"/>
                  <a:pt x="50" y="48"/>
                </a:cubicBezTo>
                <a:cubicBezTo>
                  <a:pt x="47" y="50"/>
                  <a:pt x="47" y="50"/>
                  <a:pt x="47" y="50"/>
                </a:cubicBezTo>
                <a:cubicBezTo>
                  <a:pt x="42" y="48"/>
                  <a:pt x="42" y="48"/>
                  <a:pt x="42" y="48"/>
                </a:cubicBezTo>
                <a:cubicBezTo>
                  <a:pt x="33" y="54"/>
                  <a:pt x="33" y="54"/>
                  <a:pt x="33" y="54"/>
                </a:cubicBezTo>
                <a:cubicBezTo>
                  <a:pt x="26" y="52"/>
                  <a:pt x="26" y="52"/>
                  <a:pt x="26" y="52"/>
                </a:cubicBezTo>
                <a:cubicBezTo>
                  <a:pt x="27" y="68"/>
                  <a:pt x="27" y="68"/>
                  <a:pt x="27" y="68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0" y="102"/>
                  <a:pt x="20" y="102"/>
                  <a:pt x="20" y="102"/>
                </a:cubicBezTo>
                <a:cubicBezTo>
                  <a:pt x="18" y="74"/>
                  <a:pt x="18" y="74"/>
                  <a:pt x="18" y="74"/>
                </a:cubicBezTo>
                <a:cubicBezTo>
                  <a:pt x="14" y="74"/>
                  <a:pt x="14" y="74"/>
                  <a:pt x="14" y="74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4" y="102"/>
                  <a:pt x="4" y="102"/>
                  <a:pt x="4" y="102"/>
                </a:cubicBezTo>
                <a:cubicBezTo>
                  <a:pt x="6" y="68"/>
                  <a:pt x="6" y="68"/>
                  <a:pt x="6" y="68"/>
                </a:cubicBezTo>
                <a:cubicBezTo>
                  <a:pt x="0" y="64"/>
                  <a:pt x="0" y="64"/>
                  <a:pt x="0" y="64"/>
                </a:cubicBezTo>
                <a:cubicBezTo>
                  <a:pt x="4" y="39"/>
                  <a:pt x="4" y="39"/>
                  <a:pt x="4" y="39"/>
                </a:cubicBezTo>
                <a:cubicBezTo>
                  <a:pt x="14" y="39"/>
                  <a:pt x="14" y="39"/>
                  <a:pt x="14" y="39"/>
                </a:cubicBezTo>
                <a:cubicBezTo>
                  <a:pt x="14" y="40"/>
                  <a:pt x="14" y="40"/>
                  <a:pt x="14" y="40"/>
                </a:cubicBezTo>
                <a:cubicBezTo>
                  <a:pt x="15" y="42"/>
                  <a:pt x="15" y="42"/>
                  <a:pt x="15" y="42"/>
                </a:cubicBezTo>
                <a:cubicBezTo>
                  <a:pt x="12" y="58"/>
                  <a:pt x="12" y="58"/>
                  <a:pt x="12" y="58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20" y="58"/>
                  <a:pt x="20" y="58"/>
                  <a:pt x="20" y="58"/>
                </a:cubicBezTo>
                <a:cubicBezTo>
                  <a:pt x="17" y="42"/>
                  <a:pt x="17" y="42"/>
                  <a:pt x="17" y="42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39"/>
                  <a:pt x="18" y="39"/>
                  <a:pt x="18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32" y="46"/>
                  <a:pt x="32" y="46"/>
                  <a:pt x="32" y="46"/>
                </a:cubicBezTo>
                <a:cubicBezTo>
                  <a:pt x="35" y="45"/>
                  <a:pt x="35" y="45"/>
                  <a:pt x="35" y="45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38"/>
                  <a:pt x="35" y="38"/>
                  <a:pt x="35" y="38"/>
                </a:cubicBezTo>
                <a:cubicBezTo>
                  <a:pt x="28" y="36"/>
                  <a:pt x="28" y="36"/>
                  <a:pt x="28" y="36"/>
                </a:cubicBezTo>
                <a:cubicBezTo>
                  <a:pt x="25" y="35"/>
                  <a:pt x="24" y="32"/>
                  <a:pt x="28" y="29"/>
                </a:cubicBezTo>
                <a:cubicBezTo>
                  <a:pt x="37" y="20"/>
                  <a:pt x="43" y="15"/>
                  <a:pt x="52" y="6"/>
                </a:cubicBezTo>
                <a:cubicBezTo>
                  <a:pt x="52" y="6"/>
                  <a:pt x="52" y="6"/>
                  <a:pt x="52" y="6"/>
                </a:cubicBezTo>
                <a:cubicBezTo>
                  <a:pt x="55" y="2"/>
                  <a:pt x="59" y="0"/>
                  <a:pt x="64" y="0"/>
                </a:cubicBezTo>
                <a:close/>
                <a:moveTo>
                  <a:pt x="72" y="11"/>
                </a:moveTo>
                <a:cubicBezTo>
                  <a:pt x="70" y="8"/>
                  <a:pt x="67" y="6"/>
                  <a:pt x="64" y="6"/>
                </a:cubicBezTo>
                <a:cubicBezTo>
                  <a:pt x="61" y="6"/>
                  <a:pt x="58" y="8"/>
                  <a:pt x="56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71" y="16"/>
                  <a:pt x="71" y="16"/>
                  <a:pt x="71" y="16"/>
                </a:cubicBezTo>
                <a:cubicBezTo>
                  <a:pt x="72" y="19"/>
                  <a:pt x="73" y="24"/>
                  <a:pt x="71" y="29"/>
                </a:cubicBezTo>
                <a:cubicBezTo>
                  <a:pt x="58" y="36"/>
                  <a:pt x="58" y="36"/>
                  <a:pt x="58" y="36"/>
                </a:cubicBezTo>
                <a:cubicBezTo>
                  <a:pt x="60" y="38"/>
                  <a:pt x="62" y="39"/>
                  <a:pt x="64" y="39"/>
                </a:cubicBezTo>
                <a:cubicBezTo>
                  <a:pt x="67" y="39"/>
                  <a:pt x="70" y="37"/>
                  <a:pt x="72" y="34"/>
                </a:cubicBezTo>
                <a:cubicBezTo>
                  <a:pt x="74" y="31"/>
                  <a:pt x="75" y="27"/>
                  <a:pt x="75" y="22"/>
                </a:cubicBezTo>
                <a:cubicBezTo>
                  <a:pt x="75" y="18"/>
                  <a:pt x="74" y="14"/>
                  <a:pt x="72" y="11"/>
                </a:cubicBezTo>
                <a:close/>
                <a:moveTo>
                  <a:pt x="56" y="16"/>
                </a:moveTo>
                <a:cubicBezTo>
                  <a:pt x="55" y="18"/>
                  <a:pt x="55" y="19"/>
                  <a:pt x="55" y="21"/>
                </a:cubicBezTo>
                <a:cubicBezTo>
                  <a:pt x="66" y="20"/>
                  <a:pt x="66" y="20"/>
                  <a:pt x="66" y="20"/>
                </a:cubicBezTo>
                <a:cubicBezTo>
                  <a:pt x="66" y="19"/>
                  <a:pt x="66" y="19"/>
                  <a:pt x="66" y="19"/>
                </a:cubicBezTo>
                <a:cubicBezTo>
                  <a:pt x="62" y="18"/>
                  <a:pt x="59" y="17"/>
                  <a:pt x="56" y="16"/>
                </a:cubicBez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时尚中黑简体" panose="01010104010101010101" pitchFamily="2" charset="-122"/>
              <a:ea typeface="时尚中黑简体" panose="01010104010101010101" pitchFamily="2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67" name="Freeform 45"/>
          <p:cNvSpPr>
            <a:spLocks noEditPoints="1"/>
          </p:cNvSpPr>
          <p:nvPr/>
        </p:nvSpPr>
        <p:spPr bwMode="auto">
          <a:xfrm>
            <a:off x="7625962" y="1560312"/>
            <a:ext cx="470305" cy="596280"/>
          </a:xfrm>
          <a:custGeom>
            <a:avLst/>
            <a:gdLst>
              <a:gd name="T0" fmla="*/ 41 w 95"/>
              <a:gd name="T1" fmla="*/ 0 h 120"/>
              <a:gd name="T2" fmla="*/ 29 w 95"/>
              <a:gd name="T3" fmla="*/ 7 h 120"/>
              <a:gd name="T4" fmla="*/ 29 w 95"/>
              <a:gd name="T5" fmla="*/ 7 h 120"/>
              <a:gd name="T6" fmla="*/ 14 w 95"/>
              <a:gd name="T7" fmla="*/ 1 h 120"/>
              <a:gd name="T8" fmla="*/ 3 w 95"/>
              <a:gd name="T9" fmla="*/ 8 h 120"/>
              <a:gd name="T10" fmla="*/ 0 w 95"/>
              <a:gd name="T11" fmla="*/ 21 h 120"/>
              <a:gd name="T12" fmla="*/ 3 w 95"/>
              <a:gd name="T13" fmla="*/ 34 h 120"/>
              <a:gd name="T14" fmla="*/ 14 w 95"/>
              <a:gd name="T15" fmla="*/ 40 h 120"/>
              <a:gd name="T16" fmla="*/ 31 w 95"/>
              <a:gd name="T17" fmla="*/ 37 h 120"/>
              <a:gd name="T18" fmla="*/ 41 w 95"/>
              <a:gd name="T19" fmla="*/ 41 h 120"/>
              <a:gd name="T20" fmla="*/ 43 w 95"/>
              <a:gd name="T21" fmla="*/ 41 h 120"/>
              <a:gd name="T22" fmla="*/ 57 w 95"/>
              <a:gd name="T23" fmla="*/ 56 h 120"/>
              <a:gd name="T24" fmla="*/ 68 w 95"/>
              <a:gd name="T25" fmla="*/ 58 h 120"/>
              <a:gd name="T26" fmla="*/ 66 w 95"/>
              <a:gd name="T27" fmla="*/ 78 h 120"/>
              <a:gd name="T28" fmla="*/ 65 w 95"/>
              <a:gd name="T29" fmla="*/ 120 h 120"/>
              <a:gd name="T30" fmla="*/ 75 w 95"/>
              <a:gd name="T31" fmla="*/ 120 h 120"/>
              <a:gd name="T32" fmla="*/ 77 w 95"/>
              <a:gd name="T33" fmla="*/ 84 h 120"/>
              <a:gd name="T34" fmla="*/ 82 w 95"/>
              <a:gd name="T35" fmla="*/ 84 h 120"/>
              <a:gd name="T36" fmla="*/ 84 w 95"/>
              <a:gd name="T37" fmla="*/ 120 h 120"/>
              <a:gd name="T38" fmla="*/ 95 w 95"/>
              <a:gd name="T39" fmla="*/ 120 h 120"/>
              <a:gd name="T40" fmla="*/ 92 w 95"/>
              <a:gd name="T41" fmla="*/ 78 h 120"/>
              <a:gd name="T42" fmla="*/ 94 w 95"/>
              <a:gd name="T43" fmla="*/ 41 h 120"/>
              <a:gd name="T44" fmla="*/ 74 w 95"/>
              <a:gd name="T45" fmla="*/ 41 h 120"/>
              <a:gd name="T46" fmla="*/ 70 w 95"/>
              <a:gd name="T47" fmla="*/ 35 h 120"/>
              <a:gd name="T48" fmla="*/ 71 w 95"/>
              <a:gd name="T49" fmla="*/ 35 h 120"/>
              <a:gd name="T50" fmla="*/ 79 w 95"/>
              <a:gd name="T51" fmla="*/ 38 h 120"/>
              <a:gd name="T52" fmla="*/ 91 w 95"/>
              <a:gd name="T53" fmla="*/ 26 h 120"/>
              <a:gd name="T54" fmla="*/ 79 w 95"/>
              <a:gd name="T55" fmla="*/ 14 h 120"/>
              <a:gd name="T56" fmla="*/ 71 w 95"/>
              <a:gd name="T57" fmla="*/ 18 h 120"/>
              <a:gd name="T58" fmla="*/ 48 w 95"/>
              <a:gd name="T59" fmla="*/ 2 h 120"/>
              <a:gd name="T60" fmla="*/ 41 w 95"/>
              <a:gd name="T61" fmla="*/ 0 h 120"/>
              <a:gd name="T62" fmla="*/ 65 w 95"/>
              <a:gd name="T63" fmla="*/ 43 h 120"/>
              <a:gd name="T64" fmla="*/ 58 w 95"/>
              <a:gd name="T65" fmla="*/ 46 h 120"/>
              <a:gd name="T66" fmla="*/ 51 w 95"/>
              <a:gd name="T67" fmla="*/ 39 h 120"/>
              <a:gd name="T68" fmla="*/ 62 w 95"/>
              <a:gd name="T69" fmla="*/ 37 h 120"/>
              <a:gd name="T70" fmla="*/ 65 w 95"/>
              <a:gd name="T71" fmla="*/ 43 h 120"/>
              <a:gd name="T72" fmla="*/ 10 w 95"/>
              <a:gd name="T73" fmla="*/ 12 h 120"/>
              <a:gd name="T74" fmla="*/ 14 w 95"/>
              <a:gd name="T75" fmla="*/ 9 h 120"/>
              <a:gd name="T76" fmla="*/ 18 w 95"/>
              <a:gd name="T77" fmla="*/ 12 h 120"/>
              <a:gd name="T78" fmla="*/ 21 w 95"/>
              <a:gd name="T79" fmla="*/ 21 h 120"/>
              <a:gd name="T80" fmla="*/ 18 w 95"/>
              <a:gd name="T81" fmla="*/ 30 h 120"/>
              <a:gd name="T82" fmla="*/ 14 w 95"/>
              <a:gd name="T83" fmla="*/ 32 h 120"/>
              <a:gd name="T84" fmla="*/ 10 w 95"/>
              <a:gd name="T85" fmla="*/ 30 h 120"/>
              <a:gd name="T86" fmla="*/ 7 w 95"/>
              <a:gd name="T87" fmla="*/ 21 h 120"/>
              <a:gd name="T88" fmla="*/ 10 w 95"/>
              <a:gd name="T89" fmla="*/ 12 h 120"/>
              <a:gd name="T90" fmla="*/ 35 w 95"/>
              <a:gd name="T91" fmla="*/ 11 h 120"/>
              <a:gd name="T92" fmla="*/ 41 w 95"/>
              <a:gd name="T93" fmla="*/ 8 h 120"/>
              <a:gd name="T94" fmla="*/ 47 w 95"/>
              <a:gd name="T95" fmla="*/ 11 h 120"/>
              <a:gd name="T96" fmla="*/ 50 w 95"/>
              <a:gd name="T97" fmla="*/ 21 h 120"/>
              <a:gd name="T98" fmla="*/ 47 w 95"/>
              <a:gd name="T99" fmla="*/ 30 h 120"/>
              <a:gd name="T100" fmla="*/ 41 w 95"/>
              <a:gd name="T101" fmla="*/ 34 h 120"/>
              <a:gd name="T102" fmla="*/ 35 w 95"/>
              <a:gd name="T103" fmla="*/ 30 h 120"/>
              <a:gd name="T104" fmla="*/ 33 w 95"/>
              <a:gd name="T105" fmla="*/ 21 h 120"/>
              <a:gd name="T106" fmla="*/ 35 w 95"/>
              <a:gd name="T107" fmla="*/ 11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5" h="120">
                <a:moveTo>
                  <a:pt x="41" y="0"/>
                </a:moveTo>
                <a:cubicBezTo>
                  <a:pt x="37" y="0"/>
                  <a:pt x="32" y="2"/>
                  <a:pt x="29" y="7"/>
                </a:cubicBezTo>
                <a:cubicBezTo>
                  <a:pt x="29" y="7"/>
                  <a:pt x="29" y="7"/>
                  <a:pt x="29" y="7"/>
                </a:cubicBezTo>
                <a:cubicBezTo>
                  <a:pt x="25" y="6"/>
                  <a:pt x="18" y="1"/>
                  <a:pt x="14" y="1"/>
                </a:cubicBezTo>
                <a:cubicBezTo>
                  <a:pt x="10" y="1"/>
                  <a:pt x="6" y="4"/>
                  <a:pt x="3" y="8"/>
                </a:cubicBezTo>
                <a:cubicBezTo>
                  <a:pt x="1" y="11"/>
                  <a:pt x="0" y="16"/>
                  <a:pt x="0" y="21"/>
                </a:cubicBezTo>
                <a:cubicBezTo>
                  <a:pt x="0" y="26"/>
                  <a:pt x="1" y="30"/>
                  <a:pt x="3" y="34"/>
                </a:cubicBezTo>
                <a:cubicBezTo>
                  <a:pt x="6" y="38"/>
                  <a:pt x="10" y="40"/>
                  <a:pt x="14" y="40"/>
                </a:cubicBezTo>
                <a:cubicBezTo>
                  <a:pt x="18" y="40"/>
                  <a:pt x="27" y="38"/>
                  <a:pt x="31" y="37"/>
                </a:cubicBezTo>
                <a:cubicBezTo>
                  <a:pt x="34" y="40"/>
                  <a:pt x="38" y="41"/>
                  <a:pt x="41" y="41"/>
                </a:cubicBezTo>
                <a:cubicBezTo>
                  <a:pt x="42" y="41"/>
                  <a:pt x="43" y="41"/>
                  <a:pt x="43" y="41"/>
                </a:cubicBezTo>
                <a:cubicBezTo>
                  <a:pt x="57" y="56"/>
                  <a:pt x="57" y="56"/>
                  <a:pt x="57" y="56"/>
                </a:cubicBezTo>
                <a:cubicBezTo>
                  <a:pt x="68" y="58"/>
                  <a:pt x="68" y="58"/>
                  <a:pt x="68" y="58"/>
                </a:cubicBezTo>
                <a:cubicBezTo>
                  <a:pt x="66" y="78"/>
                  <a:pt x="66" y="78"/>
                  <a:pt x="66" y="78"/>
                </a:cubicBezTo>
                <a:cubicBezTo>
                  <a:pt x="65" y="120"/>
                  <a:pt x="65" y="120"/>
                  <a:pt x="65" y="120"/>
                </a:cubicBezTo>
                <a:cubicBezTo>
                  <a:pt x="75" y="120"/>
                  <a:pt x="75" y="120"/>
                  <a:pt x="75" y="120"/>
                </a:cubicBezTo>
                <a:cubicBezTo>
                  <a:pt x="77" y="84"/>
                  <a:pt x="77" y="84"/>
                  <a:pt x="77" y="84"/>
                </a:cubicBezTo>
                <a:cubicBezTo>
                  <a:pt x="82" y="84"/>
                  <a:pt x="82" y="84"/>
                  <a:pt x="82" y="84"/>
                </a:cubicBezTo>
                <a:cubicBezTo>
                  <a:pt x="84" y="120"/>
                  <a:pt x="84" y="120"/>
                  <a:pt x="84" y="120"/>
                </a:cubicBezTo>
                <a:cubicBezTo>
                  <a:pt x="95" y="120"/>
                  <a:pt x="95" y="120"/>
                  <a:pt x="95" y="120"/>
                </a:cubicBezTo>
                <a:cubicBezTo>
                  <a:pt x="92" y="78"/>
                  <a:pt x="92" y="78"/>
                  <a:pt x="92" y="78"/>
                </a:cubicBezTo>
                <a:cubicBezTo>
                  <a:pt x="94" y="41"/>
                  <a:pt x="94" y="41"/>
                  <a:pt x="94" y="41"/>
                </a:cubicBezTo>
                <a:cubicBezTo>
                  <a:pt x="74" y="41"/>
                  <a:pt x="74" y="41"/>
                  <a:pt x="74" y="41"/>
                </a:cubicBezTo>
                <a:cubicBezTo>
                  <a:pt x="70" y="35"/>
                  <a:pt x="70" y="35"/>
                  <a:pt x="70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3" y="37"/>
                  <a:pt x="76" y="38"/>
                  <a:pt x="79" y="38"/>
                </a:cubicBezTo>
                <a:cubicBezTo>
                  <a:pt x="86" y="38"/>
                  <a:pt x="91" y="33"/>
                  <a:pt x="91" y="26"/>
                </a:cubicBezTo>
                <a:cubicBezTo>
                  <a:pt x="91" y="19"/>
                  <a:pt x="86" y="14"/>
                  <a:pt x="79" y="14"/>
                </a:cubicBezTo>
                <a:cubicBezTo>
                  <a:pt x="76" y="14"/>
                  <a:pt x="73" y="15"/>
                  <a:pt x="71" y="18"/>
                </a:cubicBezTo>
                <a:cubicBezTo>
                  <a:pt x="48" y="2"/>
                  <a:pt x="48" y="2"/>
                  <a:pt x="48" y="2"/>
                </a:cubicBezTo>
                <a:cubicBezTo>
                  <a:pt x="46" y="1"/>
                  <a:pt x="44" y="0"/>
                  <a:pt x="41" y="0"/>
                </a:cubicBezTo>
                <a:close/>
                <a:moveTo>
                  <a:pt x="65" y="43"/>
                </a:moveTo>
                <a:cubicBezTo>
                  <a:pt x="58" y="46"/>
                  <a:pt x="58" y="46"/>
                  <a:pt x="58" y="46"/>
                </a:cubicBezTo>
                <a:cubicBezTo>
                  <a:pt x="51" y="39"/>
                  <a:pt x="51" y="39"/>
                  <a:pt x="51" y="39"/>
                </a:cubicBezTo>
                <a:cubicBezTo>
                  <a:pt x="62" y="37"/>
                  <a:pt x="62" y="37"/>
                  <a:pt x="62" y="37"/>
                </a:cubicBezTo>
                <a:cubicBezTo>
                  <a:pt x="65" y="43"/>
                  <a:pt x="65" y="43"/>
                  <a:pt x="65" y="43"/>
                </a:cubicBezTo>
                <a:close/>
                <a:moveTo>
                  <a:pt x="10" y="12"/>
                </a:moveTo>
                <a:cubicBezTo>
                  <a:pt x="11" y="10"/>
                  <a:pt x="12" y="9"/>
                  <a:pt x="14" y="9"/>
                </a:cubicBezTo>
                <a:cubicBezTo>
                  <a:pt x="16" y="9"/>
                  <a:pt x="17" y="10"/>
                  <a:pt x="18" y="12"/>
                </a:cubicBezTo>
                <a:cubicBezTo>
                  <a:pt x="20" y="14"/>
                  <a:pt x="21" y="17"/>
                  <a:pt x="21" y="21"/>
                </a:cubicBezTo>
                <a:cubicBezTo>
                  <a:pt x="21" y="24"/>
                  <a:pt x="20" y="27"/>
                  <a:pt x="18" y="30"/>
                </a:cubicBezTo>
                <a:cubicBezTo>
                  <a:pt x="17" y="31"/>
                  <a:pt x="16" y="32"/>
                  <a:pt x="14" y="32"/>
                </a:cubicBezTo>
                <a:cubicBezTo>
                  <a:pt x="12" y="32"/>
                  <a:pt x="11" y="31"/>
                  <a:pt x="10" y="30"/>
                </a:cubicBezTo>
                <a:cubicBezTo>
                  <a:pt x="8" y="27"/>
                  <a:pt x="7" y="24"/>
                  <a:pt x="7" y="21"/>
                </a:cubicBezTo>
                <a:cubicBezTo>
                  <a:pt x="7" y="17"/>
                  <a:pt x="8" y="14"/>
                  <a:pt x="10" y="12"/>
                </a:cubicBezTo>
                <a:close/>
                <a:moveTo>
                  <a:pt x="35" y="11"/>
                </a:moveTo>
                <a:cubicBezTo>
                  <a:pt x="37" y="9"/>
                  <a:pt x="39" y="8"/>
                  <a:pt x="41" y="8"/>
                </a:cubicBezTo>
                <a:cubicBezTo>
                  <a:pt x="43" y="8"/>
                  <a:pt x="45" y="9"/>
                  <a:pt x="47" y="11"/>
                </a:cubicBezTo>
                <a:cubicBezTo>
                  <a:pt x="49" y="13"/>
                  <a:pt x="50" y="17"/>
                  <a:pt x="50" y="21"/>
                </a:cubicBezTo>
                <a:cubicBezTo>
                  <a:pt x="50" y="24"/>
                  <a:pt x="49" y="28"/>
                  <a:pt x="47" y="30"/>
                </a:cubicBezTo>
                <a:cubicBezTo>
                  <a:pt x="45" y="32"/>
                  <a:pt x="43" y="34"/>
                  <a:pt x="41" y="34"/>
                </a:cubicBezTo>
                <a:cubicBezTo>
                  <a:pt x="39" y="34"/>
                  <a:pt x="37" y="32"/>
                  <a:pt x="35" y="30"/>
                </a:cubicBezTo>
                <a:cubicBezTo>
                  <a:pt x="34" y="28"/>
                  <a:pt x="33" y="24"/>
                  <a:pt x="33" y="21"/>
                </a:cubicBezTo>
                <a:cubicBezTo>
                  <a:pt x="33" y="17"/>
                  <a:pt x="34" y="13"/>
                  <a:pt x="35" y="11"/>
                </a:cubicBez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时尚中黑简体" panose="01010104010101010101" pitchFamily="2" charset="-122"/>
              <a:ea typeface="时尚中黑简体" panose="01010104010101010101" pitchFamily="2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68" name="Freeform 47"/>
          <p:cNvSpPr>
            <a:spLocks noEditPoints="1"/>
          </p:cNvSpPr>
          <p:nvPr/>
        </p:nvSpPr>
        <p:spPr bwMode="auto">
          <a:xfrm>
            <a:off x="4301970" y="3175700"/>
            <a:ext cx="505998" cy="552187"/>
          </a:xfrm>
          <a:custGeom>
            <a:avLst/>
            <a:gdLst>
              <a:gd name="T0" fmla="*/ 52 w 102"/>
              <a:gd name="T1" fmla="*/ 0 h 111"/>
              <a:gd name="T2" fmla="*/ 41 w 102"/>
              <a:gd name="T3" fmla="*/ 11 h 111"/>
              <a:gd name="T4" fmla="*/ 52 w 102"/>
              <a:gd name="T5" fmla="*/ 22 h 111"/>
              <a:gd name="T6" fmla="*/ 63 w 102"/>
              <a:gd name="T7" fmla="*/ 11 h 111"/>
              <a:gd name="T8" fmla="*/ 52 w 102"/>
              <a:gd name="T9" fmla="*/ 0 h 111"/>
              <a:gd name="T10" fmla="*/ 6 w 102"/>
              <a:gd name="T11" fmla="*/ 81 h 111"/>
              <a:gd name="T12" fmla="*/ 14 w 102"/>
              <a:gd name="T13" fmla="*/ 77 h 111"/>
              <a:gd name="T14" fmla="*/ 36 w 102"/>
              <a:gd name="T15" fmla="*/ 88 h 111"/>
              <a:gd name="T16" fmla="*/ 31 w 102"/>
              <a:gd name="T17" fmla="*/ 92 h 111"/>
              <a:gd name="T18" fmla="*/ 31 w 102"/>
              <a:gd name="T19" fmla="*/ 93 h 111"/>
              <a:gd name="T20" fmla="*/ 13 w 102"/>
              <a:gd name="T21" fmla="*/ 101 h 111"/>
              <a:gd name="T22" fmla="*/ 6 w 102"/>
              <a:gd name="T23" fmla="*/ 98 h 111"/>
              <a:gd name="T24" fmla="*/ 0 w 102"/>
              <a:gd name="T25" fmla="*/ 111 h 111"/>
              <a:gd name="T26" fmla="*/ 33 w 102"/>
              <a:gd name="T27" fmla="*/ 111 h 111"/>
              <a:gd name="T28" fmla="*/ 24 w 102"/>
              <a:gd name="T29" fmla="*/ 106 h 111"/>
              <a:gd name="T30" fmla="*/ 41 w 102"/>
              <a:gd name="T31" fmla="*/ 98 h 111"/>
              <a:gd name="T32" fmla="*/ 52 w 102"/>
              <a:gd name="T33" fmla="*/ 99 h 111"/>
              <a:gd name="T34" fmla="*/ 60 w 102"/>
              <a:gd name="T35" fmla="*/ 98 h 111"/>
              <a:gd name="T36" fmla="*/ 77 w 102"/>
              <a:gd name="T37" fmla="*/ 106 h 111"/>
              <a:gd name="T38" fmla="*/ 67 w 102"/>
              <a:gd name="T39" fmla="*/ 111 h 111"/>
              <a:gd name="T40" fmla="*/ 101 w 102"/>
              <a:gd name="T41" fmla="*/ 111 h 111"/>
              <a:gd name="T42" fmla="*/ 94 w 102"/>
              <a:gd name="T43" fmla="*/ 98 h 111"/>
              <a:gd name="T44" fmla="*/ 87 w 102"/>
              <a:gd name="T45" fmla="*/ 101 h 111"/>
              <a:gd name="T46" fmla="*/ 71 w 102"/>
              <a:gd name="T47" fmla="*/ 94 h 111"/>
              <a:gd name="T48" fmla="*/ 72 w 102"/>
              <a:gd name="T49" fmla="*/ 92 h 111"/>
              <a:gd name="T50" fmla="*/ 66 w 102"/>
              <a:gd name="T51" fmla="*/ 87 h 111"/>
              <a:gd name="T52" fmla="*/ 88 w 102"/>
              <a:gd name="T53" fmla="*/ 77 h 111"/>
              <a:gd name="T54" fmla="*/ 96 w 102"/>
              <a:gd name="T55" fmla="*/ 81 h 111"/>
              <a:gd name="T56" fmla="*/ 102 w 102"/>
              <a:gd name="T57" fmla="*/ 67 h 111"/>
              <a:gd name="T58" fmla="*/ 68 w 102"/>
              <a:gd name="T59" fmla="*/ 67 h 111"/>
              <a:gd name="T60" fmla="*/ 78 w 102"/>
              <a:gd name="T61" fmla="*/ 72 h 111"/>
              <a:gd name="T62" fmla="*/ 65 w 102"/>
              <a:gd name="T63" fmla="*/ 79 h 111"/>
              <a:gd name="T64" fmla="*/ 64 w 102"/>
              <a:gd name="T65" fmla="*/ 58 h 111"/>
              <a:gd name="T66" fmla="*/ 71 w 102"/>
              <a:gd name="T67" fmla="*/ 53 h 111"/>
              <a:gd name="T68" fmla="*/ 65 w 102"/>
              <a:gd name="T69" fmla="*/ 24 h 111"/>
              <a:gd name="T70" fmla="*/ 53 w 102"/>
              <a:gd name="T71" fmla="*/ 24 h 111"/>
              <a:gd name="T72" fmla="*/ 54 w 102"/>
              <a:gd name="T73" fmla="*/ 26 h 111"/>
              <a:gd name="T74" fmla="*/ 53 w 102"/>
              <a:gd name="T75" fmla="*/ 28 h 111"/>
              <a:gd name="T76" fmla="*/ 56 w 102"/>
              <a:gd name="T77" fmla="*/ 46 h 111"/>
              <a:gd name="T78" fmla="*/ 52 w 102"/>
              <a:gd name="T79" fmla="*/ 50 h 111"/>
              <a:gd name="T80" fmla="*/ 52 w 102"/>
              <a:gd name="T81" fmla="*/ 50 h 111"/>
              <a:gd name="T82" fmla="*/ 52 w 102"/>
              <a:gd name="T83" fmla="*/ 50 h 111"/>
              <a:gd name="T84" fmla="*/ 52 w 102"/>
              <a:gd name="T85" fmla="*/ 50 h 111"/>
              <a:gd name="T86" fmla="*/ 52 w 102"/>
              <a:gd name="T87" fmla="*/ 50 h 111"/>
              <a:gd name="T88" fmla="*/ 48 w 102"/>
              <a:gd name="T89" fmla="*/ 46 h 111"/>
              <a:gd name="T90" fmla="*/ 50 w 102"/>
              <a:gd name="T91" fmla="*/ 28 h 111"/>
              <a:gd name="T92" fmla="*/ 49 w 102"/>
              <a:gd name="T93" fmla="*/ 26 h 111"/>
              <a:gd name="T94" fmla="*/ 50 w 102"/>
              <a:gd name="T95" fmla="*/ 24 h 111"/>
              <a:gd name="T96" fmla="*/ 38 w 102"/>
              <a:gd name="T97" fmla="*/ 24 h 111"/>
              <a:gd name="T98" fmla="*/ 33 w 102"/>
              <a:gd name="T99" fmla="*/ 53 h 111"/>
              <a:gd name="T100" fmla="*/ 40 w 102"/>
              <a:gd name="T101" fmla="*/ 58 h 111"/>
              <a:gd name="T102" fmla="*/ 39 w 102"/>
              <a:gd name="T103" fmla="*/ 79 h 111"/>
              <a:gd name="T104" fmla="*/ 24 w 102"/>
              <a:gd name="T105" fmla="*/ 72 h 111"/>
              <a:gd name="T106" fmla="*/ 34 w 102"/>
              <a:gd name="T107" fmla="*/ 67 h 111"/>
              <a:gd name="T108" fmla="*/ 0 w 102"/>
              <a:gd name="T109" fmla="*/ 67 h 111"/>
              <a:gd name="T110" fmla="*/ 6 w 102"/>
              <a:gd name="T111" fmla="*/ 81 h 111"/>
              <a:gd name="T112" fmla="*/ 52 w 102"/>
              <a:gd name="T113" fmla="*/ 85 h 111"/>
              <a:gd name="T114" fmla="*/ 48 w 102"/>
              <a:gd name="T115" fmla="*/ 85 h 111"/>
              <a:gd name="T116" fmla="*/ 50 w 102"/>
              <a:gd name="T117" fmla="*/ 64 h 111"/>
              <a:gd name="T118" fmla="*/ 54 w 102"/>
              <a:gd name="T119" fmla="*/ 64 h 111"/>
              <a:gd name="T120" fmla="*/ 55 w 102"/>
              <a:gd name="T121" fmla="*/ 85 h 111"/>
              <a:gd name="T122" fmla="*/ 52 w 102"/>
              <a:gd name="T123" fmla="*/ 85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2" h="111">
                <a:moveTo>
                  <a:pt x="52" y="0"/>
                </a:moveTo>
                <a:cubicBezTo>
                  <a:pt x="46" y="0"/>
                  <a:pt x="41" y="5"/>
                  <a:pt x="41" y="11"/>
                </a:cubicBezTo>
                <a:cubicBezTo>
                  <a:pt x="41" y="17"/>
                  <a:pt x="46" y="22"/>
                  <a:pt x="52" y="22"/>
                </a:cubicBezTo>
                <a:cubicBezTo>
                  <a:pt x="58" y="22"/>
                  <a:pt x="63" y="17"/>
                  <a:pt x="63" y="11"/>
                </a:cubicBezTo>
                <a:cubicBezTo>
                  <a:pt x="63" y="5"/>
                  <a:pt x="58" y="0"/>
                  <a:pt x="52" y="0"/>
                </a:cubicBezTo>
                <a:close/>
                <a:moveTo>
                  <a:pt x="6" y="81"/>
                </a:moveTo>
                <a:cubicBezTo>
                  <a:pt x="14" y="77"/>
                  <a:pt x="14" y="77"/>
                  <a:pt x="14" y="77"/>
                </a:cubicBezTo>
                <a:cubicBezTo>
                  <a:pt x="36" y="88"/>
                  <a:pt x="36" y="88"/>
                  <a:pt x="36" y="88"/>
                </a:cubicBezTo>
                <a:cubicBezTo>
                  <a:pt x="33" y="89"/>
                  <a:pt x="31" y="90"/>
                  <a:pt x="31" y="92"/>
                </a:cubicBezTo>
                <a:cubicBezTo>
                  <a:pt x="31" y="93"/>
                  <a:pt x="31" y="93"/>
                  <a:pt x="31" y="93"/>
                </a:cubicBezTo>
                <a:cubicBezTo>
                  <a:pt x="13" y="101"/>
                  <a:pt x="13" y="101"/>
                  <a:pt x="13" y="101"/>
                </a:cubicBezTo>
                <a:cubicBezTo>
                  <a:pt x="6" y="98"/>
                  <a:pt x="6" y="98"/>
                  <a:pt x="6" y="98"/>
                </a:cubicBezTo>
                <a:cubicBezTo>
                  <a:pt x="0" y="111"/>
                  <a:pt x="0" y="111"/>
                  <a:pt x="0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24" y="106"/>
                  <a:pt x="24" y="106"/>
                  <a:pt x="24" y="106"/>
                </a:cubicBezTo>
                <a:cubicBezTo>
                  <a:pt x="41" y="98"/>
                  <a:pt x="41" y="98"/>
                  <a:pt x="41" y="98"/>
                </a:cubicBezTo>
                <a:cubicBezTo>
                  <a:pt x="44" y="99"/>
                  <a:pt x="48" y="99"/>
                  <a:pt x="52" y="99"/>
                </a:cubicBezTo>
                <a:cubicBezTo>
                  <a:pt x="55" y="99"/>
                  <a:pt x="58" y="99"/>
                  <a:pt x="60" y="98"/>
                </a:cubicBezTo>
                <a:cubicBezTo>
                  <a:pt x="77" y="106"/>
                  <a:pt x="77" y="106"/>
                  <a:pt x="77" y="106"/>
                </a:cubicBezTo>
                <a:cubicBezTo>
                  <a:pt x="67" y="111"/>
                  <a:pt x="67" y="111"/>
                  <a:pt x="67" y="111"/>
                </a:cubicBezTo>
                <a:cubicBezTo>
                  <a:pt x="101" y="111"/>
                  <a:pt x="101" y="111"/>
                  <a:pt x="101" y="111"/>
                </a:cubicBezTo>
                <a:cubicBezTo>
                  <a:pt x="94" y="98"/>
                  <a:pt x="94" y="98"/>
                  <a:pt x="94" y="98"/>
                </a:cubicBezTo>
                <a:cubicBezTo>
                  <a:pt x="87" y="101"/>
                  <a:pt x="87" y="101"/>
                  <a:pt x="87" y="101"/>
                </a:cubicBezTo>
                <a:cubicBezTo>
                  <a:pt x="71" y="94"/>
                  <a:pt x="71" y="94"/>
                  <a:pt x="71" y="94"/>
                </a:cubicBezTo>
                <a:cubicBezTo>
                  <a:pt x="72" y="94"/>
                  <a:pt x="72" y="93"/>
                  <a:pt x="72" y="92"/>
                </a:cubicBezTo>
                <a:cubicBezTo>
                  <a:pt x="72" y="90"/>
                  <a:pt x="70" y="89"/>
                  <a:pt x="66" y="87"/>
                </a:cubicBezTo>
                <a:cubicBezTo>
                  <a:pt x="88" y="77"/>
                  <a:pt x="88" y="77"/>
                  <a:pt x="88" y="77"/>
                </a:cubicBezTo>
                <a:cubicBezTo>
                  <a:pt x="96" y="81"/>
                  <a:pt x="96" y="81"/>
                  <a:pt x="96" y="81"/>
                </a:cubicBezTo>
                <a:cubicBezTo>
                  <a:pt x="102" y="67"/>
                  <a:pt x="102" y="67"/>
                  <a:pt x="102" y="67"/>
                </a:cubicBezTo>
                <a:cubicBezTo>
                  <a:pt x="68" y="67"/>
                  <a:pt x="68" y="67"/>
                  <a:pt x="68" y="67"/>
                </a:cubicBezTo>
                <a:cubicBezTo>
                  <a:pt x="78" y="72"/>
                  <a:pt x="78" y="72"/>
                  <a:pt x="78" y="72"/>
                </a:cubicBezTo>
                <a:cubicBezTo>
                  <a:pt x="65" y="79"/>
                  <a:pt x="65" y="79"/>
                  <a:pt x="65" y="79"/>
                </a:cubicBezTo>
                <a:cubicBezTo>
                  <a:pt x="64" y="58"/>
                  <a:pt x="64" y="58"/>
                  <a:pt x="64" y="58"/>
                </a:cubicBezTo>
                <a:cubicBezTo>
                  <a:pt x="71" y="53"/>
                  <a:pt x="71" y="53"/>
                  <a:pt x="71" y="53"/>
                </a:cubicBezTo>
                <a:cubicBezTo>
                  <a:pt x="65" y="24"/>
                  <a:pt x="65" y="24"/>
                  <a:pt x="65" y="24"/>
                </a:cubicBezTo>
                <a:cubicBezTo>
                  <a:pt x="53" y="24"/>
                  <a:pt x="53" y="24"/>
                  <a:pt x="53" y="24"/>
                </a:cubicBezTo>
                <a:cubicBezTo>
                  <a:pt x="54" y="26"/>
                  <a:pt x="54" y="26"/>
                  <a:pt x="54" y="26"/>
                </a:cubicBezTo>
                <a:cubicBezTo>
                  <a:pt x="53" y="28"/>
                  <a:pt x="53" y="28"/>
                  <a:pt x="53" y="28"/>
                </a:cubicBezTo>
                <a:cubicBezTo>
                  <a:pt x="56" y="46"/>
                  <a:pt x="56" y="46"/>
                  <a:pt x="56" y="46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48" y="46"/>
                  <a:pt x="48" y="46"/>
                  <a:pt x="48" y="46"/>
                </a:cubicBezTo>
                <a:cubicBezTo>
                  <a:pt x="50" y="28"/>
                  <a:pt x="50" y="28"/>
                  <a:pt x="50" y="28"/>
                </a:cubicBezTo>
                <a:cubicBezTo>
                  <a:pt x="49" y="26"/>
                  <a:pt x="49" y="26"/>
                  <a:pt x="49" y="26"/>
                </a:cubicBezTo>
                <a:cubicBezTo>
                  <a:pt x="50" y="24"/>
                  <a:pt x="50" y="24"/>
                  <a:pt x="50" y="24"/>
                </a:cubicBezTo>
                <a:cubicBezTo>
                  <a:pt x="38" y="24"/>
                  <a:pt x="38" y="24"/>
                  <a:pt x="38" y="24"/>
                </a:cubicBezTo>
                <a:cubicBezTo>
                  <a:pt x="33" y="53"/>
                  <a:pt x="33" y="53"/>
                  <a:pt x="33" y="53"/>
                </a:cubicBezTo>
                <a:cubicBezTo>
                  <a:pt x="40" y="58"/>
                  <a:pt x="40" y="58"/>
                  <a:pt x="40" y="58"/>
                </a:cubicBezTo>
                <a:cubicBezTo>
                  <a:pt x="39" y="79"/>
                  <a:pt x="39" y="79"/>
                  <a:pt x="39" y="79"/>
                </a:cubicBezTo>
                <a:cubicBezTo>
                  <a:pt x="24" y="72"/>
                  <a:pt x="24" y="72"/>
                  <a:pt x="24" y="72"/>
                </a:cubicBezTo>
                <a:cubicBezTo>
                  <a:pt x="34" y="67"/>
                  <a:pt x="34" y="67"/>
                  <a:pt x="34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6" y="81"/>
                  <a:pt x="6" y="81"/>
                  <a:pt x="6" y="81"/>
                </a:cubicBezTo>
                <a:close/>
                <a:moveTo>
                  <a:pt x="52" y="85"/>
                </a:moveTo>
                <a:cubicBezTo>
                  <a:pt x="50" y="85"/>
                  <a:pt x="49" y="85"/>
                  <a:pt x="48" y="85"/>
                </a:cubicBezTo>
                <a:cubicBezTo>
                  <a:pt x="50" y="64"/>
                  <a:pt x="50" y="64"/>
                  <a:pt x="50" y="64"/>
                </a:cubicBezTo>
                <a:cubicBezTo>
                  <a:pt x="54" y="64"/>
                  <a:pt x="54" y="64"/>
                  <a:pt x="54" y="64"/>
                </a:cubicBezTo>
                <a:cubicBezTo>
                  <a:pt x="55" y="85"/>
                  <a:pt x="55" y="85"/>
                  <a:pt x="55" y="85"/>
                </a:cubicBezTo>
                <a:cubicBezTo>
                  <a:pt x="54" y="85"/>
                  <a:pt x="53" y="85"/>
                  <a:pt x="52" y="85"/>
                </a:cubicBez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时尚中黑简体" panose="01010104010101010101" pitchFamily="2" charset="-122"/>
              <a:ea typeface="时尚中黑简体" panose="01010104010101010101" pitchFamily="2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69" name="Freeform 48"/>
          <p:cNvSpPr>
            <a:spLocks noEditPoints="1"/>
          </p:cNvSpPr>
          <p:nvPr/>
        </p:nvSpPr>
        <p:spPr bwMode="auto">
          <a:xfrm>
            <a:off x="5102122" y="2858397"/>
            <a:ext cx="466106" cy="415716"/>
          </a:xfrm>
          <a:custGeom>
            <a:avLst/>
            <a:gdLst>
              <a:gd name="T0" fmla="*/ 0 w 94"/>
              <a:gd name="T1" fmla="*/ 58 h 84"/>
              <a:gd name="T2" fmla="*/ 24 w 94"/>
              <a:gd name="T3" fmla="*/ 58 h 84"/>
              <a:gd name="T4" fmla="*/ 24 w 94"/>
              <a:gd name="T5" fmla="*/ 84 h 84"/>
              <a:gd name="T6" fmla="*/ 0 w 94"/>
              <a:gd name="T7" fmla="*/ 84 h 84"/>
              <a:gd name="T8" fmla="*/ 0 w 94"/>
              <a:gd name="T9" fmla="*/ 58 h 84"/>
              <a:gd name="T10" fmla="*/ 62 w 94"/>
              <a:gd name="T11" fmla="*/ 7 h 84"/>
              <a:gd name="T12" fmla="*/ 55 w 94"/>
              <a:gd name="T13" fmla="*/ 20 h 84"/>
              <a:gd name="T14" fmla="*/ 48 w 94"/>
              <a:gd name="T15" fmla="*/ 32 h 84"/>
              <a:gd name="T16" fmla="*/ 43 w 94"/>
              <a:gd name="T17" fmla="*/ 24 h 84"/>
              <a:gd name="T18" fmla="*/ 6 w 94"/>
              <a:gd name="T19" fmla="*/ 46 h 84"/>
              <a:gd name="T20" fmla="*/ 1 w 94"/>
              <a:gd name="T21" fmla="*/ 38 h 84"/>
              <a:gd name="T22" fmla="*/ 38 w 94"/>
              <a:gd name="T23" fmla="*/ 16 h 84"/>
              <a:gd name="T24" fmla="*/ 33 w 94"/>
              <a:gd name="T25" fmla="*/ 8 h 84"/>
              <a:gd name="T26" fmla="*/ 47 w 94"/>
              <a:gd name="T27" fmla="*/ 8 h 84"/>
              <a:gd name="T28" fmla="*/ 62 w 94"/>
              <a:gd name="T29" fmla="*/ 7 h 84"/>
              <a:gd name="T30" fmla="*/ 78 w 94"/>
              <a:gd name="T31" fmla="*/ 0 h 84"/>
              <a:gd name="T32" fmla="*/ 68 w 94"/>
              <a:gd name="T33" fmla="*/ 9 h 84"/>
              <a:gd name="T34" fmla="*/ 78 w 94"/>
              <a:gd name="T35" fmla="*/ 19 h 84"/>
              <a:gd name="T36" fmla="*/ 87 w 94"/>
              <a:gd name="T37" fmla="*/ 9 h 84"/>
              <a:gd name="T38" fmla="*/ 78 w 94"/>
              <a:gd name="T39" fmla="*/ 0 h 84"/>
              <a:gd name="T40" fmla="*/ 61 w 94"/>
              <a:gd name="T41" fmla="*/ 46 h 84"/>
              <a:gd name="T42" fmla="*/ 67 w 94"/>
              <a:gd name="T43" fmla="*/ 50 h 84"/>
              <a:gd name="T44" fmla="*/ 66 w 94"/>
              <a:gd name="T45" fmla="*/ 84 h 84"/>
              <a:gd name="T46" fmla="*/ 74 w 94"/>
              <a:gd name="T47" fmla="*/ 84 h 84"/>
              <a:gd name="T48" fmla="*/ 76 w 94"/>
              <a:gd name="T49" fmla="*/ 55 h 84"/>
              <a:gd name="T50" fmla="*/ 79 w 94"/>
              <a:gd name="T51" fmla="*/ 55 h 84"/>
              <a:gd name="T52" fmla="*/ 81 w 94"/>
              <a:gd name="T53" fmla="*/ 84 h 84"/>
              <a:gd name="T54" fmla="*/ 89 w 94"/>
              <a:gd name="T55" fmla="*/ 84 h 84"/>
              <a:gd name="T56" fmla="*/ 88 w 94"/>
              <a:gd name="T57" fmla="*/ 50 h 84"/>
              <a:gd name="T58" fmla="*/ 94 w 94"/>
              <a:gd name="T59" fmla="*/ 46 h 84"/>
              <a:gd name="T60" fmla="*/ 89 w 94"/>
              <a:gd name="T61" fmla="*/ 21 h 84"/>
              <a:gd name="T62" fmla="*/ 66 w 94"/>
              <a:gd name="T63" fmla="*/ 21 h 84"/>
              <a:gd name="T64" fmla="*/ 61 w 94"/>
              <a:gd name="T65" fmla="*/ 46 h 84"/>
              <a:gd name="T66" fmla="*/ 32 w 94"/>
              <a:gd name="T67" fmla="*/ 44 h 84"/>
              <a:gd name="T68" fmla="*/ 32 w 94"/>
              <a:gd name="T69" fmla="*/ 84 h 84"/>
              <a:gd name="T70" fmla="*/ 55 w 94"/>
              <a:gd name="T71" fmla="*/ 84 h 84"/>
              <a:gd name="T72" fmla="*/ 55 w 94"/>
              <a:gd name="T73" fmla="*/ 44 h 84"/>
              <a:gd name="T74" fmla="*/ 32 w 94"/>
              <a:gd name="T75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4" h="84">
                <a:moveTo>
                  <a:pt x="0" y="58"/>
                </a:moveTo>
                <a:cubicBezTo>
                  <a:pt x="24" y="58"/>
                  <a:pt x="24" y="58"/>
                  <a:pt x="24" y="58"/>
                </a:cubicBezTo>
                <a:cubicBezTo>
                  <a:pt x="24" y="84"/>
                  <a:pt x="24" y="84"/>
                  <a:pt x="24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58"/>
                  <a:pt x="0" y="58"/>
                  <a:pt x="0" y="58"/>
                </a:cubicBezTo>
                <a:close/>
                <a:moveTo>
                  <a:pt x="62" y="7"/>
                </a:moveTo>
                <a:cubicBezTo>
                  <a:pt x="55" y="20"/>
                  <a:pt x="55" y="20"/>
                  <a:pt x="55" y="20"/>
                </a:cubicBezTo>
                <a:cubicBezTo>
                  <a:pt x="48" y="32"/>
                  <a:pt x="48" y="32"/>
                  <a:pt x="48" y="32"/>
                </a:cubicBezTo>
                <a:cubicBezTo>
                  <a:pt x="43" y="24"/>
                  <a:pt x="43" y="24"/>
                  <a:pt x="43" y="24"/>
                </a:cubicBezTo>
                <a:cubicBezTo>
                  <a:pt x="6" y="46"/>
                  <a:pt x="6" y="46"/>
                  <a:pt x="6" y="46"/>
                </a:cubicBezTo>
                <a:cubicBezTo>
                  <a:pt x="1" y="38"/>
                  <a:pt x="1" y="38"/>
                  <a:pt x="1" y="38"/>
                </a:cubicBezTo>
                <a:cubicBezTo>
                  <a:pt x="38" y="16"/>
                  <a:pt x="38" y="16"/>
                  <a:pt x="38" y="16"/>
                </a:cubicBezTo>
                <a:cubicBezTo>
                  <a:pt x="33" y="8"/>
                  <a:pt x="33" y="8"/>
                  <a:pt x="33" y="8"/>
                </a:cubicBezTo>
                <a:cubicBezTo>
                  <a:pt x="47" y="8"/>
                  <a:pt x="47" y="8"/>
                  <a:pt x="47" y="8"/>
                </a:cubicBezTo>
                <a:cubicBezTo>
                  <a:pt x="62" y="7"/>
                  <a:pt x="62" y="7"/>
                  <a:pt x="62" y="7"/>
                </a:cubicBezTo>
                <a:close/>
                <a:moveTo>
                  <a:pt x="78" y="0"/>
                </a:moveTo>
                <a:cubicBezTo>
                  <a:pt x="72" y="0"/>
                  <a:pt x="68" y="4"/>
                  <a:pt x="68" y="9"/>
                </a:cubicBezTo>
                <a:cubicBezTo>
                  <a:pt x="68" y="14"/>
                  <a:pt x="72" y="19"/>
                  <a:pt x="78" y="19"/>
                </a:cubicBezTo>
                <a:cubicBezTo>
                  <a:pt x="83" y="19"/>
                  <a:pt x="87" y="14"/>
                  <a:pt x="87" y="9"/>
                </a:cubicBezTo>
                <a:cubicBezTo>
                  <a:pt x="87" y="4"/>
                  <a:pt x="83" y="0"/>
                  <a:pt x="78" y="0"/>
                </a:cubicBezTo>
                <a:close/>
                <a:moveTo>
                  <a:pt x="61" y="46"/>
                </a:moveTo>
                <a:cubicBezTo>
                  <a:pt x="63" y="47"/>
                  <a:pt x="65" y="49"/>
                  <a:pt x="67" y="50"/>
                </a:cubicBezTo>
                <a:cubicBezTo>
                  <a:pt x="66" y="84"/>
                  <a:pt x="66" y="84"/>
                  <a:pt x="66" y="84"/>
                </a:cubicBezTo>
                <a:cubicBezTo>
                  <a:pt x="74" y="84"/>
                  <a:pt x="74" y="84"/>
                  <a:pt x="74" y="84"/>
                </a:cubicBezTo>
                <a:cubicBezTo>
                  <a:pt x="76" y="55"/>
                  <a:pt x="76" y="55"/>
                  <a:pt x="76" y="55"/>
                </a:cubicBezTo>
                <a:cubicBezTo>
                  <a:pt x="79" y="55"/>
                  <a:pt x="79" y="55"/>
                  <a:pt x="79" y="55"/>
                </a:cubicBezTo>
                <a:cubicBezTo>
                  <a:pt x="81" y="84"/>
                  <a:pt x="81" y="84"/>
                  <a:pt x="81" y="84"/>
                </a:cubicBezTo>
                <a:cubicBezTo>
                  <a:pt x="89" y="84"/>
                  <a:pt x="89" y="84"/>
                  <a:pt x="89" y="84"/>
                </a:cubicBezTo>
                <a:cubicBezTo>
                  <a:pt x="88" y="50"/>
                  <a:pt x="88" y="50"/>
                  <a:pt x="88" y="50"/>
                </a:cubicBezTo>
                <a:cubicBezTo>
                  <a:pt x="94" y="46"/>
                  <a:pt x="94" y="46"/>
                  <a:pt x="94" y="46"/>
                </a:cubicBezTo>
                <a:cubicBezTo>
                  <a:pt x="89" y="21"/>
                  <a:pt x="89" y="21"/>
                  <a:pt x="89" y="21"/>
                </a:cubicBezTo>
                <a:cubicBezTo>
                  <a:pt x="64" y="21"/>
                  <a:pt x="91" y="21"/>
                  <a:pt x="66" y="21"/>
                </a:cubicBezTo>
                <a:cubicBezTo>
                  <a:pt x="61" y="46"/>
                  <a:pt x="61" y="46"/>
                  <a:pt x="61" y="46"/>
                </a:cubicBezTo>
                <a:close/>
                <a:moveTo>
                  <a:pt x="32" y="44"/>
                </a:moveTo>
                <a:cubicBezTo>
                  <a:pt x="32" y="84"/>
                  <a:pt x="32" y="84"/>
                  <a:pt x="32" y="84"/>
                </a:cubicBezTo>
                <a:cubicBezTo>
                  <a:pt x="55" y="84"/>
                  <a:pt x="55" y="84"/>
                  <a:pt x="55" y="84"/>
                </a:cubicBezTo>
                <a:cubicBezTo>
                  <a:pt x="55" y="44"/>
                  <a:pt x="55" y="44"/>
                  <a:pt x="55" y="44"/>
                </a:cubicBezTo>
                <a:lnTo>
                  <a:pt x="32" y="44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时尚中黑简体" panose="01010104010101010101" pitchFamily="2" charset="-122"/>
              <a:ea typeface="时尚中黑简体" panose="01010104010101010101" pitchFamily="2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70" name="Freeform 46"/>
          <p:cNvSpPr>
            <a:spLocks noEditPoints="1"/>
          </p:cNvSpPr>
          <p:nvPr/>
        </p:nvSpPr>
        <p:spPr bwMode="auto">
          <a:xfrm>
            <a:off x="6840252" y="2156592"/>
            <a:ext cx="480803" cy="451410"/>
          </a:xfrm>
          <a:custGeom>
            <a:avLst/>
            <a:gdLst>
              <a:gd name="T0" fmla="*/ 8 w 97"/>
              <a:gd name="T1" fmla="*/ 10 h 91"/>
              <a:gd name="T2" fmla="*/ 28 w 97"/>
              <a:gd name="T3" fmla="*/ 10 h 91"/>
              <a:gd name="T4" fmla="*/ 41 w 97"/>
              <a:gd name="T5" fmla="*/ 45 h 91"/>
              <a:gd name="T6" fmla="*/ 51 w 97"/>
              <a:gd name="T7" fmla="*/ 41 h 91"/>
              <a:gd name="T8" fmla="*/ 59 w 97"/>
              <a:gd name="T9" fmla="*/ 46 h 91"/>
              <a:gd name="T10" fmla="*/ 66 w 97"/>
              <a:gd name="T11" fmla="*/ 27 h 91"/>
              <a:gd name="T12" fmla="*/ 73 w 97"/>
              <a:gd name="T13" fmla="*/ 34 h 91"/>
              <a:gd name="T14" fmla="*/ 83 w 97"/>
              <a:gd name="T15" fmla="*/ 23 h 91"/>
              <a:gd name="T16" fmla="*/ 73 w 97"/>
              <a:gd name="T17" fmla="*/ 40 h 91"/>
              <a:gd name="T18" fmla="*/ 67 w 97"/>
              <a:gd name="T19" fmla="*/ 33 h 91"/>
              <a:gd name="T20" fmla="*/ 61 w 97"/>
              <a:gd name="T21" fmla="*/ 51 h 91"/>
              <a:gd name="T22" fmla="*/ 51 w 97"/>
              <a:gd name="T23" fmla="*/ 45 h 91"/>
              <a:gd name="T24" fmla="*/ 41 w 97"/>
              <a:gd name="T25" fmla="*/ 45 h 91"/>
              <a:gd name="T26" fmla="*/ 74 w 97"/>
              <a:gd name="T27" fmla="*/ 86 h 91"/>
              <a:gd name="T28" fmla="*/ 43 w 97"/>
              <a:gd name="T29" fmla="*/ 91 h 91"/>
              <a:gd name="T30" fmla="*/ 63 w 97"/>
              <a:gd name="T31" fmla="*/ 68 h 91"/>
              <a:gd name="T32" fmla="*/ 97 w 97"/>
              <a:gd name="T33" fmla="*/ 68 h 91"/>
              <a:gd name="T34" fmla="*/ 97 w 97"/>
              <a:gd name="T35" fmla="*/ 6 h 91"/>
              <a:gd name="T36" fmla="*/ 93 w 97"/>
              <a:gd name="T37" fmla="*/ 3 h 91"/>
              <a:gd name="T38" fmla="*/ 34 w 97"/>
              <a:gd name="T39" fmla="*/ 9 h 91"/>
              <a:gd name="T40" fmla="*/ 90 w 97"/>
              <a:gd name="T41" fmla="*/ 61 h 91"/>
              <a:gd name="T42" fmla="*/ 36 w 97"/>
              <a:gd name="T43" fmla="*/ 68 h 91"/>
              <a:gd name="T44" fmla="*/ 54 w 97"/>
              <a:gd name="T45" fmla="*/ 84 h 91"/>
              <a:gd name="T46" fmla="*/ 63 w 97"/>
              <a:gd name="T47" fmla="*/ 68 h 91"/>
              <a:gd name="T48" fmla="*/ 7 w 97"/>
              <a:gd name="T49" fmla="*/ 55 h 91"/>
              <a:gd name="T50" fmla="*/ 14 w 97"/>
              <a:gd name="T51" fmla="*/ 91 h 91"/>
              <a:gd name="T52" fmla="*/ 20 w 97"/>
              <a:gd name="T53" fmla="*/ 60 h 91"/>
              <a:gd name="T54" fmla="*/ 31 w 97"/>
              <a:gd name="T55" fmla="*/ 91 h 91"/>
              <a:gd name="T56" fmla="*/ 28 w 97"/>
              <a:gd name="T57" fmla="*/ 33 h 91"/>
              <a:gd name="T58" fmla="*/ 55 w 97"/>
              <a:gd name="T59" fmla="*/ 24 h 91"/>
              <a:gd name="T60" fmla="*/ 20 w 97"/>
              <a:gd name="T61" fmla="*/ 23 h 91"/>
              <a:gd name="T62" fmla="*/ 19 w 97"/>
              <a:gd name="T63" fmla="*/ 27 h 91"/>
              <a:gd name="T64" fmla="*/ 18 w 97"/>
              <a:gd name="T65" fmla="*/ 47 h 91"/>
              <a:gd name="T66" fmla="*/ 18 w 97"/>
              <a:gd name="T67" fmla="*/ 47 h 91"/>
              <a:gd name="T68" fmla="*/ 18 w 97"/>
              <a:gd name="T69" fmla="*/ 47 h 91"/>
              <a:gd name="T70" fmla="*/ 16 w 97"/>
              <a:gd name="T71" fmla="*/ 27 h 91"/>
              <a:gd name="T72" fmla="*/ 16 w 97"/>
              <a:gd name="T73" fmla="*/ 23 h 91"/>
              <a:gd name="T74" fmla="*/ 0 w 97"/>
              <a:gd name="T75" fmla="*/ 5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7" h="91">
                <a:moveTo>
                  <a:pt x="18" y="0"/>
                </a:moveTo>
                <a:cubicBezTo>
                  <a:pt x="12" y="0"/>
                  <a:pt x="8" y="4"/>
                  <a:pt x="8" y="10"/>
                </a:cubicBezTo>
                <a:cubicBezTo>
                  <a:pt x="8" y="16"/>
                  <a:pt x="12" y="20"/>
                  <a:pt x="18" y="20"/>
                </a:cubicBezTo>
                <a:cubicBezTo>
                  <a:pt x="24" y="20"/>
                  <a:pt x="28" y="16"/>
                  <a:pt x="28" y="10"/>
                </a:cubicBezTo>
                <a:cubicBezTo>
                  <a:pt x="28" y="4"/>
                  <a:pt x="24" y="0"/>
                  <a:pt x="18" y="0"/>
                </a:cubicBezTo>
                <a:close/>
                <a:moveTo>
                  <a:pt x="41" y="45"/>
                </a:move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1" y="41"/>
                  <a:pt x="51" y="41"/>
                </a:cubicBezTo>
                <a:cubicBezTo>
                  <a:pt x="52" y="42"/>
                  <a:pt x="52" y="42"/>
                  <a:pt x="52" y="42"/>
                </a:cubicBezTo>
                <a:cubicBezTo>
                  <a:pt x="59" y="46"/>
                  <a:pt x="59" y="46"/>
                  <a:pt x="59" y="46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7"/>
                  <a:pt x="66" y="27"/>
                  <a:pt x="66" y="27"/>
                </a:cubicBezTo>
                <a:cubicBezTo>
                  <a:pt x="67" y="29"/>
                  <a:pt x="67" y="29"/>
                  <a:pt x="67" y="29"/>
                </a:cubicBezTo>
                <a:cubicBezTo>
                  <a:pt x="73" y="34"/>
                  <a:pt x="73" y="34"/>
                  <a:pt x="73" y="34"/>
                </a:cubicBezTo>
                <a:cubicBezTo>
                  <a:pt x="81" y="21"/>
                  <a:pt x="81" y="21"/>
                  <a:pt x="81" y="21"/>
                </a:cubicBezTo>
                <a:cubicBezTo>
                  <a:pt x="83" y="23"/>
                  <a:pt x="83" y="23"/>
                  <a:pt x="83" y="23"/>
                </a:cubicBezTo>
                <a:cubicBezTo>
                  <a:pt x="75" y="38"/>
                  <a:pt x="75" y="38"/>
                  <a:pt x="75" y="38"/>
                </a:cubicBezTo>
                <a:cubicBezTo>
                  <a:pt x="73" y="40"/>
                  <a:pt x="73" y="40"/>
                  <a:pt x="73" y="40"/>
                </a:cubicBezTo>
                <a:cubicBezTo>
                  <a:pt x="72" y="38"/>
                  <a:pt x="72" y="38"/>
                  <a:pt x="72" y="38"/>
                </a:cubicBezTo>
                <a:cubicBezTo>
                  <a:pt x="67" y="33"/>
                  <a:pt x="67" y="33"/>
                  <a:pt x="67" y="33"/>
                </a:cubicBezTo>
                <a:cubicBezTo>
                  <a:pt x="61" y="49"/>
                  <a:pt x="61" y="49"/>
                  <a:pt x="61" y="49"/>
                </a:cubicBezTo>
                <a:cubicBezTo>
                  <a:pt x="61" y="51"/>
                  <a:pt x="61" y="51"/>
                  <a:pt x="61" y="51"/>
                </a:cubicBezTo>
                <a:cubicBezTo>
                  <a:pt x="59" y="50"/>
                  <a:pt x="59" y="50"/>
                  <a:pt x="59" y="50"/>
                </a:cubicBezTo>
                <a:cubicBezTo>
                  <a:pt x="51" y="45"/>
                  <a:pt x="51" y="45"/>
                  <a:pt x="51" y="45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5"/>
                  <a:pt x="41" y="45"/>
                  <a:pt x="41" y="45"/>
                </a:cubicBezTo>
                <a:close/>
                <a:moveTo>
                  <a:pt x="43" y="86"/>
                </a:moveTo>
                <a:cubicBezTo>
                  <a:pt x="74" y="86"/>
                  <a:pt x="74" y="86"/>
                  <a:pt x="74" y="86"/>
                </a:cubicBezTo>
                <a:cubicBezTo>
                  <a:pt x="74" y="91"/>
                  <a:pt x="74" y="91"/>
                  <a:pt x="74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43" y="86"/>
                  <a:pt x="43" y="86"/>
                  <a:pt x="43" y="86"/>
                </a:cubicBezTo>
                <a:close/>
                <a:moveTo>
                  <a:pt x="63" y="68"/>
                </a:moveTo>
                <a:cubicBezTo>
                  <a:pt x="93" y="68"/>
                  <a:pt x="93" y="68"/>
                  <a:pt x="93" y="68"/>
                </a:cubicBezTo>
                <a:cubicBezTo>
                  <a:pt x="97" y="68"/>
                  <a:pt x="97" y="68"/>
                  <a:pt x="97" y="68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"/>
                  <a:pt x="97" y="6"/>
                  <a:pt x="97" y="6"/>
                </a:cubicBezTo>
                <a:cubicBezTo>
                  <a:pt x="97" y="3"/>
                  <a:pt x="97" y="3"/>
                  <a:pt x="97" y="3"/>
                </a:cubicBezTo>
                <a:cubicBezTo>
                  <a:pt x="93" y="3"/>
                  <a:pt x="93" y="3"/>
                  <a:pt x="93" y="3"/>
                </a:cubicBezTo>
                <a:cubicBezTo>
                  <a:pt x="34" y="3"/>
                  <a:pt x="34" y="3"/>
                  <a:pt x="34" y="3"/>
                </a:cubicBezTo>
                <a:cubicBezTo>
                  <a:pt x="34" y="9"/>
                  <a:pt x="34" y="9"/>
                  <a:pt x="34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61"/>
                  <a:pt x="90" y="61"/>
                  <a:pt x="90" y="61"/>
                </a:cubicBezTo>
                <a:cubicBezTo>
                  <a:pt x="36" y="61"/>
                  <a:pt x="36" y="61"/>
                  <a:pt x="36" y="61"/>
                </a:cubicBezTo>
                <a:cubicBezTo>
                  <a:pt x="36" y="68"/>
                  <a:pt x="36" y="68"/>
                  <a:pt x="36" y="68"/>
                </a:cubicBezTo>
                <a:cubicBezTo>
                  <a:pt x="54" y="68"/>
                  <a:pt x="54" y="68"/>
                  <a:pt x="54" y="68"/>
                </a:cubicBezTo>
                <a:cubicBezTo>
                  <a:pt x="54" y="84"/>
                  <a:pt x="54" y="84"/>
                  <a:pt x="54" y="84"/>
                </a:cubicBezTo>
                <a:cubicBezTo>
                  <a:pt x="63" y="84"/>
                  <a:pt x="63" y="84"/>
                  <a:pt x="63" y="84"/>
                </a:cubicBezTo>
                <a:cubicBezTo>
                  <a:pt x="63" y="68"/>
                  <a:pt x="63" y="68"/>
                  <a:pt x="63" y="68"/>
                </a:cubicBezTo>
                <a:close/>
                <a:moveTo>
                  <a:pt x="0" y="50"/>
                </a:moveTo>
                <a:cubicBezTo>
                  <a:pt x="7" y="55"/>
                  <a:pt x="7" y="55"/>
                  <a:pt x="7" y="55"/>
                </a:cubicBezTo>
                <a:cubicBezTo>
                  <a:pt x="5" y="91"/>
                  <a:pt x="5" y="91"/>
                  <a:pt x="5" y="91"/>
                </a:cubicBezTo>
                <a:cubicBezTo>
                  <a:pt x="14" y="91"/>
                  <a:pt x="14" y="91"/>
                  <a:pt x="14" y="91"/>
                </a:cubicBezTo>
                <a:cubicBezTo>
                  <a:pt x="16" y="60"/>
                  <a:pt x="16" y="60"/>
                  <a:pt x="16" y="60"/>
                </a:cubicBezTo>
                <a:cubicBezTo>
                  <a:pt x="20" y="60"/>
                  <a:pt x="20" y="60"/>
                  <a:pt x="20" y="60"/>
                </a:cubicBezTo>
                <a:cubicBezTo>
                  <a:pt x="22" y="91"/>
                  <a:pt x="22" y="91"/>
                  <a:pt x="22" y="91"/>
                </a:cubicBezTo>
                <a:cubicBezTo>
                  <a:pt x="31" y="91"/>
                  <a:pt x="31" y="91"/>
                  <a:pt x="31" y="91"/>
                </a:cubicBezTo>
                <a:cubicBezTo>
                  <a:pt x="29" y="55"/>
                  <a:pt x="29" y="55"/>
                  <a:pt x="29" y="55"/>
                </a:cubicBezTo>
                <a:cubicBezTo>
                  <a:pt x="28" y="33"/>
                  <a:pt x="28" y="33"/>
                  <a:pt x="28" y="33"/>
                </a:cubicBezTo>
                <a:cubicBezTo>
                  <a:pt x="50" y="32"/>
                  <a:pt x="50" y="32"/>
                  <a:pt x="50" y="32"/>
                </a:cubicBezTo>
                <a:cubicBezTo>
                  <a:pt x="55" y="24"/>
                  <a:pt x="55" y="24"/>
                  <a:pt x="55" y="24"/>
                </a:cubicBezTo>
                <a:cubicBezTo>
                  <a:pt x="30" y="23"/>
                  <a:pt x="30" y="23"/>
                  <a:pt x="30" y="23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4"/>
                  <a:pt x="20" y="24"/>
                  <a:pt x="20" y="24"/>
                </a:cubicBezTo>
                <a:cubicBezTo>
                  <a:pt x="19" y="27"/>
                  <a:pt x="19" y="27"/>
                  <a:pt x="19" y="27"/>
                </a:cubicBezTo>
                <a:cubicBezTo>
                  <a:pt x="22" y="43"/>
                  <a:pt x="22" y="43"/>
                  <a:pt x="22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4" y="43"/>
                  <a:pt x="14" y="43"/>
                  <a:pt x="14" y="43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4"/>
                  <a:pt x="15" y="24"/>
                  <a:pt x="15" y="24"/>
                </a:cubicBezTo>
                <a:cubicBezTo>
                  <a:pt x="16" y="23"/>
                  <a:pt x="16" y="23"/>
                  <a:pt x="16" y="23"/>
                </a:cubicBezTo>
                <a:cubicBezTo>
                  <a:pt x="5" y="23"/>
                  <a:pt x="5" y="23"/>
                  <a:pt x="5" y="23"/>
                </a:cubicBezTo>
                <a:lnTo>
                  <a:pt x="0" y="5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时尚中黑简体" panose="01010104010101010101" pitchFamily="2" charset="-122"/>
              <a:ea typeface="时尚中黑简体" panose="01010104010101010101" pitchFamily="2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71" name="文本框 34"/>
          <p:cNvSpPr txBox="1"/>
          <p:nvPr/>
        </p:nvSpPr>
        <p:spPr>
          <a:xfrm>
            <a:off x="488815" y="1858452"/>
            <a:ext cx="37854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Lorem ipsum dolor sit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consectetur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adipisicing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elit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sed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do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eiusmod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tempor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incididunt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ut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labore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et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dolore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magna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aliqua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. Lorem ipsum dolor sit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. Lorem ipsum dolor sit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consectetur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adipisicing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elit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sed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do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eiusmod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tempor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incididunt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ut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labore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et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dolore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 magna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aliqua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. Lorem ipsum dolor sit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</a:rPr>
              <a:t>. </a:t>
            </a:r>
          </a:p>
        </p:txBody>
      </p:sp>
      <p:sp>
        <p:nvSpPr>
          <p:cNvPr id="72" name="矩形 71"/>
          <p:cNvSpPr/>
          <p:nvPr/>
        </p:nvSpPr>
        <p:spPr>
          <a:xfrm>
            <a:off x="501094" y="1419622"/>
            <a:ext cx="2864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blipFill>
                  <a:blip r:embed="rId2"/>
                  <a:stretch>
                    <a:fillRect/>
                  </a:stretch>
                </a:blipFill>
              </a:rPr>
              <a:t>Type something here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613854"/>
            <a:ext cx="9144000" cy="388003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blipFill>
            <a:blip r:embed="rId2"/>
            <a:stretch>
              <a:fillRect/>
            </a:stretch>
          </a:blipFill>
        </p:grpSpPr>
        <p:sp>
          <p:nvSpPr>
            <p:cNvPr id="4" name="菱形 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菱形 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菱形 5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blipFill>
            <a:blip r:embed="rId2"/>
            <a:stretch>
              <a:fillRect/>
            </a:stretch>
          </a:blipFill>
        </p:grpSpPr>
        <p:sp>
          <p:nvSpPr>
            <p:cNvPr id="8" name="菱形 7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菱形 8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菱形 9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blipFill>
            <a:blip r:embed="rId2"/>
            <a:stretch>
              <a:fillRect/>
            </a:stretch>
          </a:blipFill>
        </p:grpSpPr>
        <p:sp>
          <p:nvSpPr>
            <p:cNvPr id="12" name="菱形 11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菱形 12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菱形 13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604448" y="4587974"/>
            <a:ext cx="402805" cy="402805"/>
            <a:chOff x="6704250" y="3107164"/>
            <a:chExt cx="1800000" cy="1800000"/>
          </a:xfrm>
          <a:blipFill>
            <a:blip r:embed="rId2"/>
            <a:stretch>
              <a:fillRect/>
            </a:stretch>
          </a:blipFill>
        </p:grpSpPr>
        <p:sp>
          <p:nvSpPr>
            <p:cNvPr id="16" name="右箭头 15"/>
            <p:cNvSpPr/>
            <p:nvPr/>
          </p:nvSpPr>
          <p:spPr>
            <a:xfrm>
              <a:off x="7225440" y="3641190"/>
              <a:ext cx="836511" cy="73194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同心圆 16"/>
            <p:cNvSpPr/>
            <p:nvPr/>
          </p:nvSpPr>
          <p:spPr>
            <a:xfrm>
              <a:off x="6704250" y="3107164"/>
              <a:ext cx="1800000" cy="1800000"/>
            </a:xfrm>
            <a:prstGeom prst="donut">
              <a:avLst>
                <a:gd name="adj" fmla="val 1249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8" name="Freeform 5600"/>
          <p:cNvSpPr>
            <a:spLocks noEditPoints="1"/>
          </p:cNvSpPr>
          <p:nvPr/>
        </p:nvSpPr>
        <p:spPr bwMode="auto">
          <a:xfrm>
            <a:off x="6065447" y="1740907"/>
            <a:ext cx="1872208" cy="1832935"/>
          </a:xfrm>
          <a:custGeom>
            <a:avLst/>
            <a:gdLst>
              <a:gd name="T0" fmla="*/ 112 w 112"/>
              <a:gd name="T1" fmla="*/ 93 h 110"/>
              <a:gd name="T2" fmla="*/ 0 w 112"/>
              <a:gd name="T3" fmla="*/ 93 h 110"/>
              <a:gd name="T4" fmla="*/ 9 w 112"/>
              <a:gd name="T5" fmla="*/ 86 h 110"/>
              <a:gd name="T6" fmla="*/ 103 w 112"/>
              <a:gd name="T7" fmla="*/ 86 h 110"/>
              <a:gd name="T8" fmla="*/ 29 w 112"/>
              <a:gd name="T9" fmla="*/ 4 h 110"/>
              <a:gd name="T10" fmla="*/ 29 w 112"/>
              <a:gd name="T11" fmla="*/ 24 h 110"/>
              <a:gd name="T12" fmla="*/ 29 w 112"/>
              <a:gd name="T13" fmla="*/ 4 h 110"/>
              <a:gd name="T14" fmla="*/ 73 w 112"/>
              <a:gd name="T15" fmla="*/ 14 h 110"/>
              <a:gd name="T16" fmla="*/ 93 w 112"/>
              <a:gd name="T17" fmla="*/ 14 h 110"/>
              <a:gd name="T18" fmla="*/ 73 w 112"/>
              <a:gd name="T19" fmla="*/ 62 h 110"/>
              <a:gd name="T20" fmla="*/ 80 w 112"/>
              <a:gd name="T21" fmla="*/ 89 h 110"/>
              <a:gd name="T22" fmla="*/ 86 w 112"/>
              <a:gd name="T23" fmla="*/ 89 h 110"/>
              <a:gd name="T24" fmla="*/ 94 w 112"/>
              <a:gd name="T25" fmla="*/ 59 h 110"/>
              <a:gd name="T26" fmla="*/ 99 w 112"/>
              <a:gd name="T27" fmla="*/ 36 h 110"/>
              <a:gd name="T28" fmla="*/ 78 w 112"/>
              <a:gd name="T29" fmla="*/ 26 h 110"/>
              <a:gd name="T30" fmla="*/ 78 w 112"/>
              <a:gd name="T31" fmla="*/ 35 h 110"/>
              <a:gd name="T32" fmla="*/ 73 w 112"/>
              <a:gd name="T33" fmla="*/ 62 h 110"/>
              <a:gd name="T34" fmla="*/ 67 w 112"/>
              <a:gd name="T35" fmla="*/ 11 h 110"/>
              <a:gd name="T36" fmla="*/ 45 w 112"/>
              <a:gd name="T37" fmla="*/ 11 h 110"/>
              <a:gd name="T38" fmla="*/ 67 w 112"/>
              <a:gd name="T39" fmla="*/ 60 h 110"/>
              <a:gd name="T40" fmla="*/ 73 w 112"/>
              <a:gd name="T41" fmla="*/ 35 h 110"/>
              <a:gd name="T42" fmla="*/ 49 w 112"/>
              <a:gd name="T43" fmla="*/ 24 h 110"/>
              <a:gd name="T44" fmla="*/ 39 w 112"/>
              <a:gd name="T45" fmla="*/ 51 h 110"/>
              <a:gd name="T46" fmla="*/ 45 w 112"/>
              <a:gd name="T47" fmla="*/ 93 h 110"/>
              <a:gd name="T48" fmla="*/ 56 w 112"/>
              <a:gd name="T49" fmla="*/ 72 h 110"/>
              <a:gd name="T50" fmla="*/ 67 w 112"/>
              <a:gd name="T51" fmla="*/ 93 h 110"/>
              <a:gd name="T52" fmla="*/ 39 w 112"/>
              <a:gd name="T53" fmla="*/ 62 h 110"/>
              <a:gd name="T54" fmla="*/ 34 w 112"/>
              <a:gd name="T55" fmla="*/ 35 h 110"/>
              <a:gd name="T56" fmla="*/ 34 w 112"/>
              <a:gd name="T57" fmla="*/ 26 h 110"/>
              <a:gd name="T58" fmla="*/ 13 w 112"/>
              <a:gd name="T59" fmla="*/ 36 h 110"/>
              <a:gd name="T60" fmla="*/ 18 w 112"/>
              <a:gd name="T61" fmla="*/ 59 h 110"/>
              <a:gd name="T62" fmla="*/ 26 w 112"/>
              <a:gd name="T63" fmla="*/ 89 h 110"/>
              <a:gd name="T64" fmla="*/ 32 w 112"/>
              <a:gd name="T65" fmla="*/ 89 h 110"/>
              <a:gd name="T66" fmla="*/ 39 w 112"/>
              <a:gd name="T67" fmla="*/ 62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110">
                <a:moveTo>
                  <a:pt x="100" y="82"/>
                </a:moveTo>
                <a:cubicBezTo>
                  <a:pt x="107" y="85"/>
                  <a:pt x="112" y="89"/>
                  <a:pt x="112" y="93"/>
                </a:cubicBezTo>
                <a:cubicBezTo>
                  <a:pt x="112" y="102"/>
                  <a:pt x="87" y="110"/>
                  <a:pt x="56" y="110"/>
                </a:cubicBezTo>
                <a:cubicBezTo>
                  <a:pt x="25" y="110"/>
                  <a:pt x="0" y="102"/>
                  <a:pt x="0" y="93"/>
                </a:cubicBezTo>
                <a:cubicBezTo>
                  <a:pt x="0" y="89"/>
                  <a:pt x="5" y="85"/>
                  <a:pt x="12" y="82"/>
                </a:cubicBezTo>
                <a:cubicBezTo>
                  <a:pt x="10" y="83"/>
                  <a:pt x="9" y="85"/>
                  <a:pt x="9" y="86"/>
                </a:cubicBezTo>
                <a:cubicBezTo>
                  <a:pt x="9" y="92"/>
                  <a:pt x="30" y="98"/>
                  <a:pt x="56" y="98"/>
                </a:cubicBezTo>
                <a:cubicBezTo>
                  <a:pt x="82" y="98"/>
                  <a:pt x="103" y="92"/>
                  <a:pt x="103" y="86"/>
                </a:cubicBezTo>
                <a:cubicBezTo>
                  <a:pt x="103" y="85"/>
                  <a:pt x="102" y="83"/>
                  <a:pt x="100" y="82"/>
                </a:cubicBezTo>
                <a:close/>
                <a:moveTo>
                  <a:pt x="29" y="4"/>
                </a:moveTo>
                <a:cubicBezTo>
                  <a:pt x="34" y="4"/>
                  <a:pt x="39" y="9"/>
                  <a:pt x="39" y="14"/>
                </a:cubicBezTo>
                <a:cubicBezTo>
                  <a:pt x="39" y="20"/>
                  <a:pt x="34" y="24"/>
                  <a:pt x="29" y="24"/>
                </a:cubicBezTo>
                <a:cubicBezTo>
                  <a:pt x="23" y="24"/>
                  <a:pt x="19" y="20"/>
                  <a:pt x="19" y="14"/>
                </a:cubicBezTo>
                <a:cubicBezTo>
                  <a:pt x="19" y="9"/>
                  <a:pt x="23" y="4"/>
                  <a:pt x="29" y="4"/>
                </a:cubicBezTo>
                <a:close/>
                <a:moveTo>
                  <a:pt x="83" y="4"/>
                </a:moveTo>
                <a:cubicBezTo>
                  <a:pt x="78" y="4"/>
                  <a:pt x="73" y="9"/>
                  <a:pt x="73" y="14"/>
                </a:cubicBezTo>
                <a:cubicBezTo>
                  <a:pt x="73" y="20"/>
                  <a:pt x="78" y="24"/>
                  <a:pt x="83" y="24"/>
                </a:cubicBezTo>
                <a:cubicBezTo>
                  <a:pt x="89" y="24"/>
                  <a:pt x="93" y="20"/>
                  <a:pt x="93" y="14"/>
                </a:cubicBezTo>
                <a:cubicBezTo>
                  <a:pt x="93" y="9"/>
                  <a:pt x="89" y="4"/>
                  <a:pt x="83" y="4"/>
                </a:cubicBezTo>
                <a:close/>
                <a:moveTo>
                  <a:pt x="73" y="62"/>
                </a:moveTo>
                <a:cubicBezTo>
                  <a:pt x="73" y="89"/>
                  <a:pt x="73" y="89"/>
                  <a:pt x="73" y="89"/>
                </a:cubicBezTo>
                <a:cubicBezTo>
                  <a:pt x="80" y="89"/>
                  <a:pt x="80" y="89"/>
                  <a:pt x="80" y="89"/>
                </a:cubicBezTo>
                <a:cubicBezTo>
                  <a:pt x="83" y="70"/>
                  <a:pt x="83" y="70"/>
                  <a:pt x="83" y="70"/>
                </a:cubicBezTo>
                <a:cubicBezTo>
                  <a:pt x="86" y="89"/>
                  <a:pt x="86" y="89"/>
                  <a:pt x="86" y="89"/>
                </a:cubicBezTo>
                <a:cubicBezTo>
                  <a:pt x="94" y="89"/>
                  <a:pt x="94" y="89"/>
                  <a:pt x="94" y="89"/>
                </a:cubicBezTo>
                <a:cubicBezTo>
                  <a:pt x="94" y="59"/>
                  <a:pt x="94" y="59"/>
                  <a:pt x="94" y="59"/>
                </a:cubicBezTo>
                <a:cubicBezTo>
                  <a:pt x="97" y="58"/>
                  <a:pt x="99" y="55"/>
                  <a:pt x="99" y="51"/>
                </a:cubicBezTo>
                <a:cubicBezTo>
                  <a:pt x="99" y="36"/>
                  <a:pt x="99" y="36"/>
                  <a:pt x="99" y="36"/>
                </a:cubicBezTo>
                <a:cubicBezTo>
                  <a:pt x="99" y="30"/>
                  <a:pt x="95" y="26"/>
                  <a:pt x="89" y="26"/>
                </a:cubicBezTo>
                <a:cubicBezTo>
                  <a:pt x="78" y="26"/>
                  <a:pt x="78" y="26"/>
                  <a:pt x="78" y="26"/>
                </a:cubicBezTo>
                <a:cubicBezTo>
                  <a:pt x="77" y="26"/>
                  <a:pt x="76" y="26"/>
                  <a:pt x="75" y="26"/>
                </a:cubicBezTo>
                <a:cubicBezTo>
                  <a:pt x="77" y="29"/>
                  <a:pt x="78" y="32"/>
                  <a:pt x="78" y="35"/>
                </a:cubicBezTo>
                <a:cubicBezTo>
                  <a:pt x="78" y="51"/>
                  <a:pt x="78" y="51"/>
                  <a:pt x="78" y="51"/>
                </a:cubicBezTo>
                <a:cubicBezTo>
                  <a:pt x="78" y="55"/>
                  <a:pt x="76" y="59"/>
                  <a:pt x="73" y="62"/>
                </a:cubicBezTo>
                <a:close/>
                <a:moveTo>
                  <a:pt x="56" y="0"/>
                </a:moveTo>
                <a:cubicBezTo>
                  <a:pt x="62" y="0"/>
                  <a:pt x="67" y="5"/>
                  <a:pt x="67" y="11"/>
                </a:cubicBezTo>
                <a:cubicBezTo>
                  <a:pt x="67" y="17"/>
                  <a:pt x="62" y="22"/>
                  <a:pt x="56" y="22"/>
                </a:cubicBezTo>
                <a:cubicBezTo>
                  <a:pt x="50" y="22"/>
                  <a:pt x="45" y="17"/>
                  <a:pt x="45" y="11"/>
                </a:cubicBezTo>
                <a:cubicBezTo>
                  <a:pt x="45" y="5"/>
                  <a:pt x="50" y="0"/>
                  <a:pt x="56" y="0"/>
                </a:cubicBezTo>
                <a:close/>
                <a:moveTo>
                  <a:pt x="67" y="60"/>
                </a:moveTo>
                <a:cubicBezTo>
                  <a:pt x="70" y="59"/>
                  <a:pt x="73" y="55"/>
                  <a:pt x="73" y="51"/>
                </a:cubicBezTo>
                <a:cubicBezTo>
                  <a:pt x="73" y="35"/>
                  <a:pt x="73" y="35"/>
                  <a:pt x="73" y="35"/>
                </a:cubicBezTo>
                <a:cubicBezTo>
                  <a:pt x="73" y="29"/>
                  <a:pt x="68" y="24"/>
                  <a:pt x="62" y="24"/>
                </a:cubicBezTo>
                <a:cubicBezTo>
                  <a:pt x="49" y="24"/>
                  <a:pt x="49" y="24"/>
                  <a:pt x="49" y="24"/>
                </a:cubicBezTo>
                <a:cubicBezTo>
                  <a:pt x="44" y="24"/>
                  <a:pt x="39" y="29"/>
                  <a:pt x="39" y="35"/>
                </a:cubicBezTo>
                <a:cubicBezTo>
                  <a:pt x="39" y="51"/>
                  <a:pt x="39" y="51"/>
                  <a:pt x="39" y="51"/>
                </a:cubicBezTo>
                <a:cubicBezTo>
                  <a:pt x="39" y="55"/>
                  <a:pt x="41" y="59"/>
                  <a:pt x="45" y="60"/>
                </a:cubicBezTo>
                <a:cubicBezTo>
                  <a:pt x="45" y="93"/>
                  <a:pt x="45" y="93"/>
                  <a:pt x="45" y="93"/>
                </a:cubicBezTo>
                <a:cubicBezTo>
                  <a:pt x="53" y="93"/>
                  <a:pt x="53" y="93"/>
                  <a:pt x="53" y="93"/>
                </a:cubicBezTo>
                <a:cubicBezTo>
                  <a:pt x="56" y="72"/>
                  <a:pt x="56" y="72"/>
                  <a:pt x="56" y="72"/>
                </a:cubicBezTo>
                <a:cubicBezTo>
                  <a:pt x="59" y="93"/>
                  <a:pt x="59" y="93"/>
                  <a:pt x="59" y="93"/>
                </a:cubicBezTo>
                <a:cubicBezTo>
                  <a:pt x="67" y="93"/>
                  <a:pt x="67" y="93"/>
                  <a:pt x="67" y="93"/>
                </a:cubicBezTo>
                <a:cubicBezTo>
                  <a:pt x="67" y="60"/>
                  <a:pt x="67" y="60"/>
                  <a:pt x="67" y="60"/>
                </a:cubicBezTo>
                <a:close/>
                <a:moveTo>
                  <a:pt x="39" y="62"/>
                </a:moveTo>
                <a:cubicBezTo>
                  <a:pt x="36" y="59"/>
                  <a:pt x="34" y="55"/>
                  <a:pt x="34" y="51"/>
                </a:cubicBezTo>
                <a:cubicBezTo>
                  <a:pt x="34" y="35"/>
                  <a:pt x="34" y="35"/>
                  <a:pt x="34" y="35"/>
                </a:cubicBezTo>
                <a:cubicBezTo>
                  <a:pt x="34" y="32"/>
                  <a:pt x="35" y="29"/>
                  <a:pt x="37" y="26"/>
                </a:cubicBezTo>
                <a:cubicBezTo>
                  <a:pt x="36" y="26"/>
                  <a:pt x="35" y="26"/>
                  <a:pt x="34" y="26"/>
                </a:cubicBezTo>
                <a:cubicBezTo>
                  <a:pt x="23" y="26"/>
                  <a:pt x="23" y="26"/>
                  <a:pt x="23" y="26"/>
                </a:cubicBezTo>
                <a:cubicBezTo>
                  <a:pt x="17" y="26"/>
                  <a:pt x="13" y="30"/>
                  <a:pt x="13" y="36"/>
                </a:cubicBezTo>
                <a:cubicBezTo>
                  <a:pt x="13" y="51"/>
                  <a:pt x="13" y="51"/>
                  <a:pt x="13" y="51"/>
                </a:cubicBezTo>
                <a:cubicBezTo>
                  <a:pt x="13" y="55"/>
                  <a:pt x="15" y="58"/>
                  <a:pt x="18" y="59"/>
                </a:cubicBezTo>
                <a:cubicBezTo>
                  <a:pt x="18" y="89"/>
                  <a:pt x="18" y="89"/>
                  <a:pt x="18" y="89"/>
                </a:cubicBezTo>
                <a:cubicBezTo>
                  <a:pt x="26" y="89"/>
                  <a:pt x="26" y="89"/>
                  <a:pt x="26" y="89"/>
                </a:cubicBezTo>
                <a:cubicBezTo>
                  <a:pt x="29" y="70"/>
                  <a:pt x="29" y="70"/>
                  <a:pt x="29" y="70"/>
                </a:cubicBezTo>
                <a:cubicBezTo>
                  <a:pt x="32" y="89"/>
                  <a:pt x="32" y="89"/>
                  <a:pt x="32" y="89"/>
                </a:cubicBezTo>
                <a:cubicBezTo>
                  <a:pt x="39" y="89"/>
                  <a:pt x="39" y="89"/>
                  <a:pt x="39" y="89"/>
                </a:cubicBezTo>
                <a:lnTo>
                  <a:pt x="39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Impact" panose="020B0806030902050204"/>
              <a:sym typeface="Impact" panose="020B0806030902050204"/>
            </a:endParaRPr>
          </a:p>
        </p:txBody>
      </p:sp>
      <p:sp>
        <p:nvSpPr>
          <p:cNvPr id="19" name="Lorem Ipsum"/>
          <p:cNvSpPr/>
          <p:nvPr/>
        </p:nvSpPr>
        <p:spPr bwMode="auto">
          <a:xfrm>
            <a:off x="1043608" y="1416637"/>
            <a:ext cx="4723706" cy="2481477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399" rIns="72000" bIns="32399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Lorem </a:t>
            </a:r>
            <a:r>
              <a:rPr lang="en-US" sz="24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ipsum</a:t>
            </a:r>
            <a:r>
              <a:rPr lang="en-US" sz="24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dolor sit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enim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ad minim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veniam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quis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nostrud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exercitation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ullamco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laboris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nisi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aliquip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ex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ea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commodo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consequat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.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Duis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aute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irure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dolor in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reprehenderit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in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voluptate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velit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esse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cillum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eu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fugiat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nulla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pariatur</a:t>
            </a:r>
            <a:r>
              <a:rPr lang="en-US" sz="16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. </a:t>
            </a:r>
          </a:p>
        </p:txBody>
      </p:sp>
      <p:sp>
        <p:nvSpPr>
          <p:cNvPr id="20" name="椭圆 19"/>
          <p:cNvSpPr/>
          <p:nvPr/>
        </p:nvSpPr>
        <p:spPr>
          <a:xfrm>
            <a:off x="399612" y="181806"/>
            <a:ext cx="864096" cy="864096"/>
          </a:xfrm>
          <a:prstGeom prst="ellipse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76000" bIns="324000" rtlCol="0" anchor="ctr"/>
          <a:lstStyle/>
          <a:p>
            <a:pPr algn="ctr"/>
            <a:r>
              <a:rPr lang="zh-CN" altLang="en-US" sz="32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致</a:t>
            </a:r>
          </a:p>
        </p:txBody>
      </p:sp>
      <p:sp>
        <p:nvSpPr>
          <p:cNvPr id="21" name="椭圆 20"/>
          <p:cNvSpPr/>
          <p:nvPr/>
        </p:nvSpPr>
        <p:spPr>
          <a:xfrm>
            <a:off x="1331640" y="181806"/>
            <a:ext cx="864096" cy="864096"/>
          </a:xfrm>
          <a:prstGeom prst="ellipse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76000" bIns="324000" rtlCol="0" anchor="ctr"/>
          <a:lstStyle/>
          <a:p>
            <a:pPr algn="ctr"/>
            <a:r>
              <a:rPr lang="zh-CN" altLang="en-US" sz="32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谢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剪去单角的矩形 1"/>
          <p:cNvSpPr/>
          <p:nvPr/>
        </p:nvSpPr>
        <p:spPr>
          <a:xfrm flipV="1">
            <a:off x="0" y="-74612"/>
            <a:ext cx="9144000" cy="6141936"/>
          </a:xfrm>
          <a:prstGeom prst="snip1Rect">
            <a:avLst>
              <a:gd name="adj" fmla="val 50000"/>
            </a:avLst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</p:grpSpPr>
        <p:sp>
          <p:nvSpPr>
            <p:cNvPr id="26" name="菱形 25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菱形 26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菱形 27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</p:grpSpPr>
        <p:sp>
          <p:nvSpPr>
            <p:cNvPr id="30" name="菱形 29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菱形 30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菱形 31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</p:grpSpPr>
        <p:sp>
          <p:nvSpPr>
            <p:cNvPr id="34" name="菱形 3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菱形 3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菱形 35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Impact" panose="020B0806030902050204"/>
              <a:sym typeface="Impact" panose="020B0806030902050204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8309886" y="4322654"/>
            <a:ext cx="697368" cy="697368"/>
            <a:chOff x="6704250" y="3107164"/>
            <a:chExt cx="1800000" cy="1800000"/>
          </a:xfrm>
          <a:blipFill>
            <a:blip r:embed="rId2"/>
            <a:stretch>
              <a:fillRect/>
            </a:stretch>
          </a:blipFill>
        </p:grpSpPr>
        <p:sp>
          <p:nvSpPr>
            <p:cNvPr id="47" name="右箭头 46"/>
            <p:cNvSpPr/>
            <p:nvPr/>
          </p:nvSpPr>
          <p:spPr>
            <a:xfrm>
              <a:off x="7225440" y="3641190"/>
              <a:ext cx="836511" cy="73194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同心圆 47"/>
            <p:cNvSpPr/>
            <p:nvPr/>
          </p:nvSpPr>
          <p:spPr>
            <a:xfrm>
              <a:off x="6704250" y="3107164"/>
              <a:ext cx="1800000" cy="1800000"/>
            </a:xfrm>
            <a:prstGeom prst="donut">
              <a:avLst>
                <a:gd name="adj" fmla="val 1249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9" name="矩形 48"/>
          <p:cNvSpPr/>
          <p:nvPr/>
        </p:nvSpPr>
        <p:spPr>
          <a:xfrm>
            <a:off x="3390202" y="1059582"/>
            <a:ext cx="3356619" cy="5760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814139" y="1059582"/>
            <a:ext cx="576064" cy="5760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</a:rPr>
              <a:t>1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182290" y="1923678"/>
            <a:ext cx="3356619" cy="5760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606227" y="1923678"/>
            <a:ext cx="576064" cy="5760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53" name="矩形 52"/>
          <p:cNvSpPr/>
          <p:nvPr/>
        </p:nvSpPr>
        <p:spPr>
          <a:xfrm>
            <a:off x="4182290" y="2859782"/>
            <a:ext cx="3356619" cy="5760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606227" y="2859782"/>
            <a:ext cx="576064" cy="5760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55" name="矩形 54"/>
          <p:cNvSpPr/>
          <p:nvPr/>
        </p:nvSpPr>
        <p:spPr>
          <a:xfrm>
            <a:off x="3390202" y="3723878"/>
            <a:ext cx="3356619" cy="5760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2814139" y="3723878"/>
            <a:ext cx="576064" cy="5760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57" name="矩形 56"/>
          <p:cNvSpPr/>
          <p:nvPr/>
        </p:nvSpPr>
        <p:spPr>
          <a:xfrm>
            <a:off x="3817074" y="1149313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选题背景及目的</a:t>
            </a:r>
          </a:p>
        </p:txBody>
      </p:sp>
      <p:sp>
        <p:nvSpPr>
          <p:cNvPr id="61" name="椭圆 60"/>
          <p:cNvSpPr/>
          <p:nvPr/>
        </p:nvSpPr>
        <p:spPr>
          <a:xfrm>
            <a:off x="1695962" y="2116581"/>
            <a:ext cx="1230952" cy="123095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chemeClr val="bg1"/>
            </a:solidFill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1808736" y="2196134"/>
            <a:ext cx="1005403" cy="1077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添加</a:t>
            </a:r>
            <a:endParaRPr lang="en-US" altLang="zh-CN" sz="3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目录</a:t>
            </a:r>
            <a:endParaRPr lang="zh-CN" altLang="en-US" sz="3200" dirty="0"/>
          </a:p>
        </p:txBody>
      </p:sp>
      <p:grpSp>
        <p:nvGrpSpPr>
          <p:cNvPr id="63" name="组合 62"/>
          <p:cNvGrpSpPr/>
          <p:nvPr/>
        </p:nvGrpSpPr>
        <p:grpSpPr>
          <a:xfrm rot="20457332">
            <a:off x="1231962" y="1802112"/>
            <a:ext cx="1172169" cy="909740"/>
            <a:chOff x="782675" y="1648780"/>
            <a:chExt cx="1172169" cy="909740"/>
          </a:xfr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4" name="圆角矩形 63"/>
            <p:cNvSpPr/>
            <p:nvPr/>
          </p:nvSpPr>
          <p:spPr>
            <a:xfrm rot="2473112">
              <a:off x="1434975" y="1702245"/>
              <a:ext cx="149678" cy="4274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65" name="圆角矩形 64"/>
            <p:cNvSpPr/>
            <p:nvPr/>
          </p:nvSpPr>
          <p:spPr>
            <a:xfrm rot="18673112">
              <a:off x="1434975" y="1702245"/>
              <a:ext cx="149678" cy="4274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66" name="圆角矩形 65"/>
            <p:cNvSpPr/>
            <p:nvPr/>
          </p:nvSpPr>
          <p:spPr>
            <a:xfrm rot="3493932">
              <a:off x="993999" y="1833391"/>
              <a:ext cx="453892" cy="12962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67" name="圆角矩形 66"/>
            <p:cNvSpPr/>
            <p:nvPr/>
          </p:nvSpPr>
          <p:spPr>
            <a:xfrm rot="19693932">
              <a:off x="993999" y="1833391"/>
              <a:ext cx="453892" cy="12962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68" name="圆角矩形 67"/>
            <p:cNvSpPr/>
            <p:nvPr/>
          </p:nvSpPr>
          <p:spPr>
            <a:xfrm rot="3801381">
              <a:off x="1365852" y="1937875"/>
              <a:ext cx="164327" cy="4693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69" name="圆角矩形 68"/>
            <p:cNvSpPr/>
            <p:nvPr/>
          </p:nvSpPr>
          <p:spPr>
            <a:xfrm rot="20001381">
              <a:off x="1365852" y="1937875"/>
              <a:ext cx="164327" cy="4693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70" name="圆角矩形 69"/>
            <p:cNvSpPr/>
            <p:nvPr/>
          </p:nvSpPr>
          <p:spPr>
            <a:xfrm rot="2473112">
              <a:off x="1061027" y="2129162"/>
              <a:ext cx="164327" cy="4693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71" name="圆角矩形 70"/>
            <p:cNvSpPr/>
            <p:nvPr/>
          </p:nvSpPr>
          <p:spPr>
            <a:xfrm rot="18673112">
              <a:off x="1061027" y="2129162"/>
              <a:ext cx="164327" cy="4693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72" name="圆角矩形 71"/>
            <p:cNvSpPr/>
            <p:nvPr/>
          </p:nvSpPr>
          <p:spPr>
            <a:xfrm rot="21008604">
              <a:off x="833913" y="2003432"/>
              <a:ext cx="164327" cy="4693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73" name="圆角矩形 72"/>
            <p:cNvSpPr/>
            <p:nvPr/>
          </p:nvSpPr>
          <p:spPr>
            <a:xfrm rot="15608604">
              <a:off x="833913" y="2003432"/>
              <a:ext cx="164327" cy="4693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74" name="圆角矩形 73"/>
            <p:cNvSpPr/>
            <p:nvPr/>
          </p:nvSpPr>
          <p:spPr>
            <a:xfrm rot="541275">
              <a:off x="805759" y="2204049"/>
              <a:ext cx="299355" cy="8549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 rot="16741275">
              <a:off x="805759" y="2204049"/>
              <a:ext cx="299355" cy="8549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76" name="圆角矩形 75"/>
            <p:cNvSpPr/>
            <p:nvPr/>
          </p:nvSpPr>
          <p:spPr>
            <a:xfrm rot="2473112">
              <a:off x="1509694" y="1879922"/>
              <a:ext cx="299355" cy="8549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77" name="圆角矩形 76"/>
            <p:cNvSpPr/>
            <p:nvPr/>
          </p:nvSpPr>
          <p:spPr>
            <a:xfrm rot="18673112">
              <a:off x="1509694" y="1879922"/>
              <a:ext cx="299355" cy="8549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78" name="圆角矩形 77"/>
            <p:cNvSpPr/>
            <p:nvPr/>
          </p:nvSpPr>
          <p:spPr>
            <a:xfrm rot="550675">
              <a:off x="782675" y="2462307"/>
              <a:ext cx="149678" cy="4274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79" name="圆角矩形 78"/>
            <p:cNvSpPr/>
            <p:nvPr/>
          </p:nvSpPr>
          <p:spPr>
            <a:xfrm rot="16750675">
              <a:off x="782675" y="2462307"/>
              <a:ext cx="149678" cy="4274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80" name="圆角矩形 79"/>
            <p:cNvSpPr/>
            <p:nvPr/>
          </p:nvSpPr>
          <p:spPr>
            <a:xfrm rot="4083626">
              <a:off x="1805166" y="1949326"/>
              <a:ext cx="149678" cy="4274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81" name="圆角矩形 80"/>
            <p:cNvSpPr/>
            <p:nvPr/>
          </p:nvSpPr>
          <p:spPr>
            <a:xfrm rot="20283626">
              <a:off x="1805166" y="1949326"/>
              <a:ext cx="149678" cy="4274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3" name="矩形 82"/>
          <p:cNvSpPr/>
          <p:nvPr/>
        </p:nvSpPr>
        <p:spPr>
          <a:xfrm>
            <a:off x="4355976" y="2038077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选题意义及研究现状</a:t>
            </a:r>
          </a:p>
        </p:txBody>
      </p:sp>
      <p:sp>
        <p:nvSpPr>
          <p:cNvPr id="84" name="矩形 83"/>
          <p:cNvSpPr/>
          <p:nvPr/>
        </p:nvSpPr>
        <p:spPr>
          <a:xfrm>
            <a:off x="4607931" y="2931790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研究过程及方法</a:t>
            </a:r>
          </a:p>
        </p:txBody>
      </p:sp>
      <p:sp>
        <p:nvSpPr>
          <p:cNvPr id="85" name="矩形 84"/>
          <p:cNvSpPr/>
          <p:nvPr/>
        </p:nvSpPr>
        <p:spPr>
          <a:xfrm>
            <a:off x="4137050" y="3795886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致谢及其他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146050" y="3723878"/>
            <a:ext cx="9432925" cy="1871662"/>
            <a:chOff x="-146050" y="3371850"/>
            <a:chExt cx="9432925" cy="1871662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3394075"/>
              <a:ext cx="2352675" cy="1838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1663" y="3646488"/>
              <a:ext cx="3949700" cy="1585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7650" y="4035425"/>
              <a:ext cx="3519488" cy="1196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6050" y="3371850"/>
              <a:ext cx="2395538" cy="187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" name="组合 27"/>
          <p:cNvGrpSpPr/>
          <p:nvPr/>
        </p:nvGrpSpPr>
        <p:grpSpPr>
          <a:xfrm flipV="1">
            <a:off x="-146050" y="-339168"/>
            <a:ext cx="9432925" cy="1871662"/>
            <a:chOff x="-146050" y="3371850"/>
            <a:chExt cx="9432925" cy="1871662"/>
          </a:xfrm>
        </p:grpSpPr>
        <p:pic>
          <p:nvPicPr>
            <p:cNvPr id="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3394075"/>
              <a:ext cx="2352675" cy="1838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1663" y="3646488"/>
              <a:ext cx="3949700" cy="1585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7650" y="4035425"/>
              <a:ext cx="3519488" cy="1196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6050" y="3371850"/>
              <a:ext cx="2395538" cy="187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矩形 1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16" name="菱形 15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菱形 16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菱形 17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20" name="菱形 19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菱形 20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菱形 21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24" name="菱形 2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菱形 2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菱形 25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7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Impact" panose="020B0806030902050204"/>
              <a:sym typeface="Impact" panose="020B08060309020502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6220" y="1822568"/>
            <a:ext cx="7392164" cy="92333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感谢您的聆听！</a:t>
            </a:r>
          </a:p>
        </p:txBody>
      </p:sp>
      <p:sp>
        <p:nvSpPr>
          <p:cNvPr id="10" name="矩形 9"/>
          <p:cNvSpPr/>
          <p:nvPr/>
        </p:nvSpPr>
        <p:spPr>
          <a:xfrm>
            <a:off x="1835696" y="3219822"/>
            <a:ext cx="216024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>
                <a:blipFill>
                  <a:blip r:embed="rId6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答辩人：</a:t>
            </a:r>
            <a:r>
              <a:rPr lang="en-US" altLang="zh-CN" sz="2000" b="1">
                <a:blipFill>
                  <a:blip r:embed="rId6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xiazaii</a:t>
            </a:r>
            <a:endParaRPr lang="zh-CN" altLang="en-US" sz="2000" b="1" dirty="0">
              <a:blipFill>
                <a:blip r:embed="rId6"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187342" y="3219822"/>
            <a:ext cx="2688914" cy="417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blipFill>
                  <a:blip r:embed="rId6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指导老师：</a:t>
            </a:r>
            <a:r>
              <a:rPr lang="en-US" altLang="zh-CN" sz="2000" b="1" dirty="0">
                <a:blipFill>
                  <a:blip r:embed="rId6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xxxxxxxx</a:t>
            </a:r>
          </a:p>
        </p:txBody>
      </p:sp>
      <p:sp>
        <p:nvSpPr>
          <p:cNvPr id="34" name="矩形 33"/>
          <p:cNvSpPr/>
          <p:nvPr/>
        </p:nvSpPr>
        <p:spPr>
          <a:xfrm>
            <a:off x="1841502" y="2698477"/>
            <a:ext cx="5760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2800" b="1" dirty="0">
                <a:blipFill>
                  <a:blip r:embed="rId6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Add Your Text Here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accent5">
              <a:lumMod val="75000"/>
            </a:schemeClr>
          </a:solidFill>
        </p:grpSpPr>
        <p:sp>
          <p:nvSpPr>
            <p:cNvPr id="25" name="菱形 24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菱形 26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菱形 27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accent5">
              <a:lumMod val="75000"/>
            </a:schemeClr>
          </a:solidFill>
        </p:grpSpPr>
        <p:sp>
          <p:nvSpPr>
            <p:cNvPr id="30" name="菱形 29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菱形 30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菱形 31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accent5">
              <a:lumMod val="75000"/>
            </a:schemeClr>
          </a:solidFill>
        </p:grpSpPr>
        <p:sp>
          <p:nvSpPr>
            <p:cNvPr id="34" name="菱形 3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菱形 3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菱形 52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4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Impact" panose="020B0806030902050204"/>
              <a:sym typeface="Impact" panose="020B0806030902050204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259632" y="1217743"/>
            <a:ext cx="7550676" cy="101566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6000" b="1" dirty="0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01 </a:t>
            </a:r>
            <a:r>
              <a:rPr lang="zh-CN" altLang="en-US" sz="6000" b="1" dirty="0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选题背景及目的</a:t>
            </a:r>
          </a:p>
        </p:txBody>
      </p:sp>
      <p:sp>
        <p:nvSpPr>
          <p:cNvPr id="57" name="矩形 56"/>
          <p:cNvSpPr/>
          <p:nvPr/>
        </p:nvSpPr>
        <p:spPr>
          <a:xfrm>
            <a:off x="1259632" y="2747021"/>
            <a:ext cx="57816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Lorem ipsum dolor sit </a:t>
            </a:r>
            <a:r>
              <a:rPr lang="en-US" altLang="zh-CN" sz="1600" b="1" dirty="0" err="1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amet</a:t>
            </a:r>
            <a:r>
              <a:rPr lang="en-US" altLang="zh-CN" sz="1600" b="1" dirty="0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600" b="1" dirty="0" err="1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consectetur</a:t>
            </a:r>
            <a:r>
              <a:rPr lang="en-US" altLang="zh-CN" sz="1600" b="1" dirty="0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adipisicing</a:t>
            </a:r>
            <a:r>
              <a:rPr lang="en-US" altLang="zh-CN" sz="1600" b="1" dirty="0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elit</a:t>
            </a:r>
            <a:r>
              <a:rPr lang="en-US" altLang="zh-CN" sz="1600" b="1" dirty="0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600" b="1" dirty="0" err="1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sed</a:t>
            </a:r>
            <a:r>
              <a:rPr lang="en-US" altLang="zh-CN" sz="1600" b="1" dirty="0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do </a:t>
            </a:r>
            <a:r>
              <a:rPr lang="en-US" altLang="zh-CN" sz="1600" b="1" dirty="0" err="1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eiusmod</a:t>
            </a:r>
            <a:r>
              <a:rPr lang="en-US" altLang="zh-CN" sz="1600" b="1" dirty="0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tempor</a:t>
            </a:r>
            <a:r>
              <a:rPr lang="en-US" altLang="zh-CN" sz="1600" b="1" dirty="0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incididunt</a:t>
            </a:r>
            <a:r>
              <a:rPr lang="en-US" altLang="zh-CN" sz="1600" b="1" dirty="0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ut</a:t>
            </a:r>
            <a:r>
              <a:rPr lang="en-US" altLang="zh-CN" sz="1600" b="1" dirty="0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labore</a:t>
            </a:r>
            <a:r>
              <a:rPr lang="en-US" altLang="zh-CN" sz="1600" b="1" dirty="0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et </a:t>
            </a:r>
            <a:endParaRPr lang="zh-CN" altLang="en-US" sz="1600" b="1" dirty="0">
              <a:blipFill>
                <a:blip r:embed="rId3"/>
                <a:stretch>
                  <a:fillRect/>
                </a:stretch>
              </a:blip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259632" y="2336851"/>
            <a:ext cx="6566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blipFill>
                  <a:blip r:embed="rId3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在这里输入您论文的题目</a:t>
            </a:r>
            <a:endParaRPr lang="en-US" altLang="zh-CN" sz="2000" b="1" dirty="0">
              <a:blipFill>
                <a:blip r:embed="rId3"/>
                <a:stretch>
                  <a:fillRect/>
                </a:stretch>
              </a:blip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-146050" y="3723878"/>
            <a:ext cx="9432925" cy="1871662"/>
            <a:chOff x="-146050" y="3371850"/>
            <a:chExt cx="9432925" cy="1871662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3394075"/>
              <a:ext cx="2352675" cy="1838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1663" y="3646488"/>
              <a:ext cx="3949700" cy="1585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7650" y="4035425"/>
              <a:ext cx="3519488" cy="1196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6050" y="3371850"/>
              <a:ext cx="2395538" cy="187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0" y="0"/>
            <a:ext cx="9144000" cy="7715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3" name="组合 42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4" name="菱形 4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菱形 4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菱形 45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8" name="菱形 47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菱形 48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菱形 49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52" name="菱形 51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菱形 52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菱形 53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604448" y="4587974"/>
            <a:ext cx="402805" cy="402805"/>
            <a:chOff x="6704250" y="3107164"/>
            <a:chExt cx="1800000" cy="1800000"/>
          </a:xfrm>
          <a:blipFill>
            <a:blip r:embed="rId2"/>
            <a:stretch>
              <a:fillRect/>
            </a:stretch>
          </a:blipFill>
        </p:grpSpPr>
        <p:sp>
          <p:nvSpPr>
            <p:cNvPr id="56" name="右箭头 55"/>
            <p:cNvSpPr/>
            <p:nvPr/>
          </p:nvSpPr>
          <p:spPr>
            <a:xfrm>
              <a:off x="7225440" y="3641190"/>
              <a:ext cx="836511" cy="73194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同心圆 56"/>
            <p:cNvSpPr/>
            <p:nvPr/>
          </p:nvSpPr>
          <p:spPr>
            <a:xfrm>
              <a:off x="6704250" y="3107164"/>
              <a:ext cx="1800000" cy="1800000"/>
            </a:xfrm>
            <a:prstGeom prst="donut">
              <a:avLst>
                <a:gd name="adj" fmla="val 1249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7" name="矩形 96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8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Impact" panose="020B0806030902050204"/>
              <a:sym typeface="Impact" panose="020B0806030902050204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03920" y="1511973"/>
            <a:ext cx="4921129" cy="3223680"/>
            <a:chOff x="467544" y="1023400"/>
            <a:chExt cx="5438220" cy="3562410"/>
          </a:xfrm>
          <a:blipFill>
            <a:blip r:embed="rId2"/>
            <a:stretch>
              <a:fillRect/>
            </a:stretch>
          </a:blipFill>
        </p:grpSpPr>
        <p:grpSp>
          <p:nvGrpSpPr>
            <p:cNvPr id="21" name="组合 20"/>
            <p:cNvGrpSpPr/>
            <p:nvPr/>
          </p:nvGrpSpPr>
          <p:grpSpPr>
            <a:xfrm>
              <a:off x="467544" y="1023400"/>
              <a:ext cx="5438220" cy="3562410"/>
              <a:chOff x="683568" y="771550"/>
              <a:chExt cx="8280920" cy="5424576"/>
            </a:xfrm>
            <a:grpFill/>
          </p:grpSpPr>
          <p:sp>
            <p:nvSpPr>
              <p:cNvPr id="31" name="平行四边形 30"/>
              <p:cNvSpPr/>
              <p:nvPr/>
            </p:nvSpPr>
            <p:spPr>
              <a:xfrm rot="16200000">
                <a:off x="1326588" y="1436487"/>
                <a:ext cx="1656000" cy="370327"/>
              </a:xfrm>
              <a:prstGeom prst="parallelogram">
                <a:avLst>
                  <a:gd name="adj" fmla="val 104734"/>
                </a:avLst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900">
                  <a:blipFill>
                    <a:blip r:embed="rId2"/>
                    <a:stretch>
                      <a:fillRect/>
                    </a:stretch>
                  </a:blipFill>
                </a:endParaRPr>
              </a:p>
            </p:txBody>
          </p:sp>
          <p:sp>
            <p:nvSpPr>
              <p:cNvPr id="32" name="矩形 4"/>
              <p:cNvSpPr/>
              <p:nvPr/>
            </p:nvSpPr>
            <p:spPr>
              <a:xfrm>
                <a:off x="683568" y="771550"/>
                <a:ext cx="1656184" cy="432047"/>
              </a:xfrm>
              <a:custGeom>
                <a:avLst/>
                <a:gdLst>
                  <a:gd name="connsiteX0" fmla="*/ 0 w 1656184"/>
                  <a:gd name="connsiteY0" fmla="*/ 0 h 432047"/>
                  <a:gd name="connsiteX1" fmla="*/ 1656184 w 1656184"/>
                  <a:gd name="connsiteY1" fmla="*/ 0 h 432047"/>
                  <a:gd name="connsiteX2" fmla="*/ 1656184 w 1656184"/>
                  <a:gd name="connsiteY2" fmla="*/ 432047 h 432047"/>
                  <a:gd name="connsiteX3" fmla="*/ 0 w 1656184"/>
                  <a:gd name="connsiteY3" fmla="*/ 432047 h 432047"/>
                  <a:gd name="connsiteX4" fmla="*/ 0 w 1656184"/>
                  <a:gd name="connsiteY4" fmla="*/ 0 h 432047"/>
                  <a:gd name="connsiteX0-1" fmla="*/ 0 w 1656184"/>
                  <a:gd name="connsiteY0-2" fmla="*/ 0 h 432047"/>
                  <a:gd name="connsiteX1-3" fmla="*/ 1313284 w 1656184"/>
                  <a:gd name="connsiteY1-4" fmla="*/ 9525 h 432047"/>
                  <a:gd name="connsiteX2-5" fmla="*/ 1656184 w 1656184"/>
                  <a:gd name="connsiteY2-6" fmla="*/ 432047 h 432047"/>
                  <a:gd name="connsiteX3-7" fmla="*/ 0 w 1656184"/>
                  <a:gd name="connsiteY3-8" fmla="*/ 432047 h 432047"/>
                  <a:gd name="connsiteX4-9" fmla="*/ 0 w 1656184"/>
                  <a:gd name="connsiteY4-10" fmla="*/ 0 h 43204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6184" h="432047">
                    <a:moveTo>
                      <a:pt x="0" y="0"/>
                    </a:moveTo>
                    <a:lnTo>
                      <a:pt x="1313284" y="9525"/>
                    </a:lnTo>
                    <a:lnTo>
                      <a:pt x="1656184" y="432047"/>
                    </a:lnTo>
                    <a:lnTo>
                      <a:pt x="0" y="43204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900">
                  <a:blipFill>
                    <a:blip r:embed="rId2"/>
                    <a:stretch>
                      <a:fillRect/>
                    </a:stretch>
                  </a:blipFill>
                </a:endParaRPr>
              </a:p>
            </p:txBody>
          </p:sp>
          <p:sp>
            <p:nvSpPr>
              <p:cNvPr id="33" name="矩形 4"/>
              <p:cNvSpPr/>
              <p:nvPr/>
            </p:nvSpPr>
            <p:spPr>
              <a:xfrm>
                <a:off x="7308304" y="5764080"/>
                <a:ext cx="1656184" cy="432046"/>
              </a:xfrm>
              <a:custGeom>
                <a:avLst/>
                <a:gdLst>
                  <a:gd name="connsiteX0" fmla="*/ 0 w 1656184"/>
                  <a:gd name="connsiteY0" fmla="*/ 0 h 432047"/>
                  <a:gd name="connsiteX1" fmla="*/ 1656184 w 1656184"/>
                  <a:gd name="connsiteY1" fmla="*/ 0 h 432047"/>
                  <a:gd name="connsiteX2" fmla="*/ 1656184 w 1656184"/>
                  <a:gd name="connsiteY2" fmla="*/ 432047 h 432047"/>
                  <a:gd name="connsiteX3" fmla="*/ 0 w 1656184"/>
                  <a:gd name="connsiteY3" fmla="*/ 432047 h 432047"/>
                  <a:gd name="connsiteX4" fmla="*/ 0 w 1656184"/>
                  <a:gd name="connsiteY4" fmla="*/ 0 h 432047"/>
                  <a:gd name="connsiteX0-1" fmla="*/ 0 w 1656184"/>
                  <a:gd name="connsiteY0-2" fmla="*/ 0 h 432047"/>
                  <a:gd name="connsiteX1-3" fmla="*/ 1313284 w 1656184"/>
                  <a:gd name="connsiteY1-4" fmla="*/ 9525 h 432047"/>
                  <a:gd name="connsiteX2-5" fmla="*/ 1656184 w 1656184"/>
                  <a:gd name="connsiteY2-6" fmla="*/ 432047 h 432047"/>
                  <a:gd name="connsiteX3-7" fmla="*/ 0 w 1656184"/>
                  <a:gd name="connsiteY3-8" fmla="*/ 432047 h 432047"/>
                  <a:gd name="connsiteX4-9" fmla="*/ 0 w 1656184"/>
                  <a:gd name="connsiteY4-10" fmla="*/ 0 h 43204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6184" h="432047">
                    <a:moveTo>
                      <a:pt x="0" y="0"/>
                    </a:moveTo>
                    <a:lnTo>
                      <a:pt x="1313284" y="9525"/>
                    </a:lnTo>
                    <a:lnTo>
                      <a:pt x="1656184" y="432047"/>
                    </a:lnTo>
                    <a:lnTo>
                      <a:pt x="0" y="43204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900">
                  <a:blipFill>
                    <a:blip r:embed="rId2"/>
                    <a:stretch>
                      <a:fillRect/>
                    </a:stretch>
                  </a:blipFill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1555188" y="1855275"/>
              <a:ext cx="1087644" cy="1102037"/>
              <a:chOff x="683568" y="771550"/>
              <a:chExt cx="1656184" cy="1678101"/>
            </a:xfrm>
            <a:grpFill/>
          </p:grpSpPr>
          <p:sp>
            <p:nvSpPr>
              <p:cNvPr id="29" name="平行四边形 28"/>
              <p:cNvSpPr/>
              <p:nvPr/>
            </p:nvSpPr>
            <p:spPr>
              <a:xfrm rot="16200000">
                <a:off x="1326588" y="1436487"/>
                <a:ext cx="1656000" cy="370327"/>
              </a:xfrm>
              <a:prstGeom prst="parallelogram">
                <a:avLst>
                  <a:gd name="adj" fmla="val 104734"/>
                </a:avLst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900">
                  <a:blipFill>
                    <a:blip r:embed="rId2"/>
                    <a:stretch>
                      <a:fillRect/>
                    </a:stretch>
                  </a:blipFill>
                </a:endParaRPr>
              </a:p>
            </p:txBody>
          </p:sp>
          <p:sp>
            <p:nvSpPr>
              <p:cNvPr id="30" name="矩形 4"/>
              <p:cNvSpPr/>
              <p:nvPr/>
            </p:nvSpPr>
            <p:spPr>
              <a:xfrm>
                <a:off x="683568" y="771550"/>
                <a:ext cx="1656184" cy="432047"/>
              </a:xfrm>
              <a:custGeom>
                <a:avLst/>
                <a:gdLst>
                  <a:gd name="connsiteX0" fmla="*/ 0 w 1656184"/>
                  <a:gd name="connsiteY0" fmla="*/ 0 h 432047"/>
                  <a:gd name="connsiteX1" fmla="*/ 1656184 w 1656184"/>
                  <a:gd name="connsiteY1" fmla="*/ 0 h 432047"/>
                  <a:gd name="connsiteX2" fmla="*/ 1656184 w 1656184"/>
                  <a:gd name="connsiteY2" fmla="*/ 432047 h 432047"/>
                  <a:gd name="connsiteX3" fmla="*/ 0 w 1656184"/>
                  <a:gd name="connsiteY3" fmla="*/ 432047 h 432047"/>
                  <a:gd name="connsiteX4" fmla="*/ 0 w 1656184"/>
                  <a:gd name="connsiteY4" fmla="*/ 0 h 432047"/>
                  <a:gd name="connsiteX0-1" fmla="*/ 0 w 1656184"/>
                  <a:gd name="connsiteY0-2" fmla="*/ 0 h 432047"/>
                  <a:gd name="connsiteX1-3" fmla="*/ 1313284 w 1656184"/>
                  <a:gd name="connsiteY1-4" fmla="*/ 9525 h 432047"/>
                  <a:gd name="connsiteX2-5" fmla="*/ 1656184 w 1656184"/>
                  <a:gd name="connsiteY2-6" fmla="*/ 432047 h 432047"/>
                  <a:gd name="connsiteX3-7" fmla="*/ 0 w 1656184"/>
                  <a:gd name="connsiteY3-8" fmla="*/ 432047 h 432047"/>
                  <a:gd name="connsiteX4-9" fmla="*/ 0 w 1656184"/>
                  <a:gd name="connsiteY4-10" fmla="*/ 0 h 43204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6184" h="432047">
                    <a:moveTo>
                      <a:pt x="0" y="0"/>
                    </a:moveTo>
                    <a:lnTo>
                      <a:pt x="1313284" y="9525"/>
                    </a:lnTo>
                    <a:lnTo>
                      <a:pt x="1656184" y="432047"/>
                    </a:lnTo>
                    <a:lnTo>
                      <a:pt x="0" y="43204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900">
                  <a:blipFill>
                    <a:blip r:embed="rId2"/>
                    <a:stretch>
                      <a:fillRect/>
                    </a:stretch>
                  </a:blipFill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2642832" y="2666411"/>
              <a:ext cx="1087644" cy="1102037"/>
              <a:chOff x="683568" y="771550"/>
              <a:chExt cx="1656184" cy="1678101"/>
            </a:xfrm>
            <a:grpFill/>
          </p:grpSpPr>
          <p:sp>
            <p:nvSpPr>
              <p:cNvPr id="27" name="平行四边形 26"/>
              <p:cNvSpPr/>
              <p:nvPr/>
            </p:nvSpPr>
            <p:spPr>
              <a:xfrm rot="16200000">
                <a:off x="1326588" y="1436487"/>
                <a:ext cx="1656000" cy="370327"/>
              </a:xfrm>
              <a:prstGeom prst="parallelogram">
                <a:avLst>
                  <a:gd name="adj" fmla="val 104734"/>
                </a:avLst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900">
                  <a:blipFill>
                    <a:blip r:embed="rId2"/>
                    <a:stretch>
                      <a:fillRect/>
                    </a:stretch>
                  </a:blipFill>
                </a:endParaRPr>
              </a:p>
            </p:txBody>
          </p:sp>
          <p:sp>
            <p:nvSpPr>
              <p:cNvPr id="28" name="矩形 4"/>
              <p:cNvSpPr/>
              <p:nvPr/>
            </p:nvSpPr>
            <p:spPr>
              <a:xfrm>
                <a:off x="683568" y="771550"/>
                <a:ext cx="1656184" cy="432047"/>
              </a:xfrm>
              <a:custGeom>
                <a:avLst/>
                <a:gdLst>
                  <a:gd name="connsiteX0" fmla="*/ 0 w 1656184"/>
                  <a:gd name="connsiteY0" fmla="*/ 0 h 432047"/>
                  <a:gd name="connsiteX1" fmla="*/ 1656184 w 1656184"/>
                  <a:gd name="connsiteY1" fmla="*/ 0 h 432047"/>
                  <a:gd name="connsiteX2" fmla="*/ 1656184 w 1656184"/>
                  <a:gd name="connsiteY2" fmla="*/ 432047 h 432047"/>
                  <a:gd name="connsiteX3" fmla="*/ 0 w 1656184"/>
                  <a:gd name="connsiteY3" fmla="*/ 432047 h 432047"/>
                  <a:gd name="connsiteX4" fmla="*/ 0 w 1656184"/>
                  <a:gd name="connsiteY4" fmla="*/ 0 h 432047"/>
                  <a:gd name="connsiteX0-1" fmla="*/ 0 w 1656184"/>
                  <a:gd name="connsiteY0-2" fmla="*/ 0 h 432047"/>
                  <a:gd name="connsiteX1-3" fmla="*/ 1313284 w 1656184"/>
                  <a:gd name="connsiteY1-4" fmla="*/ 9525 h 432047"/>
                  <a:gd name="connsiteX2-5" fmla="*/ 1656184 w 1656184"/>
                  <a:gd name="connsiteY2-6" fmla="*/ 432047 h 432047"/>
                  <a:gd name="connsiteX3-7" fmla="*/ 0 w 1656184"/>
                  <a:gd name="connsiteY3-8" fmla="*/ 432047 h 432047"/>
                  <a:gd name="connsiteX4-9" fmla="*/ 0 w 1656184"/>
                  <a:gd name="connsiteY4-10" fmla="*/ 0 h 43204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6184" h="432047">
                    <a:moveTo>
                      <a:pt x="0" y="0"/>
                    </a:moveTo>
                    <a:lnTo>
                      <a:pt x="1313284" y="9525"/>
                    </a:lnTo>
                    <a:lnTo>
                      <a:pt x="1656184" y="432047"/>
                    </a:lnTo>
                    <a:lnTo>
                      <a:pt x="0" y="43204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900">
                  <a:blipFill>
                    <a:blip r:embed="rId2"/>
                    <a:stretch>
                      <a:fillRect/>
                    </a:stretch>
                  </a:blipFill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3730476" y="3483773"/>
              <a:ext cx="1087644" cy="1102037"/>
              <a:chOff x="683568" y="771550"/>
              <a:chExt cx="1656184" cy="1678101"/>
            </a:xfrm>
            <a:grpFill/>
          </p:grpSpPr>
          <p:sp>
            <p:nvSpPr>
              <p:cNvPr id="25" name="平行四边形 24"/>
              <p:cNvSpPr/>
              <p:nvPr/>
            </p:nvSpPr>
            <p:spPr>
              <a:xfrm rot="16200000">
                <a:off x="1326588" y="1436487"/>
                <a:ext cx="1656000" cy="370327"/>
              </a:xfrm>
              <a:prstGeom prst="parallelogram">
                <a:avLst>
                  <a:gd name="adj" fmla="val 104734"/>
                </a:avLst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900">
                  <a:blipFill>
                    <a:blip r:embed="rId2"/>
                    <a:stretch>
                      <a:fillRect/>
                    </a:stretch>
                  </a:blipFill>
                </a:endParaRPr>
              </a:p>
            </p:txBody>
          </p:sp>
          <p:sp>
            <p:nvSpPr>
              <p:cNvPr id="26" name="矩形 4"/>
              <p:cNvSpPr/>
              <p:nvPr/>
            </p:nvSpPr>
            <p:spPr>
              <a:xfrm>
                <a:off x="683568" y="771550"/>
                <a:ext cx="1656184" cy="432047"/>
              </a:xfrm>
              <a:custGeom>
                <a:avLst/>
                <a:gdLst>
                  <a:gd name="connsiteX0" fmla="*/ 0 w 1656184"/>
                  <a:gd name="connsiteY0" fmla="*/ 0 h 432047"/>
                  <a:gd name="connsiteX1" fmla="*/ 1656184 w 1656184"/>
                  <a:gd name="connsiteY1" fmla="*/ 0 h 432047"/>
                  <a:gd name="connsiteX2" fmla="*/ 1656184 w 1656184"/>
                  <a:gd name="connsiteY2" fmla="*/ 432047 h 432047"/>
                  <a:gd name="connsiteX3" fmla="*/ 0 w 1656184"/>
                  <a:gd name="connsiteY3" fmla="*/ 432047 h 432047"/>
                  <a:gd name="connsiteX4" fmla="*/ 0 w 1656184"/>
                  <a:gd name="connsiteY4" fmla="*/ 0 h 432047"/>
                  <a:gd name="connsiteX0-1" fmla="*/ 0 w 1656184"/>
                  <a:gd name="connsiteY0-2" fmla="*/ 0 h 432047"/>
                  <a:gd name="connsiteX1-3" fmla="*/ 1313284 w 1656184"/>
                  <a:gd name="connsiteY1-4" fmla="*/ 9525 h 432047"/>
                  <a:gd name="connsiteX2-5" fmla="*/ 1656184 w 1656184"/>
                  <a:gd name="connsiteY2-6" fmla="*/ 432047 h 432047"/>
                  <a:gd name="connsiteX3-7" fmla="*/ 0 w 1656184"/>
                  <a:gd name="connsiteY3-8" fmla="*/ 432047 h 432047"/>
                  <a:gd name="connsiteX4-9" fmla="*/ 0 w 1656184"/>
                  <a:gd name="connsiteY4-10" fmla="*/ 0 h 43204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6184" h="432047">
                    <a:moveTo>
                      <a:pt x="0" y="0"/>
                    </a:moveTo>
                    <a:lnTo>
                      <a:pt x="1313284" y="9525"/>
                    </a:lnTo>
                    <a:lnTo>
                      <a:pt x="1656184" y="432047"/>
                    </a:lnTo>
                    <a:lnTo>
                      <a:pt x="0" y="43204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900">
                  <a:blipFill>
                    <a:blip r:embed="rId2"/>
                    <a:stretch>
                      <a:fillRect/>
                    </a:stretch>
                  </a:blipFill>
                </a:endParaRPr>
              </a:p>
            </p:txBody>
          </p:sp>
        </p:grpSp>
      </p:grpSp>
      <p:sp>
        <p:nvSpPr>
          <p:cNvPr id="34" name="Freeform 9"/>
          <p:cNvSpPr>
            <a:spLocks noEditPoints="1"/>
          </p:cNvSpPr>
          <p:nvPr/>
        </p:nvSpPr>
        <p:spPr bwMode="auto">
          <a:xfrm>
            <a:off x="648319" y="953356"/>
            <a:ext cx="430798" cy="430796"/>
          </a:xfrm>
          <a:custGeom>
            <a:avLst/>
            <a:gdLst>
              <a:gd name="T0" fmla="*/ 80 w 85"/>
              <a:gd name="T1" fmla="*/ 53 h 85"/>
              <a:gd name="T2" fmla="*/ 80 w 85"/>
              <a:gd name="T3" fmla="*/ 80 h 85"/>
              <a:gd name="T4" fmla="*/ 74 w 85"/>
              <a:gd name="T5" fmla="*/ 85 h 85"/>
              <a:gd name="T6" fmla="*/ 10 w 85"/>
              <a:gd name="T7" fmla="*/ 85 h 85"/>
              <a:gd name="T8" fmla="*/ 5 w 85"/>
              <a:gd name="T9" fmla="*/ 80 h 85"/>
              <a:gd name="T10" fmla="*/ 5 w 85"/>
              <a:gd name="T11" fmla="*/ 53 h 85"/>
              <a:gd name="T12" fmla="*/ 17 w 85"/>
              <a:gd name="T13" fmla="*/ 56 h 85"/>
              <a:gd name="T14" fmla="*/ 17 w 85"/>
              <a:gd name="T15" fmla="*/ 61 h 85"/>
              <a:gd name="T16" fmla="*/ 21 w 85"/>
              <a:gd name="T17" fmla="*/ 61 h 85"/>
              <a:gd name="T18" fmla="*/ 21 w 85"/>
              <a:gd name="T19" fmla="*/ 68 h 85"/>
              <a:gd name="T20" fmla="*/ 27 w 85"/>
              <a:gd name="T21" fmla="*/ 68 h 85"/>
              <a:gd name="T22" fmla="*/ 27 w 85"/>
              <a:gd name="T23" fmla="*/ 61 h 85"/>
              <a:gd name="T24" fmla="*/ 30 w 85"/>
              <a:gd name="T25" fmla="*/ 61 h 85"/>
              <a:gd name="T26" fmla="*/ 30 w 85"/>
              <a:gd name="T27" fmla="*/ 57 h 85"/>
              <a:gd name="T28" fmla="*/ 54 w 85"/>
              <a:gd name="T29" fmla="*/ 57 h 85"/>
              <a:gd name="T30" fmla="*/ 54 w 85"/>
              <a:gd name="T31" fmla="*/ 61 h 85"/>
              <a:gd name="T32" fmla="*/ 57 w 85"/>
              <a:gd name="T33" fmla="*/ 61 h 85"/>
              <a:gd name="T34" fmla="*/ 57 w 85"/>
              <a:gd name="T35" fmla="*/ 68 h 85"/>
              <a:gd name="T36" fmla="*/ 63 w 85"/>
              <a:gd name="T37" fmla="*/ 68 h 85"/>
              <a:gd name="T38" fmla="*/ 63 w 85"/>
              <a:gd name="T39" fmla="*/ 61 h 85"/>
              <a:gd name="T40" fmla="*/ 66 w 85"/>
              <a:gd name="T41" fmla="*/ 61 h 85"/>
              <a:gd name="T42" fmla="*/ 66 w 85"/>
              <a:gd name="T43" fmla="*/ 56 h 85"/>
              <a:gd name="T44" fmla="*/ 80 w 85"/>
              <a:gd name="T45" fmla="*/ 53 h 85"/>
              <a:gd name="T46" fmla="*/ 31 w 85"/>
              <a:gd name="T47" fmla="*/ 0 h 85"/>
              <a:gd name="T48" fmla="*/ 54 w 85"/>
              <a:gd name="T49" fmla="*/ 0 h 85"/>
              <a:gd name="T50" fmla="*/ 61 w 85"/>
              <a:gd name="T51" fmla="*/ 7 h 85"/>
              <a:gd name="T52" fmla="*/ 61 w 85"/>
              <a:gd name="T53" fmla="*/ 16 h 85"/>
              <a:gd name="T54" fmla="*/ 53 w 85"/>
              <a:gd name="T55" fmla="*/ 16 h 85"/>
              <a:gd name="T56" fmla="*/ 53 w 85"/>
              <a:gd name="T57" fmla="*/ 8 h 85"/>
              <a:gd name="T58" fmla="*/ 32 w 85"/>
              <a:gd name="T59" fmla="*/ 8 h 85"/>
              <a:gd name="T60" fmla="*/ 32 w 85"/>
              <a:gd name="T61" fmla="*/ 16 h 85"/>
              <a:gd name="T62" fmla="*/ 24 w 85"/>
              <a:gd name="T63" fmla="*/ 16 h 85"/>
              <a:gd name="T64" fmla="*/ 24 w 85"/>
              <a:gd name="T65" fmla="*/ 7 h 85"/>
              <a:gd name="T66" fmla="*/ 31 w 85"/>
              <a:gd name="T67" fmla="*/ 0 h 85"/>
              <a:gd name="T68" fmla="*/ 0 w 85"/>
              <a:gd name="T69" fmla="*/ 20 h 85"/>
              <a:gd name="T70" fmla="*/ 0 w 85"/>
              <a:gd name="T71" fmla="*/ 48 h 85"/>
              <a:gd name="T72" fmla="*/ 85 w 85"/>
              <a:gd name="T73" fmla="*/ 48 h 85"/>
              <a:gd name="T74" fmla="*/ 85 w 85"/>
              <a:gd name="T75" fmla="*/ 20 h 85"/>
              <a:gd name="T76" fmla="*/ 0 w 85"/>
              <a:gd name="T77" fmla="*/ 2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5" h="85">
                <a:moveTo>
                  <a:pt x="80" y="53"/>
                </a:moveTo>
                <a:cubicBezTo>
                  <a:pt x="80" y="80"/>
                  <a:pt x="80" y="80"/>
                  <a:pt x="80" y="80"/>
                </a:cubicBezTo>
                <a:cubicBezTo>
                  <a:pt x="80" y="83"/>
                  <a:pt x="78" y="85"/>
                  <a:pt x="74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7" y="85"/>
                  <a:pt x="5" y="83"/>
                  <a:pt x="5" y="80"/>
                </a:cubicBezTo>
                <a:cubicBezTo>
                  <a:pt x="5" y="53"/>
                  <a:pt x="5" y="53"/>
                  <a:pt x="5" y="53"/>
                </a:cubicBezTo>
                <a:cubicBezTo>
                  <a:pt x="9" y="54"/>
                  <a:pt x="13" y="55"/>
                  <a:pt x="17" y="56"/>
                </a:cubicBezTo>
                <a:cubicBezTo>
                  <a:pt x="17" y="61"/>
                  <a:pt x="17" y="61"/>
                  <a:pt x="17" y="61"/>
                </a:cubicBezTo>
                <a:cubicBezTo>
                  <a:pt x="21" y="61"/>
                  <a:pt x="21" y="61"/>
                  <a:pt x="21" y="61"/>
                </a:cubicBezTo>
                <a:cubicBezTo>
                  <a:pt x="21" y="68"/>
                  <a:pt x="21" y="68"/>
                  <a:pt x="21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1"/>
                  <a:pt x="27" y="61"/>
                  <a:pt x="27" y="61"/>
                </a:cubicBezTo>
                <a:cubicBezTo>
                  <a:pt x="30" y="61"/>
                  <a:pt x="30" y="61"/>
                  <a:pt x="30" y="61"/>
                </a:cubicBezTo>
                <a:cubicBezTo>
                  <a:pt x="30" y="57"/>
                  <a:pt x="30" y="57"/>
                  <a:pt x="30" y="57"/>
                </a:cubicBezTo>
                <a:cubicBezTo>
                  <a:pt x="38" y="58"/>
                  <a:pt x="46" y="58"/>
                  <a:pt x="54" y="57"/>
                </a:cubicBezTo>
                <a:cubicBezTo>
                  <a:pt x="54" y="61"/>
                  <a:pt x="54" y="61"/>
                  <a:pt x="54" y="61"/>
                </a:cubicBezTo>
                <a:cubicBezTo>
                  <a:pt x="57" y="61"/>
                  <a:pt x="57" y="61"/>
                  <a:pt x="57" y="61"/>
                </a:cubicBezTo>
                <a:cubicBezTo>
                  <a:pt x="57" y="68"/>
                  <a:pt x="57" y="68"/>
                  <a:pt x="57" y="68"/>
                </a:cubicBezTo>
                <a:cubicBezTo>
                  <a:pt x="63" y="68"/>
                  <a:pt x="63" y="68"/>
                  <a:pt x="63" y="68"/>
                </a:cubicBezTo>
                <a:cubicBezTo>
                  <a:pt x="63" y="61"/>
                  <a:pt x="63" y="61"/>
                  <a:pt x="63" y="61"/>
                </a:cubicBezTo>
                <a:cubicBezTo>
                  <a:pt x="66" y="61"/>
                  <a:pt x="66" y="61"/>
                  <a:pt x="66" y="61"/>
                </a:cubicBezTo>
                <a:cubicBezTo>
                  <a:pt x="66" y="56"/>
                  <a:pt x="66" y="56"/>
                  <a:pt x="66" y="56"/>
                </a:cubicBezTo>
                <a:cubicBezTo>
                  <a:pt x="71" y="55"/>
                  <a:pt x="75" y="54"/>
                  <a:pt x="80" y="53"/>
                </a:cubicBezTo>
                <a:close/>
                <a:moveTo>
                  <a:pt x="31" y="0"/>
                </a:moveTo>
                <a:cubicBezTo>
                  <a:pt x="54" y="0"/>
                  <a:pt x="54" y="0"/>
                  <a:pt x="54" y="0"/>
                </a:cubicBezTo>
                <a:cubicBezTo>
                  <a:pt x="58" y="0"/>
                  <a:pt x="61" y="3"/>
                  <a:pt x="61" y="7"/>
                </a:cubicBezTo>
                <a:cubicBezTo>
                  <a:pt x="61" y="16"/>
                  <a:pt x="61" y="16"/>
                  <a:pt x="61" y="16"/>
                </a:cubicBezTo>
                <a:cubicBezTo>
                  <a:pt x="53" y="16"/>
                  <a:pt x="53" y="16"/>
                  <a:pt x="53" y="16"/>
                </a:cubicBezTo>
                <a:cubicBezTo>
                  <a:pt x="53" y="8"/>
                  <a:pt x="53" y="8"/>
                  <a:pt x="53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16"/>
                  <a:pt x="32" y="16"/>
                  <a:pt x="32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3"/>
                  <a:pt x="27" y="0"/>
                  <a:pt x="31" y="0"/>
                </a:cubicBezTo>
                <a:close/>
                <a:moveTo>
                  <a:pt x="0" y="20"/>
                </a:moveTo>
                <a:cubicBezTo>
                  <a:pt x="0" y="48"/>
                  <a:pt x="0" y="48"/>
                  <a:pt x="0" y="48"/>
                </a:cubicBezTo>
                <a:cubicBezTo>
                  <a:pt x="27" y="55"/>
                  <a:pt x="56" y="55"/>
                  <a:pt x="85" y="48"/>
                </a:cubicBezTo>
                <a:cubicBezTo>
                  <a:pt x="85" y="20"/>
                  <a:pt x="85" y="20"/>
                  <a:pt x="85" y="20"/>
                </a:cubicBezTo>
                <a:lnTo>
                  <a:pt x="0" y="2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100">
              <a:blipFill>
                <a:blip r:embed="rId2"/>
                <a:stretch>
                  <a:fillRect/>
                </a:stretch>
              </a:blipFill>
              <a:latin typeface="时尚中黑简体" panose="01010104010101010101" pitchFamily="2" charset="-122"/>
              <a:ea typeface="时尚中黑简体" panose="01010104010101010101" pitchFamily="2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35" name="Freeform 19"/>
          <p:cNvSpPr>
            <a:spLocks noEditPoints="1"/>
          </p:cNvSpPr>
          <p:nvPr/>
        </p:nvSpPr>
        <p:spPr bwMode="auto">
          <a:xfrm>
            <a:off x="1632317" y="1640351"/>
            <a:ext cx="475807" cy="501525"/>
          </a:xfrm>
          <a:custGeom>
            <a:avLst/>
            <a:gdLst>
              <a:gd name="T0" fmla="*/ 170 w 222"/>
              <a:gd name="T1" fmla="*/ 30 h 234"/>
              <a:gd name="T2" fmla="*/ 180 w 222"/>
              <a:gd name="T3" fmla="*/ 9 h 234"/>
              <a:gd name="T4" fmla="*/ 149 w 222"/>
              <a:gd name="T5" fmla="*/ 19 h 234"/>
              <a:gd name="T6" fmla="*/ 7 w 222"/>
              <a:gd name="T7" fmla="*/ 158 h 234"/>
              <a:gd name="T8" fmla="*/ 31 w 222"/>
              <a:gd name="T9" fmla="*/ 222 h 234"/>
              <a:gd name="T10" fmla="*/ 31 w 222"/>
              <a:gd name="T11" fmla="*/ 170 h 234"/>
              <a:gd name="T12" fmla="*/ 106 w 222"/>
              <a:gd name="T13" fmla="*/ 115 h 234"/>
              <a:gd name="T14" fmla="*/ 116 w 222"/>
              <a:gd name="T15" fmla="*/ 92 h 234"/>
              <a:gd name="T16" fmla="*/ 85 w 222"/>
              <a:gd name="T17" fmla="*/ 104 h 234"/>
              <a:gd name="T18" fmla="*/ 76 w 222"/>
              <a:gd name="T19" fmla="*/ 99 h 234"/>
              <a:gd name="T20" fmla="*/ 116 w 222"/>
              <a:gd name="T21" fmla="*/ 82 h 234"/>
              <a:gd name="T22" fmla="*/ 132 w 222"/>
              <a:gd name="T23" fmla="*/ 92 h 234"/>
              <a:gd name="T24" fmla="*/ 132 w 222"/>
              <a:gd name="T25" fmla="*/ 19 h 234"/>
              <a:gd name="T26" fmla="*/ 180 w 222"/>
              <a:gd name="T27" fmla="*/ 0 h 234"/>
              <a:gd name="T28" fmla="*/ 182 w 222"/>
              <a:gd name="T29" fmla="*/ 0 h 234"/>
              <a:gd name="T30" fmla="*/ 222 w 222"/>
              <a:gd name="T31" fmla="*/ 19 h 234"/>
              <a:gd name="T32" fmla="*/ 170 w 222"/>
              <a:gd name="T33" fmla="*/ 186 h 234"/>
              <a:gd name="T34" fmla="*/ 156 w 222"/>
              <a:gd name="T35" fmla="*/ 179 h 234"/>
              <a:gd name="T36" fmla="*/ 106 w 222"/>
              <a:gd name="T37" fmla="*/ 210 h 234"/>
              <a:gd name="T38" fmla="*/ 87 w 222"/>
              <a:gd name="T39" fmla="*/ 200 h 234"/>
              <a:gd name="T40" fmla="*/ 38 w 222"/>
              <a:gd name="T41" fmla="*/ 234 h 234"/>
              <a:gd name="T42" fmla="*/ 2 w 222"/>
              <a:gd name="T43" fmla="*/ 217 h 234"/>
              <a:gd name="T44" fmla="*/ 0 w 222"/>
              <a:gd name="T45" fmla="*/ 215 h 234"/>
              <a:gd name="T46" fmla="*/ 0 w 222"/>
              <a:gd name="T47" fmla="*/ 148 h 234"/>
              <a:gd name="T48" fmla="*/ 45 w 222"/>
              <a:gd name="T49" fmla="*/ 130 h 234"/>
              <a:gd name="T50" fmla="*/ 47 w 222"/>
              <a:gd name="T51" fmla="*/ 130 h 234"/>
              <a:gd name="T52" fmla="*/ 87 w 222"/>
              <a:gd name="T53" fmla="*/ 148 h 234"/>
              <a:gd name="T54" fmla="*/ 99 w 222"/>
              <a:gd name="T55" fmla="*/ 198 h 234"/>
              <a:gd name="T56" fmla="*/ 76 w 222"/>
              <a:gd name="T57" fmla="*/ 115 h 234"/>
              <a:gd name="T58" fmla="*/ 69 w 222"/>
              <a:gd name="T59" fmla="*/ 139 h 234"/>
              <a:gd name="T60" fmla="*/ 69 w 222"/>
              <a:gd name="T61" fmla="*/ 104 h 234"/>
              <a:gd name="T62" fmla="*/ 139 w 222"/>
              <a:gd name="T63" fmla="*/ 94 h 234"/>
              <a:gd name="T64" fmla="*/ 156 w 222"/>
              <a:gd name="T65" fmla="*/ 104 h 234"/>
              <a:gd name="T66" fmla="*/ 163 w 222"/>
              <a:gd name="T67" fmla="*/ 174 h 234"/>
              <a:gd name="T68" fmla="*/ 139 w 222"/>
              <a:gd name="T69" fmla="*/ 30 h 234"/>
              <a:gd name="T70" fmla="*/ 139 w 222"/>
              <a:gd name="T71" fmla="*/ 94 h 234"/>
              <a:gd name="T72" fmla="*/ 38 w 222"/>
              <a:gd name="T73" fmla="*/ 158 h 234"/>
              <a:gd name="T74" fmla="*/ 47 w 222"/>
              <a:gd name="T75" fmla="*/ 137 h 234"/>
              <a:gd name="T76" fmla="*/ 17 w 222"/>
              <a:gd name="T77" fmla="*/ 148 h 234"/>
              <a:gd name="T78" fmla="*/ 173 w 222"/>
              <a:gd name="T79" fmla="*/ 37 h 234"/>
              <a:gd name="T80" fmla="*/ 170 w 222"/>
              <a:gd name="T81" fmla="*/ 3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2" h="234">
                <a:moveTo>
                  <a:pt x="149" y="19"/>
                </a:moveTo>
                <a:lnTo>
                  <a:pt x="170" y="30"/>
                </a:lnTo>
                <a:lnTo>
                  <a:pt x="201" y="19"/>
                </a:lnTo>
                <a:lnTo>
                  <a:pt x="180" y="9"/>
                </a:lnTo>
                <a:lnTo>
                  <a:pt x="149" y="19"/>
                </a:lnTo>
                <a:lnTo>
                  <a:pt x="149" y="19"/>
                </a:lnTo>
                <a:close/>
                <a:moveTo>
                  <a:pt x="31" y="170"/>
                </a:moveTo>
                <a:lnTo>
                  <a:pt x="7" y="158"/>
                </a:lnTo>
                <a:lnTo>
                  <a:pt x="7" y="212"/>
                </a:lnTo>
                <a:lnTo>
                  <a:pt x="31" y="222"/>
                </a:lnTo>
                <a:lnTo>
                  <a:pt x="31" y="170"/>
                </a:lnTo>
                <a:lnTo>
                  <a:pt x="31" y="170"/>
                </a:lnTo>
                <a:close/>
                <a:moveTo>
                  <a:pt x="85" y="104"/>
                </a:moveTo>
                <a:lnTo>
                  <a:pt x="106" y="115"/>
                </a:lnTo>
                <a:lnTo>
                  <a:pt x="137" y="101"/>
                </a:lnTo>
                <a:lnTo>
                  <a:pt x="116" y="92"/>
                </a:lnTo>
                <a:lnTo>
                  <a:pt x="85" y="104"/>
                </a:lnTo>
                <a:lnTo>
                  <a:pt x="85" y="104"/>
                </a:lnTo>
                <a:close/>
                <a:moveTo>
                  <a:pt x="69" y="104"/>
                </a:moveTo>
                <a:lnTo>
                  <a:pt x="76" y="99"/>
                </a:lnTo>
                <a:lnTo>
                  <a:pt x="113" y="85"/>
                </a:lnTo>
                <a:lnTo>
                  <a:pt x="116" y="82"/>
                </a:lnTo>
                <a:lnTo>
                  <a:pt x="116" y="85"/>
                </a:lnTo>
                <a:lnTo>
                  <a:pt x="132" y="92"/>
                </a:lnTo>
                <a:lnTo>
                  <a:pt x="132" y="26"/>
                </a:lnTo>
                <a:lnTo>
                  <a:pt x="132" y="19"/>
                </a:lnTo>
                <a:lnTo>
                  <a:pt x="139" y="16"/>
                </a:lnTo>
                <a:lnTo>
                  <a:pt x="180" y="0"/>
                </a:lnTo>
                <a:lnTo>
                  <a:pt x="180" y="0"/>
                </a:lnTo>
                <a:lnTo>
                  <a:pt x="182" y="0"/>
                </a:lnTo>
                <a:lnTo>
                  <a:pt x="213" y="16"/>
                </a:lnTo>
                <a:lnTo>
                  <a:pt x="222" y="19"/>
                </a:lnTo>
                <a:lnTo>
                  <a:pt x="222" y="167"/>
                </a:lnTo>
                <a:lnTo>
                  <a:pt x="170" y="186"/>
                </a:lnTo>
                <a:lnTo>
                  <a:pt x="165" y="184"/>
                </a:lnTo>
                <a:lnTo>
                  <a:pt x="156" y="179"/>
                </a:lnTo>
                <a:lnTo>
                  <a:pt x="156" y="191"/>
                </a:lnTo>
                <a:lnTo>
                  <a:pt x="106" y="210"/>
                </a:lnTo>
                <a:lnTo>
                  <a:pt x="99" y="208"/>
                </a:lnTo>
                <a:lnTo>
                  <a:pt x="87" y="200"/>
                </a:lnTo>
                <a:lnTo>
                  <a:pt x="87" y="217"/>
                </a:lnTo>
                <a:lnTo>
                  <a:pt x="38" y="234"/>
                </a:lnTo>
                <a:lnTo>
                  <a:pt x="33" y="231"/>
                </a:lnTo>
                <a:lnTo>
                  <a:pt x="2" y="217"/>
                </a:lnTo>
                <a:lnTo>
                  <a:pt x="0" y="217"/>
                </a:lnTo>
                <a:lnTo>
                  <a:pt x="0" y="215"/>
                </a:lnTo>
                <a:lnTo>
                  <a:pt x="0" y="153"/>
                </a:lnTo>
                <a:lnTo>
                  <a:pt x="0" y="148"/>
                </a:lnTo>
                <a:lnTo>
                  <a:pt x="7" y="144"/>
                </a:lnTo>
                <a:lnTo>
                  <a:pt x="45" y="130"/>
                </a:lnTo>
                <a:lnTo>
                  <a:pt x="47" y="127"/>
                </a:lnTo>
                <a:lnTo>
                  <a:pt x="47" y="130"/>
                </a:lnTo>
                <a:lnTo>
                  <a:pt x="80" y="144"/>
                </a:lnTo>
                <a:lnTo>
                  <a:pt x="87" y="148"/>
                </a:lnTo>
                <a:lnTo>
                  <a:pt x="87" y="193"/>
                </a:lnTo>
                <a:lnTo>
                  <a:pt x="99" y="198"/>
                </a:lnTo>
                <a:lnTo>
                  <a:pt x="99" y="125"/>
                </a:lnTo>
                <a:lnTo>
                  <a:pt x="76" y="115"/>
                </a:lnTo>
                <a:lnTo>
                  <a:pt x="76" y="141"/>
                </a:lnTo>
                <a:lnTo>
                  <a:pt x="69" y="139"/>
                </a:lnTo>
                <a:lnTo>
                  <a:pt x="69" y="108"/>
                </a:lnTo>
                <a:lnTo>
                  <a:pt x="69" y="104"/>
                </a:lnTo>
                <a:lnTo>
                  <a:pt x="69" y="104"/>
                </a:lnTo>
                <a:close/>
                <a:moveTo>
                  <a:pt x="139" y="94"/>
                </a:moveTo>
                <a:lnTo>
                  <a:pt x="149" y="99"/>
                </a:lnTo>
                <a:lnTo>
                  <a:pt x="156" y="104"/>
                </a:lnTo>
                <a:lnTo>
                  <a:pt x="156" y="172"/>
                </a:lnTo>
                <a:lnTo>
                  <a:pt x="163" y="174"/>
                </a:lnTo>
                <a:lnTo>
                  <a:pt x="163" y="42"/>
                </a:lnTo>
                <a:lnTo>
                  <a:pt x="139" y="30"/>
                </a:lnTo>
                <a:lnTo>
                  <a:pt x="139" y="94"/>
                </a:lnTo>
                <a:lnTo>
                  <a:pt x="139" y="94"/>
                </a:lnTo>
                <a:close/>
                <a:moveTo>
                  <a:pt x="17" y="148"/>
                </a:moveTo>
                <a:lnTo>
                  <a:pt x="38" y="158"/>
                </a:lnTo>
                <a:lnTo>
                  <a:pt x="69" y="146"/>
                </a:lnTo>
                <a:lnTo>
                  <a:pt x="47" y="137"/>
                </a:lnTo>
                <a:lnTo>
                  <a:pt x="17" y="148"/>
                </a:lnTo>
                <a:lnTo>
                  <a:pt x="17" y="148"/>
                </a:lnTo>
                <a:close/>
                <a:moveTo>
                  <a:pt x="170" y="37"/>
                </a:moveTo>
                <a:lnTo>
                  <a:pt x="173" y="37"/>
                </a:lnTo>
                <a:lnTo>
                  <a:pt x="170" y="37"/>
                </a:lnTo>
                <a:lnTo>
                  <a:pt x="170" y="37"/>
                </a:lnTo>
                <a:lnTo>
                  <a:pt x="170" y="37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100">
              <a:blipFill>
                <a:blip r:embed="rId2"/>
                <a:stretch>
                  <a:fillRect/>
                </a:stretch>
              </a:blipFill>
              <a:latin typeface="时尚中黑简体" panose="01010104010101010101" pitchFamily="2" charset="-122"/>
              <a:ea typeface="时尚中黑简体" panose="01010104010101010101" pitchFamily="2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36" name="Freeform 63"/>
          <p:cNvSpPr>
            <a:spLocks noEditPoints="1"/>
          </p:cNvSpPr>
          <p:nvPr/>
        </p:nvSpPr>
        <p:spPr bwMode="auto">
          <a:xfrm>
            <a:off x="3576869" y="3157607"/>
            <a:ext cx="572253" cy="435084"/>
          </a:xfrm>
          <a:custGeom>
            <a:avLst/>
            <a:gdLst>
              <a:gd name="T0" fmla="*/ 36 w 113"/>
              <a:gd name="T1" fmla="*/ 11 h 86"/>
              <a:gd name="T2" fmla="*/ 106 w 113"/>
              <a:gd name="T3" fmla="*/ 32 h 86"/>
              <a:gd name="T4" fmla="*/ 102 w 113"/>
              <a:gd name="T5" fmla="*/ 35 h 86"/>
              <a:gd name="T6" fmla="*/ 99 w 113"/>
              <a:gd name="T7" fmla="*/ 39 h 86"/>
              <a:gd name="T8" fmla="*/ 95 w 113"/>
              <a:gd name="T9" fmla="*/ 43 h 86"/>
              <a:gd name="T10" fmla="*/ 91 w 113"/>
              <a:gd name="T11" fmla="*/ 86 h 86"/>
              <a:gd name="T12" fmla="*/ 91 w 113"/>
              <a:gd name="T13" fmla="*/ 47 h 86"/>
              <a:gd name="T14" fmla="*/ 81 w 113"/>
              <a:gd name="T15" fmla="*/ 86 h 86"/>
              <a:gd name="T16" fmla="*/ 77 w 113"/>
              <a:gd name="T17" fmla="*/ 59 h 86"/>
              <a:gd name="T18" fmla="*/ 74 w 113"/>
              <a:gd name="T19" fmla="*/ 56 h 86"/>
              <a:gd name="T20" fmla="*/ 70 w 113"/>
              <a:gd name="T21" fmla="*/ 86 h 86"/>
              <a:gd name="T22" fmla="*/ 70 w 113"/>
              <a:gd name="T23" fmla="*/ 54 h 86"/>
              <a:gd name="T24" fmla="*/ 59 w 113"/>
              <a:gd name="T25" fmla="*/ 86 h 86"/>
              <a:gd name="T26" fmla="*/ 56 w 113"/>
              <a:gd name="T27" fmla="*/ 65 h 86"/>
              <a:gd name="T28" fmla="*/ 52 w 113"/>
              <a:gd name="T29" fmla="*/ 68 h 86"/>
              <a:gd name="T30" fmla="*/ 48 w 113"/>
              <a:gd name="T31" fmla="*/ 86 h 86"/>
              <a:gd name="T32" fmla="*/ 48 w 113"/>
              <a:gd name="T33" fmla="*/ 71 h 86"/>
              <a:gd name="T34" fmla="*/ 38 w 113"/>
              <a:gd name="T35" fmla="*/ 86 h 86"/>
              <a:gd name="T36" fmla="*/ 34 w 113"/>
              <a:gd name="T37" fmla="*/ 70 h 86"/>
              <a:gd name="T38" fmla="*/ 31 w 113"/>
              <a:gd name="T39" fmla="*/ 67 h 86"/>
              <a:gd name="T40" fmla="*/ 27 w 113"/>
              <a:gd name="T41" fmla="*/ 86 h 86"/>
              <a:gd name="T42" fmla="*/ 27 w 113"/>
              <a:gd name="T43" fmla="*/ 67 h 86"/>
              <a:gd name="T44" fmla="*/ 16 w 113"/>
              <a:gd name="T45" fmla="*/ 86 h 86"/>
              <a:gd name="T46" fmla="*/ 5 w 113"/>
              <a:gd name="T47" fmla="*/ 79 h 86"/>
              <a:gd name="T48" fmla="*/ 2 w 113"/>
              <a:gd name="T49" fmla="*/ 76 h 86"/>
              <a:gd name="T50" fmla="*/ 0 w 113"/>
              <a:gd name="T51" fmla="*/ 58 h 86"/>
              <a:gd name="T52" fmla="*/ 38 w 113"/>
              <a:gd name="T53" fmla="*/ 64 h 86"/>
              <a:gd name="T54" fmla="*/ 70 w 113"/>
              <a:gd name="T55" fmla="*/ 45 h 86"/>
              <a:gd name="T56" fmla="*/ 82 w 113"/>
              <a:gd name="T57" fmla="*/ 46 h 86"/>
              <a:gd name="T58" fmla="*/ 111 w 113"/>
              <a:gd name="T59" fmla="*/ 13 h 86"/>
              <a:gd name="T60" fmla="*/ 89 w 113"/>
              <a:gd name="T61" fmla="*/ 10 h 86"/>
              <a:gd name="T62" fmla="*/ 74 w 113"/>
              <a:gd name="T63" fmla="*/ 31 h 86"/>
              <a:gd name="T64" fmla="*/ 42 w 113"/>
              <a:gd name="T65" fmla="*/ 49 h 86"/>
              <a:gd name="T66" fmla="*/ 25 w 113"/>
              <a:gd name="T67" fmla="*/ 43 h 86"/>
              <a:gd name="T68" fmla="*/ 13 w 113"/>
              <a:gd name="T69" fmla="*/ 86 h 86"/>
              <a:gd name="T70" fmla="*/ 13 w 113"/>
              <a:gd name="T71" fmla="*/ 75 h 86"/>
              <a:gd name="T72" fmla="*/ 31 w 113"/>
              <a:gd name="T73" fmla="*/ 12 h 86"/>
              <a:gd name="T74" fmla="*/ 49 w 113"/>
              <a:gd name="T75" fmla="*/ 19 h 86"/>
              <a:gd name="T76" fmla="*/ 39 w 113"/>
              <a:gd name="T77" fmla="*/ 19 h 86"/>
              <a:gd name="T78" fmla="*/ 43 w 113"/>
              <a:gd name="T79" fmla="*/ 44 h 86"/>
              <a:gd name="T80" fmla="*/ 34 w 113"/>
              <a:gd name="T81" fmla="*/ 31 h 86"/>
              <a:gd name="T82" fmla="*/ 20 w 113"/>
              <a:gd name="T83" fmla="*/ 38 h 86"/>
              <a:gd name="T84" fmla="*/ 30 w 113"/>
              <a:gd name="T85" fmla="*/ 17 h 86"/>
              <a:gd name="T86" fmla="*/ 21 w 113"/>
              <a:gd name="T87" fmla="*/ 22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3" h="86">
                <a:moveTo>
                  <a:pt x="36" y="2"/>
                </a:moveTo>
                <a:cubicBezTo>
                  <a:pt x="39" y="2"/>
                  <a:pt x="41" y="4"/>
                  <a:pt x="41" y="6"/>
                </a:cubicBezTo>
                <a:cubicBezTo>
                  <a:pt x="41" y="9"/>
                  <a:pt x="39" y="11"/>
                  <a:pt x="36" y="11"/>
                </a:cubicBezTo>
                <a:cubicBezTo>
                  <a:pt x="34" y="11"/>
                  <a:pt x="32" y="9"/>
                  <a:pt x="32" y="6"/>
                </a:cubicBezTo>
                <a:cubicBezTo>
                  <a:pt x="32" y="4"/>
                  <a:pt x="34" y="2"/>
                  <a:pt x="36" y="2"/>
                </a:cubicBezTo>
                <a:close/>
                <a:moveTo>
                  <a:pt x="106" y="32"/>
                </a:moveTo>
                <a:cubicBezTo>
                  <a:pt x="106" y="86"/>
                  <a:pt x="106" y="86"/>
                  <a:pt x="106" y="86"/>
                </a:cubicBezTo>
                <a:cubicBezTo>
                  <a:pt x="102" y="86"/>
                  <a:pt x="102" y="86"/>
                  <a:pt x="102" y="86"/>
                </a:cubicBezTo>
                <a:cubicBezTo>
                  <a:pt x="102" y="35"/>
                  <a:pt x="102" y="35"/>
                  <a:pt x="102" y="35"/>
                </a:cubicBezTo>
                <a:cubicBezTo>
                  <a:pt x="105" y="32"/>
                  <a:pt x="105" y="32"/>
                  <a:pt x="105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99" y="39"/>
                </a:moveTo>
                <a:cubicBezTo>
                  <a:pt x="99" y="86"/>
                  <a:pt x="99" y="86"/>
                  <a:pt x="99" y="86"/>
                </a:cubicBezTo>
                <a:cubicBezTo>
                  <a:pt x="97" y="86"/>
                  <a:pt x="96" y="86"/>
                  <a:pt x="95" y="86"/>
                </a:cubicBezTo>
                <a:cubicBezTo>
                  <a:pt x="95" y="43"/>
                  <a:pt x="95" y="43"/>
                  <a:pt x="95" y="43"/>
                </a:cubicBezTo>
                <a:cubicBezTo>
                  <a:pt x="99" y="39"/>
                  <a:pt x="99" y="39"/>
                  <a:pt x="99" y="39"/>
                </a:cubicBezTo>
                <a:close/>
                <a:moveTo>
                  <a:pt x="91" y="47"/>
                </a:moveTo>
                <a:cubicBezTo>
                  <a:pt x="91" y="86"/>
                  <a:pt x="91" y="86"/>
                  <a:pt x="91" y="86"/>
                </a:cubicBezTo>
                <a:cubicBezTo>
                  <a:pt x="90" y="86"/>
                  <a:pt x="89" y="86"/>
                  <a:pt x="88" y="86"/>
                </a:cubicBezTo>
                <a:cubicBezTo>
                  <a:pt x="88" y="51"/>
                  <a:pt x="88" y="51"/>
                  <a:pt x="88" y="51"/>
                </a:cubicBezTo>
                <a:cubicBezTo>
                  <a:pt x="91" y="47"/>
                  <a:pt x="91" y="47"/>
                  <a:pt x="91" y="47"/>
                </a:cubicBezTo>
                <a:close/>
                <a:moveTo>
                  <a:pt x="84" y="55"/>
                </a:moveTo>
                <a:cubicBezTo>
                  <a:pt x="84" y="86"/>
                  <a:pt x="84" y="86"/>
                  <a:pt x="84" y="86"/>
                </a:cubicBezTo>
                <a:cubicBezTo>
                  <a:pt x="83" y="86"/>
                  <a:pt x="82" y="86"/>
                  <a:pt x="81" y="86"/>
                </a:cubicBezTo>
                <a:cubicBezTo>
                  <a:pt x="81" y="59"/>
                  <a:pt x="81" y="59"/>
                  <a:pt x="81" y="59"/>
                </a:cubicBezTo>
                <a:cubicBezTo>
                  <a:pt x="84" y="55"/>
                  <a:pt x="84" y="55"/>
                  <a:pt x="84" y="55"/>
                </a:cubicBezTo>
                <a:close/>
                <a:moveTo>
                  <a:pt x="77" y="59"/>
                </a:moveTo>
                <a:cubicBezTo>
                  <a:pt x="77" y="86"/>
                  <a:pt x="77" y="86"/>
                  <a:pt x="77" y="86"/>
                </a:cubicBezTo>
                <a:cubicBezTo>
                  <a:pt x="76" y="86"/>
                  <a:pt x="75" y="86"/>
                  <a:pt x="74" y="86"/>
                </a:cubicBezTo>
                <a:cubicBezTo>
                  <a:pt x="74" y="56"/>
                  <a:pt x="74" y="56"/>
                  <a:pt x="74" y="56"/>
                </a:cubicBezTo>
                <a:cubicBezTo>
                  <a:pt x="77" y="59"/>
                  <a:pt x="77" y="59"/>
                  <a:pt x="77" y="59"/>
                </a:cubicBezTo>
                <a:close/>
                <a:moveTo>
                  <a:pt x="70" y="54"/>
                </a:moveTo>
                <a:cubicBezTo>
                  <a:pt x="70" y="86"/>
                  <a:pt x="70" y="86"/>
                  <a:pt x="70" y="86"/>
                </a:cubicBezTo>
                <a:cubicBezTo>
                  <a:pt x="69" y="86"/>
                  <a:pt x="68" y="86"/>
                  <a:pt x="66" y="86"/>
                </a:cubicBezTo>
                <a:cubicBezTo>
                  <a:pt x="66" y="57"/>
                  <a:pt x="66" y="57"/>
                  <a:pt x="66" y="57"/>
                </a:cubicBezTo>
                <a:cubicBezTo>
                  <a:pt x="70" y="54"/>
                  <a:pt x="70" y="54"/>
                  <a:pt x="70" y="54"/>
                </a:cubicBezTo>
                <a:close/>
                <a:moveTo>
                  <a:pt x="63" y="59"/>
                </a:moveTo>
                <a:cubicBezTo>
                  <a:pt x="63" y="86"/>
                  <a:pt x="63" y="86"/>
                  <a:pt x="63" y="86"/>
                </a:cubicBezTo>
                <a:cubicBezTo>
                  <a:pt x="62" y="86"/>
                  <a:pt x="60" y="86"/>
                  <a:pt x="59" y="86"/>
                </a:cubicBezTo>
                <a:cubicBezTo>
                  <a:pt x="59" y="62"/>
                  <a:pt x="59" y="62"/>
                  <a:pt x="59" y="62"/>
                </a:cubicBezTo>
                <a:cubicBezTo>
                  <a:pt x="63" y="59"/>
                  <a:pt x="63" y="59"/>
                  <a:pt x="63" y="59"/>
                </a:cubicBezTo>
                <a:close/>
                <a:moveTo>
                  <a:pt x="56" y="65"/>
                </a:moveTo>
                <a:cubicBezTo>
                  <a:pt x="56" y="86"/>
                  <a:pt x="56" y="86"/>
                  <a:pt x="56" y="86"/>
                </a:cubicBezTo>
                <a:cubicBezTo>
                  <a:pt x="54" y="86"/>
                  <a:pt x="53" y="86"/>
                  <a:pt x="52" y="86"/>
                </a:cubicBezTo>
                <a:cubicBezTo>
                  <a:pt x="52" y="68"/>
                  <a:pt x="52" y="68"/>
                  <a:pt x="52" y="68"/>
                </a:cubicBezTo>
                <a:cubicBezTo>
                  <a:pt x="56" y="65"/>
                  <a:pt x="56" y="65"/>
                  <a:pt x="56" y="65"/>
                </a:cubicBezTo>
                <a:close/>
                <a:moveTo>
                  <a:pt x="48" y="71"/>
                </a:moveTo>
                <a:cubicBezTo>
                  <a:pt x="48" y="86"/>
                  <a:pt x="48" y="86"/>
                  <a:pt x="48" y="86"/>
                </a:cubicBezTo>
                <a:cubicBezTo>
                  <a:pt x="47" y="86"/>
                  <a:pt x="46" y="86"/>
                  <a:pt x="45" y="86"/>
                </a:cubicBezTo>
                <a:cubicBezTo>
                  <a:pt x="45" y="73"/>
                  <a:pt x="45" y="73"/>
                  <a:pt x="45" y="73"/>
                </a:cubicBezTo>
                <a:cubicBezTo>
                  <a:pt x="48" y="71"/>
                  <a:pt x="48" y="71"/>
                  <a:pt x="48" y="71"/>
                </a:cubicBezTo>
                <a:close/>
                <a:moveTo>
                  <a:pt x="41" y="75"/>
                </a:moveTo>
                <a:cubicBezTo>
                  <a:pt x="41" y="86"/>
                  <a:pt x="41" y="86"/>
                  <a:pt x="41" y="86"/>
                </a:cubicBezTo>
                <a:cubicBezTo>
                  <a:pt x="40" y="86"/>
                  <a:pt x="39" y="86"/>
                  <a:pt x="38" y="86"/>
                </a:cubicBezTo>
                <a:cubicBezTo>
                  <a:pt x="38" y="72"/>
                  <a:pt x="38" y="72"/>
                  <a:pt x="38" y="72"/>
                </a:cubicBezTo>
                <a:cubicBezTo>
                  <a:pt x="41" y="75"/>
                  <a:pt x="41" y="75"/>
                  <a:pt x="41" y="75"/>
                </a:cubicBezTo>
                <a:close/>
                <a:moveTo>
                  <a:pt x="34" y="70"/>
                </a:moveTo>
                <a:cubicBezTo>
                  <a:pt x="34" y="86"/>
                  <a:pt x="34" y="86"/>
                  <a:pt x="34" y="86"/>
                </a:cubicBezTo>
                <a:cubicBezTo>
                  <a:pt x="33" y="86"/>
                  <a:pt x="32" y="86"/>
                  <a:pt x="31" y="86"/>
                </a:cubicBezTo>
                <a:cubicBezTo>
                  <a:pt x="31" y="67"/>
                  <a:pt x="31" y="67"/>
                  <a:pt x="31" y="67"/>
                </a:cubicBezTo>
                <a:cubicBezTo>
                  <a:pt x="34" y="70"/>
                  <a:pt x="34" y="70"/>
                  <a:pt x="34" y="70"/>
                </a:cubicBezTo>
                <a:close/>
                <a:moveTo>
                  <a:pt x="27" y="67"/>
                </a:moveTo>
                <a:cubicBezTo>
                  <a:pt x="27" y="86"/>
                  <a:pt x="27" y="86"/>
                  <a:pt x="27" y="86"/>
                </a:cubicBezTo>
                <a:cubicBezTo>
                  <a:pt x="26" y="86"/>
                  <a:pt x="25" y="86"/>
                  <a:pt x="23" y="86"/>
                </a:cubicBezTo>
                <a:cubicBezTo>
                  <a:pt x="23" y="69"/>
                  <a:pt x="23" y="69"/>
                  <a:pt x="23" y="69"/>
                </a:cubicBezTo>
                <a:cubicBezTo>
                  <a:pt x="27" y="67"/>
                  <a:pt x="27" y="67"/>
                  <a:pt x="27" y="67"/>
                </a:cubicBezTo>
                <a:close/>
                <a:moveTo>
                  <a:pt x="20" y="71"/>
                </a:moveTo>
                <a:cubicBezTo>
                  <a:pt x="20" y="86"/>
                  <a:pt x="20" y="86"/>
                  <a:pt x="20" y="86"/>
                </a:cubicBezTo>
                <a:cubicBezTo>
                  <a:pt x="19" y="86"/>
                  <a:pt x="17" y="86"/>
                  <a:pt x="16" y="86"/>
                </a:cubicBezTo>
                <a:cubicBezTo>
                  <a:pt x="16" y="73"/>
                  <a:pt x="16" y="73"/>
                  <a:pt x="16" y="73"/>
                </a:cubicBezTo>
                <a:cubicBezTo>
                  <a:pt x="20" y="71"/>
                  <a:pt x="20" y="71"/>
                  <a:pt x="20" y="71"/>
                </a:cubicBezTo>
                <a:close/>
                <a:moveTo>
                  <a:pt x="5" y="79"/>
                </a:moveTo>
                <a:cubicBezTo>
                  <a:pt x="5" y="86"/>
                  <a:pt x="5" y="86"/>
                  <a:pt x="5" y="86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76"/>
                  <a:pt x="2" y="76"/>
                  <a:pt x="2" y="76"/>
                </a:cubicBezTo>
                <a:cubicBezTo>
                  <a:pt x="4" y="80"/>
                  <a:pt x="4" y="80"/>
                  <a:pt x="4" y="80"/>
                </a:cubicBezTo>
                <a:cubicBezTo>
                  <a:pt x="5" y="79"/>
                  <a:pt x="5" y="79"/>
                  <a:pt x="5" y="79"/>
                </a:cubicBezTo>
                <a:close/>
                <a:moveTo>
                  <a:pt x="0" y="58"/>
                </a:moveTo>
                <a:cubicBezTo>
                  <a:pt x="7" y="70"/>
                  <a:pt x="7" y="70"/>
                  <a:pt x="7" y="70"/>
                </a:cubicBezTo>
                <a:cubicBezTo>
                  <a:pt x="29" y="57"/>
                  <a:pt x="29" y="57"/>
                  <a:pt x="29" y="57"/>
                </a:cubicBezTo>
                <a:cubicBezTo>
                  <a:pt x="38" y="64"/>
                  <a:pt x="38" y="64"/>
                  <a:pt x="38" y="64"/>
                </a:cubicBezTo>
                <a:cubicBezTo>
                  <a:pt x="42" y="66"/>
                  <a:pt x="42" y="66"/>
                  <a:pt x="42" y="66"/>
                </a:cubicBezTo>
                <a:cubicBezTo>
                  <a:pt x="46" y="63"/>
                  <a:pt x="46" y="63"/>
                  <a:pt x="46" y="63"/>
                </a:cubicBezTo>
                <a:cubicBezTo>
                  <a:pt x="70" y="45"/>
                  <a:pt x="70" y="45"/>
                  <a:pt x="70" y="45"/>
                </a:cubicBezTo>
                <a:cubicBezTo>
                  <a:pt x="73" y="47"/>
                  <a:pt x="73" y="47"/>
                  <a:pt x="73" y="47"/>
                </a:cubicBezTo>
                <a:cubicBezTo>
                  <a:pt x="78" y="51"/>
                  <a:pt x="78" y="51"/>
                  <a:pt x="78" y="51"/>
                </a:cubicBezTo>
                <a:cubicBezTo>
                  <a:pt x="82" y="46"/>
                  <a:pt x="82" y="46"/>
                  <a:pt x="82" y="46"/>
                </a:cubicBezTo>
                <a:cubicBezTo>
                  <a:pt x="104" y="22"/>
                  <a:pt x="104" y="22"/>
                  <a:pt x="104" y="22"/>
                </a:cubicBezTo>
                <a:cubicBezTo>
                  <a:pt x="109" y="26"/>
                  <a:pt x="109" y="26"/>
                  <a:pt x="109" y="26"/>
                </a:cubicBezTo>
                <a:cubicBezTo>
                  <a:pt x="111" y="13"/>
                  <a:pt x="111" y="13"/>
                  <a:pt x="111" y="13"/>
                </a:cubicBezTo>
                <a:cubicBezTo>
                  <a:pt x="113" y="0"/>
                  <a:pt x="113" y="0"/>
                  <a:pt x="113" y="0"/>
                </a:cubicBezTo>
                <a:cubicBezTo>
                  <a:pt x="101" y="5"/>
                  <a:pt x="101" y="5"/>
                  <a:pt x="101" y="5"/>
                </a:cubicBezTo>
                <a:cubicBezTo>
                  <a:pt x="89" y="10"/>
                  <a:pt x="89" y="10"/>
                  <a:pt x="89" y="10"/>
                </a:cubicBezTo>
                <a:cubicBezTo>
                  <a:pt x="93" y="13"/>
                  <a:pt x="93" y="13"/>
                  <a:pt x="93" y="13"/>
                </a:cubicBezTo>
                <a:cubicBezTo>
                  <a:pt x="76" y="32"/>
                  <a:pt x="76" y="32"/>
                  <a:pt x="76" y="32"/>
                </a:cubicBezTo>
                <a:cubicBezTo>
                  <a:pt x="74" y="31"/>
                  <a:pt x="74" y="31"/>
                  <a:pt x="74" y="31"/>
                </a:cubicBezTo>
                <a:cubicBezTo>
                  <a:pt x="70" y="28"/>
                  <a:pt x="70" y="28"/>
                  <a:pt x="70" y="28"/>
                </a:cubicBezTo>
                <a:cubicBezTo>
                  <a:pt x="65" y="31"/>
                  <a:pt x="65" y="31"/>
                  <a:pt x="65" y="31"/>
                </a:cubicBezTo>
                <a:cubicBezTo>
                  <a:pt x="42" y="49"/>
                  <a:pt x="42" y="49"/>
                  <a:pt x="42" y="49"/>
                </a:cubicBezTo>
                <a:cubicBezTo>
                  <a:pt x="33" y="43"/>
                  <a:pt x="33" y="43"/>
                  <a:pt x="33" y="43"/>
                </a:cubicBezTo>
                <a:cubicBezTo>
                  <a:pt x="29" y="41"/>
                  <a:pt x="29" y="41"/>
                  <a:pt x="29" y="41"/>
                </a:cubicBezTo>
                <a:cubicBezTo>
                  <a:pt x="25" y="43"/>
                  <a:pt x="25" y="43"/>
                  <a:pt x="25" y="43"/>
                </a:cubicBezTo>
                <a:cubicBezTo>
                  <a:pt x="0" y="58"/>
                  <a:pt x="0" y="58"/>
                  <a:pt x="0" y="58"/>
                </a:cubicBezTo>
                <a:close/>
                <a:moveTo>
                  <a:pt x="13" y="75"/>
                </a:moveTo>
                <a:cubicBezTo>
                  <a:pt x="13" y="86"/>
                  <a:pt x="13" y="86"/>
                  <a:pt x="13" y="86"/>
                </a:cubicBezTo>
                <a:cubicBezTo>
                  <a:pt x="11" y="86"/>
                  <a:pt x="10" y="86"/>
                  <a:pt x="9" y="86"/>
                </a:cubicBezTo>
                <a:cubicBezTo>
                  <a:pt x="9" y="77"/>
                  <a:pt x="9" y="77"/>
                  <a:pt x="9" y="77"/>
                </a:cubicBezTo>
                <a:cubicBezTo>
                  <a:pt x="13" y="75"/>
                  <a:pt x="13" y="75"/>
                  <a:pt x="13" y="75"/>
                </a:cubicBezTo>
                <a:close/>
                <a:moveTo>
                  <a:pt x="21" y="22"/>
                </a:moveTo>
                <a:cubicBezTo>
                  <a:pt x="23" y="17"/>
                  <a:pt x="23" y="17"/>
                  <a:pt x="23" y="17"/>
                </a:cubicBezTo>
                <a:cubicBezTo>
                  <a:pt x="31" y="12"/>
                  <a:pt x="31" y="12"/>
                  <a:pt x="3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3" y="19"/>
                  <a:pt x="43" y="19"/>
                  <a:pt x="43" y="19"/>
                </a:cubicBezTo>
                <a:cubicBezTo>
                  <a:pt x="49" y="19"/>
                  <a:pt x="49" y="19"/>
                  <a:pt x="49" y="19"/>
                </a:cubicBezTo>
                <a:cubicBezTo>
                  <a:pt x="49" y="21"/>
                  <a:pt x="49" y="21"/>
                  <a:pt x="49" y="21"/>
                </a:cubicBezTo>
                <a:cubicBezTo>
                  <a:pt x="41" y="22"/>
                  <a:pt x="41" y="22"/>
                  <a:pt x="41" y="22"/>
                </a:cubicBezTo>
                <a:cubicBezTo>
                  <a:pt x="39" y="19"/>
                  <a:pt x="39" y="19"/>
                  <a:pt x="39" y="19"/>
                </a:cubicBezTo>
                <a:cubicBezTo>
                  <a:pt x="37" y="26"/>
                  <a:pt x="37" y="26"/>
                  <a:pt x="37" y="26"/>
                </a:cubicBezTo>
                <a:cubicBezTo>
                  <a:pt x="43" y="33"/>
                  <a:pt x="43" y="33"/>
                  <a:pt x="43" y="33"/>
                </a:cubicBezTo>
                <a:cubicBezTo>
                  <a:pt x="43" y="44"/>
                  <a:pt x="43" y="44"/>
                  <a:pt x="43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39" y="35"/>
                  <a:pt x="39" y="35"/>
                  <a:pt x="39" y="35"/>
                </a:cubicBezTo>
                <a:cubicBezTo>
                  <a:pt x="34" y="31"/>
                  <a:pt x="34" y="31"/>
                  <a:pt x="34" y="31"/>
                </a:cubicBezTo>
                <a:cubicBezTo>
                  <a:pt x="32" y="33"/>
                  <a:pt x="31" y="38"/>
                  <a:pt x="31" y="38"/>
                </a:cubicBezTo>
                <a:cubicBezTo>
                  <a:pt x="21" y="40"/>
                  <a:pt x="21" y="40"/>
                  <a:pt x="21" y="40"/>
                </a:cubicBezTo>
                <a:cubicBezTo>
                  <a:pt x="20" y="38"/>
                  <a:pt x="20" y="38"/>
                  <a:pt x="20" y="38"/>
                </a:cubicBezTo>
                <a:cubicBezTo>
                  <a:pt x="27" y="35"/>
                  <a:pt x="27" y="35"/>
                  <a:pt x="27" y="35"/>
                </a:cubicBezTo>
                <a:cubicBezTo>
                  <a:pt x="29" y="25"/>
                  <a:pt x="29" y="25"/>
                  <a:pt x="29" y="25"/>
                </a:cubicBezTo>
                <a:cubicBezTo>
                  <a:pt x="30" y="17"/>
                  <a:pt x="30" y="17"/>
                  <a:pt x="30" y="17"/>
                </a:cubicBezTo>
                <a:cubicBezTo>
                  <a:pt x="26" y="18"/>
                  <a:pt x="26" y="18"/>
                  <a:pt x="26" y="18"/>
                </a:cubicBezTo>
                <a:cubicBezTo>
                  <a:pt x="23" y="24"/>
                  <a:pt x="23" y="24"/>
                  <a:pt x="23" y="24"/>
                </a:cubicBezTo>
                <a:lnTo>
                  <a:pt x="21" y="22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100">
              <a:blipFill>
                <a:blip r:embed="rId2"/>
                <a:stretch>
                  <a:fillRect/>
                </a:stretch>
              </a:blipFill>
              <a:latin typeface="时尚中黑简体" panose="01010104010101010101" pitchFamily="2" charset="-122"/>
              <a:ea typeface="时尚中黑简体" panose="01010104010101010101" pitchFamily="2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37" name="Freeform 74"/>
          <p:cNvSpPr>
            <a:spLocks noEditPoints="1"/>
          </p:cNvSpPr>
          <p:nvPr/>
        </p:nvSpPr>
        <p:spPr bwMode="auto">
          <a:xfrm>
            <a:off x="4594209" y="3846614"/>
            <a:ext cx="486523" cy="495094"/>
          </a:xfrm>
          <a:custGeom>
            <a:avLst/>
            <a:gdLst>
              <a:gd name="T0" fmla="*/ 6 w 96"/>
              <a:gd name="T1" fmla="*/ 41 h 98"/>
              <a:gd name="T2" fmla="*/ 75 w 96"/>
              <a:gd name="T3" fmla="*/ 41 h 98"/>
              <a:gd name="T4" fmla="*/ 78 w 96"/>
              <a:gd name="T5" fmla="*/ 41 h 98"/>
              <a:gd name="T6" fmla="*/ 91 w 96"/>
              <a:gd name="T7" fmla="*/ 46 h 98"/>
              <a:gd name="T8" fmla="*/ 96 w 96"/>
              <a:gd name="T9" fmla="*/ 60 h 98"/>
              <a:gd name="T10" fmla="*/ 91 w 96"/>
              <a:gd name="T11" fmla="*/ 73 h 98"/>
              <a:gd name="T12" fmla="*/ 78 w 96"/>
              <a:gd name="T13" fmla="*/ 78 h 98"/>
              <a:gd name="T14" fmla="*/ 69 w 96"/>
              <a:gd name="T15" fmla="*/ 76 h 98"/>
              <a:gd name="T16" fmla="*/ 63 w 96"/>
              <a:gd name="T17" fmla="*/ 85 h 98"/>
              <a:gd name="T18" fmla="*/ 67 w 96"/>
              <a:gd name="T19" fmla="*/ 85 h 98"/>
              <a:gd name="T20" fmla="*/ 84 w 96"/>
              <a:gd name="T21" fmla="*/ 85 h 98"/>
              <a:gd name="T22" fmla="*/ 71 w 96"/>
              <a:gd name="T23" fmla="*/ 98 h 98"/>
              <a:gd name="T24" fmla="*/ 17 w 96"/>
              <a:gd name="T25" fmla="*/ 98 h 98"/>
              <a:gd name="T26" fmla="*/ 13 w 96"/>
              <a:gd name="T27" fmla="*/ 98 h 98"/>
              <a:gd name="T28" fmla="*/ 0 w 96"/>
              <a:gd name="T29" fmla="*/ 85 h 98"/>
              <a:gd name="T30" fmla="*/ 17 w 96"/>
              <a:gd name="T31" fmla="*/ 85 h 98"/>
              <a:gd name="T32" fmla="*/ 21 w 96"/>
              <a:gd name="T33" fmla="*/ 85 h 98"/>
              <a:gd name="T34" fmla="*/ 6 w 96"/>
              <a:gd name="T35" fmla="*/ 41 h 98"/>
              <a:gd name="T36" fmla="*/ 57 w 96"/>
              <a:gd name="T37" fmla="*/ 35 h 98"/>
              <a:gd name="T38" fmla="*/ 55 w 96"/>
              <a:gd name="T39" fmla="*/ 6 h 98"/>
              <a:gd name="T40" fmla="*/ 57 w 96"/>
              <a:gd name="T41" fmla="*/ 35 h 98"/>
              <a:gd name="T42" fmla="*/ 44 w 96"/>
              <a:gd name="T43" fmla="*/ 30 h 98"/>
              <a:gd name="T44" fmla="*/ 43 w 96"/>
              <a:gd name="T45" fmla="*/ 0 h 98"/>
              <a:gd name="T46" fmla="*/ 44 w 96"/>
              <a:gd name="T47" fmla="*/ 30 h 98"/>
              <a:gd name="T48" fmla="*/ 31 w 96"/>
              <a:gd name="T49" fmla="*/ 34 h 98"/>
              <a:gd name="T50" fmla="*/ 30 w 96"/>
              <a:gd name="T51" fmla="*/ 4 h 98"/>
              <a:gd name="T52" fmla="*/ 31 w 96"/>
              <a:gd name="T53" fmla="*/ 34 h 98"/>
              <a:gd name="T54" fmla="*/ 16 w 96"/>
              <a:gd name="T55" fmla="*/ 53 h 98"/>
              <a:gd name="T56" fmla="*/ 26 w 96"/>
              <a:gd name="T57" fmla="*/ 79 h 98"/>
              <a:gd name="T58" fmla="*/ 34 w 96"/>
              <a:gd name="T59" fmla="*/ 74 h 98"/>
              <a:gd name="T60" fmla="*/ 25 w 96"/>
              <a:gd name="T61" fmla="*/ 51 h 98"/>
              <a:gd name="T62" fmla="*/ 16 w 96"/>
              <a:gd name="T63" fmla="*/ 53 h 98"/>
              <a:gd name="T64" fmla="*/ 78 w 96"/>
              <a:gd name="T65" fmla="*/ 50 h 98"/>
              <a:gd name="T66" fmla="*/ 73 w 96"/>
              <a:gd name="T67" fmla="*/ 68 h 98"/>
              <a:gd name="T68" fmla="*/ 78 w 96"/>
              <a:gd name="T69" fmla="*/ 69 h 98"/>
              <a:gd name="T70" fmla="*/ 85 w 96"/>
              <a:gd name="T71" fmla="*/ 67 h 98"/>
              <a:gd name="T72" fmla="*/ 88 w 96"/>
              <a:gd name="T73" fmla="*/ 60 h 98"/>
              <a:gd name="T74" fmla="*/ 85 w 96"/>
              <a:gd name="T75" fmla="*/ 53 h 98"/>
              <a:gd name="T76" fmla="*/ 78 w 96"/>
              <a:gd name="T77" fmla="*/ 50 h 98"/>
              <a:gd name="T78" fmla="*/ 78 w 96"/>
              <a:gd name="T79" fmla="*/ 5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6" h="98">
                <a:moveTo>
                  <a:pt x="6" y="41"/>
                </a:moveTo>
                <a:cubicBezTo>
                  <a:pt x="29" y="41"/>
                  <a:pt x="52" y="41"/>
                  <a:pt x="75" y="41"/>
                </a:cubicBezTo>
                <a:cubicBezTo>
                  <a:pt x="76" y="41"/>
                  <a:pt x="77" y="41"/>
                  <a:pt x="78" y="41"/>
                </a:cubicBezTo>
                <a:cubicBezTo>
                  <a:pt x="83" y="41"/>
                  <a:pt x="88" y="43"/>
                  <a:pt x="91" y="46"/>
                </a:cubicBezTo>
                <a:cubicBezTo>
                  <a:pt x="94" y="50"/>
                  <a:pt x="96" y="54"/>
                  <a:pt x="96" y="60"/>
                </a:cubicBezTo>
                <a:cubicBezTo>
                  <a:pt x="96" y="65"/>
                  <a:pt x="94" y="69"/>
                  <a:pt x="91" y="73"/>
                </a:cubicBezTo>
                <a:cubicBezTo>
                  <a:pt x="88" y="76"/>
                  <a:pt x="83" y="78"/>
                  <a:pt x="78" y="78"/>
                </a:cubicBezTo>
                <a:cubicBezTo>
                  <a:pt x="75" y="78"/>
                  <a:pt x="71" y="77"/>
                  <a:pt x="69" y="76"/>
                </a:cubicBezTo>
                <a:cubicBezTo>
                  <a:pt x="67" y="79"/>
                  <a:pt x="65" y="82"/>
                  <a:pt x="63" y="85"/>
                </a:cubicBezTo>
                <a:cubicBezTo>
                  <a:pt x="67" y="85"/>
                  <a:pt x="67" y="85"/>
                  <a:pt x="67" y="85"/>
                </a:cubicBezTo>
                <a:cubicBezTo>
                  <a:pt x="84" y="85"/>
                  <a:pt x="84" y="85"/>
                  <a:pt x="84" y="85"/>
                </a:cubicBezTo>
                <a:cubicBezTo>
                  <a:pt x="71" y="98"/>
                  <a:pt x="71" y="98"/>
                  <a:pt x="71" y="98"/>
                </a:cubicBezTo>
                <a:cubicBezTo>
                  <a:pt x="17" y="98"/>
                  <a:pt x="17" y="98"/>
                  <a:pt x="17" y="98"/>
                </a:cubicBezTo>
                <a:cubicBezTo>
                  <a:pt x="13" y="98"/>
                  <a:pt x="13" y="98"/>
                  <a:pt x="13" y="98"/>
                </a:cubicBezTo>
                <a:cubicBezTo>
                  <a:pt x="0" y="85"/>
                  <a:pt x="0" y="85"/>
                  <a:pt x="0" y="85"/>
                </a:cubicBezTo>
                <a:cubicBezTo>
                  <a:pt x="17" y="85"/>
                  <a:pt x="17" y="85"/>
                  <a:pt x="17" y="85"/>
                </a:cubicBezTo>
                <a:cubicBezTo>
                  <a:pt x="21" y="85"/>
                  <a:pt x="21" y="85"/>
                  <a:pt x="21" y="85"/>
                </a:cubicBezTo>
                <a:cubicBezTo>
                  <a:pt x="12" y="72"/>
                  <a:pt x="6" y="58"/>
                  <a:pt x="6" y="41"/>
                </a:cubicBezTo>
                <a:close/>
                <a:moveTo>
                  <a:pt x="57" y="35"/>
                </a:moveTo>
                <a:cubicBezTo>
                  <a:pt x="43" y="15"/>
                  <a:pt x="59" y="19"/>
                  <a:pt x="55" y="6"/>
                </a:cubicBezTo>
                <a:cubicBezTo>
                  <a:pt x="64" y="18"/>
                  <a:pt x="51" y="18"/>
                  <a:pt x="57" y="35"/>
                </a:cubicBezTo>
                <a:close/>
                <a:moveTo>
                  <a:pt x="44" y="30"/>
                </a:moveTo>
                <a:cubicBezTo>
                  <a:pt x="38" y="12"/>
                  <a:pt x="51" y="12"/>
                  <a:pt x="43" y="0"/>
                </a:cubicBezTo>
                <a:cubicBezTo>
                  <a:pt x="47" y="13"/>
                  <a:pt x="30" y="9"/>
                  <a:pt x="44" y="30"/>
                </a:cubicBezTo>
                <a:close/>
                <a:moveTo>
                  <a:pt x="31" y="34"/>
                </a:moveTo>
                <a:cubicBezTo>
                  <a:pt x="17" y="14"/>
                  <a:pt x="34" y="18"/>
                  <a:pt x="30" y="4"/>
                </a:cubicBezTo>
                <a:cubicBezTo>
                  <a:pt x="38" y="16"/>
                  <a:pt x="25" y="17"/>
                  <a:pt x="31" y="34"/>
                </a:cubicBezTo>
                <a:close/>
                <a:moveTo>
                  <a:pt x="16" y="53"/>
                </a:moveTo>
                <a:cubicBezTo>
                  <a:pt x="17" y="62"/>
                  <a:pt x="21" y="72"/>
                  <a:pt x="26" y="79"/>
                </a:cubicBezTo>
                <a:cubicBezTo>
                  <a:pt x="34" y="74"/>
                  <a:pt x="34" y="74"/>
                  <a:pt x="34" y="74"/>
                </a:cubicBezTo>
                <a:cubicBezTo>
                  <a:pt x="30" y="68"/>
                  <a:pt x="26" y="59"/>
                  <a:pt x="25" y="51"/>
                </a:cubicBezTo>
                <a:cubicBezTo>
                  <a:pt x="16" y="53"/>
                  <a:pt x="16" y="53"/>
                  <a:pt x="16" y="53"/>
                </a:cubicBezTo>
                <a:close/>
                <a:moveTo>
                  <a:pt x="78" y="50"/>
                </a:moveTo>
                <a:cubicBezTo>
                  <a:pt x="77" y="56"/>
                  <a:pt x="75" y="62"/>
                  <a:pt x="73" y="68"/>
                </a:cubicBezTo>
                <a:cubicBezTo>
                  <a:pt x="74" y="69"/>
                  <a:pt x="76" y="69"/>
                  <a:pt x="78" y="69"/>
                </a:cubicBezTo>
                <a:cubicBezTo>
                  <a:pt x="81" y="69"/>
                  <a:pt x="83" y="68"/>
                  <a:pt x="85" y="67"/>
                </a:cubicBezTo>
                <a:cubicBezTo>
                  <a:pt x="87" y="65"/>
                  <a:pt x="88" y="62"/>
                  <a:pt x="88" y="60"/>
                </a:cubicBezTo>
                <a:cubicBezTo>
                  <a:pt x="88" y="57"/>
                  <a:pt x="87" y="54"/>
                  <a:pt x="85" y="53"/>
                </a:cubicBezTo>
                <a:cubicBezTo>
                  <a:pt x="83" y="51"/>
                  <a:pt x="81" y="50"/>
                  <a:pt x="78" y="50"/>
                </a:cubicBezTo>
                <a:cubicBezTo>
                  <a:pt x="78" y="50"/>
                  <a:pt x="78" y="50"/>
                  <a:pt x="78" y="50"/>
                </a:cubicBez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100">
              <a:blipFill>
                <a:blip r:embed="rId2"/>
                <a:stretch>
                  <a:fillRect/>
                </a:stretch>
              </a:blipFill>
              <a:latin typeface="时尚中黑简体" panose="01010104010101010101" pitchFamily="2" charset="-122"/>
              <a:ea typeface="时尚中黑简体" panose="01010104010101010101" pitchFamily="2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38" name="Freeform 92"/>
          <p:cNvSpPr>
            <a:spLocks noEditPoints="1"/>
          </p:cNvSpPr>
          <p:nvPr/>
        </p:nvSpPr>
        <p:spPr bwMode="auto">
          <a:xfrm>
            <a:off x="2652123" y="2422751"/>
            <a:ext cx="467233" cy="501525"/>
          </a:xfrm>
          <a:custGeom>
            <a:avLst/>
            <a:gdLst>
              <a:gd name="T0" fmla="*/ 66 w 218"/>
              <a:gd name="T1" fmla="*/ 163 h 234"/>
              <a:gd name="T2" fmla="*/ 17 w 218"/>
              <a:gd name="T3" fmla="*/ 104 h 234"/>
              <a:gd name="T4" fmla="*/ 43 w 218"/>
              <a:gd name="T5" fmla="*/ 57 h 234"/>
              <a:gd name="T6" fmla="*/ 52 w 218"/>
              <a:gd name="T7" fmla="*/ 52 h 234"/>
              <a:gd name="T8" fmla="*/ 92 w 218"/>
              <a:gd name="T9" fmla="*/ 52 h 234"/>
              <a:gd name="T10" fmla="*/ 182 w 218"/>
              <a:gd name="T11" fmla="*/ 52 h 234"/>
              <a:gd name="T12" fmla="*/ 192 w 218"/>
              <a:gd name="T13" fmla="*/ 57 h 234"/>
              <a:gd name="T14" fmla="*/ 218 w 218"/>
              <a:gd name="T15" fmla="*/ 104 h 234"/>
              <a:gd name="T16" fmla="*/ 168 w 218"/>
              <a:gd name="T17" fmla="*/ 163 h 234"/>
              <a:gd name="T18" fmla="*/ 116 w 218"/>
              <a:gd name="T19" fmla="*/ 224 h 234"/>
              <a:gd name="T20" fmla="*/ 109 w 218"/>
              <a:gd name="T21" fmla="*/ 215 h 234"/>
              <a:gd name="T22" fmla="*/ 168 w 218"/>
              <a:gd name="T23" fmla="*/ 203 h 234"/>
              <a:gd name="T24" fmla="*/ 170 w 218"/>
              <a:gd name="T25" fmla="*/ 215 h 234"/>
              <a:gd name="T26" fmla="*/ 182 w 218"/>
              <a:gd name="T27" fmla="*/ 210 h 234"/>
              <a:gd name="T28" fmla="*/ 177 w 218"/>
              <a:gd name="T29" fmla="*/ 201 h 234"/>
              <a:gd name="T30" fmla="*/ 170 w 218"/>
              <a:gd name="T31" fmla="*/ 182 h 234"/>
              <a:gd name="T32" fmla="*/ 26 w 218"/>
              <a:gd name="T33" fmla="*/ 23 h 234"/>
              <a:gd name="T34" fmla="*/ 24 w 218"/>
              <a:gd name="T35" fmla="*/ 38 h 234"/>
              <a:gd name="T36" fmla="*/ 38 w 218"/>
              <a:gd name="T37" fmla="*/ 40 h 234"/>
              <a:gd name="T38" fmla="*/ 40 w 218"/>
              <a:gd name="T39" fmla="*/ 26 h 234"/>
              <a:gd name="T40" fmla="*/ 43 w 218"/>
              <a:gd name="T41" fmla="*/ 0 h 234"/>
              <a:gd name="T42" fmla="*/ 88 w 218"/>
              <a:gd name="T43" fmla="*/ 97 h 234"/>
              <a:gd name="T44" fmla="*/ 102 w 218"/>
              <a:gd name="T45" fmla="*/ 71 h 234"/>
              <a:gd name="T46" fmla="*/ 64 w 218"/>
              <a:gd name="T47" fmla="*/ 71 h 234"/>
              <a:gd name="T48" fmla="*/ 147 w 218"/>
              <a:gd name="T49" fmla="*/ 97 h 234"/>
              <a:gd name="T50" fmla="*/ 125 w 218"/>
              <a:gd name="T51" fmla="*/ 71 h 234"/>
              <a:gd name="T52" fmla="*/ 177 w 218"/>
              <a:gd name="T53" fmla="*/ 73 h 234"/>
              <a:gd name="T54" fmla="*/ 192 w 218"/>
              <a:gd name="T55" fmla="*/ 99 h 234"/>
              <a:gd name="T56" fmla="*/ 177 w 218"/>
              <a:gd name="T57" fmla="*/ 73 h 234"/>
              <a:gd name="T58" fmla="*/ 118 w 218"/>
              <a:gd name="T59" fmla="*/ 73 h 234"/>
              <a:gd name="T60" fmla="*/ 140 w 218"/>
              <a:gd name="T61" fmla="*/ 99 h 234"/>
              <a:gd name="T62" fmla="*/ 81 w 218"/>
              <a:gd name="T63" fmla="*/ 99 h 234"/>
              <a:gd name="T64" fmla="*/ 40 w 218"/>
              <a:gd name="T65" fmla="*/ 101 h 234"/>
              <a:gd name="T66" fmla="*/ 104 w 218"/>
              <a:gd name="T67" fmla="*/ 175 h 234"/>
              <a:gd name="T68" fmla="*/ 83 w 218"/>
              <a:gd name="T69" fmla="*/ 118 h 234"/>
              <a:gd name="T70" fmla="*/ 151 w 218"/>
              <a:gd name="T71" fmla="*/ 118 h 234"/>
              <a:gd name="T72" fmla="*/ 130 w 218"/>
              <a:gd name="T73" fmla="*/ 175 h 234"/>
              <a:gd name="T74" fmla="*/ 189 w 218"/>
              <a:gd name="T75" fmla="*/ 106 h 234"/>
              <a:gd name="T76" fmla="*/ 71 w 218"/>
              <a:gd name="T77" fmla="*/ 99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18" h="234">
                <a:moveTo>
                  <a:pt x="109" y="215"/>
                </a:moveTo>
                <a:lnTo>
                  <a:pt x="66" y="163"/>
                </a:lnTo>
                <a:lnTo>
                  <a:pt x="22" y="111"/>
                </a:lnTo>
                <a:lnTo>
                  <a:pt x="17" y="104"/>
                </a:lnTo>
                <a:lnTo>
                  <a:pt x="22" y="99"/>
                </a:lnTo>
                <a:lnTo>
                  <a:pt x="43" y="57"/>
                </a:lnTo>
                <a:lnTo>
                  <a:pt x="45" y="52"/>
                </a:lnTo>
                <a:lnTo>
                  <a:pt x="52" y="52"/>
                </a:lnTo>
                <a:lnTo>
                  <a:pt x="92" y="52"/>
                </a:lnTo>
                <a:lnTo>
                  <a:pt x="92" y="52"/>
                </a:lnTo>
                <a:lnTo>
                  <a:pt x="102" y="52"/>
                </a:lnTo>
                <a:lnTo>
                  <a:pt x="182" y="52"/>
                </a:lnTo>
                <a:lnTo>
                  <a:pt x="189" y="52"/>
                </a:lnTo>
                <a:lnTo>
                  <a:pt x="192" y="57"/>
                </a:lnTo>
                <a:lnTo>
                  <a:pt x="213" y="99"/>
                </a:lnTo>
                <a:lnTo>
                  <a:pt x="218" y="104"/>
                </a:lnTo>
                <a:lnTo>
                  <a:pt x="213" y="111"/>
                </a:lnTo>
                <a:lnTo>
                  <a:pt x="168" y="163"/>
                </a:lnTo>
                <a:lnTo>
                  <a:pt x="125" y="215"/>
                </a:lnTo>
                <a:lnTo>
                  <a:pt x="116" y="224"/>
                </a:lnTo>
                <a:lnTo>
                  <a:pt x="109" y="215"/>
                </a:lnTo>
                <a:lnTo>
                  <a:pt x="109" y="215"/>
                </a:lnTo>
                <a:close/>
                <a:moveTo>
                  <a:pt x="170" y="182"/>
                </a:moveTo>
                <a:lnTo>
                  <a:pt x="168" y="203"/>
                </a:lnTo>
                <a:lnTo>
                  <a:pt x="149" y="212"/>
                </a:lnTo>
                <a:lnTo>
                  <a:pt x="170" y="215"/>
                </a:lnTo>
                <a:lnTo>
                  <a:pt x="180" y="234"/>
                </a:lnTo>
                <a:lnTo>
                  <a:pt x="182" y="210"/>
                </a:lnTo>
                <a:lnTo>
                  <a:pt x="199" y="203"/>
                </a:lnTo>
                <a:lnTo>
                  <a:pt x="177" y="201"/>
                </a:lnTo>
                <a:lnTo>
                  <a:pt x="170" y="182"/>
                </a:lnTo>
                <a:lnTo>
                  <a:pt x="170" y="182"/>
                </a:lnTo>
                <a:close/>
                <a:moveTo>
                  <a:pt x="43" y="0"/>
                </a:moveTo>
                <a:lnTo>
                  <a:pt x="26" y="23"/>
                </a:lnTo>
                <a:lnTo>
                  <a:pt x="0" y="21"/>
                </a:lnTo>
                <a:lnTo>
                  <a:pt x="24" y="38"/>
                </a:lnTo>
                <a:lnTo>
                  <a:pt x="22" y="64"/>
                </a:lnTo>
                <a:lnTo>
                  <a:pt x="38" y="40"/>
                </a:lnTo>
                <a:lnTo>
                  <a:pt x="64" y="42"/>
                </a:lnTo>
                <a:lnTo>
                  <a:pt x="40" y="26"/>
                </a:lnTo>
                <a:lnTo>
                  <a:pt x="43" y="0"/>
                </a:lnTo>
                <a:lnTo>
                  <a:pt x="43" y="0"/>
                </a:lnTo>
                <a:close/>
                <a:moveTo>
                  <a:pt x="64" y="71"/>
                </a:moveTo>
                <a:lnTo>
                  <a:pt x="88" y="97"/>
                </a:lnTo>
                <a:lnTo>
                  <a:pt x="109" y="71"/>
                </a:lnTo>
                <a:lnTo>
                  <a:pt x="102" y="71"/>
                </a:lnTo>
                <a:lnTo>
                  <a:pt x="64" y="71"/>
                </a:lnTo>
                <a:lnTo>
                  <a:pt x="64" y="71"/>
                </a:lnTo>
                <a:close/>
                <a:moveTo>
                  <a:pt x="125" y="71"/>
                </a:moveTo>
                <a:lnTo>
                  <a:pt x="147" y="97"/>
                </a:lnTo>
                <a:lnTo>
                  <a:pt x="170" y="71"/>
                </a:lnTo>
                <a:lnTo>
                  <a:pt x="125" y="71"/>
                </a:lnTo>
                <a:lnTo>
                  <a:pt x="125" y="71"/>
                </a:lnTo>
                <a:close/>
                <a:moveTo>
                  <a:pt x="177" y="73"/>
                </a:moveTo>
                <a:lnTo>
                  <a:pt x="154" y="99"/>
                </a:lnTo>
                <a:lnTo>
                  <a:pt x="192" y="99"/>
                </a:lnTo>
                <a:lnTo>
                  <a:pt x="177" y="73"/>
                </a:lnTo>
                <a:lnTo>
                  <a:pt x="177" y="73"/>
                </a:lnTo>
                <a:close/>
                <a:moveTo>
                  <a:pt x="140" y="99"/>
                </a:moveTo>
                <a:lnTo>
                  <a:pt x="118" y="73"/>
                </a:lnTo>
                <a:lnTo>
                  <a:pt x="95" y="99"/>
                </a:lnTo>
                <a:lnTo>
                  <a:pt x="140" y="99"/>
                </a:lnTo>
                <a:lnTo>
                  <a:pt x="140" y="99"/>
                </a:lnTo>
                <a:close/>
                <a:moveTo>
                  <a:pt x="81" y="99"/>
                </a:moveTo>
                <a:lnTo>
                  <a:pt x="57" y="75"/>
                </a:lnTo>
                <a:lnTo>
                  <a:pt x="40" y="101"/>
                </a:lnTo>
                <a:lnTo>
                  <a:pt x="81" y="149"/>
                </a:lnTo>
                <a:lnTo>
                  <a:pt x="104" y="175"/>
                </a:lnTo>
                <a:lnTo>
                  <a:pt x="78" y="123"/>
                </a:lnTo>
                <a:lnTo>
                  <a:pt x="83" y="118"/>
                </a:lnTo>
                <a:lnTo>
                  <a:pt x="118" y="186"/>
                </a:lnTo>
                <a:lnTo>
                  <a:pt x="151" y="118"/>
                </a:lnTo>
                <a:lnTo>
                  <a:pt x="156" y="123"/>
                </a:lnTo>
                <a:lnTo>
                  <a:pt x="130" y="175"/>
                </a:lnTo>
                <a:lnTo>
                  <a:pt x="154" y="149"/>
                </a:lnTo>
                <a:lnTo>
                  <a:pt x="189" y="106"/>
                </a:lnTo>
                <a:lnTo>
                  <a:pt x="71" y="106"/>
                </a:lnTo>
                <a:lnTo>
                  <a:pt x="71" y="99"/>
                </a:lnTo>
                <a:lnTo>
                  <a:pt x="81" y="99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100">
              <a:blipFill>
                <a:blip r:embed="rId2"/>
                <a:stretch>
                  <a:fillRect/>
                </a:stretch>
              </a:blipFill>
              <a:latin typeface="时尚中黑简体" panose="01010104010101010101" pitchFamily="2" charset="-122"/>
              <a:ea typeface="时尚中黑简体" panose="01010104010101010101" pitchFamily="2" charset="-122"/>
              <a:cs typeface="+mn-ea"/>
              <a:sym typeface="时尚中黑简体" panose="01010104010101010101" pitchFamily="2" charset="-122"/>
            </a:endParaRPr>
          </a:p>
        </p:txBody>
      </p:sp>
      <p:cxnSp>
        <p:nvCxnSpPr>
          <p:cNvPr id="39" name="直接箭头连接符 38"/>
          <p:cNvCxnSpPr/>
          <p:nvPr/>
        </p:nvCxnSpPr>
        <p:spPr>
          <a:xfrm>
            <a:off x="1378107" y="1384152"/>
            <a:ext cx="1586376" cy="0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>
            <a:off x="2389927" y="2017164"/>
            <a:ext cx="1586376" cy="0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>
            <a:off x="3251094" y="2797550"/>
            <a:ext cx="1586376" cy="0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>
            <a:off x="4330786" y="3511641"/>
            <a:ext cx="1586376" cy="0"/>
          </a:xfrm>
          <a:prstGeom prst="straightConnector1">
            <a:avLst/>
          </a:prstGeom>
          <a:ln w="12700">
            <a:solidFill>
              <a:schemeClr val="accent5">
                <a:lumMod val="75000"/>
              </a:schemeClr>
            </a:solidFill>
            <a:prstDash val="sys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本框 34"/>
          <p:cNvSpPr txBox="1"/>
          <p:nvPr/>
        </p:nvSpPr>
        <p:spPr>
          <a:xfrm>
            <a:off x="2978042" y="1059871"/>
            <a:ext cx="290139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>
                <a:blipFill>
                  <a:blip r:embed="rId2"/>
                  <a:stretch>
                    <a:fillRect/>
                  </a:stretch>
                </a:blipFill>
              </a:rPr>
              <a:t>Type something here</a:t>
            </a:r>
          </a:p>
          <a:p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consectetur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adipisicing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elit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sed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do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eiusmod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tempor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incididunt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ut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labore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et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dolore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magna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aliqua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. 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.</a:t>
            </a:r>
          </a:p>
        </p:txBody>
      </p:sp>
      <p:sp>
        <p:nvSpPr>
          <p:cNvPr id="60" name="文本框 34"/>
          <p:cNvSpPr txBox="1"/>
          <p:nvPr/>
        </p:nvSpPr>
        <p:spPr>
          <a:xfrm>
            <a:off x="4019012" y="1758714"/>
            <a:ext cx="290139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>
                <a:blipFill>
                  <a:blip r:embed="rId2"/>
                  <a:stretch>
                    <a:fillRect/>
                  </a:stretch>
                </a:blipFill>
              </a:rPr>
              <a:t>Type something here</a:t>
            </a:r>
          </a:p>
          <a:p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consectetur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adipisicing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elit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sed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do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eiusmod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tempor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incididunt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ut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labore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et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dolore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magna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aliqua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. 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.</a:t>
            </a:r>
          </a:p>
        </p:txBody>
      </p:sp>
      <p:sp>
        <p:nvSpPr>
          <p:cNvPr id="61" name="文本框 34"/>
          <p:cNvSpPr txBox="1"/>
          <p:nvPr/>
        </p:nvSpPr>
        <p:spPr>
          <a:xfrm>
            <a:off x="4862958" y="2509224"/>
            <a:ext cx="290139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>
                <a:blipFill>
                  <a:blip r:embed="rId2"/>
                  <a:stretch>
                    <a:fillRect/>
                  </a:stretch>
                </a:blipFill>
              </a:rPr>
              <a:t>Type something here</a:t>
            </a:r>
          </a:p>
          <a:p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consectetur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adipisicing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elit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sed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do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eiusmod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tempor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incididunt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ut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labore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et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dolore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magna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aliqua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. 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.</a:t>
            </a:r>
          </a:p>
        </p:txBody>
      </p:sp>
      <p:sp>
        <p:nvSpPr>
          <p:cNvPr id="62" name="文本框 34"/>
          <p:cNvSpPr txBox="1"/>
          <p:nvPr/>
        </p:nvSpPr>
        <p:spPr>
          <a:xfrm>
            <a:off x="5930195" y="3262000"/>
            <a:ext cx="2668798" cy="86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>
                <a:blipFill>
                  <a:blip r:embed="rId2"/>
                  <a:stretch>
                    <a:fillRect/>
                  </a:stretch>
                </a:blipFill>
              </a:rPr>
              <a:t>Type something here</a:t>
            </a:r>
          </a:p>
          <a:p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consectetur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adipisicing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elit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sed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do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eiusmod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tempor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incididunt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ut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labore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et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dolore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magna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aliqua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. 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.</a:t>
            </a:r>
          </a:p>
        </p:txBody>
      </p:sp>
      <p:sp>
        <p:nvSpPr>
          <p:cNvPr id="63" name="文本框 34"/>
          <p:cNvSpPr txBox="1"/>
          <p:nvPr/>
        </p:nvSpPr>
        <p:spPr>
          <a:xfrm>
            <a:off x="5629131" y="4130611"/>
            <a:ext cx="290139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>
                <a:blipFill>
                  <a:blip r:embed="rId2"/>
                  <a:stretch>
                    <a:fillRect/>
                  </a:stretch>
                </a:blipFill>
              </a:rPr>
              <a:t>Type something here</a:t>
            </a:r>
          </a:p>
          <a:p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consectetur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adipisicing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elit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sed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do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eiusmod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tempor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incididunt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ut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labore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et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dolore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 magna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aliqua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. 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</a:rPr>
              <a:t>.</a:t>
            </a:r>
          </a:p>
        </p:txBody>
      </p:sp>
      <p:sp>
        <p:nvSpPr>
          <p:cNvPr id="64" name="矩形 63"/>
          <p:cNvSpPr/>
          <p:nvPr/>
        </p:nvSpPr>
        <p:spPr>
          <a:xfrm>
            <a:off x="914092" y="3481943"/>
            <a:ext cx="20482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blipFill>
                  <a:blip r:embed="rId2"/>
                  <a:stretch>
                    <a:fillRect/>
                  </a:stretch>
                </a:blipFill>
              </a:rPr>
              <a:t>Type something here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0" y="0"/>
            <a:ext cx="9144000" cy="7715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4" name="菱形 4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5" name="菱形 4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6" name="菱形 45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8" name="菱形 47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9" name="菱形 48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0" name="菱形 49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52" name="菱形 51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3" name="菱形 52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4" name="菱形 53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604448" y="4587974"/>
            <a:ext cx="402805" cy="402805"/>
            <a:chOff x="6704250" y="3107164"/>
            <a:chExt cx="1800000" cy="1800000"/>
          </a:xfrm>
          <a:blipFill>
            <a:blip r:embed="rId2"/>
            <a:stretch>
              <a:fillRect/>
            </a:stretch>
          </a:blipFill>
        </p:grpSpPr>
        <p:sp>
          <p:nvSpPr>
            <p:cNvPr id="56" name="右箭头 55"/>
            <p:cNvSpPr/>
            <p:nvPr/>
          </p:nvSpPr>
          <p:spPr>
            <a:xfrm>
              <a:off x="7225440" y="3641190"/>
              <a:ext cx="836511" cy="73194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7" name="同心圆 56"/>
            <p:cNvSpPr/>
            <p:nvPr/>
          </p:nvSpPr>
          <p:spPr>
            <a:xfrm>
              <a:off x="6704250" y="3107164"/>
              <a:ext cx="1800000" cy="1800000"/>
            </a:xfrm>
            <a:prstGeom prst="donut">
              <a:avLst>
                <a:gd name="adj" fmla="val 1249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97" name="矩形 96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8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Impact" panose="020B0806030902050204"/>
            </a:endParaRPr>
          </a:p>
        </p:txBody>
      </p:sp>
      <p:sp>
        <p:nvSpPr>
          <p:cNvPr id="82" name="Rectangle 21" descr="Money副本"/>
          <p:cNvSpPr>
            <a:spLocks noChangeArrowheads="1"/>
          </p:cNvSpPr>
          <p:nvPr/>
        </p:nvSpPr>
        <p:spPr bwMode="auto">
          <a:xfrm>
            <a:off x="-1412" y="1091692"/>
            <a:ext cx="9146823" cy="2781412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3" name="Rectangle 22"/>
          <p:cNvSpPr>
            <a:spLocks noChangeArrowheads="1"/>
          </p:cNvSpPr>
          <p:nvPr/>
        </p:nvSpPr>
        <p:spPr bwMode="auto">
          <a:xfrm>
            <a:off x="-1412" y="1091692"/>
            <a:ext cx="9146823" cy="2781412"/>
          </a:xfrm>
          <a:prstGeom prst="rect">
            <a:avLst/>
          </a:prstGeom>
          <a:blipFill dpi="0" rotWithShape="1">
            <a:blip r:embed="rId2">
              <a:alphaModFix amt="77000"/>
            </a:blip>
            <a:srcRect/>
            <a:stretch>
              <a:fillRect/>
            </a:stretch>
          </a:blipFill>
          <a:ln>
            <a:noFill/>
          </a:ln>
          <a:effectLst/>
        </p:spPr>
        <p:txBody>
          <a:bodyPr wrap="none" anchor="ctr"/>
          <a:lstStyle/>
          <a:p>
            <a:endParaRPr lang="zh-CN" altLang="en-US" sz="1800">
              <a:blipFill>
                <a:blip r:embed="rId2"/>
                <a:stretch>
                  <a:fillRect/>
                </a:stretch>
              </a:blip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4" name="Rectangle 28"/>
          <p:cNvSpPr>
            <a:spLocks noChangeArrowheads="1"/>
          </p:cNvSpPr>
          <p:nvPr/>
        </p:nvSpPr>
        <p:spPr bwMode="auto">
          <a:xfrm>
            <a:off x="5750860" y="2114472"/>
            <a:ext cx="1075069" cy="2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Lorem ipsum </a:t>
            </a:r>
            <a:endParaRPr lang="zh-CN" altLang="zh-CN" sz="1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5" name="Rectangle 29"/>
          <p:cNvSpPr>
            <a:spLocks noChangeArrowheads="1"/>
          </p:cNvSpPr>
          <p:nvPr/>
        </p:nvSpPr>
        <p:spPr bwMode="auto">
          <a:xfrm>
            <a:off x="4026345" y="2114472"/>
            <a:ext cx="10695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Lorem ipsum </a:t>
            </a:r>
            <a:endParaRPr lang="zh-CN" altLang="zh-CN" sz="1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6" name="Rectangle 30"/>
          <p:cNvSpPr>
            <a:spLocks noChangeArrowheads="1"/>
          </p:cNvSpPr>
          <p:nvPr/>
        </p:nvSpPr>
        <p:spPr bwMode="auto">
          <a:xfrm>
            <a:off x="2265711" y="2114472"/>
            <a:ext cx="106952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Lorem ipsum </a:t>
            </a:r>
            <a:endParaRPr lang="zh-CN" altLang="zh-CN" sz="1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7" name="Rectangle 31"/>
          <p:cNvSpPr>
            <a:spLocks noChangeArrowheads="1"/>
          </p:cNvSpPr>
          <p:nvPr/>
        </p:nvSpPr>
        <p:spPr bwMode="auto">
          <a:xfrm>
            <a:off x="507608" y="2114472"/>
            <a:ext cx="106952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Lorem ipsum </a:t>
            </a:r>
            <a:endParaRPr lang="zh-CN" altLang="zh-CN" sz="1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8" name="Rectangle 32"/>
          <p:cNvSpPr>
            <a:spLocks noChangeArrowheads="1"/>
          </p:cNvSpPr>
          <p:nvPr/>
        </p:nvSpPr>
        <p:spPr bwMode="auto">
          <a:xfrm>
            <a:off x="322216" y="2454302"/>
            <a:ext cx="14403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. </a:t>
            </a:r>
            <a:endParaRPr lang="zh-CN" altLang="en-US" sz="1000" dirty="0">
              <a:solidFill>
                <a:srgbClr val="FFE9C9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9" name="Rectangle 33"/>
          <p:cNvSpPr>
            <a:spLocks noChangeArrowheads="1"/>
          </p:cNvSpPr>
          <p:nvPr/>
        </p:nvSpPr>
        <p:spPr bwMode="auto">
          <a:xfrm>
            <a:off x="2080319" y="2454302"/>
            <a:ext cx="14403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. </a:t>
            </a:r>
            <a:endParaRPr lang="zh-CN" altLang="en-US" sz="1000" dirty="0">
              <a:solidFill>
                <a:srgbClr val="FFE9C9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0" name="Rectangle 34"/>
          <p:cNvSpPr>
            <a:spLocks noChangeArrowheads="1"/>
          </p:cNvSpPr>
          <p:nvPr/>
        </p:nvSpPr>
        <p:spPr bwMode="auto">
          <a:xfrm>
            <a:off x="3840953" y="2454302"/>
            <a:ext cx="14403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. </a:t>
            </a:r>
            <a:endParaRPr lang="zh-CN" altLang="en-US" sz="1000" dirty="0">
              <a:solidFill>
                <a:srgbClr val="FFE9C9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1" name="Rectangle 35"/>
          <p:cNvSpPr>
            <a:spLocks noChangeArrowheads="1"/>
          </p:cNvSpPr>
          <p:nvPr/>
        </p:nvSpPr>
        <p:spPr bwMode="auto">
          <a:xfrm>
            <a:off x="5568241" y="2454302"/>
            <a:ext cx="144030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. </a:t>
            </a:r>
            <a:endParaRPr lang="zh-CN" altLang="en-US" sz="1000" dirty="0">
              <a:solidFill>
                <a:srgbClr val="FFE9C9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" name="Rectangle 36"/>
          <p:cNvSpPr>
            <a:spLocks noChangeArrowheads="1"/>
          </p:cNvSpPr>
          <p:nvPr/>
        </p:nvSpPr>
        <p:spPr bwMode="auto">
          <a:xfrm>
            <a:off x="7496798" y="2114472"/>
            <a:ext cx="106952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Lorem ipsum </a:t>
            </a:r>
            <a:endParaRPr lang="zh-CN" altLang="zh-CN" sz="1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3" name="Rectangle 37"/>
          <p:cNvSpPr>
            <a:spLocks noChangeArrowheads="1"/>
          </p:cNvSpPr>
          <p:nvPr/>
        </p:nvSpPr>
        <p:spPr bwMode="auto">
          <a:xfrm>
            <a:off x="7309819" y="2454302"/>
            <a:ext cx="144030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000" dirty="0" err="1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000" dirty="0">
                <a:solidFill>
                  <a:srgbClr val="FFE9C9"/>
                </a:solidFill>
                <a:latin typeface="微软雅黑" panose="020B0503020204020204" charset="-122"/>
                <a:ea typeface="微软雅黑" panose="020B0503020204020204" charset="-122"/>
              </a:rPr>
              <a:t>. </a:t>
            </a:r>
            <a:endParaRPr lang="zh-CN" altLang="en-US" sz="1000" dirty="0">
              <a:solidFill>
                <a:srgbClr val="FFE9C9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4" name="Line 41"/>
          <p:cNvSpPr>
            <a:spLocks noChangeShapeType="1"/>
          </p:cNvSpPr>
          <p:nvPr/>
        </p:nvSpPr>
        <p:spPr bwMode="auto">
          <a:xfrm>
            <a:off x="7159976" y="1523740"/>
            <a:ext cx="4311" cy="1997908"/>
          </a:xfrm>
          <a:prstGeom prst="line">
            <a:avLst/>
          </a:prstGeom>
          <a:noFill/>
          <a:ln w="6350" cmpd="sng">
            <a:solidFill>
              <a:srgbClr val="FFE9C9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5" name="Rectangle 42"/>
          <p:cNvSpPr>
            <a:spLocks noChangeArrowheads="1"/>
          </p:cNvSpPr>
          <p:nvPr/>
        </p:nvSpPr>
        <p:spPr bwMode="auto">
          <a:xfrm>
            <a:off x="717950" y="3921899"/>
            <a:ext cx="770651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. Lorem ipsum dolor sit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. Lorem ipsum dolor sit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. Lorem ipsum dolor sit </a:t>
            </a:r>
            <a:r>
              <a:rPr lang="en-US" altLang="zh-CN" sz="1400" b="1" dirty="0" err="1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400" b="1" dirty="0">
                <a:blipFill>
                  <a:blip r:embed="rId2"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. </a:t>
            </a:r>
          </a:p>
        </p:txBody>
      </p:sp>
      <p:sp>
        <p:nvSpPr>
          <p:cNvPr id="96" name="Line 41"/>
          <p:cNvSpPr>
            <a:spLocks noChangeShapeType="1"/>
          </p:cNvSpPr>
          <p:nvPr/>
        </p:nvSpPr>
        <p:spPr bwMode="auto">
          <a:xfrm>
            <a:off x="5432283" y="1523740"/>
            <a:ext cx="4311" cy="1997908"/>
          </a:xfrm>
          <a:prstGeom prst="line">
            <a:avLst/>
          </a:prstGeom>
          <a:noFill/>
          <a:ln w="6350" cmpd="sng">
            <a:solidFill>
              <a:srgbClr val="FFE9C9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9" name="Line 41"/>
          <p:cNvSpPr>
            <a:spLocks noChangeShapeType="1"/>
          </p:cNvSpPr>
          <p:nvPr/>
        </p:nvSpPr>
        <p:spPr bwMode="auto">
          <a:xfrm>
            <a:off x="3644279" y="1523740"/>
            <a:ext cx="4311" cy="1997908"/>
          </a:xfrm>
          <a:prstGeom prst="line">
            <a:avLst/>
          </a:prstGeom>
          <a:noFill/>
          <a:ln w="6350" cmpd="sng">
            <a:solidFill>
              <a:srgbClr val="FFE9C9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Line 41"/>
          <p:cNvSpPr>
            <a:spLocks noChangeShapeType="1"/>
          </p:cNvSpPr>
          <p:nvPr/>
        </p:nvSpPr>
        <p:spPr bwMode="auto">
          <a:xfrm>
            <a:off x="1916586" y="1523740"/>
            <a:ext cx="4311" cy="1997908"/>
          </a:xfrm>
          <a:prstGeom prst="line">
            <a:avLst/>
          </a:prstGeom>
          <a:noFill/>
          <a:ln w="6350" cmpd="sng">
            <a:solidFill>
              <a:srgbClr val="FFE9C9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1" name="Freeform 12"/>
          <p:cNvSpPr>
            <a:spLocks noEditPoints="1"/>
          </p:cNvSpPr>
          <p:nvPr/>
        </p:nvSpPr>
        <p:spPr bwMode="auto">
          <a:xfrm>
            <a:off x="4391223" y="1697458"/>
            <a:ext cx="332519" cy="394764"/>
          </a:xfrm>
          <a:custGeom>
            <a:avLst/>
            <a:gdLst>
              <a:gd name="T0" fmla="*/ 4 w 86"/>
              <a:gd name="T1" fmla="*/ 0 h 102"/>
              <a:gd name="T2" fmla="*/ 8 w 86"/>
              <a:gd name="T3" fmla="*/ 10 h 102"/>
              <a:gd name="T4" fmla="*/ 49 w 86"/>
              <a:gd name="T5" fmla="*/ 3 h 102"/>
              <a:gd name="T6" fmla="*/ 52 w 86"/>
              <a:gd name="T7" fmla="*/ 6 h 102"/>
              <a:gd name="T8" fmla="*/ 52 w 86"/>
              <a:gd name="T9" fmla="*/ 13 h 102"/>
              <a:gd name="T10" fmla="*/ 81 w 86"/>
              <a:gd name="T11" fmla="*/ 3 h 102"/>
              <a:gd name="T12" fmla="*/ 86 w 86"/>
              <a:gd name="T13" fmla="*/ 6 h 102"/>
              <a:gd name="T14" fmla="*/ 84 w 86"/>
              <a:gd name="T15" fmla="*/ 60 h 102"/>
              <a:gd name="T16" fmla="*/ 62 w 86"/>
              <a:gd name="T17" fmla="*/ 67 h 102"/>
              <a:gd name="T18" fmla="*/ 36 w 86"/>
              <a:gd name="T19" fmla="*/ 66 h 102"/>
              <a:gd name="T20" fmla="*/ 36 w 86"/>
              <a:gd name="T21" fmla="*/ 66 h 102"/>
              <a:gd name="T22" fmla="*/ 28 w 86"/>
              <a:gd name="T23" fmla="*/ 60 h 102"/>
              <a:gd name="T24" fmla="*/ 8 w 86"/>
              <a:gd name="T25" fmla="*/ 98 h 102"/>
              <a:gd name="T26" fmla="*/ 4 w 86"/>
              <a:gd name="T27" fmla="*/ 102 h 102"/>
              <a:gd name="T28" fmla="*/ 0 w 86"/>
              <a:gd name="T29" fmla="*/ 4 h 102"/>
              <a:gd name="T30" fmla="*/ 52 w 86"/>
              <a:gd name="T31" fmla="*/ 56 h 102"/>
              <a:gd name="T32" fmla="*/ 61 w 86"/>
              <a:gd name="T33" fmla="*/ 61 h 102"/>
              <a:gd name="T34" fmla="*/ 52 w 86"/>
              <a:gd name="T35" fmla="*/ 53 h 102"/>
              <a:gd name="T36" fmla="*/ 52 w 86"/>
              <a:gd name="T37" fmla="*/ 42 h 102"/>
              <a:gd name="T38" fmla="*/ 61 w 86"/>
              <a:gd name="T39" fmla="*/ 28 h 102"/>
              <a:gd name="T40" fmla="*/ 52 w 86"/>
              <a:gd name="T41" fmla="*/ 42 h 102"/>
              <a:gd name="T42" fmla="*/ 61 w 86"/>
              <a:gd name="T43" fmla="*/ 52 h 102"/>
              <a:gd name="T44" fmla="*/ 71 w 86"/>
              <a:gd name="T45" fmla="*/ 37 h 102"/>
              <a:gd name="T46" fmla="*/ 71 w 86"/>
              <a:gd name="T47" fmla="*/ 49 h 102"/>
              <a:gd name="T48" fmla="*/ 79 w 86"/>
              <a:gd name="T49" fmla="*/ 55 h 102"/>
              <a:gd name="T50" fmla="*/ 71 w 86"/>
              <a:gd name="T51" fmla="*/ 49 h 102"/>
              <a:gd name="T52" fmla="*/ 71 w 86"/>
              <a:gd name="T53" fmla="*/ 25 h 102"/>
              <a:gd name="T54" fmla="*/ 80 w 86"/>
              <a:gd name="T55" fmla="*/ 34 h 102"/>
              <a:gd name="T56" fmla="*/ 71 w 86"/>
              <a:gd name="T57" fmla="*/ 25 h 102"/>
              <a:gd name="T58" fmla="*/ 67 w 86"/>
              <a:gd name="T59" fmla="*/ 16 h 102"/>
              <a:gd name="T60" fmla="*/ 61 w 86"/>
              <a:gd name="T61" fmla="*/ 28 h 102"/>
              <a:gd name="T62" fmla="*/ 38 w 86"/>
              <a:gd name="T63" fmla="*/ 30 h 102"/>
              <a:gd name="T64" fmla="*/ 46 w 86"/>
              <a:gd name="T65" fmla="*/ 18 h 102"/>
              <a:gd name="T66" fmla="*/ 38 w 86"/>
              <a:gd name="T67" fmla="*/ 30 h 102"/>
              <a:gd name="T68" fmla="*/ 38 w 86"/>
              <a:gd name="T69" fmla="*/ 42 h 102"/>
              <a:gd name="T70" fmla="*/ 39 w 86"/>
              <a:gd name="T71" fmla="*/ 52 h 102"/>
              <a:gd name="T72" fmla="*/ 44 w 86"/>
              <a:gd name="T73" fmla="*/ 51 h 102"/>
              <a:gd name="T74" fmla="*/ 46 w 86"/>
              <a:gd name="T75" fmla="*/ 48 h 102"/>
              <a:gd name="T76" fmla="*/ 46 w 86"/>
              <a:gd name="T77" fmla="*/ 42 h 102"/>
              <a:gd name="T78" fmla="*/ 38 w 86"/>
              <a:gd name="T79" fmla="*/ 30 h 102"/>
              <a:gd name="T80" fmla="*/ 28 w 86"/>
              <a:gd name="T81" fmla="*/ 43 h 102"/>
              <a:gd name="T82" fmla="*/ 38 w 86"/>
              <a:gd name="T83" fmla="*/ 18 h 102"/>
              <a:gd name="T84" fmla="*/ 28 w 86"/>
              <a:gd name="T85" fmla="*/ 10 h 102"/>
              <a:gd name="T86" fmla="*/ 38 w 86"/>
              <a:gd name="T87" fmla="*/ 18 h 102"/>
              <a:gd name="T88" fmla="*/ 28 w 86"/>
              <a:gd name="T89" fmla="*/ 43 h 102"/>
              <a:gd name="T90" fmla="*/ 18 w 86"/>
              <a:gd name="T91" fmla="*/ 57 h 102"/>
              <a:gd name="T92" fmla="*/ 28 w 86"/>
              <a:gd name="T93" fmla="*/ 54 h 102"/>
              <a:gd name="T94" fmla="*/ 18 w 86"/>
              <a:gd name="T95" fmla="*/ 46 h 102"/>
              <a:gd name="T96" fmla="*/ 9 w 86"/>
              <a:gd name="T97" fmla="*/ 37 h 102"/>
              <a:gd name="T98" fmla="*/ 9 w 86"/>
              <a:gd name="T99" fmla="*/ 49 h 102"/>
              <a:gd name="T100" fmla="*/ 28 w 86"/>
              <a:gd name="T101" fmla="*/ 31 h 102"/>
              <a:gd name="T102" fmla="*/ 18 w 86"/>
              <a:gd name="T103" fmla="*/ 23 h 102"/>
              <a:gd name="T104" fmla="*/ 18 w 86"/>
              <a:gd name="T105" fmla="*/ 23 h 102"/>
              <a:gd name="T106" fmla="*/ 9 w 86"/>
              <a:gd name="T107" fmla="*/ 17 h 102"/>
              <a:gd name="T108" fmla="*/ 18 w 86"/>
              <a:gd name="T109" fmla="*/ 23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86" h="102"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6" y="0"/>
                  <a:pt x="8" y="2"/>
                  <a:pt x="8" y="4"/>
                </a:cubicBezTo>
                <a:cubicBezTo>
                  <a:pt x="8" y="10"/>
                  <a:pt x="8" y="10"/>
                  <a:pt x="8" y="10"/>
                </a:cubicBezTo>
                <a:cubicBezTo>
                  <a:pt x="13" y="7"/>
                  <a:pt x="20" y="6"/>
                  <a:pt x="26" y="4"/>
                </a:cubicBezTo>
                <a:cubicBezTo>
                  <a:pt x="34" y="3"/>
                  <a:pt x="42" y="3"/>
                  <a:pt x="49" y="3"/>
                </a:cubicBezTo>
                <a:cubicBezTo>
                  <a:pt x="51" y="3"/>
                  <a:pt x="52" y="4"/>
                  <a:pt x="52" y="6"/>
                </a:cubicBezTo>
                <a:cubicBezTo>
                  <a:pt x="52" y="6"/>
                  <a:pt x="52" y="6"/>
                  <a:pt x="52" y="6"/>
                </a:cubicBezTo>
                <a:cubicBezTo>
                  <a:pt x="52" y="6"/>
                  <a:pt x="52" y="6"/>
                  <a:pt x="52" y="6"/>
                </a:cubicBezTo>
                <a:cubicBezTo>
                  <a:pt x="52" y="13"/>
                  <a:pt x="52" y="13"/>
                  <a:pt x="52" y="13"/>
                </a:cubicBezTo>
                <a:cubicBezTo>
                  <a:pt x="57" y="13"/>
                  <a:pt x="61" y="12"/>
                  <a:pt x="65" y="10"/>
                </a:cubicBezTo>
                <a:cubicBezTo>
                  <a:pt x="70" y="9"/>
                  <a:pt x="76" y="6"/>
                  <a:pt x="81" y="3"/>
                </a:cubicBezTo>
                <a:cubicBezTo>
                  <a:pt x="83" y="2"/>
                  <a:pt x="85" y="3"/>
                  <a:pt x="86" y="5"/>
                </a:cubicBezTo>
                <a:cubicBezTo>
                  <a:pt x="86" y="5"/>
                  <a:pt x="86" y="6"/>
                  <a:pt x="86" y="6"/>
                </a:cubicBezTo>
                <a:cubicBezTo>
                  <a:pt x="86" y="57"/>
                  <a:pt x="86" y="57"/>
                  <a:pt x="86" y="57"/>
                </a:cubicBezTo>
                <a:cubicBezTo>
                  <a:pt x="86" y="58"/>
                  <a:pt x="85" y="59"/>
                  <a:pt x="84" y="60"/>
                </a:cubicBezTo>
                <a:cubicBezTo>
                  <a:pt x="84" y="60"/>
                  <a:pt x="84" y="60"/>
                  <a:pt x="84" y="60"/>
                </a:cubicBezTo>
                <a:cubicBezTo>
                  <a:pt x="78" y="64"/>
                  <a:pt x="70" y="66"/>
                  <a:pt x="62" y="67"/>
                </a:cubicBezTo>
                <a:cubicBezTo>
                  <a:pt x="55" y="69"/>
                  <a:pt x="47" y="69"/>
                  <a:pt x="39" y="69"/>
                </a:cubicBezTo>
                <a:cubicBezTo>
                  <a:pt x="38" y="69"/>
                  <a:pt x="36" y="68"/>
                  <a:pt x="36" y="66"/>
                </a:cubicBezTo>
                <a:cubicBezTo>
                  <a:pt x="36" y="66"/>
                  <a:pt x="36" y="66"/>
                  <a:pt x="36" y="66"/>
                </a:cubicBezTo>
                <a:cubicBezTo>
                  <a:pt x="36" y="66"/>
                  <a:pt x="36" y="66"/>
                  <a:pt x="36" y="66"/>
                </a:cubicBezTo>
                <a:cubicBezTo>
                  <a:pt x="36" y="59"/>
                  <a:pt x="36" y="59"/>
                  <a:pt x="36" y="59"/>
                </a:cubicBezTo>
                <a:cubicBezTo>
                  <a:pt x="34" y="59"/>
                  <a:pt x="31" y="59"/>
                  <a:pt x="28" y="60"/>
                </a:cubicBezTo>
                <a:cubicBezTo>
                  <a:pt x="22" y="62"/>
                  <a:pt x="15" y="65"/>
                  <a:pt x="8" y="68"/>
                </a:cubicBezTo>
                <a:cubicBezTo>
                  <a:pt x="8" y="98"/>
                  <a:pt x="8" y="98"/>
                  <a:pt x="8" y="98"/>
                </a:cubicBezTo>
                <a:cubicBezTo>
                  <a:pt x="8" y="100"/>
                  <a:pt x="6" y="102"/>
                  <a:pt x="4" y="102"/>
                </a:cubicBezTo>
                <a:cubicBezTo>
                  <a:pt x="4" y="102"/>
                  <a:pt x="4" y="102"/>
                  <a:pt x="4" y="102"/>
                </a:cubicBezTo>
                <a:cubicBezTo>
                  <a:pt x="1" y="102"/>
                  <a:pt x="0" y="100"/>
                  <a:pt x="0" y="9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1" y="0"/>
                  <a:pt x="4" y="0"/>
                </a:cubicBezTo>
                <a:close/>
                <a:moveTo>
                  <a:pt x="52" y="56"/>
                </a:moveTo>
                <a:cubicBezTo>
                  <a:pt x="52" y="62"/>
                  <a:pt x="52" y="62"/>
                  <a:pt x="52" y="62"/>
                </a:cubicBezTo>
                <a:cubicBezTo>
                  <a:pt x="55" y="62"/>
                  <a:pt x="58" y="62"/>
                  <a:pt x="61" y="61"/>
                </a:cubicBezTo>
                <a:cubicBezTo>
                  <a:pt x="61" y="52"/>
                  <a:pt x="61" y="52"/>
                  <a:pt x="61" y="52"/>
                </a:cubicBezTo>
                <a:cubicBezTo>
                  <a:pt x="52" y="53"/>
                  <a:pt x="52" y="53"/>
                  <a:pt x="52" y="53"/>
                </a:cubicBezTo>
                <a:cubicBezTo>
                  <a:pt x="52" y="56"/>
                  <a:pt x="52" y="56"/>
                  <a:pt x="52" y="56"/>
                </a:cubicBezTo>
                <a:close/>
                <a:moveTo>
                  <a:pt x="52" y="42"/>
                </a:moveTo>
                <a:cubicBezTo>
                  <a:pt x="61" y="40"/>
                  <a:pt x="61" y="40"/>
                  <a:pt x="61" y="40"/>
                </a:cubicBezTo>
                <a:cubicBezTo>
                  <a:pt x="61" y="28"/>
                  <a:pt x="61" y="28"/>
                  <a:pt x="61" y="28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42"/>
                  <a:pt x="52" y="42"/>
                  <a:pt x="52" y="42"/>
                </a:cubicBezTo>
                <a:close/>
                <a:moveTo>
                  <a:pt x="61" y="40"/>
                </a:moveTo>
                <a:cubicBezTo>
                  <a:pt x="61" y="52"/>
                  <a:pt x="61" y="52"/>
                  <a:pt x="61" y="52"/>
                </a:cubicBezTo>
                <a:cubicBezTo>
                  <a:pt x="71" y="49"/>
                  <a:pt x="71" y="49"/>
                  <a:pt x="71" y="49"/>
                </a:cubicBezTo>
                <a:cubicBezTo>
                  <a:pt x="71" y="37"/>
                  <a:pt x="71" y="37"/>
                  <a:pt x="71" y="37"/>
                </a:cubicBezTo>
                <a:cubicBezTo>
                  <a:pt x="61" y="40"/>
                  <a:pt x="61" y="40"/>
                  <a:pt x="61" y="40"/>
                </a:cubicBezTo>
                <a:close/>
                <a:moveTo>
                  <a:pt x="71" y="49"/>
                </a:moveTo>
                <a:cubicBezTo>
                  <a:pt x="71" y="59"/>
                  <a:pt x="71" y="59"/>
                  <a:pt x="71" y="59"/>
                </a:cubicBezTo>
                <a:cubicBezTo>
                  <a:pt x="74" y="58"/>
                  <a:pt x="77" y="57"/>
                  <a:pt x="79" y="55"/>
                </a:cubicBezTo>
                <a:cubicBezTo>
                  <a:pt x="80" y="46"/>
                  <a:pt x="80" y="46"/>
                  <a:pt x="80" y="46"/>
                </a:cubicBezTo>
                <a:cubicBezTo>
                  <a:pt x="71" y="49"/>
                  <a:pt x="71" y="49"/>
                  <a:pt x="71" y="49"/>
                </a:cubicBezTo>
                <a:close/>
                <a:moveTo>
                  <a:pt x="80" y="23"/>
                </a:moveTo>
                <a:cubicBezTo>
                  <a:pt x="71" y="25"/>
                  <a:pt x="71" y="25"/>
                  <a:pt x="71" y="25"/>
                </a:cubicBezTo>
                <a:cubicBezTo>
                  <a:pt x="71" y="37"/>
                  <a:pt x="71" y="37"/>
                  <a:pt x="71" y="37"/>
                </a:cubicBezTo>
                <a:cubicBezTo>
                  <a:pt x="80" y="34"/>
                  <a:pt x="80" y="34"/>
                  <a:pt x="80" y="34"/>
                </a:cubicBezTo>
                <a:cubicBezTo>
                  <a:pt x="80" y="23"/>
                  <a:pt x="80" y="23"/>
                  <a:pt x="80" y="23"/>
                </a:cubicBezTo>
                <a:close/>
                <a:moveTo>
                  <a:pt x="71" y="25"/>
                </a:moveTo>
                <a:cubicBezTo>
                  <a:pt x="71" y="15"/>
                  <a:pt x="71" y="15"/>
                  <a:pt x="71" y="15"/>
                </a:cubicBezTo>
                <a:cubicBezTo>
                  <a:pt x="70" y="15"/>
                  <a:pt x="68" y="16"/>
                  <a:pt x="67" y="16"/>
                </a:cubicBezTo>
                <a:cubicBezTo>
                  <a:pt x="65" y="17"/>
                  <a:pt x="63" y="17"/>
                  <a:pt x="61" y="18"/>
                </a:cubicBezTo>
                <a:cubicBezTo>
                  <a:pt x="61" y="28"/>
                  <a:pt x="61" y="28"/>
                  <a:pt x="61" y="28"/>
                </a:cubicBezTo>
                <a:cubicBezTo>
                  <a:pt x="71" y="25"/>
                  <a:pt x="71" y="25"/>
                  <a:pt x="71" y="25"/>
                </a:cubicBezTo>
                <a:close/>
                <a:moveTo>
                  <a:pt x="38" y="30"/>
                </a:moveTo>
                <a:cubicBezTo>
                  <a:pt x="46" y="30"/>
                  <a:pt x="46" y="30"/>
                  <a:pt x="46" y="30"/>
                </a:cubicBezTo>
                <a:cubicBezTo>
                  <a:pt x="46" y="18"/>
                  <a:pt x="46" y="18"/>
                  <a:pt x="4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30"/>
                  <a:pt x="38" y="30"/>
                  <a:pt x="38" y="30"/>
                </a:cubicBezTo>
                <a:close/>
                <a:moveTo>
                  <a:pt x="46" y="42"/>
                </a:moveTo>
                <a:cubicBezTo>
                  <a:pt x="38" y="42"/>
                  <a:pt x="38" y="42"/>
                  <a:pt x="38" y="42"/>
                </a:cubicBezTo>
                <a:cubicBezTo>
                  <a:pt x="38" y="52"/>
                  <a:pt x="38" y="52"/>
                  <a:pt x="38" y="52"/>
                </a:cubicBezTo>
                <a:cubicBezTo>
                  <a:pt x="38" y="52"/>
                  <a:pt x="38" y="52"/>
                  <a:pt x="39" y="52"/>
                </a:cubicBezTo>
                <a:cubicBezTo>
                  <a:pt x="39" y="52"/>
                  <a:pt x="39" y="52"/>
                  <a:pt x="39" y="52"/>
                </a:cubicBezTo>
                <a:cubicBezTo>
                  <a:pt x="41" y="52"/>
                  <a:pt x="42" y="52"/>
                  <a:pt x="44" y="51"/>
                </a:cubicBezTo>
                <a:cubicBezTo>
                  <a:pt x="45" y="51"/>
                  <a:pt x="46" y="51"/>
                  <a:pt x="46" y="51"/>
                </a:cubicBezTo>
                <a:cubicBezTo>
                  <a:pt x="46" y="48"/>
                  <a:pt x="46" y="48"/>
                  <a:pt x="46" y="48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2"/>
                  <a:pt x="46" y="42"/>
                  <a:pt x="46" y="42"/>
                </a:cubicBezTo>
                <a:close/>
                <a:moveTo>
                  <a:pt x="38" y="42"/>
                </a:moveTo>
                <a:cubicBezTo>
                  <a:pt x="38" y="30"/>
                  <a:pt x="38" y="30"/>
                  <a:pt x="38" y="30"/>
                </a:cubicBezTo>
                <a:cubicBezTo>
                  <a:pt x="28" y="31"/>
                  <a:pt x="28" y="31"/>
                  <a:pt x="28" y="31"/>
                </a:cubicBezTo>
                <a:cubicBezTo>
                  <a:pt x="28" y="43"/>
                  <a:pt x="28" y="43"/>
                  <a:pt x="28" y="43"/>
                </a:cubicBezTo>
                <a:cubicBezTo>
                  <a:pt x="38" y="42"/>
                  <a:pt x="38" y="42"/>
                  <a:pt x="38" y="42"/>
                </a:cubicBezTo>
                <a:close/>
                <a:moveTo>
                  <a:pt x="38" y="18"/>
                </a:moveTo>
                <a:cubicBezTo>
                  <a:pt x="38" y="9"/>
                  <a:pt x="38" y="9"/>
                  <a:pt x="38" y="9"/>
                </a:cubicBezTo>
                <a:cubicBezTo>
                  <a:pt x="34" y="10"/>
                  <a:pt x="31" y="10"/>
                  <a:pt x="28" y="10"/>
                </a:cubicBezTo>
                <a:cubicBezTo>
                  <a:pt x="28" y="20"/>
                  <a:pt x="28" y="20"/>
                  <a:pt x="28" y="20"/>
                </a:cubicBezTo>
                <a:cubicBezTo>
                  <a:pt x="38" y="18"/>
                  <a:pt x="38" y="18"/>
                  <a:pt x="38" y="18"/>
                </a:cubicBezTo>
                <a:close/>
                <a:moveTo>
                  <a:pt x="28" y="54"/>
                </a:moveTo>
                <a:cubicBezTo>
                  <a:pt x="28" y="43"/>
                  <a:pt x="28" y="43"/>
                  <a:pt x="28" y="43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57"/>
                  <a:pt x="18" y="57"/>
                  <a:pt x="18" y="57"/>
                </a:cubicBezTo>
                <a:cubicBezTo>
                  <a:pt x="21" y="56"/>
                  <a:pt x="24" y="55"/>
                  <a:pt x="27" y="54"/>
                </a:cubicBezTo>
                <a:cubicBezTo>
                  <a:pt x="27" y="54"/>
                  <a:pt x="27" y="54"/>
                  <a:pt x="28" y="54"/>
                </a:cubicBezTo>
                <a:close/>
                <a:moveTo>
                  <a:pt x="9" y="49"/>
                </a:moveTo>
                <a:cubicBezTo>
                  <a:pt x="18" y="46"/>
                  <a:pt x="18" y="46"/>
                  <a:pt x="18" y="46"/>
                </a:cubicBezTo>
                <a:cubicBezTo>
                  <a:pt x="18" y="35"/>
                  <a:pt x="18" y="35"/>
                  <a:pt x="18" y="35"/>
                </a:cubicBezTo>
                <a:cubicBezTo>
                  <a:pt x="9" y="37"/>
                  <a:pt x="9" y="37"/>
                  <a:pt x="9" y="37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3"/>
                  <a:pt x="9" y="46"/>
                  <a:pt x="9" y="49"/>
                </a:cubicBezTo>
                <a:close/>
                <a:moveTo>
                  <a:pt x="18" y="35"/>
                </a:moveTo>
                <a:cubicBezTo>
                  <a:pt x="28" y="31"/>
                  <a:pt x="28" y="31"/>
                  <a:pt x="28" y="31"/>
                </a:cubicBezTo>
                <a:cubicBezTo>
                  <a:pt x="28" y="20"/>
                  <a:pt x="28" y="20"/>
                  <a:pt x="28" y="20"/>
                </a:cubicBezTo>
                <a:cubicBezTo>
                  <a:pt x="18" y="23"/>
                  <a:pt x="18" y="23"/>
                  <a:pt x="18" y="23"/>
                </a:cubicBezTo>
                <a:cubicBezTo>
                  <a:pt x="18" y="35"/>
                  <a:pt x="18" y="35"/>
                  <a:pt x="18" y="35"/>
                </a:cubicBezTo>
                <a:close/>
                <a:moveTo>
                  <a:pt x="18" y="23"/>
                </a:moveTo>
                <a:cubicBezTo>
                  <a:pt x="18" y="13"/>
                  <a:pt x="18" y="13"/>
                  <a:pt x="18" y="13"/>
                </a:cubicBezTo>
                <a:cubicBezTo>
                  <a:pt x="15" y="14"/>
                  <a:pt x="12" y="15"/>
                  <a:pt x="9" y="17"/>
                </a:cubicBezTo>
                <a:cubicBezTo>
                  <a:pt x="9" y="20"/>
                  <a:pt x="9" y="22"/>
                  <a:pt x="9" y="25"/>
                </a:cubicBezTo>
                <a:lnTo>
                  <a:pt x="18" y="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微软雅黑" panose="020B0503020204020204" charset="-122"/>
              <a:ea typeface="微软雅黑" panose="020B0503020204020204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102" name="Freeform 80"/>
          <p:cNvSpPr>
            <a:spLocks noEditPoints="1"/>
          </p:cNvSpPr>
          <p:nvPr/>
        </p:nvSpPr>
        <p:spPr bwMode="auto">
          <a:xfrm>
            <a:off x="6175762" y="1707286"/>
            <a:ext cx="248980" cy="375108"/>
          </a:xfrm>
          <a:custGeom>
            <a:avLst/>
            <a:gdLst>
              <a:gd name="T0" fmla="*/ 55 w 64"/>
              <a:gd name="T1" fmla="*/ 0 h 97"/>
              <a:gd name="T2" fmla="*/ 64 w 64"/>
              <a:gd name="T3" fmla="*/ 89 h 97"/>
              <a:gd name="T4" fmla="*/ 9 w 64"/>
              <a:gd name="T5" fmla="*/ 97 h 97"/>
              <a:gd name="T6" fmla="*/ 0 w 64"/>
              <a:gd name="T7" fmla="*/ 9 h 97"/>
              <a:gd name="T8" fmla="*/ 7 w 64"/>
              <a:gd name="T9" fmla="*/ 14 h 97"/>
              <a:gd name="T10" fmla="*/ 57 w 64"/>
              <a:gd name="T11" fmla="*/ 48 h 97"/>
              <a:gd name="T12" fmla="*/ 7 w 64"/>
              <a:gd name="T13" fmla="*/ 14 h 97"/>
              <a:gd name="T14" fmla="*/ 20 w 64"/>
              <a:gd name="T15" fmla="*/ 8 h 97"/>
              <a:gd name="T16" fmla="*/ 42 w 64"/>
              <a:gd name="T17" fmla="*/ 5 h 97"/>
              <a:gd name="T18" fmla="*/ 27 w 64"/>
              <a:gd name="T19" fmla="*/ 52 h 97"/>
              <a:gd name="T20" fmla="*/ 24 w 64"/>
              <a:gd name="T21" fmla="*/ 60 h 97"/>
              <a:gd name="T22" fmla="*/ 36 w 64"/>
              <a:gd name="T23" fmla="*/ 63 h 97"/>
              <a:gd name="T24" fmla="*/ 39 w 64"/>
              <a:gd name="T25" fmla="*/ 55 h 97"/>
              <a:gd name="T26" fmla="*/ 27 w 64"/>
              <a:gd name="T27" fmla="*/ 52 h 97"/>
              <a:gd name="T28" fmla="*/ 8 w 64"/>
              <a:gd name="T29" fmla="*/ 56 h 97"/>
              <a:gd name="T30" fmla="*/ 22 w 64"/>
              <a:gd name="T31" fmla="*/ 59 h 97"/>
              <a:gd name="T32" fmla="*/ 55 w 64"/>
              <a:gd name="T33" fmla="*/ 56 h 97"/>
              <a:gd name="T34" fmla="*/ 41 w 64"/>
              <a:gd name="T35" fmla="*/ 59 h 97"/>
              <a:gd name="T36" fmla="*/ 55 w 64"/>
              <a:gd name="T37" fmla="*/ 56 h 97"/>
              <a:gd name="T38" fmla="*/ 8 w 64"/>
              <a:gd name="T39" fmla="*/ 65 h 97"/>
              <a:gd name="T40" fmla="*/ 22 w 64"/>
              <a:gd name="T41" fmla="*/ 72 h 97"/>
              <a:gd name="T42" fmla="*/ 38 w 64"/>
              <a:gd name="T43" fmla="*/ 65 h 97"/>
              <a:gd name="T44" fmla="*/ 25 w 64"/>
              <a:gd name="T45" fmla="*/ 72 h 97"/>
              <a:gd name="T46" fmla="*/ 38 w 64"/>
              <a:gd name="T47" fmla="*/ 65 h 97"/>
              <a:gd name="T48" fmla="*/ 41 w 64"/>
              <a:gd name="T49" fmla="*/ 65 h 97"/>
              <a:gd name="T50" fmla="*/ 55 w 64"/>
              <a:gd name="T51" fmla="*/ 72 h 97"/>
              <a:gd name="T52" fmla="*/ 22 w 64"/>
              <a:gd name="T53" fmla="*/ 74 h 97"/>
              <a:gd name="T54" fmla="*/ 8 w 64"/>
              <a:gd name="T55" fmla="*/ 80 h 97"/>
              <a:gd name="T56" fmla="*/ 22 w 64"/>
              <a:gd name="T57" fmla="*/ 74 h 97"/>
              <a:gd name="T58" fmla="*/ 25 w 64"/>
              <a:gd name="T59" fmla="*/ 74 h 97"/>
              <a:gd name="T60" fmla="*/ 38 w 64"/>
              <a:gd name="T61" fmla="*/ 80 h 97"/>
              <a:gd name="T62" fmla="*/ 55 w 64"/>
              <a:gd name="T63" fmla="*/ 74 h 97"/>
              <a:gd name="T64" fmla="*/ 41 w 64"/>
              <a:gd name="T65" fmla="*/ 80 h 97"/>
              <a:gd name="T66" fmla="*/ 55 w 64"/>
              <a:gd name="T67" fmla="*/ 74 h 97"/>
              <a:gd name="T68" fmla="*/ 8 w 64"/>
              <a:gd name="T69" fmla="*/ 83 h 97"/>
              <a:gd name="T70" fmla="*/ 22 w 64"/>
              <a:gd name="T71" fmla="*/ 89 h 97"/>
              <a:gd name="T72" fmla="*/ 38 w 64"/>
              <a:gd name="T73" fmla="*/ 83 h 97"/>
              <a:gd name="T74" fmla="*/ 25 w 64"/>
              <a:gd name="T75" fmla="*/ 89 h 97"/>
              <a:gd name="T76" fmla="*/ 38 w 64"/>
              <a:gd name="T77" fmla="*/ 83 h 97"/>
              <a:gd name="T78" fmla="*/ 41 w 64"/>
              <a:gd name="T79" fmla="*/ 83 h 97"/>
              <a:gd name="T80" fmla="*/ 55 w 64"/>
              <a:gd name="T81" fmla="*/ 8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4" h="97">
                <a:moveTo>
                  <a:pt x="9" y="0"/>
                </a:moveTo>
                <a:cubicBezTo>
                  <a:pt x="55" y="0"/>
                  <a:pt x="55" y="0"/>
                  <a:pt x="55" y="0"/>
                </a:cubicBezTo>
                <a:cubicBezTo>
                  <a:pt x="60" y="0"/>
                  <a:pt x="64" y="4"/>
                  <a:pt x="64" y="9"/>
                </a:cubicBezTo>
                <a:cubicBezTo>
                  <a:pt x="64" y="89"/>
                  <a:pt x="64" y="89"/>
                  <a:pt x="64" y="89"/>
                </a:cubicBezTo>
                <a:cubicBezTo>
                  <a:pt x="64" y="93"/>
                  <a:pt x="60" y="97"/>
                  <a:pt x="55" y="97"/>
                </a:cubicBezTo>
                <a:cubicBezTo>
                  <a:pt x="9" y="97"/>
                  <a:pt x="9" y="97"/>
                  <a:pt x="9" y="97"/>
                </a:cubicBezTo>
                <a:cubicBezTo>
                  <a:pt x="4" y="97"/>
                  <a:pt x="0" y="93"/>
                  <a:pt x="0" y="89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4" y="0"/>
                  <a:pt x="9" y="0"/>
                </a:cubicBezTo>
                <a:close/>
                <a:moveTo>
                  <a:pt x="7" y="14"/>
                </a:moveTo>
                <a:cubicBezTo>
                  <a:pt x="7" y="48"/>
                  <a:pt x="7" y="48"/>
                  <a:pt x="7" y="48"/>
                </a:cubicBezTo>
                <a:cubicBezTo>
                  <a:pt x="57" y="48"/>
                  <a:pt x="57" y="48"/>
                  <a:pt x="57" y="48"/>
                </a:cubicBezTo>
                <a:cubicBezTo>
                  <a:pt x="57" y="14"/>
                  <a:pt x="57" y="14"/>
                  <a:pt x="57" y="14"/>
                </a:cubicBezTo>
                <a:cubicBezTo>
                  <a:pt x="7" y="14"/>
                  <a:pt x="7" y="14"/>
                  <a:pt x="7" y="14"/>
                </a:cubicBezTo>
                <a:close/>
                <a:moveTo>
                  <a:pt x="20" y="5"/>
                </a:moveTo>
                <a:cubicBezTo>
                  <a:pt x="20" y="8"/>
                  <a:pt x="20" y="8"/>
                  <a:pt x="20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5"/>
                  <a:pt x="42" y="5"/>
                  <a:pt x="42" y="5"/>
                </a:cubicBezTo>
                <a:cubicBezTo>
                  <a:pt x="20" y="5"/>
                  <a:pt x="20" y="5"/>
                  <a:pt x="20" y="5"/>
                </a:cubicBezTo>
                <a:close/>
                <a:moveTo>
                  <a:pt x="27" y="52"/>
                </a:moveTo>
                <a:cubicBezTo>
                  <a:pt x="25" y="52"/>
                  <a:pt x="24" y="53"/>
                  <a:pt x="24" y="55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61"/>
                  <a:pt x="25" y="63"/>
                  <a:pt x="27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8" y="63"/>
                  <a:pt x="39" y="61"/>
                  <a:pt x="39" y="60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3"/>
                  <a:pt x="38" y="52"/>
                  <a:pt x="36" y="52"/>
                </a:cubicBezTo>
                <a:cubicBezTo>
                  <a:pt x="27" y="52"/>
                  <a:pt x="27" y="52"/>
                  <a:pt x="27" y="52"/>
                </a:cubicBezTo>
                <a:close/>
                <a:moveTo>
                  <a:pt x="22" y="56"/>
                </a:moveTo>
                <a:cubicBezTo>
                  <a:pt x="8" y="56"/>
                  <a:pt x="8" y="56"/>
                  <a:pt x="8" y="56"/>
                </a:cubicBezTo>
                <a:cubicBezTo>
                  <a:pt x="8" y="59"/>
                  <a:pt x="8" y="59"/>
                  <a:pt x="8" y="59"/>
                </a:cubicBezTo>
                <a:cubicBezTo>
                  <a:pt x="22" y="59"/>
                  <a:pt x="22" y="59"/>
                  <a:pt x="22" y="59"/>
                </a:cubicBezTo>
                <a:cubicBezTo>
                  <a:pt x="22" y="56"/>
                  <a:pt x="22" y="56"/>
                  <a:pt x="22" y="56"/>
                </a:cubicBezTo>
                <a:close/>
                <a:moveTo>
                  <a:pt x="55" y="56"/>
                </a:moveTo>
                <a:cubicBezTo>
                  <a:pt x="41" y="56"/>
                  <a:pt x="41" y="56"/>
                  <a:pt x="41" y="56"/>
                </a:cubicBezTo>
                <a:cubicBezTo>
                  <a:pt x="41" y="59"/>
                  <a:pt x="41" y="59"/>
                  <a:pt x="41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5" y="56"/>
                  <a:pt x="55" y="56"/>
                  <a:pt x="55" y="56"/>
                </a:cubicBezTo>
                <a:close/>
                <a:moveTo>
                  <a:pt x="22" y="65"/>
                </a:moveTo>
                <a:cubicBezTo>
                  <a:pt x="8" y="65"/>
                  <a:pt x="8" y="65"/>
                  <a:pt x="8" y="65"/>
                </a:cubicBezTo>
                <a:cubicBezTo>
                  <a:pt x="8" y="72"/>
                  <a:pt x="8" y="72"/>
                  <a:pt x="8" y="72"/>
                </a:cubicBezTo>
                <a:cubicBezTo>
                  <a:pt x="22" y="72"/>
                  <a:pt x="22" y="72"/>
                  <a:pt x="22" y="72"/>
                </a:cubicBezTo>
                <a:cubicBezTo>
                  <a:pt x="22" y="65"/>
                  <a:pt x="22" y="65"/>
                  <a:pt x="22" y="65"/>
                </a:cubicBezTo>
                <a:close/>
                <a:moveTo>
                  <a:pt x="38" y="65"/>
                </a:moveTo>
                <a:cubicBezTo>
                  <a:pt x="25" y="65"/>
                  <a:pt x="25" y="65"/>
                  <a:pt x="25" y="65"/>
                </a:cubicBezTo>
                <a:cubicBezTo>
                  <a:pt x="25" y="72"/>
                  <a:pt x="25" y="72"/>
                  <a:pt x="25" y="72"/>
                </a:cubicBezTo>
                <a:cubicBezTo>
                  <a:pt x="38" y="72"/>
                  <a:pt x="38" y="72"/>
                  <a:pt x="38" y="72"/>
                </a:cubicBezTo>
                <a:cubicBezTo>
                  <a:pt x="38" y="65"/>
                  <a:pt x="38" y="65"/>
                  <a:pt x="38" y="65"/>
                </a:cubicBezTo>
                <a:close/>
                <a:moveTo>
                  <a:pt x="55" y="65"/>
                </a:moveTo>
                <a:cubicBezTo>
                  <a:pt x="41" y="65"/>
                  <a:pt x="41" y="65"/>
                  <a:pt x="41" y="65"/>
                </a:cubicBezTo>
                <a:cubicBezTo>
                  <a:pt x="41" y="72"/>
                  <a:pt x="41" y="72"/>
                  <a:pt x="41" y="72"/>
                </a:cubicBezTo>
                <a:cubicBezTo>
                  <a:pt x="55" y="72"/>
                  <a:pt x="55" y="72"/>
                  <a:pt x="55" y="72"/>
                </a:cubicBezTo>
                <a:cubicBezTo>
                  <a:pt x="55" y="65"/>
                  <a:pt x="55" y="65"/>
                  <a:pt x="55" y="65"/>
                </a:cubicBezTo>
                <a:close/>
                <a:moveTo>
                  <a:pt x="22" y="74"/>
                </a:moveTo>
                <a:cubicBezTo>
                  <a:pt x="8" y="74"/>
                  <a:pt x="8" y="74"/>
                  <a:pt x="8" y="74"/>
                </a:cubicBezTo>
                <a:cubicBezTo>
                  <a:pt x="8" y="80"/>
                  <a:pt x="8" y="80"/>
                  <a:pt x="8" y="80"/>
                </a:cubicBezTo>
                <a:cubicBezTo>
                  <a:pt x="22" y="80"/>
                  <a:pt x="22" y="80"/>
                  <a:pt x="22" y="80"/>
                </a:cubicBezTo>
                <a:cubicBezTo>
                  <a:pt x="22" y="74"/>
                  <a:pt x="22" y="74"/>
                  <a:pt x="22" y="74"/>
                </a:cubicBezTo>
                <a:close/>
                <a:moveTo>
                  <a:pt x="38" y="74"/>
                </a:moveTo>
                <a:cubicBezTo>
                  <a:pt x="25" y="74"/>
                  <a:pt x="25" y="74"/>
                  <a:pt x="25" y="74"/>
                </a:cubicBezTo>
                <a:cubicBezTo>
                  <a:pt x="25" y="80"/>
                  <a:pt x="25" y="80"/>
                  <a:pt x="25" y="80"/>
                </a:cubicBezTo>
                <a:cubicBezTo>
                  <a:pt x="38" y="80"/>
                  <a:pt x="38" y="80"/>
                  <a:pt x="38" y="80"/>
                </a:cubicBezTo>
                <a:cubicBezTo>
                  <a:pt x="38" y="74"/>
                  <a:pt x="38" y="74"/>
                  <a:pt x="38" y="74"/>
                </a:cubicBezTo>
                <a:close/>
                <a:moveTo>
                  <a:pt x="55" y="74"/>
                </a:moveTo>
                <a:cubicBezTo>
                  <a:pt x="41" y="74"/>
                  <a:pt x="41" y="74"/>
                  <a:pt x="41" y="74"/>
                </a:cubicBezTo>
                <a:cubicBezTo>
                  <a:pt x="41" y="80"/>
                  <a:pt x="41" y="80"/>
                  <a:pt x="41" y="80"/>
                </a:cubicBezTo>
                <a:cubicBezTo>
                  <a:pt x="55" y="80"/>
                  <a:pt x="55" y="80"/>
                  <a:pt x="55" y="80"/>
                </a:cubicBezTo>
                <a:cubicBezTo>
                  <a:pt x="55" y="74"/>
                  <a:pt x="55" y="74"/>
                  <a:pt x="55" y="74"/>
                </a:cubicBezTo>
                <a:close/>
                <a:moveTo>
                  <a:pt x="22" y="83"/>
                </a:moveTo>
                <a:cubicBezTo>
                  <a:pt x="8" y="83"/>
                  <a:pt x="8" y="83"/>
                  <a:pt x="8" y="83"/>
                </a:cubicBezTo>
                <a:cubicBezTo>
                  <a:pt x="8" y="89"/>
                  <a:pt x="8" y="89"/>
                  <a:pt x="8" y="89"/>
                </a:cubicBezTo>
                <a:cubicBezTo>
                  <a:pt x="22" y="89"/>
                  <a:pt x="22" y="89"/>
                  <a:pt x="22" y="89"/>
                </a:cubicBezTo>
                <a:cubicBezTo>
                  <a:pt x="22" y="83"/>
                  <a:pt x="22" y="83"/>
                  <a:pt x="22" y="83"/>
                </a:cubicBezTo>
                <a:close/>
                <a:moveTo>
                  <a:pt x="38" y="83"/>
                </a:moveTo>
                <a:cubicBezTo>
                  <a:pt x="25" y="83"/>
                  <a:pt x="25" y="83"/>
                  <a:pt x="25" y="83"/>
                </a:cubicBezTo>
                <a:cubicBezTo>
                  <a:pt x="25" y="89"/>
                  <a:pt x="25" y="89"/>
                  <a:pt x="25" y="89"/>
                </a:cubicBezTo>
                <a:cubicBezTo>
                  <a:pt x="38" y="89"/>
                  <a:pt x="38" y="89"/>
                  <a:pt x="38" y="89"/>
                </a:cubicBezTo>
                <a:cubicBezTo>
                  <a:pt x="38" y="83"/>
                  <a:pt x="38" y="83"/>
                  <a:pt x="38" y="83"/>
                </a:cubicBezTo>
                <a:close/>
                <a:moveTo>
                  <a:pt x="55" y="83"/>
                </a:moveTo>
                <a:cubicBezTo>
                  <a:pt x="41" y="83"/>
                  <a:pt x="41" y="83"/>
                  <a:pt x="41" y="83"/>
                </a:cubicBezTo>
                <a:cubicBezTo>
                  <a:pt x="41" y="89"/>
                  <a:pt x="41" y="89"/>
                  <a:pt x="41" y="89"/>
                </a:cubicBezTo>
                <a:cubicBezTo>
                  <a:pt x="55" y="89"/>
                  <a:pt x="55" y="89"/>
                  <a:pt x="55" y="89"/>
                </a:cubicBezTo>
                <a:lnTo>
                  <a:pt x="55" y="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微软雅黑" panose="020B0503020204020204" charset="-122"/>
              <a:ea typeface="微软雅黑" panose="020B0503020204020204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103" name="Freeform 81"/>
          <p:cNvSpPr>
            <a:spLocks noEditPoints="1"/>
          </p:cNvSpPr>
          <p:nvPr/>
        </p:nvSpPr>
        <p:spPr bwMode="auto">
          <a:xfrm>
            <a:off x="2610347" y="1691964"/>
            <a:ext cx="328856" cy="405753"/>
          </a:xfrm>
          <a:custGeom>
            <a:avLst/>
            <a:gdLst>
              <a:gd name="T0" fmla="*/ 0 w 85"/>
              <a:gd name="T1" fmla="*/ 29 h 105"/>
              <a:gd name="T2" fmla="*/ 50 w 85"/>
              <a:gd name="T3" fmla="*/ 0 h 105"/>
              <a:gd name="T4" fmla="*/ 70 w 85"/>
              <a:gd name="T5" fmla="*/ 35 h 105"/>
              <a:gd name="T6" fmla="*/ 56 w 85"/>
              <a:gd name="T7" fmla="*/ 42 h 105"/>
              <a:gd name="T8" fmla="*/ 69 w 85"/>
              <a:gd name="T9" fmla="*/ 64 h 105"/>
              <a:gd name="T10" fmla="*/ 67 w 85"/>
              <a:gd name="T11" fmla="*/ 68 h 105"/>
              <a:gd name="T12" fmla="*/ 72 w 85"/>
              <a:gd name="T13" fmla="*/ 69 h 105"/>
              <a:gd name="T14" fmla="*/ 70 w 85"/>
              <a:gd name="T15" fmla="*/ 73 h 105"/>
              <a:gd name="T16" fmla="*/ 72 w 85"/>
              <a:gd name="T17" fmla="*/ 77 h 105"/>
              <a:gd name="T18" fmla="*/ 77 w 85"/>
              <a:gd name="T19" fmla="*/ 77 h 105"/>
              <a:gd name="T20" fmla="*/ 81 w 85"/>
              <a:gd name="T21" fmla="*/ 85 h 105"/>
              <a:gd name="T22" fmla="*/ 80 w 85"/>
              <a:gd name="T23" fmla="*/ 89 h 105"/>
              <a:gd name="T24" fmla="*/ 85 w 85"/>
              <a:gd name="T25" fmla="*/ 91 h 105"/>
              <a:gd name="T26" fmla="*/ 79 w 85"/>
              <a:gd name="T27" fmla="*/ 98 h 105"/>
              <a:gd name="T28" fmla="*/ 69 w 85"/>
              <a:gd name="T29" fmla="*/ 81 h 105"/>
              <a:gd name="T30" fmla="*/ 65 w 85"/>
              <a:gd name="T31" fmla="*/ 83 h 105"/>
              <a:gd name="T32" fmla="*/ 76 w 85"/>
              <a:gd name="T33" fmla="*/ 102 h 105"/>
              <a:gd name="T34" fmla="*/ 73 w 85"/>
              <a:gd name="T35" fmla="*/ 105 h 105"/>
              <a:gd name="T36" fmla="*/ 71 w 85"/>
              <a:gd name="T37" fmla="*/ 105 h 105"/>
              <a:gd name="T38" fmla="*/ 46 w 85"/>
              <a:gd name="T39" fmla="*/ 63 h 105"/>
              <a:gd name="T40" fmla="*/ 45 w 85"/>
              <a:gd name="T41" fmla="*/ 64 h 105"/>
              <a:gd name="T42" fmla="*/ 68 w 85"/>
              <a:gd name="T43" fmla="*/ 105 h 105"/>
              <a:gd name="T44" fmla="*/ 63 w 85"/>
              <a:gd name="T45" fmla="*/ 104 h 105"/>
              <a:gd name="T46" fmla="*/ 34 w 85"/>
              <a:gd name="T47" fmla="*/ 55 h 105"/>
              <a:gd name="T48" fmla="*/ 20 w 85"/>
              <a:gd name="T49" fmla="*/ 63 h 105"/>
              <a:gd name="T50" fmla="*/ 0 w 85"/>
              <a:gd name="T51" fmla="*/ 29 h 105"/>
              <a:gd name="T52" fmla="*/ 14 w 85"/>
              <a:gd name="T53" fmla="*/ 28 h 105"/>
              <a:gd name="T54" fmla="*/ 22 w 85"/>
              <a:gd name="T55" fmla="*/ 42 h 105"/>
              <a:gd name="T56" fmla="*/ 49 w 85"/>
              <a:gd name="T57" fmla="*/ 26 h 105"/>
              <a:gd name="T58" fmla="*/ 42 w 85"/>
              <a:gd name="T59" fmla="*/ 12 h 105"/>
              <a:gd name="T60" fmla="*/ 14 w 85"/>
              <a:gd name="T61" fmla="*/ 28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85" h="105">
                <a:moveTo>
                  <a:pt x="0" y="29"/>
                </a:moveTo>
                <a:cubicBezTo>
                  <a:pt x="13" y="12"/>
                  <a:pt x="30" y="3"/>
                  <a:pt x="50" y="0"/>
                </a:cubicBezTo>
                <a:cubicBezTo>
                  <a:pt x="56" y="11"/>
                  <a:pt x="63" y="23"/>
                  <a:pt x="70" y="35"/>
                </a:cubicBezTo>
                <a:cubicBezTo>
                  <a:pt x="56" y="42"/>
                  <a:pt x="56" y="42"/>
                  <a:pt x="56" y="42"/>
                </a:cubicBezTo>
                <a:cubicBezTo>
                  <a:pt x="69" y="64"/>
                  <a:pt x="69" y="64"/>
                  <a:pt x="69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72" y="69"/>
                  <a:pt x="72" y="69"/>
                  <a:pt x="72" y="69"/>
                </a:cubicBezTo>
                <a:cubicBezTo>
                  <a:pt x="70" y="73"/>
                  <a:pt x="70" y="73"/>
                  <a:pt x="70" y="73"/>
                </a:cubicBezTo>
                <a:cubicBezTo>
                  <a:pt x="72" y="77"/>
                  <a:pt x="72" y="77"/>
                  <a:pt x="72" y="77"/>
                </a:cubicBezTo>
                <a:cubicBezTo>
                  <a:pt x="77" y="77"/>
                  <a:pt x="77" y="77"/>
                  <a:pt x="77" y="77"/>
                </a:cubicBezTo>
                <a:cubicBezTo>
                  <a:pt x="81" y="85"/>
                  <a:pt x="81" y="85"/>
                  <a:pt x="81" y="85"/>
                </a:cubicBezTo>
                <a:cubicBezTo>
                  <a:pt x="80" y="89"/>
                  <a:pt x="80" y="89"/>
                  <a:pt x="80" y="89"/>
                </a:cubicBezTo>
                <a:cubicBezTo>
                  <a:pt x="85" y="91"/>
                  <a:pt x="85" y="91"/>
                  <a:pt x="85" y="91"/>
                </a:cubicBezTo>
                <a:cubicBezTo>
                  <a:pt x="79" y="98"/>
                  <a:pt x="79" y="98"/>
                  <a:pt x="79" y="98"/>
                </a:cubicBezTo>
                <a:cubicBezTo>
                  <a:pt x="69" y="81"/>
                  <a:pt x="69" y="81"/>
                  <a:pt x="69" y="81"/>
                </a:cubicBezTo>
                <a:cubicBezTo>
                  <a:pt x="65" y="83"/>
                  <a:pt x="65" y="83"/>
                  <a:pt x="65" y="83"/>
                </a:cubicBezTo>
                <a:cubicBezTo>
                  <a:pt x="76" y="102"/>
                  <a:pt x="76" y="102"/>
                  <a:pt x="76" y="102"/>
                </a:cubicBezTo>
                <a:cubicBezTo>
                  <a:pt x="73" y="105"/>
                  <a:pt x="73" y="105"/>
                  <a:pt x="73" y="105"/>
                </a:cubicBezTo>
                <a:cubicBezTo>
                  <a:pt x="71" y="105"/>
                  <a:pt x="71" y="105"/>
                  <a:pt x="71" y="105"/>
                </a:cubicBezTo>
                <a:cubicBezTo>
                  <a:pt x="46" y="63"/>
                  <a:pt x="46" y="63"/>
                  <a:pt x="46" y="63"/>
                </a:cubicBezTo>
                <a:cubicBezTo>
                  <a:pt x="45" y="64"/>
                  <a:pt x="45" y="64"/>
                  <a:pt x="45" y="64"/>
                </a:cubicBezTo>
                <a:cubicBezTo>
                  <a:pt x="68" y="105"/>
                  <a:pt x="68" y="105"/>
                  <a:pt x="68" y="105"/>
                </a:cubicBezTo>
                <a:cubicBezTo>
                  <a:pt x="63" y="104"/>
                  <a:pt x="63" y="104"/>
                  <a:pt x="63" y="104"/>
                </a:cubicBezTo>
                <a:cubicBezTo>
                  <a:pt x="34" y="55"/>
                  <a:pt x="34" y="55"/>
                  <a:pt x="34" y="55"/>
                </a:cubicBezTo>
                <a:cubicBezTo>
                  <a:pt x="20" y="63"/>
                  <a:pt x="20" y="63"/>
                  <a:pt x="20" y="63"/>
                </a:cubicBezTo>
                <a:cubicBezTo>
                  <a:pt x="13" y="52"/>
                  <a:pt x="7" y="40"/>
                  <a:pt x="0" y="29"/>
                </a:cubicBezTo>
                <a:close/>
                <a:moveTo>
                  <a:pt x="14" y="28"/>
                </a:moveTo>
                <a:cubicBezTo>
                  <a:pt x="22" y="42"/>
                  <a:pt x="22" y="42"/>
                  <a:pt x="22" y="42"/>
                </a:cubicBezTo>
                <a:cubicBezTo>
                  <a:pt x="49" y="26"/>
                  <a:pt x="49" y="26"/>
                  <a:pt x="49" y="26"/>
                </a:cubicBezTo>
                <a:cubicBezTo>
                  <a:pt x="42" y="12"/>
                  <a:pt x="42" y="12"/>
                  <a:pt x="42" y="12"/>
                </a:cubicBezTo>
                <a:lnTo>
                  <a:pt x="14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微软雅黑" panose="020B0503020204020204" charset="-122"/>
              <a:ea typeface="微软雅黑" panose="020B0503020204020204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104" name="Freeform 85"/>
          <p:cNvSpPr>
            <a:spLocks noEditPoints="1"/>
          </p:cNvSpPr>
          <p:nvPr/>
        </p:nvSpPr>
        <p:spPr bwMode="auto">
          <a:xfrm>
            <a:off x="840924" y="1709143"/>
            <a:ext cx="317403" cy="371395"/>
          </a:xfrm>
          <a:custGeom>
            <a:avLst/>
            <a:gdLst>
              <a:gd name="T0" fmla="*/ 42 w 82"/>
              <a:gd name="T1" fmla="*/ 0 h 96"/>
              <a:gd name="T2" fmla="*/ 62 w 82"/>
              <a:gd name="T3" fmla="*/ 20 h 96"/>
              <a:gd name="T4" fmla="*/ 67 w 82"/>
              <a:gd name="T5" fmla="*/ 28 h 96"/>
              <a:gd name="T6" fmla="*/ 77 w 82"/>
              <a:gd name="T7" fmla="*/ 20 h 96"/>
              <a:gd name="T8" fmla="*/ 82 w 82"/>
              <a:gd name="T9" fmla="*/ 28 h 96"/>
              <a:gd name="T10" fmla="*/ 77 w 82"/>
              <a:gd name="T11" fmla="*/ 35 h 96"/>
              <a:gd name="T12" fmla="*/ 67 w 82"/>
              <a:gd name="T13" fmla="*/ 67 h 96"/>
              <a:gd name="T14" fmla="*/ 47 w 82"/>
              <a:gd name="T15" fmla="*/ 85 h 96"/>
              <a:gd name="T16" fmla="*/ 67 w 82"/>
              <a:gd name="T17" fmla="*/ 96 h 96"/>
              <a:gd name="T18" fmla="*/ 17 w 82"/>
              <a:gd name="T19" fmla="*/ 85 h 96"/>
              <a:gd name="T20" fmla="*/ 35 w 82"/>
              <a:gd name="T21" fmla="*/ 77 h 96"/>
              <a:gd name="T22" fmla="*/ 6 w 82"/>
              <a:gd name="T23" fmla="*/ 42 h 96"/>
              <a:gd name="T24" fmla="*/ 0 w 82"/>
              <a:gd name="T25" fmla="*/ 35 h 96"/>
              <a:gd name="T26" fmla="*/ 6 w 82"/>
              <a:gd name="T27" fmla="*/ 28 h 96"/>
              <a:gd name="T28" fmla="*/ 16 w 82"/>
              <a:gd name="T29" fmla="*/ 20 h 96"/>
              <a:gd name="T30" fmla="*/ 21 w 82"/>
              <a:gd name="T31" fmla="*/ 28 h 96"/>
              <a:gd name="T32" fmla="*/ 27 w 82"/>
              <a:gd name="T33" fmla="*/ 6 h 96"/>
              <a:gd name="T34" fmla="*/ 50 w 82"/>
              <a:gd name="T35" fmla="*/ 12 h 96"/>
              <a:gd name="T36" fmla="*/ 45 w 82"/>
              <a:gd name="T37" fmla="*/ 12 h 96"/>
              <a:gd name="T38" fmla="*/ 42 w 82"/>
              <a:gd name="T39" fmla="*/ 9 h 96"/>
              <a:gd name="T40" fmla="*/ 36 w 82"/>
              <a:gd name="T41" fmla="*/ 10 h 96"/>
              <a:gd name="T42" fmla="*/ 34 w 82"/>
              <a:gd name="T43" fmla="*/ 15 h 96"/>
              <a:gd name="T44" fmla="*/ 31 w 82"/>
              <a:gd name="T45" fmla="*/ 16 h 96"/>
              <a:gd name="T46" fmla="*/ 34 w 82"/>
              <a:gd name="T47" fmla="*/ 18 h 96"/>
              <a:gd name="T48" fmla="*/ 30 w 82"/>
              <a:gd name="T49" fmla="*/ 21 h 96"/>
              <a:gd name="T50" fmla="*/ 53 w 82"/>
              <a:gd name="T51" fmla="*/ 28 h 96"/>
              <a:gd name="T52" fmla="*/ 51 w 82"/>
              <a:gd name="T53" fmla="*/ 21 h 96"/>
              <a:gd name="T54" fmla="*/ 51 w 82"/>
              <a:gd name="T55" fmla="*/ 16 h 96"/>
              <a:gd name="T56" fmla="*/ 50 w 82"/>
              <a:gd name="T57" fmla="*/ 12 h 96"/>
              <a:gd name="T58" fmla="*/ 38 w 82"/>
              <a:gd name="T59" fmla="*/ 12 h 96"/>
              <a:gd name="T60" fmla="*/ 43 w 82"/>
              <a:gd name="T61" fmla="*/ 12 h 96"/>
              <a:gd name="T62" fmla="*/ 44 w 82"/>
              <a:gd name="T63" fmla="*/ 16 h 96"/>
              <a:gd name="T64" fmla="*/ 44 w 82"/>
              <a:gd name="T65" fmla="*/ 21 h 96"/>
              <a:gd name="T66" fmla="*/ 44 w 82"/>
              <a:gd name="T67" fmla="*/ 16 h 96"/>
              <a:gd name="T68" fmla="*/ 35 w 82"/>
              <a:gd name="T69" fmla="*/ 18 h 96"/>
              <a:gd name="T70" fmla="*/ 40 w 82"/>
              <a:gd name="T71" fmla="*/ 18 h 96"/>
              <a:gd name="T72" fmla="*/ 48 w 82"/>
              <a:gd name="T73" fmla="*/ 22 h 96"/>
              <a:gd name="T74" fmla="*/ 48 w 82"/>
              <a:gd name="T75" fmla="*/ 27 h 96"/>
              <a:gd name="T76" fmla="*/ 48 w 82"/>
              <a:gd name="T77" fmla="*/ 22 h 96"/>
              <a:gd name="T78" fmla="*/ 39 w 82"/>
              <a:gd name="T79" fmla="*/ 24 h 96"/>
              <a:gd name="T80" fmla="*/ 44 w 82"/>
              <a:gd name="T81" fmla="*/ 24 h 96"/>
              <a:gd name="T82" fmla="*/ 34 w 82"/>
              <a:gd name="T83" fmla="*/ 22 h 96"/>
              <a:gd name="T84" fmla="*/ 34 w 82"/>
              <a:gd name="T85" fmla="*/ 27 h 96"/>
              <a:gd name="T86" fmla="*/ 34 w 82"/>
              <a:gd name="T87" fmla="*/ 22 h 96"/>
              <a:gd name="T88" fmla="*/ 62 w 82"/>
              <a:gd name="T89" fmla="*/ 40 h 96"/>
              <a:gd name="T90" fmla="*/ 42 w 82"/>
              <a:gd name="T91" fmla="*/ 61 h 96"/>
              <a:gd name="T92" fmla="*/ 27 w 82"/>
              <a:gd name="T93" fmla="*/ 55 h 96"/>
              <a:gd name="T94" fmla="*/ 21 w 82"/>
              <a:gd name="T95" fmla="*/ 35 h 96"/>
              <a:gd name="T96" fmla="*/ 16 w 82"/>
              <a:gd name="T97" fmla="*/ 42 h 96"/>
              <a:gd name="T98" fmla="*/ 42 w 82"/>
              <a:gd name="T99" fmla="*/ 68 h 96"/>
              <a:gd name="T100" fmla="*/ 60 w 82"/>
              <a:gd name="T101" fmla="*/ 60 h 96"/>
              <a:gd name="T102" fmla="*/ 67 w 82"/>
              <a:gd name="T103" fmla="*/ 3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2" h="96">
                <a:moveTo>
                  <a:pt x="42" y="0"/>
                </a:moveTo>
                <a:cubicBezTo>
                  <a:pt x="42" y="0"/>
                  <a:pt x="42" y="0"/>
                  <a:pt x="42" y="0"/>
                </a:cubicBezTo>
                <a:cubicBezTo>
                  <a:pt x="47" y="0"/>
                  <a:pt x="52" y="2"/>
                  <a:pt x="56" y="6"/>
                </a:cubicBezTo>
                <a:cubicBezTo>
                  <a:pt x="59" y="9"/>
                  <a:pt x="62" y="14"/>
                  <a:pt x="62" y="20"/>
                </a:cubicBezTo>
                <a:cubicBezTo>
                  <a:pt x="62" y="28"/>
                  <a:pt x="62" y="28"/>
                  <a:pt x="62" y="28"/>
                </a:cubicBezTo>
                <a:cubicBezTo>
                  <a:pt x="67" y="28"/>
                  <a:pt x="67" y="28"/>
                  <a:pt x="67" y="28"/>
                </a:cubicBezTo>
                <a:cubicBezTo>
                  <a:pt x="67" y="20"/>
                  <a:pt x="67" y="20"/>
                  <a:pt x="67" y="20"/>
                </a:cubicBezTo>
                <a:cubicBezTo>
                  <a:pt x="77" y="20"/>
                  <a:pt x="77" y="20"/>
                  <a:pt x="77" y="20"/>
                </a:cubicBezTo>
                <a:cubicBezTo>
                  <a:pt x="77" y="28"/>
                  <a:pt x="77" y="28"/>
                  <a:pt x="77" y="28"/>
                </a:cubicBezTo>
                <a:cubicBezTo>
                  <a:pt x="82" y="28"/>
                  <a:pt x="82" y="28"/>
                  <a:pt x="82" y="28"/>
                </a:cubicBezTo>
                <a:cubicBezTo>
                  <a:pt x="82" y="35"/>
                  <a:pt x="82" y="35"/>
                  <a:pt x="82" y="35"/>
                </a:cubicBezTo>
                <a:cubicBezTo>
                  <a:pt x="77" y="35"/>
                  <a:pt x="77" y="35"/>
                  <a:pt x="77" y="35"/>
                </a:cubicBezTo>
                <a:cubicBezTo>
                  <a:pt x="77" y="42"/>
                  <a:pt x="77" y="42"/>
                  <a:pt x="77" y="42"/>
                </a:cubicBezTo>
                <a:cubicBezTo>
                  <a:pt x="77" y="52"/>
                  <a:pt x="73" y="61"/>
                  <a:pt x="67" y="67"/>
                </a:cubicBezTo>
                <a:cubicBezTo>
                  <a:pt x="61" y="72"/>
                  <a:pt x="54" y="76"/>
                  <a:pt x="47" y="77"/>
                </a:cubicBezTo>
                <a:cubicBezTo>
                  <a:pt x="47" y="85"/>
                  <a:pt x="47" y="85"/>
                  <a:pt x="47" y="85"/>
                </a:cubicBezTo>
                <a:cubicBezTo>
                  <a:pt x="67" y="85"/>
                  <a:pt x="67" y="85"/>
                  <a:pt x="67" y="85"/>
                </a:cubicBezTo>
                <a:cubicBezTo>
                  <a:pt x="67" y="96"/>
                  <a:pt x="67" y="96"/>
                  <a:pt x="67" y="96"/>
                </a:cubicBezTo>
                <a:cubicBezTo>
                  <a:pt x="17" y="96"/>
                  <a:pt x="17" y="96"/>
                  <a:pt x="17" y="96"/>
                </a:cubicBezTo>
                <a:cubicBezTo>
                  <a:pt x="17" y="85"/>
                  <a:pt x="17" y="85"/>
                  <a:pt x="17" y="85"/>
                </a:cubicBezTo>
                <a:cubicBezTo>
                  <a:pt x="35" y="85"/>
                  <a:pt x="35" y="85"/>
                  <a:pt x="35" y="85"/>
                </a:cubicBezTo>
                <a:cubicBezTo>
                  <a:pt x="35" y="77"/>
                  <a:pt x="35" y="77"/>
                  <a:pt x="35" y="77"/>
                </a:cubicBezTo>
                <a:cubicBezTo>
                  <a:pt x="28" y="76"/>
                  <a:pt x="21" y="72"/>
                  <a:pt x="16" y="67"/>
                </a:cubicBezTo>
                <a:cubicBezTo>
                  <a:pt x="10" y="61"/>
                  <a:pt x="6" y="52"/>
                  <a:pt x="6" y="42"/>
                </a:cubicBezTo>
                <a:cubicBezTo>
                  <a:pt x="6" y="35"/>
                  <a:pt x="6" y="35"/>
                  <a:pt x="6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28"/>
                  <a:pt x="0" y="28"/>
                  <a:pt x="0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0"/>
                  <a:pt x="6" y="20"/>
                  <a:pt x="6" y="20"/>
                </a:cubicBezTo>
                <a:cubicBezTo>
                  <a:pt x="16" y="20"/>
                  <a:pt x="16" y="20"/>
                  <a:pt x="16" y="20"/>
                </a:cubicBezTo>
                <a:cubicBezTo>
                  <a:pt x="16" y="28"/>
                  <a:pt x="16" y="28"/>
                  <a:pt x="16" y="28"/>
                </a:cubicBezTo>
                <a:cubicBezTo>
                  <a:pt x="21" y="28"/>
                  <a:pt x="21" y="28"/>
                  <a:pt x="21" y="28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14"/>
                  <a:pt x="24" y="9"/>
                  <a:pt x="27" y="6"/>
                </a:cubicBezTo>
                <a:cubicBezTo>
                  <a:pt x="31" y="2"/>
                  <a:pt x="36" y="0"/>
                  <a:pt x="42" y="0"/>
                </a:cubicBezTo>
                <a:close/>
                <a:moveTo>
                  <a:pt x="50" y="12"/>
                </a:moveTo>
                <a:cubicBezTo>
                  <a:pt x="50" y="14"/>
                  <a:pt x="49" y="15"/>
                  <a:pt x="47" y="15"/>
                </a:cubicBezTo>
                <a:cubicBezTo>
                  <a:pt x="46" y="15"/>
                  <a:pt x="45" y="14"/>
                  <a:pt x="45" y="12"/>
                </a:cubicBezTo>
                <a:cubicBezTo>
                  <a:pt x="45" y="11"/>
                  <a:pt x="46" y="10"/>
                  <a:pt x="46" y="10"/>
                </a:cubicBezTo>
                <a:cubicBezTo>
                  <a:pt x="45" y="9"/>
                  <a:pt x="43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39" y="9"/>
                  <a:pt x="37" y="9"/>
                  <a:pt x="36" y="10"/>
                </a:cubicBezTo>
                <a:cubicBezTo>
                  <a:pt x="36" y="11"/>
                  <a:pt x="36" y="11"/>
                  <a:pt x="36" y="12"/>
                </a:cubicBezTo>
                <a:cubicBezTo>
                  <a:pt x="36" y="14"/>
                  <a:pt x="35" y="15"/>
                  <a:pt x="34" y="15"/>
                </a:cubicBezTo>
                <a:cubicBezTo>
                  <a:pt x="33" y="15"/>
                  <a:pt x="32" y="14"/>
                  <a:pt x="32" y="14"/>
                </a:cubicBezTo>
                <a:cubicBezTo>
                  <a:pt x="32" y="15"/>
                  <a:pt x="31" y="15"/>
                  <a:pt x="31" y="16"/>
                </a:cubicBezTo>
                <a:cubicBezTo>
                  <a:pt x="31" y="16"/>
                  <a:pt x="31" y="16"/>
                  <a:pt x="31" y="16"/>
                </a:cubicBezTo>
                <a:cubicBezTo>
                  <a:pt x="33" y="16"/>
                  <a:pt x="34" y="17"/>
                  <a:pt x="34" y="18"/>
                </a:cubicBezTo>
                <a:cubicBezTo>
                  <a:pt x="34" y="20"/>
                  <a:pt x="33" y="21"/>
                  <a:pt x="31" y="21"/>
                </a:cubicBezTo>
                <a:cubicBezTo>
                  <a:pt x="31" y="21"/>
                  <a:pt x="31" y="21"/>
                  <a:pt x="30" y="21"/>
                </a:cubicBezTo>
                <a:cubicBezTo>
                  <a:pt x="30" y="28"/>
                  <a:pt x="30" y="28"/>
                  <a:pt x="30" y="28"/>
                </a:cubicBezTo>
                <a:cubicBezTo>
                  <a:pt x="53" y="28"/>
                  <a:pt x="53" y="28"/>
                  <a:pt x="53" y="28"/>
                </a:cubicBezTo>
                <a:cubicBezTo>
                  <a:pt x="53" y="20"/>
                  <a:pt x="53" y="20"/>
                  <a:pt x="53" y="20"/>
                </a:cubicBezTo>
                <a:cubicBezTo>
                  <a:pt x="52" y="21"/>
                  <a:pt x="52" y="21"/>
                  <a:pt x="51" y="21"/>
                </a:cubicBezTo>
                <a:cubicBezTo>
                  <a:pt x="50" y="21"/>
                  <a:pt x="49" y="20"/>
                  <a:pt x="49" y="18"/>
                </a:cubicBezTo>
                <a:cubicBezTo>
                  <a:pt x="49" y="17"/>
                  <a:pt x="50" y="16"/>
                  <a:pt x="51" y="16"/>
                </a:cubicBezTo>
                <a:cubicBezTo>
                  <a:pt x="51" y="16"/>
                  <a:pt x="52" y="16"/>
                  <a:pt x="52" y="16"/>
                </a:cubicBezTo>
                <a:cubicBezTo>
                  <a:pt x="52" y="15"/>
                  <a:pt x="51" y="13"/>
                  <a:pt x="50" y="12"/>
                </a:cubicBezTo>
                <a:close/>
                <a:moveTo>
                  <a:pt x="41" y="10"/>
                </a:moveTo>
                <a:cubicBezTo>
                  <a:pt x="39" y="10"/>
                  <a:pt x="38" y="11"/>
                  <a:pt x="38" y="12"/>
                </a:cubicBezTo>
                <a:cubicBezTo>
                  <a:pt x="38" y="14"/>
                  <a:pt x="39" y="15"/>
                  <a:pt x="41" y="15"/>
                </a:cubicBezTo>
                <a:cubicBezTo>
                  <a:pt x="42" y="15"/>
                  <a:pt x="43" y="14"/>
                  <a:pt x="43" y="12"/>
                </a:cubicBezTo>
                <a:cubicBezTo>
                  <a:pt x="43" y="11"/>
                  <a:pt x="42" y="10"/>
                  <a:pt x="41" y="10"/>
                </a:cubicBezTo>
                <a:close/>
                <a:moveTo>
                  <a:pt x="44" y="16"/>
                </a:moveTo>
                <a:cubicBezTo>
                  <a:pt x="43" y="16"/>
                  <a:pt x="42" y="17"/>
                  <a:pt x="42" y="18"/>
                </a:cubicBezTo>
                <a:cubicBezTo>
                  <a:pt x="42" y="20"/>
                  <a:pt x="43" y="21"/>
                  <a:pt x="44" y="21"/>
                </a:cubicBezTo>
                <a:cubicBezTo>
                  <a:pt x="46" y="21"/>
                  <a:pt x="47" y="20"/>
                  <a:pt x="47" y="18"/>
                </a:cubicBezTo>
                <a:cubicBezTo>
                  <a:pt x="47" y="17"/>
                  <a:pt x="46" y="16"/>
                  <a:pt x="44" y="16"/>
                </a:cubicBezTo>
                <a:close/>
                <a:moveTo>
                  <a:pt x="37" y="16"/>
                </a:moveTo>
                <a:cubicBezTo>
                  <a:pt x="36" y="16"/>
                  <a:pt x="35" y="17"/>
                  <a:pt x="35" y="18"/>
                </a:cubicBezTo>
                <a:cubicBezTo>
                  <a:pt x="35" y="20"/>
                  <a:pt x="36" y="21"/>
                  <a:pt x="37" y="21"/>
                </a:cubicBezTo>
                <a:cubicBezTo>
                  <a:pt x="39" y="21"/>
                  <a:pt x="40" y="20"/>
                  <a:pt x="40" y="18"/>
                </a:cubicBezTo>
                <a:cubicBezTo>
                  <a:pt x="40" y="17"/>
                  <a:pt x="39" y="16"/>
                  <a:pt x="37" y="16"/>
                </a:cubicBezTo>
                <a:close/>
                <a:moveTo>
                  <a:pt x="48" y="22"/>
                </a:moveTo>
                <a:cubicBezTo>
                  <a:pt x="47" y="22"/>
                  <a:pt x="46" y="23"/>
                  <a:pt x="46" y="24"/>
                </a:cubicBezTo>
                <a:cubicBezTo>
                  <a:pt x="46" y="26"/>
                  <a:pt x="47" y="27"/>
                  <a:pt x="48" y="27"/>
                </a:cubicBezTo>
                <a:cubicBezTo>
                  <a:pt x="50" y="27"/>
                  <a:pt x="51" y="26"/>
                  <a:pt x="51" y="24"/>
                </a:cubicBezTo>
                <a:cubicBezTo>
                  <a:pt x="51" y="23"/>
                  <a:pt x="50" y="22"/>
                  <a:pt x="48" y="22"/>
                </a:cubicBezTo>
                <a:close/>
                <a:moveTo>
                  <a:pt x="41" y="22"/>
                </a:moveTo>
                <a:cubicBezTo>
                  <a:pt x="40" y="22"/>
                  <a:pt x="39" y="23"/>
                  <a:pt x="39" y="24"/>
                </a:cubicBezTo>
                <a:cubicBezTo>
                  <a:pt x="39" y="26"/>
                  <a:pt x="40" y="27"/>
                  <a:pt x="41" y="27"/>
                </a:cubicBezTo>
                <a:cubicBezTo>
                  <a:pt x="43" y="27"/>
                  <a:pt x="44" y="26"/>
                  <a:pt x="44" y="24"/>
                </a:cubicBezTo>
                <a:cubicBezTo>
                  <a:pt x="44" y="23"/>
                  <a:pt x="43" y="22"/>
                  <a:pt x="41" y="22"/>
                </a:cubicBezTo>
                <a:close/>
                <a:moveTo>
                  <a:pt x="34" y="22"/>
                </a:moveTo>
                <a:cubicBezTo>
                  <a:pt x="33" y="22"/>
                  <a:pt x="32" y="23"/>
                  <a:pt x="32" y="24"/>
                </a:cubicBezTo>
                <a:cubicBezTo>
                  <a:pt x="32" y="26"/>
                  <a:pt x="33" y="27"/>
                  <a:pt x="34" y="27"/>
                </a:cubicBezTo>
                <a:cubicBezTo>
                  <a:pt x="36" y="27"/>
                  <a:pt x="37" y="26"/>
                  <a:pt x="37" y="24"/>
                </a:cubicBezTo>
                <a:cubicBezTo>
                  <a:pt x="37" y="23"/>
                  <a:pt x="36" y="22"/>
                  <a:pt x="34" y="22"/>
                </a:cubicBezTo>
                <a:close/>
                <a:moveTo>
                  <a:pt x="62" y="35"/>
                </a:moveTo>
                <a:cubicBezTo>
                  <a:pt x="62" y="40"/>
                  <a:pt x="62" y="40"/>
                  <a:pt x="62" y="40"/>
                </a:cubicBezTo>
                <a:cubicBezTo>
                  <a:pt x="62" y="46"/>
                  <a:pt x="59" y="51"/>
                  <a:pt x="56" y="55"/>
                </a:cubicBezTo>
                <a:cubicBezTo>
                  <a:pt x="52" y="58"/>
                  <a:pt x="47" y="61"/>
                  <a:pt x="42" y="61"/>
                </a:cubicBezTo>
                <a:cubicBezTo>
                  <a:pt x="42" y="61"/>
                  <a:pt x="42" y="61"/>
                  <a:pt x="42" y="61"/>
                </a:cubicBezTo>
                <a:cubicBezTo>
                  <a:pt x="36" y="61"/>
                  <a:pt x="31" y="58"/>
                  <a:pt x="27" y="55"/>
                </a:cubicBezTo>
                <a:cubicBezTo>
                  <a:pt x="24" y="51"/>
                  <a:pt x="21" y="46"/>
                  <a:pt x="21" y="40"/>
                </a:cubicBezTo>
                <a:cubicBezTo>
                  <a:pt x="21" y="35"/>
                  <a:pt x="21" y="35"/>
                  <a:pt x="21" y="35"/>
                </a:cubicBezTo>
                <a:cubicBezTo>
                  <a:pt x="16" y="35"/>
                  <a:pt x="16" y="35"/>
                  <a:pt x="16" y="35"/>
                </a:cubicBezTo>
                <a:cubicBezTo>
                  <a:pt x="16" y="42"/>
                  <a:pt x="16" y="42"/>
                  <a:pt x="16" y="42"/>
                </a:cubicBezTo>
                <a:cubicBezTo>
                  <a:pt x="16" y="49"/>
                  <a:pt x="18" y="56"/>
                  <a:pt x="23" y="60"/>
                </a:cubicBezTo>
                <a:cubicBezTo>
                  <a:pt x="28" y="65"/>
                  <a:pt x="34" y="68"/>
                  <a:pt x="42" y="68"/>
                </a:cubicBezTo>
                <a:cubicBezTo>
                  <a:pt x="42" y="68"/>
                  <a:pt x="42" y="68"/>
                  <a:pt x="42" y="68"/>
                </a:cubicBezTo>
                <a:cubicBezTo>
                  <a:pt x="49" y="68"/>
                  <a:pt x="55" y="65"/>
                  <a:pt x="60" y="60"/>
                </a:cubicBezTo>
                <a:cubicBezTo>
                  <a:pt x="65" y="56"/>
                  <a:pt x="67" y="49"/>
                  <a:pt x="67" y="42"/>
                </a:cubicBezTo>
                <a:cubicBezTo>
                  <a:pt x="67" y="35"/>
                  <a:pt x="67" y="35"/>
                  <a:pt x="67" y="35"/>
                </a:cubicBezTo>
                <a:lnTo>
                  <a:pt x="62" y="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微软雅黑" panose="020B0503020204020204" charset="-122"/>
              <a:ea typeface="微软雅黑" panose="020B0503020204020204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105" name="Freeform 97"/>
          <p:cNvSpPr>
            <a:spLocks noEditPoints="1"/>
          </p:cNvSpPr>
          <p:nvPr/>
        </p:nvSpPr>
        <p:spPr bwMode="auto">
          <a:xfrm>
            <a:off x="7876763" y="1715148"/>
            <a:ext cx="395511" cy="359384"/>
          </a:xfrm>
          <a:custGeom>
            <a:avLst/>
            <a:gdLst>
              <a:gd name="T0" fmla="*/ 161 w 208"/>
              <a:gd name="T1" fmla="*/ 0 h 189"/>
              <a:gd name="T2" fmla="*/ 170 w 208"/>
              <a:gd name="T3" fmla="*/ 7 h 189"/>
              <a:gd name="T4" fmla="*/ 154 w 208"/>
              <a:gd name="T5" fmla="*/ 55 h 189"/>
              <a:gd name="T6" fmla="*/ 36 w 208"/>
              <a:gd name="T7" fmla="*/ 14 h 189"/>
              <a:gd name="T8" fmla="*/ 45 w 208"/>
              <a:gd name="T9" fmla="*/ 24 h 189"/>
              <a:gd name="T10" fmla="*/ 59 w 208"/>
              <a:gd name="T11" fmla="*/ 36 h 189"/>
              <a:gd name="T12" fmla="*/ 36 w 208"/>
              <a:gd name="T13" fmla="*/ 45 h 189"/>
              <a:gd name="T14" fmla="*/ 45 w 208"/>
              <a:gd name="T15" fmla="*/ 50 h 189"/>
              <a:gd name="T16" fmla="*/ 59 w 208"/>
              <a:gd name="T17" fmla="*/ 62 h 189"/>
              <a:gd name="T18" fmla="*/ 36 w 208"/>
              <a:gd name="T19" fmla="*/ 71 h 189"/>
              <a:gd name="T20" fmla="*/ 45 w 208"/>
              <a:gd name="T21" fmla="*/ 78 h 189"/>
              <a:gd name="T22" fmla="*/ 59 w 208"/>
              <a:gd name="T23" fmla="*/ 90 h 189"/>
              <a:gd name="T24" fmla="*/ 36 w 208"/>
              <a:gd name="T25" fmla="*/ 99 h 189"/>
              <a:gd name="T26" fmla="*/ 45 w 208"/>
              <a:gd name="T27" fmla="*/ 104 h 189"/>
              <a:gd name="T28" fmla="*/ 59 w 208"/>
              <a:gd name="T29" fmla="*/ 116 h 189"/>
              <a:gd name="T30" fmla="*/ 36 w 208"/>
              <a:gd name="T31" fmla="*/ 125 h 189"/>
              <a:gd name="T32" fmla="*/ 45 w 208"/>
              <a:gd name="T33" fmla="*/ 133 h 189"/>
              <a:gd name="T34" fmla="*/ 59 w 208"/>
              <a:gd name="T35" fmla="*/ 144 h 189"/>
              <a:gd name="T36" fmla="*/ 36 w 208"/>
              <a:gd name="T37" fmla="*/ 154 h 189"/>
              <a:gd name="T38" fmla="*/ 36 w 208"/>
              <a:gd name="T39" fmla="*/ 173 h 189"/>
              <a:gd name="T40" fmla="*/ 154 w 208"/>
              <a:gd name="T41" fmla="*/ 137 h 189"/>
              <a:gd name="T42" fmla="*/ 170 w 208"/>
              <a:gd name="T43" fmla="*/ 180 h 189"/>
              <a:gd name="T44" fmla="*/ 161 w 208"/>
              <a:gd name="T45" fmla="*/ 189 h 189"/>
              <a:gd name="T46" fmla="*/ 19 w 208"/>
              <a:gd name="T47" fmla="*/ 189 h 189"/>
              <a:gd name="T48" fmla="*/ 19 w 208"/>
              <a:gd name="T49" fmla="*/ 168 h 189"/>
              <a:gd name="T50" fmla="*/ 0 w 208"/>
              <a:gd name="T51" fmla="*/ 151 h 189"/>
              <a:gd name="T52" fmla="*/ 19 w 208"/>
              <a:gd name="T53" fmla="*/ 140 h 189"/>
              <a:gd name="T54" fmla="*/ 0 w 208"/>
              <a:gd name="T55" fmla="*/ 123 h 189"/>
              <a:gd name="T56" fmla="*/ 19 w 208"/>
              <a:gd name="T57" fmla="*/ 114 h 189"/>
              <a:gd name="T58" fmla="*/ 0 w 208"/>
              <a:gd name="T59" fmla="*/ 97 h 189"/>
              <a:gd name="T60" fmla="*/ 19 w 208"/>
              <a:gd name="T61" fmla="*/ 85 h 189"/>
              <a:gd name="T62" fmla="*/ 0 w 208"/>
              <a:gd name="T63" fmla="*/ 69 h 189"/>
              <a:gd name="T64" fmla="*/ 19 w 208"/>
              <a:gd name="T65" fmla="*/ 59 h 189"/>
              <a:gd name="T66" fmla="*/ 0 w 208"/>
              <a:gd name="T67" fmla="*/ 43 h 189"/>
              <a:gd name="T68" fmla="*/ 19 w 208"/>
              <a:gd name="T69" fmla="*/ 7 h 189"/>
              <a:gd name="T70" fmla="*/ 29 w 208"/>
              <a:gd name="T71" fmla="*/ 0 h 189"/>
              <a:gd name="T72" fmla="*/ 73 w 208"/>
              <a:gd name="T73" fmla="*/ 90 h 189"/>
              <a:gd name="T74" fmla="*/ 95 w 208"/>
              <a:gd name="T75" fmla="*/ 99 h 189"/>
              <a:gd name="T76" fmla="*/ 73 w 208"/>
              <a:gd name="T77" fmla="*/ 90 h 189"/>
              <a:gd name="T78" fmla="*/ 73 w 208"/>
              <a:gd name="T79" fmla="*/ 71 h 189"/>
              <a:gd name="T80" fmla="*/ 114 w 208"/>
              <a:gd name="T81" fmla="*/ 78 h 189"/>
              <a:gd name="T82" fmla="*/ 73 w 208"/>
              <a:gd name="T83" fmla="*/ 71 h 189"/>
              <a:gd name="T84" fmla="*/ 73 w 208"/>
              <a:gd name="T85" fmla="*/ 50 h 189"/>
              <a:gd name="T86" fmla="*/ 132 w 208"/>
              <a:gd name="T87" fmla="*/ 59 h 189"/>
              <a:gd name="T88" fmla="*/ 73 w 208"/>
              <a:gd name="T89" fmla="*/ 50 h 189"/>
              <a:gd name="T90" fmla="*/ 73 w 208"/>
              <a:gd name="T91" fmla="*/ 31 h 189"/>
              <a:gd name="T92" fmla="*/ 132 w 208"/>
              <a:gd name="T93" fmla="*/ 40 h 189"/>
              <a:gd name="T94" fmla="*/ 73 w 208"/>
              <a:gd name="T95" fmla="*/ 31 h 189"/>
              <a:gd name="T96" fmla="*/ 97 w 208"/>
              <a:gd name="T97" fmla="*/ 151 h 189"/>
              <a:gd name="T98" fmla="*/ 123 w 208"/>
              <a:gd name="T99" fmla="*/ 149 h 189"/>
              <a:gd name="T100" fmla="*/ 99 w 208"/>
              <a:gd name="T101" fmla="*/ 123 h 189"/>
              <a:gd name="T102" fmla="*/ 97 w 208"/>
              <a:gd name="T103" fmla="*/ 151 h 189"/>
              <a:gd name="T104" fmla="*/ 184 w 208"/>
              <a:gd name="T105" fmla="*/ 40 h 189"/>
              <a:gd name="T106" fmla="*/ 132 w 208"/>
              <a:gd name="T107" fmla="*/ 140 h 189"/>
              <a:gd name="T108" fmla="*/ 184 w 208"/>
              <a:gd name="T109" fmla="*/ 4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08" h="189">
                <a:moveTo>
                  <a:pt x="29" y="0"/>
                </a:moveTo>
                <a:lnTo>
                  <a:pt x="161" y="0"/>
                </a:lnTo>
                <a:lnTo>
                  <a:pt x="170" y="0"/>
                </a:lnTo>
                <a:lnTo>
                  <a:pt x="170" y="7"/>
                </a:lnTo>
                <a:lnTo>
                  <a:pt x="170" y="38"/>
                </a:lnTo>
                <a:lnTo>
                  <a:pt x="154" y="55"/>
                </a:lnTo>
                <a:lnTo>
                  <a:pt x="154" y="14"/>
                </a:lnTo>
                <a:lnTo>
                  <a:pt x="36" y="14"/>
                </a:lnTo>
                <a:lnTo>
                  <a:pt x="36" y="26"/>
                </a:lnTo>
                <a:lnTo>
                  <a:pt x="45" y="24"/>
                </a:lnTo>
                <a:lnTo>
                  <a:pt x="52" y="19"/>
                </a:lnTo>
                <a:lnTo>
                  <a:pt x="59" y="36"/>
                </a:lnTo>
                <a:lnTo>
                  <a:pt x="50" y="38"/>
                </a:lnTo>
                <a:lnTo>
                  <a:pt x="36" y="45"/>
                </a:lnTo>
                <a:lnTo>
                  <a:pt x="36" y="52"/>
                </a:lnTo>
                <a:lnTo>
                  <a:pt x="45" y="50"/>
                </a:lnTo>
                <a:lnTo>
                  <a:pt x="52" y="45"/>
                </a:lnTo>
                <a:lnTo>
                  <a:pt x="59" y="62"/>
                </a:lnTo>
                <a:lnTo>
                  <a:pt x="50" y="64"/>
                </a:lnTo>
                <a:lnTo>
                  <a:pt x="36" y="71"/>
                </a:lnTo>
                <a:lnTo>
                  <a:pt x="36" y="81"/>
                </a:lnTo>
                <a:lnTo>
                  <a:pt x="45" y="78"/>
                </a:lnTo>
                <a:lnTo>
                  <a:pt x="52" y="73"/>
                </a:lnTo>
                <a:lnTo>
                  <a:pt x="59" y="90"/>
                </a:lnTo>
                <a:lnTo>
                  <a:pt x="50" y="92"/>
                </a:lnTo>
                <a:lnTo>
                  <a:pt x="36" y="99"/>
                </a:lnTo>
                <a:lnTo>
                  <a:pt x="36" y="107"/>
                </a:lnTo>
                <a:lnTo>
                  <a:pt x="45" y="104"/>
                </a:lnTo>
                <a:lnTo>
                  <a:pt x="52" y="99"/>
                </a:lnTo>
                <a:lnTo>
                  <a:pt x="59" y="116"/>
                </a:lnTo>
                <a:lnTo>
                  <a:pt x="50" y="118"/>
                </a:lnTo>
                <a:lnTo>
                  <a:pt x="36" y="125"/>
                </a:lnTo>
                <a:lnTo>
                  <a:pt x="36" y="135"/>
                </a:lnTo>
                <a:lnTo>
                  <a:pt x="45" y="133"/>
                </a:lnTo>
                <a:lnTo>
                  <a:pt x="52" y="130"/>
                </a:lnTo>
                <a:lnTo>
                  <a:pt x="59" y="144"/>
                </a:lnTo>
                <a:lnTo>
                  <a:pt x="50" y="147"/>
                </a:lnTo>
                <a:lnTo>
                  <a:pt x="36" y="154"/>
                </a:lnTo>
                <a:lnTo>
                  <a:pt x="36" y="168"/>
                </a:lnTo>
                <a:lnTo>
                  <a:pt x="36" y="173"/>
                </a:lnTo>
                <a:lnTo>
                  <a:pt x="154" y="173"/>
                </a:lnTo>
                <a:lnTo>
                  <a:pt x="154" y="137"/>
                </a:lnTo>
                <a:lnTo>
                  <a:pt x="170" y="121"/>
                </a:lnTo>
                <a:lnTo>
                  <a:pt x="170" y="180"/>
                </a:lnTo>
                <a:lnTo>
                  <a:pt x="170" y="189"/>
                </a:lnTo>
                <a:lnTo>
                  <a:pt x="161" y="189"/>
                </a:lnTo>
                <a:lnTo>
                  <a:pt x="29" y="189"/>
                </a:lnTo>
                <a:lnTo>
                  <a:pt x="19" y="189"/>
                </a:lnTo>
                <a:lnTo>
                  <a:pt x="19" y="180"/>
                </a:lnTo>
                <a:lnTo>
                  <a:pt x="19" y="168"/>
                </a:lnTo>
                <a:lnTo>
                  <a:pt x="3" y="168"/>
                </a:lnTo>
                <a:lnTo>
                  <a:pt x="0" y="151"/>
                </a:lnTo>
                <a:lnTo>
                  <a:pt x="19" y="144"/>
                </a:lnTo>
                <a:lnTo>
                  <a:pt x="19" y="140"/>
                </a:lnTo>
                <a:lnTo>
                  <a:pt x="3" y="140"/>
                </a:lnTo>
                <a:lnTo>
                  <a:pt x="0" y="123"/>
                </a:lnTo>
                <a:lnTo>
                  <a:pt x="19" y="114"/>
                </a:lnTo>
                <a:lnTo>
                  <a:pt x="19" y="114"/>
                </a:lnTo>
                <a:lnTo>
                  <a:pt x="3" y="114"/>
                </a:lnTo>
                <a:lnTo>
                  <a:pt x="0" y="97"/>
                </a:lnTo>
                <a:lnTo>
                  <a:pt x="19" y="88"/>
                </a:lnTo>
                <a:lnTo>
                  <a:pt x="19" y="85"/>
                </a:lnTo>
                <a:lnTo>
                  <a:pt x="3" y="85"/>
                </a:lnTo>
                <a:lnTo>
                  <a:pt x="0" y="69"/>
                </a:lnTo>
                <a:lnTo>
                  <a:pt x="19" y="59"/>
                </a:lnTo>
                <a:lnTo>
                  <a:pt x="19" y="59"/>
                </a:lnTo>
                <a:lnTo>
                  <a:pt x="3" y="59"/>
                </a:lnTo>
                <a:lnTo>
                  <a:pt x="0" y="43"/>
                </a:lnTo>
                <a:lnTo>
                  <a:pt x="19" y="33"/>
                </a:lnTo>
                <a:lnTo>
                  <a:pt x="19" y="7"/>
                </a:lnTo>
                <a:lnTo>
                  <a:pt x="19" y="0"/>
                </a:lnTo>
                <a:lnTo>
                  <a:pt x="29" y="0"/>
                </a:lnTo>
                <a:lnTo>
                  <a:pt x="29" y="0"/>
                </a:lnTo>
                <a:close/>
                <a:moveTo>
                  <a:pt x="73" y="90"/>
                </a:moveTo>
                <a:lnTo>
                  <a:pt x="73" y="99"/>
                </a:lnTo>
                <a:lnTo>
                  <a:pt x="95" y="99"/>
                </a:lnTo>
                <a:lnTo>
                  <a:pt x="95" y="90"/>
                </a:lnTo>
                <a:lnTo>
                  <a:pt x="73" y="90"/>
                </a:lnTo>
                <a:lnTo>
                  <a:pt x="73" y="90"/>
                </a:lnTo>
                <a:close/>
                <a:moveTo>
                  <a:pt x="73" y="71"/>
                </a:moveTo>
                <a:lnTo>
                  <a:pt x="73" y="78"/>
                </a:lnTo>
                <a:lnTo>
                  <a:pt x="114" y="78"/>
                </a:lnTo>
                <a:lnTo>
                  <a:pt x="114" y="71"/>
                </a:lnTo>
                <a:lnTo>
                  <a:pt x="73" y="71"/>
                </a:lnTo>
                <a:lnTo>
                  <a:pt x="73" y="71"/>
                </a:lnTo>
                <a:close/>
                <a:moveTo>
                  <a:pt x="73" y="50"/>
                </a:moveTo>
                <a:lnTo>
                  <a:pt x="73" y="59"/>
                </a:lnTo>
                <a:lnTo>
                  <a:pt x="132" y="59"/>
                </a:lnTo>
                <a:lnTo>
                  <a:pt x="132" y="50"/>
                </a:lnTo>
                <a:lnTo>
                  <a:pt x="73" y="50"/>
                </a:lnTo>
                <a:lnTo>
                  <a:pt x="73" y="50"/>
                </a:lnTo>
                <a:close/>
                <a:moveTo>
                  <a:pt x="73" y="31"/>
                </a:moveTo>
                <a:lnTo>
                  <a:pt x="73" y="40"/>
                </a:lnTo>
                <a:lnTo>
                  <a:pt x="132" y="40"/>
                </a:lnTo>
                <a:lnTo>
                  <a:pt x="132" y="31"/>
                </a:lnTo>
                <a:lnTo>
                  <a:pt x="73" y="31"/>
                </a:lnTo>
                <a:lnTo>
                  <a:pt x="73" y="31"/>
                </a:lnTo>
                <a:close/>
                <a:moveTo>
                  <a:pt x="97" y="151"/>
                </a:moveTo>
                <a:lnTo>
                  <a:pt x="109" y="149"/>
                </a:lnTo>
                <a:lnTo>
                  <a:pt x="123" y="149"/>
                </a:lnTo>
                <a:lnTo>
                  <a:pt x="111" y="137"/>
                </a:lnTo>
                <a:lnTo>
                  <a:pt x="99" y="123"/>
                </a:lnTo>
                <a:lnTo>
                  <a:pt x="97" y="137"/>
                </a:lnTo>
                <a:lnTo>
                  <a:pt x="97" y="151"/>
                </a:lnTo>
                <a:lnTo>
                  <a:pt x="97" y="151"/>
                </a:lnTo>
                <a:close/>
                <a:moveTo>
                  <a:pt x="184" y="40"/>
                </a:moveTo>
                <a:lnTo>
                  <a:pt x="109" y="114"/>
                </a:lnTo>
                <a:lnTo>
                  <a:pt x="132" y="140"/>
                </a:lnTo>
                <a:lnTo>
                  <a:pt x="208" y="66"/>
                </a:lnTo>
                <a:lnTo>
                  <a:pt x="184" y="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微软雅黑" panose="020B0503020204020204" charset="-122"/>
              <a:ea typeface="微软雅黑" panose="020B0503020204020204" charset="-122"/>
              <a:cs typeface="+mn-ea"/>
              <a:sym typeface="时尚中黑简体" panose="0101010401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"/>
          <p:cNvSpPr/>
          <p:nvPr/>
        </p:nvSpPr>
        <p:spPr>
          <a:xfrm>
            <a:off x="4421446" y="2911887"/>
            <a:ext cx="3960440" cy="1080120"/>
          </a:xfrm>
          <a:custGeom>
            <a:avLst/>
            <a:gdLst>
              <a:gd name="connsiteX0" fmla="*/ 0 w 3960440"/>
              <a:gd name="connsiteY0" fmla="*/ 0 h 1080120"/>
              <a:gd name="connsiteX1" fmla="*/ 3960440 w 3960440"/>
              <a:gd name="connsiteY1" fmla="*/ 0 h 1080120"/>
              <a:gd name="connsiteX2" fmla="*/ 3960440 w 3960440"/>
              <a:gd name="connsiteY2" fmla="*/ 1080120 h 1080120"/>
              <a:gd name="connsiteX3" fmla="*/ 0 w 3960440"/>
              <a:gd name="connsiteY3" fmla="*/ 1080120 h 1080120"/>
              <a:gd name="connsiteX4" fmla="*/ 0 w 3960440"/>
              <a:gd name="connsiteY4" fmla="*/ 0 h 1080120"/>
              <a:gd name="connsiteX0-1" fmla="*/ 0 w 3960440"/>
              <a:gd name="connsiteY0-2" fmla="*/ 0 h 1080120"/>
              <a:gd name="connsiteX1-3" fmla="*/ 3960440 w 3960440"/>
              <a:gd name="connsiteY1-4" fmla="*/ 0 h 1080120"/>
              <a:gd name="connsiteX2-5" fmla="*/ 3960440 w 3960440"/>
              <a:gd name="connsiteY2-6" fmla="*/ 859782 h 1080120"/>
              <a:gd name="connsiteX3-7" fmla="*/ 0 w 3960440"/>
              <a:gd name="connsiteY3-8" fmla="*/ 1080120 h 1080120"/>
              <a:gd name="connsiteX4-9" fmla="*/ 0 w 3960440"/>
              <a:gd name="connsiteY4-10" fmla="*/ 0 h 1080120"/>
              <a:gd name="connsiteX0-11" fmla="*/ 0 w 3960440"/>
              <a:gd name="connsiteY0-12" fmla="*/ 0 h 1080120"/>
              <a:gd name="connsiteX1-13" fmla="*/ 3960440 w 3960440"/>
              <a:gd name="connsiteY1-14" fmla="*/ 209321 h 1080120"/>
              <a:gd name="connsiteX2-15" fmla="*/ 3960440 w 3960440"/>
              <a:gd name="connsiteY2-16" fmla="*/ 859782 h 1080120"/>
              <a:gd name="connsiteX3-17" fmla="*/ 0 w 3960440"/>
              <a:gd name="connsiteY3-18" fmla="*/ 1080120 h 1080120"/>
              <a:gd name="connsiteX4-19" fmla="*/ 0 w 3960440"/>
              <a:gd name="connsiteY4-20" fmla="*/ 0 h 1080120"/>
            </a:gdLst>
            <a:ahLst/>
            <a:cxnLst>
              <a:cxn ang="0">
                <a:pos x="connsiteX0-11" y="connsiteY0-12"/>
              </a:cxn>
              <a:cxn ang="0">
                <a:pos x="connsiteX1-13" y="connsiteY1-14"/>
              </a:cxn>
              <a:cxn ang="0">
                <a:pos x="connsiteX2-15" y="connsiteY2-16"/>
              </a:cxn>
              <a:cxn ang="0">
                <a:pos x="connsiteX3-17" y="connsiteY3-18"/>
              </a:cxn>
              <a:cxn ang="0">
                <a:pos x="connsiteX4-19" y="connsiteY4-20"/>
              </a:cxn>
            </a:cxnLst>
            <a:rect l="l" t="t" r="r" b="b"/>
            <a:pathLst>
              <a:path w="3960440" h="1080120">
                <a:moveTo>
                  <a:pt x="0" y="0"/>
                </a:moveTo>
                <a:lnTo>
                  <a:pt x="3960440" y="209321"/>
                </a:lnTo>
                <a:lnTo>
                  <a:pt x="3960440" y="859782"/>
                </a:lnTo>
                <a:lnTo>
                  <a:pt x="0" y="108012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19" name="矩形 1"/>
          <p:cNvSpPr/>
          <p:nvPr/>
        </p:nvSpPr>
        <p:spPr>
          <a:xfrm>
            <a:off x="4421446" y="1543735"/>
            <a:ext cx="3960440" cy="1080120"/>
          </a:xfrm>
          <a:custGeom>
            <a:avLst/>
            <a:gdLst>
              <a:gd name="connsiteX0" fmla="*/ 0 w 3960440"/>
              <a:gd name="connsiteY0" fmla="*/ 0 h 1080120"/>
              <a:gd name="connsiteX1" fmla="*/ 3960440 w 3960440"/>
              <a:gd name="connsiteY1" fmla="*/ 0 h 1080120"/>
              <a:gd name="connsiteX2" fmla="*/ 3960440 w 3960440"/>
              <a:gd name="connsiteY2" fmla="*/ 1080120 h 1080120"/>
              <a:gd name="connsiteX3" fmla="*/ 0 w 3960440"/>
              <a:gd name="connsiteY3" fmla="*/ 1080120 h 1080120"/>
              <a:gd name="connsiteX4" fmla="*/ 0 w 3960440"/>
              <a:gd name="connsiteY4" fmla="*/ 0 h 1080120"/>
              <a:gd name="connsiteX0-1" fmla="*/ 0 w 3960440"/>
              <a:gd name="connsiteY0-2" fmla="*/ 0 h 1080120"/>
              <a:gd name="connsiteX1-3" fmla="*/ 3960440 w 3960440"/>
              <a:gd name="connsiteY1-4" fmla="*/ 0 h 1080120"/>
              <a:gd name="connsiteX2-5" fmla="*/ 3960440 w 3960440"/>
              <a:gd name="connsiteY2-6" fmla="*/ 859782 h 1080120"/>
              <a:gd name="connsiteX3-7" fmla="*/ 0 w 3960440"/>
              <a:gd name="connsiteY3-8" fmla="*/ 1080120 h 1080120"/>
              <a:gd name="connsiteX4-9" fmla="*/ 0 w 3960440"/>
              <a:gd name="connsiteY4-10" fmla="*/ 0 h 1080120"/>
              <a:gd name="connsiteX0-11" fmla="*/ 0 w 3960440"/>
              <a:gd name="connsiteY0-12" fmla="*/ 0 h 1080120"/>
              <a:gd name="connsiteX1-13" fmla="*/ 3960440 w 3960440"/>
              <a:gd name="connsiteY1-14" fmla="*/ 209321 h 1080120"/>
              <a:gd name="connsiteX2-15" fmla="*/ 3960440 w 3960440"/>
              <a:gd name="connsiteY2-16" fmla="*/ 859782 h 1080120"/>
              <a:gd name="connsiteX3-17" fmla="*/ 0 w 3960440"/>
              <a:gd name="connsiteY3-18" fmla="*/ 1080120 h 1080120"/>
              <a:gd name="connsiteX4-19" fmla="*/ 0 w 3960440"/>
              <a:gd name="connsiteY4-20" fmla="*/ 0 h 1080120"/>
            </a:gdLst>
            <a:ahLst/>
            <a:cxnLst>
              <a:cxn ang="0">
                <a:pos x="connsiteX0-11" y="connsiteY0-12"/>
              </a:cxn>
              <a:cxn ang="0">
                <a:pos x="connsiteX1-13" y="connsiteY1-14"/>
              </a:cxn>
              <a:cxn ang="0">
                <a:pos x="connsiteX2-15" y="connsiteY2-16"/>
              </a:cxn>
              <a:cxn ang="0">
                <a:pos x="connsiteX3-17" y="connsiteY3-18"/>
              </a:cxn>
              <a:cxn ang="0">
                <a:pos x="connsiteX4-19" y="connsiteY4-20"/>
              </a:cxn>
            </a:cxnLst>
            <a:rect l="l" t="t" r="r" b="b"/>
            <a:pathLst>
              <a:path w="3960440" h="1080120">
                <a:moveTo>
                  <a:pt x="0" y="0"/>
                </a:moveTo>
                <a:lnTo>
                  <a:pt x="3960440" y="209321"/>
                </a:lnTo>
                <a:lnTo>
                  <a:pt x="3960440" y="859782"/>
                </a:lnTo>
                <a:lnTo>
                  <a:pt x="0" y="108012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20" name="矩形 1"/>
          <p:cNvSpPr/>
          <p:nvPr/>
        </p:nvSpPr>
        <p:spPr>
          <a:xfrm flipH="1">
            <a:off x="4925502" y="2257095"/>
            <a:ext cx="3960440" cy="1080120"/>
          </a:xfrm>
          <a:custGeom>
            <a:avLst/>
            <a:gdLst>
              <a:gd name="connsiteX0" fmla="*/ 0 w 3960440"/>
              <a:gd name="connsiteY0" fmla="*/ 0 h 1080120"/>
              <a:gd name="connsiteX1" fmla="*/ 3960440 w 3960440"/>
              <a:gd name="connsiteY1" fmla="*/ 0 h 1080120"/>
              <a:gd name="connsiteX2" fmla="*/ 3960440 w 3960440"/>
              <a:gd name="connsiteY2" fmla="*/ 1080120 h 1080120"/>
              <a:gd name="connsiteX3" fmla="*/ 0 w 3960440"/>
              <a:gd name="connsiteY3" fmla="*/ 1080120 h 1080120"/>
              <a:gd name="connsiteX4" fmla="*/ 0 w 3960440"/>
              <a:gd name="connsiteY4" fmla="*/ 0 h 1080120"/>
              <a:gd name="connsiteX0-1" fmla="*/ 0 w 3960440"/>
              <a:gd name="connsiteY0-2" fmla="*/ 0 h 1080120"/>
              <a:gd name="connsiteX1-3" fmla="*/ 3960440 w 3960440"/>
              <a:gd name="connsiteY1-4" fmla="*/ 0 h 1080120"/>
              <a:gd name="connsiteX2-5" fmla="*/ 3960440 w 3960440"/>
              <a:gd name="connsiteY2-6" fmla="*/ 859782 h 1080120"/>
              <a:gd name="connsiteX3-7" fmla="*/ 0 w 3960440"/>
              <a:gd name="connsiteY3-8" fmla="*/ 1080120 h 1080120"/>
              <a:gd name="connsiteX4-9" fmla="*/ 0 w 3960440"/>
              <a:gd name="connsiteY4-10" fmla="*/ 0 h 1080120"/>
              <a:gd name="connsiteX0-11" fmla="*/ 0 w 3960440"/>
              <a:gd name="connsiteY0-12" fmla="*/ 0 h 1080120"/>
              <a:gd name="connsiteX1-13" fmla="*/ 3960440 w 3960440"/>
              <a:gd name="connsiteY1-14" fmla="*/ 209321 h 1080120"/>
              <a:gd name="connsiteX2-15" fmla="*/ 3960440 w 3960440"/>
              <a:gd name="connsiteY2-16" fmla="*/ 859782 h 1080120"/>
              <a:gd name="connsiteX3-17" fmla="*/ 0 w 3960440"/>
              <a:gd name="connsiteY3-18" fmla="*/ 1080120 h 1080120"/>
              <a:gd name="connsiteX4-19" fmla="*/ 0 w 3960440"/>
              <a:gd name="connsiteY4-20" fmla="*/ 0 h 1080120"/>
            </a:gdLst>
            <a:ahLst/>
            <a:cxnLst>
              <a:cxn ang="0">
                <a:pos x="connsiteX0-11" y="connsiteY0-12"/>
              </a:cxn>
              <a:cxn ang="0">
                <a:pos x="connsiteX1-13" y="connsiteY1-14"/>
              </a:cxn>
              <a:cxn ang="0">
                <a:pos x="connsiteX2-15" y="connsiteY2-16"/>
              </a:cxn>
              <a:cxn ang="0">
                <a:pos x="connsiteX3-17" y="connsiteY3-18"/>
              </a:cxn>
              <a:cxn ang="0">
                <a:pos x="connsiteX4-19" y="connsiteY4-20"/>
              </a:cxn>
            </a:cxnLst>
            <a:rect l="l" t="t" r="r" b="b"/>
            <a:pathLst>
              <a:path w="3960440" h="1080120">
                <a:moveTo>
                  <a:pt x="0" y="0"/>
                </a:moveTo>
                <a:lnTo>
                  <a:pt x="3960440" y="209321"/>
                </a:lnTo>
                <a:lnTo>
                  <a:pt x="3960440" y="859782"/>
                </a:lnTo>
                <a:lnTo>
                  <a:pt x="0" y="108012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21" name="Freeform 47"/>
          <p:cNvSpPr>
            <a:spLocks noEditPoints="1"/>
          </p:cNvSpPr>
          <p:nvPr/>
        </p:nvSpPr>
        <p:spPr bwMode="auto">
          <a:xfrm>
            <a:off x="4758939" y="1831767"/>
            <a:ext cx="382587" cy="450285"/>
          </a:xfrm>
          <a:custGeom>
            <a:avLst/>
            <a:gdLst>
              <a:gd name="T0" fmla="*/ 52 w 102"/>
              <a:gd name="T1" fmla="*/ 0 h 111"/>
              <a:gd name="T2" fmla="*/ 41 w 102"/>
              <a:gd name="T3" fmla="*/ 11 h 111"/>
              <a:gd name="T4" fmla="*/ 52 w 102"/>
              <a:gd name="T5" fmla="*/ 22 h 111"/>
              <a:gd name="T6" fmla="*/ 63 w 102"/>
              <a:gd name="T7" fmla="*/ 11 h 111"/>
              <a:gd name="T8" fmla="*/ 52 w 102"/>
              <a:gd name="T9" fmla="*/ 0 h 111"/>
              <a:gd name="T10" fmla="*/ 6 w 102"/>
              <a:gd name="T11" fmla="*/ 81 h 111"/>
              <a:gd name="T12" fmla="*/ 14 w 102"/>
              <a:gd name="T13" fmla="*/ 77 h 111"/>
              <a:gd name="T14" fmla="*/ 36 w 102"/>
              <a:gd name="T15" fmla="*/ 88 h 111"/>
              <a:gd name="T16" fmla="*/ 31 w 102"/>
              <a:gd name="T17" fmla="*/ 92 h 111"/>
              <a:gd name="T18" fmla="*/ 31 w 102"/>
              <a:gd name="T19" fmla="*/ 93 h 111"/>
              <a:gd name="T20" fmla="*/ 13 w 102"/>
              <a:gd name="T21" fmla="*/ 101 h 111"/>
              <a:gd name="T22" fmla="*/ 6 w 102"/>
              <a:gd name="T23" fmla="*/ 98 h 111"/>
              <a:gd name="T24" fmla="*/ 0 w 102"/>
              <a:gd name="T25" fmla="*/ 111 h 111"/>
              <a:gd name="T26" fmla="*/ 33 w 102"/>
              <a:gd name="T27" fmla="*/ 111 h 111"/>
              <a:gd name="T28" fmla="*/ 24 w 102"/>
              <a:gd name="T29" fmla="*/ 106 h 111"/>
              <a:gd name="T30" fmla="*/ 41 w 102"/>
              <a:gd name="T31" fmla="*/ 98 h 111"/>
              <a:gd name="T32" fmla="*/ 52 w 102"/>
              <a:gd name="T33" fmla="*/ 99 h 111"/>
              <a:gd name="T34" fmla="*/ 60 w 102"/>
              <a:gd name="T35" fmla="*/ 98 h 111"/>
              <a:gd name="T36" fmla="*/ 77 w 102"/>
              <a:gd name="T37" fmla="*/ 106 h 111"/>
              <a:gd name="T38" fmla="*/ 67 w 102"/>
              <a:gd name="T39" fmla="*/ 111 h 111"/>
              <a:gd name="T40" fmla="*/ 101 w 102"/>
              <a:gd name="T41" fmla="*/ 111 h 111"/>
              <a:gd name="T42" fmla="*/ 94 w 102"/>
              <a:gd name="T43" fmla="*/ 98 h 111"/>
              <a:gd name="T44" fmla="*/ 87 w 102"/>
              <a:gd name="T45" fmla="*/ 101 h 111"/>
              <a:gd name="T46" fmla="*/ 71 w 102"/>
              <a:gd name="T47" fmla="*/ 94 h 111"/>
              <a:gd name="T48" fmla="*/ 72 w 102"/>
              <a:gd name="T49" fmla="*/ 92 h 111"/>
              <a:gd name="T50" fmla="*/ 66 w 102"/>
              <a:gd name="T51" fmla="*/ 87 h 111"/>
              <a:gd name="T52" fmla="*/ 88 w 102"/>
              <a:gd name="T53" fmla="*/ 77 h 111"/>
              <a:gd name="T54" fmla="*/ 96 w 102"/>
              <a:gd name="T55" fmla="*/ 81 h 111"/>
              <a:gd name="T56" fmla="*/ 102 w 102"/>
              <a:gd name="T57" fmla="*/ 67 h 111"/>
              <a:gd name="T58" fmla="*/ 68 w 102"/>
              <a:gd name="T59" fmla="*/ 67 h 111"/>
              <a:gd name="T60" fmla="*/ 78 w 102"/>
              <a:gd name="T61" fmla="*/ 72 h 111"/>
              <a:gd name="T62" fmla="*/ 65 w 102"/>
              <a:gd name="T63" fmla="*/ 79 h 111"/>
              <a:gd name="T64" fmla="*/ 64 w 102"/>
              <a:gd name="T65" fmla="*/ 58 h 111"/>
              <a:gd name="T66" fmla="*/ 71 w 102"/>
              <a:gd name="T67" fmla="*/ 53 h 111"/>
              <a:gd name="T68" fmla="*/ 65 w 102"/>
              <a:gd name="T69" fmla="*/ 24 h 111"/>
              <a:gd name="T70" fmla="*/ 53 w 102"/>
              <a:gd name="T71" fmla="*/ 24 h 111"/>
              <a:gd name="T72" fmla="*/ 54 w 102"/>
              <a:gd name="T73" fmla="*/ 26 h 111"/>
              <a:gd name="T74" fmla="*/ 53 w 102"/>
              <a:gd name="T75" fmla="*/ 28 h 111"/>
              <a:gd name="T76" fmla="*/ 56 w 102"/>
              <a:gd name="T77" fmla="*/ 46 h 111"/>
              <a:gd name="T78" fmla="*/ 52 w 102"/>
              <a:gd name="T79" fmla="*/ 50 h 111"/>
              <a:gd name="T80" fmla="*/ 52 w 102"/>
              <a:gd name="T81" fmla="*/ 50 h 111"/>
              <a:gd name="T82" fmla="*/ 52 w 102"/>
              <a:gd name="T83" fmla="*/ 50 h 111"/>
              <a:gd name="T84" fmla="*/ 52 w 102"/>
              <a:gd name="T85" fmla="*/ 50 h 111"/>
              <a:gd name="T86" fmla="*/ 52 w 102"/>
              <a:gd name="T87" fmla="*/ 50 h 111"/>
              <a:gd name="T88" fmla="*/ 48 w 102"/>
              <a:gd name="T89" fmla="*/ 46 h 111"/>
              <a:gd name="T90" fmla="*/ 50 w 102"/>
              <a:gd name="T91" fmla="*/ 28 h 111"/>
              <a:gd name="T92" fmla="*/ 49 w 102"/>
              <a:gd name="T93" fmla="*/ 26 h 111"/>
              <a:gd name="T94" fmla="*/ 50 w 102"/>
              <a:gd name="T95" fmla="*/ 24 h 111"/>
              <a:gd name="T96" fmla="*/ 38 w 102"/>
              <a:gd name="T97" fmla="*/ 24 h 111"/>
              <a:gd name="T98" fmla="*/ 33 w 102"/>
              <a:gd name="T99" fmla="*/ 53 h 111"/>
              <a:gd name="T100" fmla="*/ 40 w 102"/>
              <a:gd name="T101" fmla="*/ 58 h 111"/>
              <a:gd name="T102" fmla="*/ 39 w 102"/>
              <a:gd name="T103" fmla="*/ 79 h 111"/>
              <a:gd name="T104" fmla="*/ 24 w 102"/>
              <a:gd name="T105" fmla="*/ 72 h 111"/>
              <a:gd name="T106" fmla="*/ 34 w 102"/>
              <a:gd name="T107" fmla="*/ 67 h 111"/>
              <a:gd name="T108" fmla="*/ 0 w 102"/>
              <a:gd name="T109" fmla="*/ 67 h 111"/>
              <a:gd name="T110" fmla="*/ 6 w 102"/>
              <a:gd name="T111" fmla="*/ 81 h 111"/>
              <a:gd name="T112" fmla="*/ 52 w 102"/>
              <a:gd name="T113" fmla="*/ 85 h 111"/>
              <a:gd name="T114" fmla="*/ 48 w 102"/>
              <a:gd name="T115" fmla="*/ 85 h 111"/>
              <a:gd name="T116" fmla="*/ 50 w 102"/>
              <a:gd name="T117" fmla="*/ 64 h 111"/>
              <a:gd name="T118" fmla="*/ 54 w 102"/>
              <a:gd name="T119" fmla="*/ 64 h 111"/>
              <a:gd name="T120" fmla="*/ 55 w 102"/>
              <a:gd name="T121" fmla="*/ 85 h 111"/>
              <a:gd name="T122" fmla="*/ 52 w 102"/>
              <a:gd name="T123" fmla="*/ 85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2" h="111">
                <a:moveTo>
                  <a:pt x="52" y="0"/>
                </a:moveTo>
                <a:cubicBezTo>
                  <a:pt x="46" y="0"/>
                  <a:pt x="41" y="5"/>
                  <a:pt x="41" y="11"/>
                </a:cubicBezTo>
                <a:cubicBezTo>
                  <a:pt x="41" y="17"/>
                  <a:pt x="46" y="22"/>
                  <a:pt x="52" y="22"/>
                </a:cubicBezTo>
                <a:cubicBezTo>
                  <a:pt x="58" y="22"/>
                  <a:pt x="63" y="17"/>
                  <a:pt x="63" y="11"/>
                </a:cubicBezTo>
                <a:cubicBezTo>
                  <a:pt x="63" y="5"/>
                  <a:pt x="58" y="0"/>
                  <a:pt x="52" y="0"/>
                </a:cubicBezTo>
                <a:close/>
                <a:moveTo>
                  <a:pt x="6" y="81"/>
                </a:moveTo>
                <a:cubicBezTo>
                  <a:pt x="14" y="77"/>
                  <a:pt x="14" y="77"/>
                  <a:pt x="14" y="77"/>
                </a:cubicBezTo>
                <a:cubicBezTo>
                  <a:pt x="36" y="88"/>
                  <a:pt x="36" y="88"/>
                  <a:pt x="36" y="88"/>
                </a:cubicBezTo>
                <a:cubicBezTo>
                  <a:pt x="33" y="89"/>
                  <a:pt x="31" y="90"/>
                  <a:pt x="31" y="92"/>
                </a:cubicBezTo>
                <a:cubicBezTo>
                  <a:pt x="31" y="93"/>
                  <a:pt x="31" y="93"/>
                  <a:pt x="31" y="93"/>
                </a:cubicBezTo>
                <a:cubicBezTo>
                  <a:pt x="13" y="101"/>
                  <a:pt x="13" y="101"/>
                  <a:pt x="13" y="101"/>
                </a:cubicBezTo>
                <a:cubicBezTo>
                  <a:pt x="6" y="98"/>
                  <a:pt x="6" y="98"/>
                  <a:pt x="6" y="98"/>
                </a:cubicBezTo>
                <a:cubicBezTo>
                  <a:pt x="0" y="111"/>
                  <a:pt x="0" y="111"/>
                  <a:pt x="0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24" y="106"/>
                  <a:pt x="24" y="106"/>
                  <a:pt x="24" y="106"/>
                </a:cubicBezTo>
                <a:cubicBezTo>
                  <a:pt x="41" y="98"/>
                  <a:pt x="41" y="98"/>
                  <a:pt x="41" y="98"/>
                </a:cubicBezTo>
                <a:cubicBezTo>
                  <a:pt x="44" y="99"/>
                  <a:pt x="48" y="99"/>
                  <a:pt x="52" y="99"/>
                </a:cubicBezTo>
                <a:cubicBezTo>
                  <a:pt x="55" y="99"/>
                  <a:pt x="58" y="99"/>
                  <a:pt x="60" y="98"/>
                </a:cubicBezTo>
                <a:cubicBezTo>
                  <a:pt x="77" y="106"/>
                  <a:pt x="77" y="106"/>
                  <a:pt x="77" y="106"/>
                </a:cubicBezTo>
                <a:cubicBezTo>
                  <a:pt x="67" y="111"/>
                  <a:pt x="67" y="111"/>
                  <a:pt x="67" y="111"/>
                </a:cubicBezTo>
                <a:cubicBezTo>
                  <a:pt x="101" y="111"/>
                  <a:pt x="101" y="111"/>
                  <a:pt x="101" y="111"/>
                </a:cubicBezTo>
                <a:cubicBezTo>
                  <a:pt x="94" y="98"/>
                  <a:pt x="94" y="98"/>
                  <a:pt x="94" y="98"/>
                </a:cubicBezTo>
                <a:cubicBezTo>
                  <a:pt x="87" y="101"/>
                  <a:pt x="87" y="101"/>
                  <a:pt x="87" y="101"/>
                </a:cubicBezTo>
                <a:cubicBezTo>
                  <a:pt x="71" y="94"/>
                  <a:pt x="71" y="94"/>
                  <a:pt x="71" y="94"/>
                </a:cubicBezTo>
                <a:cubicBezTo>
                  <a:pt x="72" y="94"/>
                  <a:pt x="72" y="93"/>
                  <a:pt x="72" y="92"/>
                </a:cubicBezTo>
                <a:cubicBezTo>
                  <a:pt x="72" y="90"/>
                  <a:pt x="70" y="89"/>
                  <a:pt x="66" y="87"/>
                </a:cubicBezTo>
                <a:cubicBezTo>
                  <a:pt x="88" y="77"/>
                  <a:pt x="88" y="77"/>
                  <a:pt x="88" y="77"/>
                </a:cubicBezTo>
                <a:cubicBezTo>
                  <a:pt x="96" y="81"/>
                  <a:pt x="96" y="81"/>
                  <a:pt x="96" y="81"/>
                </a:cubicBezTo>
                <a:cubicBezTo>
                  <a:pt x="102" y="67"/>
                  <a:pt x="102" y="67"/>
                  <a:pt x="102" y="67"/>
                </a:cubicBezTo>
                <a:cubicBezTo>
                  <a:pt x="68" y="67"/>
                  <a:pt x="68" y="67"/>
                  <a:pt x="68" y="67"/>
                </a:cubicBezTo>
                <a:cubicBezTo>
                  <a:pt x="78" y="72"/>
                  <a:pt x="78" y="72"/>
                  <a:pt x="78" y="72"/>
                </a:cubicBezTo>
                <a:cubicBezTo>
                  <a:pt x="65" y="79"/>
                  <a:pt x="65" y="79"/>
                  <a:pt x="65" y="79"/>
                </a:cubicBezTo>
                <a:cubicBezTo>
                  <a:pt x="64" y="58"/>
                  <a:pt x="64" y="58"/>
                  <a:pt x="64" y="58"/>
                </a:cubicBezTo>
                <a:cubicBezTo>
                  <a:pt x="71" y="53"/>
                  <a:pt x="71" y="53"/>
                  <a:pt x="71" y="53"/>
                </a:cubicBezTo>
                <a:cubicBezTo>
                  <a:pt x="65" y="24"/>
                  <a:pt x="65" y="24"/>
                  <a:pt x="65" y="24"/>
                </a:cubicBezTo>
                <a:cubicBezTo>
                  <a:pt x="53" y="24"/>
                  <a:pt x="53" y="24"/>
                  <a:pt x="53" y="24"/>
                </a:cubicBezTo>
                <a:cubicBezTo>
                  <a:pt x="54" y="26"/>
                  <a:pt x="54" y="26"/>
                  <a:pt x="54" y="26"/>
                </a:cubicBezTo>
                <a:cubicBezTo>
                  <a:pt x="53" y="28"/>
                  <a:pt x="53" y="28"/>
                  <a:pt x="53" y="28"/>
                </a:cubicBezTo>
                <a:cubicBezTo>
                  <a:pt x="56" y="46"/>
                  <a:pt x="56" y="46"/>
                  <a:pt x="56" y="46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48" y="46"/>
                  <a:pt x="48" y="46"/>
                  <a:pt x="48" y="46"/>
                </a:cubicBezTo>
                <a:cubicBezTo>
                  <a:pt x="50" y="28"/>
                  <a:pt x="50" y="28"/>
                  <a:pt x="50" y="28"/>
                </a:cubicBezTo>
                <a:cubicBezTo>
                  <a:pt x="49" y="26"/>
                  <a:pt x="49" y="26"/>
                  <a:pt x="49" y="26"/>
                </a:cubicBezTo>
                <a:cubicBezTo>
                  <a:pt x="50" y="24"/>
                  <a:pt x="50" y="24"/>
                  <a:pt x="50" y="24"/>
                </a:cubicBezTo>
                <a:cubicBezTo>
                  <a:pt x="38" y="24"/>
                  <a:pt x="38" y="24"/>
                  <a:pt x="38" y="24"/>
                </a:cubicBezTo>
                <a:cubicBezTo>
                  <a:pt x="33" y="53"/>
                  <a:pt x="33" y="53"/>
                  <a:pt x="33" y="53"/>
                </a:cubicBezTo>
                <a:cubicBezTo>
                  <a:pt x="40" y="58"/>
                  <a:pt x="40" y="58"/>
                  <a:pt x="40" y="58"/>
                </a:cubicBezTo>
                <a:cubicBezTo>
                  <a:pt x="39" y="79"/>
                  <a:pt x="39" y="79"/>
                  <a:pt x="39" y="79"/>
                </a:cubicBezTo>
                <a:cubicBezTo>
                  <a:pt x="24" y="72"/>
                  <a:pt x="24" y="72"/>
                  <a:pt x="24" y="72"/>
                </a:cubicBezTo>
                <a:cubicBezTo>
                  <a:pt x="34" y="67"/>
                  <a:pt x="34" y="67"/>
                  <a:pt x="34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6" y="81"/>
                  <a:pt x="6" y="81"/>
                  <a:pt x="6" y="81"/>
                </a:cubicBezTo>
                <a:close/>
                <a:moveTo>
                  <a:pt x="52" y="85"/>
                </a:moveTo>
                <a:cubicBezTo>
                  <a:pt x="50" y="85"/>
                  <a:pt x="49" y="85"/>
                  <a:pt x="48" y="85"/>
                </a:cubicBezTo>
                <a:cubicBezTo>
                  <a:pt x="50" y="64"/>
                  <a:pt x="50" y="64"/>
                  <a:pt x="50" y="64"/>
                </a:cubicBezTo>
                <a:cubicBezTo>
                  <a:pt x="54" y="64"/>
                  <a:pt x="54" y="64"/>
                  <a:pt x="54" y="64"/>
                </a:cubicBezTo>
                <a:cubicBezTo>
                  <a:pt x="55" y="85"/>
                  <a:pt x="55" y="85"/>
                  <a:pt x="55" y="85"/>
                </a:cubicBezTo>
                <a:cubicBezTo>
                  <a:pt x="54" y="85"/>
                  <a:pt x="53" y="85"/>
                  <a:pt x="52" y="8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68"/>
          <p:cNvSpPr>
            <a:spLocks noEditPoints="1"/>
          </p:cNvSpPr>
          <p:nvPr/>
        </p:nvSpPr>
        <p:spPr bwMode="auto">
          <a:xfrm>
            <a:off x="4669051" y="3356641"/>
            <a:ext cx="371475" cy="400633"/>
          </a:xfrm>
          <a:custGeom>
            <a:avLst/>
            <a:gdLst>
              <a:gd name="T0" fmla="*/ 60 w 99"/>
              <a:gd name="T1" fmla="*/ 9 h 99"/>
              <a:gd name="T2" fmla="*/ 81 w 99"/>
              <a:gd name="T3" fmla="*/ 10 h 99"/>
              <a:gd name="T4" fmla="*/ 79 w 99"/>
              <a:gd name="T5" fmla="*/ 20 h 99"/>
              <a:gd name="T6" fmla="*/ 96 w 99"/>
              <a:gd name="T7" fmla="*/ 31 h 99"/>
              <a:gd name="T8" fmla="*/ 90 w 99"/>
              <a:gd name="T9" fmla="*/ 38 h 99"/>
              <a:gd name="T10" fmla="*/ 99 w 99"/>
              <a:gd name="T11" fmla="*/ 57 h 99"/>
              <a:gd name="T12" fmla="*/ 90 w 99"/>
              <a:gd name="T13" fmla="*/ 60 h 99"/>
              <a:gd name="T14" fmla="*/ 89 w 99"/>
              <a:gd name="T15" fmla="*/ 81 h 99"/>
              <a:gd name="T16" fmla="*/ 80 w 99"/>
              <a:gd name="T17" fmla="*/ 79 h 99"/>
              <a:gd name="T18" fmla="*/ 68 w 99"/>
              <a:gd name="T19" fmla="*/ 97 h 99"/>
              <a:gd name="T20" fmla="*/ 61 w 99"/>
              <a:gd name="T21" fmla="*/ 90 h 99"/>
              <a:gd name="T22" fmla="*/ 42 w 99"/>
              <a:gd name="T23" fmla="*/ 99 h 99"/>
              <a:gd name="T24" fmla="*/ 39 w 99"/>
              <a:gd name="T25" fmla="*/ 91 h 99"/>
              <a:gd name="T26" fmla="*/ 18 w 99"/>
              <a:gd name="T27" fmla="*/ 89 h 99"/>
              <a:gd name="T28" fmla="*/ 20 w 99"/>
              <a:gd name="T29" fmla="*/ 80 h 99"/>
              <a:gd name="T30" fmla="*/ 3 w 99"/>
              <a:gd name="T31" fmla="*/ 68 h 99"/>
              <a:gd name="T32" fmla="*/ 9 w 99"/>
              <a:gd name="T33" fmla="*/ 61 h 99"/>
              <a:gd name="T34" fmla="*/ 0 w 99"/>
              <a:gd name="T35" fmla="*/ 42 h 99"/>
              <a:gd name="T36" fmla="*/ 9 w 99"/>
              <a:gd name="T37" fmla="*/ 39 h 99"/>
              <a:gd name="T38" fmla="*/ 10 w 99"/>
              <a:gd name="T39" fmla="*/ 18 h 99"/>
              <a:gd name="T40" fmla="*/ 19 w 99"/>
              <a:gd name="T41" fmla="*/ 20 h 99"/>
              <a:gd name="T42" fmla="*/ 31 w 99"/>
              <a:gd name="T43" fmla="*/ 3 h 99"/>
              <a:gd name="T44" fmla="*/ 38 w 99"/>
              <a:gd name="T45" fmla="*/ 9 h 99"/>
              <a:gd name="T46" fmla="*/ 57 w 99"/>
              <a:gd name="T47" fmla="*/ 0 h 99"/>
              <a:gd name="T48" fmla="*/ 36 w 99"/>
              <a:gd name="T49" fmla="*/ 58 h 99"/>
              <a:gd name="T50" fmla="*/ 45 w 99"/>
              <a:gd name="T51" fmla="*/ 47 h 99"/>
              <a:gd name="T52" fmla="*/ 58 w 99"/>
              <a:gd name="T53" fmla="*/ 55 h 99"/>
              <a:gd name="T54" fmla="*/ 64 w 99"/>
              <a:gd name="T55" fmla="*/ 56 h 99"/>
              <a:gd name="T56" fmla="*/ 54 w 99"/>
              <a:gd name="T57" fmla="*/ 54 h 99"/>
              <a:gd name="T58" fmla="*/ 58 w 99"/>
              <a:gd name="T59" fmla="*/ 69 h 99"/>
              <a:gd name="T60" fmla="*/ 71 w 99"/>
              <a:gd name="T61" fmla="*/ 71 h 99"/>
              <a:gd name="T62" fmla="*/ 71 w 99"/>
              <a:gd name="T63" fmla="*/ 28 h 99"/>
              <a:gd name="T64" fmla="*/ 28 w 99"/>
              <a:gd name="T65" fmla="*/ 28 h 99"/>
              <a:gd name="T66" fmla="*/ 28 w 99"/>
              <a:gd name="T67" fmla="*/ 71 h 99"/>
              <a:gd name="T68" fmla="*/ 55 w 99"/>
              <a:gd name="T69" fmla="*/ 79 h 99"/>
              <a:gd name="T70" fmla="*/ 48 w 99"/>
              <a:gd name="T71" fmla="*/ 66 h 99"/>
              <a:gd name="T72" fmla="*/ 35 w 99"/>
              <a:gd name="T73" fmla="*/ 75 h 99"/>
              <a:gd name="T74" fmla="*/ 42 w 99"/>
              <a:gd name="T75" fmla="*/ 71 h 99"/>
              <a:gd name="T76" fmla="*/ 45 w 99"/>
              <a:gd name="T77" fmla="*/ 52 h 99"/>
              <a:gd name="T78" fmla="*/ 38 w 99"/>
              <a:gd name="T79" fmla="*/ 59 h 99"/>
              <a:gd name="T80" fmla="*/ 51 w 99"/>
              <a:gd name="T81" fmla="*/ 37 h 99"/>
              <a:gd name="T82" fmla="*/ 51 w 99"/>
              <a:gd name="T83" fmla="*/ 46 h 99"/>
              <a:gd name="T84" fmla="*/ 51 w 99"/>
              <a:gd name="T85" fmla="*/ 3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9" h="99">
                <a:moveTo>
                  <a:pt x="59" y="8"/>
                </a:moveTo>
                <a:cubicBezTo>
                  <a:pt x="59" y="9"/>
                  <a:pt x="60" y="9"/>
                  <a:pt x="60" y="9"/>
                </a:cubicBezTo>
                <a:cubicBezTo>
                  <a:pt x="66" y="2"/>
                  <a:pt x="66" y="2"/>
                  <a:pt x="66" y="2"/>
                </a:cubicBezTo>
                <a:cubicBezTo>
                  <a:pt x="81" y="10"/>
                  <a:pt x="81" y="10"/>
                  <a:pt x="81" y="10"/>
                </a:cubicBezTo>
                <a:cubicBezTo>
                  <a:pt x="78" y="19"/>
                  <a:pt x="78" y="19"/>
                  <a:pt x="78" y="19"/>
                </a:cubicBezTo>
                <a:cubicBezTo>
                  <a:pt x="78" y="19"/>
                  <a:pt x="79" y="19"/>
                  <a:pt x="79" y="20"/>
                </a:cubicBezTo>
                <a:cubicBezTo>
                  <a:pt x="88" y="17"/>
                  <a:pt x="88" y="17"/>
                  <a:pt x="88" y="17"/>
                </a:cubicBezTo>
                <a:cubicBezTo>
                  <a:pt x="96" y="31"/>
                  <a:pt x="96" y="31"/>
                  <a:pt x="96" y="31"/>
                </a:cubicBezTo>
                <a:cubicBezTo>
                  <a:pt x="90" y="37"/>
                  <a:pt x="90" y="37"/>
                  <a:pt x="90" y="37"/>
                </a:cubicBezTo>
                <a:cubicBezTo>
                  <a:pt x="90" y="38"/>
                  <a:pt x="90" y="38"/>
                  <a:pt x="90" y="38"/>
                </a:cubicBezTo>
                <a:cubicBezTo>
                  <a:pt x="99" y="40"/>
                  <a:pt x="99" y="40"/>
                  <a:pt x="99" y="40"/>
                </a:cubicBezTo>
                <a:cubicBezTo>
                  <a:pt x="99" y="57"/>
                  <a:pt x="99" y="57"/>
                  <a:pt x="99" y="57"/>
                </a:cubicBezTo>
                <a:cubicBezTo>
                  <a:pt x="91" y="59"/>
                  <a:pt x="91" y="59"/>
                  <a:pt x="91" y="59"/>
                </a:cubicBezTo>
                <a:cubicBezTo>
                  <a:pt x="91" y="59"/>
                  <a:pt x="90" y="60"/>
                  <a:pt x="90" y="60"/>
                </a:cubicBezTo>
                <a:cubicBezTo>
                  <a:pt x="97" y="67"/>
                  <a:pt x="97" y="67"/>
                  <a:pt x="97" y="67"/>
                </a:cubicBezTo>
                <a:cubicBezTo>
                  <a:pt x="89" y="81"/>
                  <a:pt x="89" y="81"/>
                  <a:pt x="89" y="81"/>
                </a:cubicBezTo>
                <a:cubicBezTo>
                  <a:pt x="80" y="78"/>
                  <a:pt x="80" y="78"/>
                  <a:pt x="80" y="78"/>
                </a:cubicBezTo>
                <a:cubicBezTo>
                  <a:pt x="80" y="79"/>
                  <a:pt x="80" y="79"/>
                  <a:pt x="80" y="79"/>
                </a:cubicBezTo>
                <a:cubicBezTo>
                  <a:pt x="82" y="88"/>
                  <a:pt x="82" y="88"/>
                  <a:pt x="82" y="88"/>
                </a:cubicBezTo>
                <a:cubicBezTo>
                  <a:pt x="68" y="97"/>
                  <a:pt x="68" y="97"/>
                  <a:pt x="68" y="97"/>
                </a:cubicBezTo>
                <a:cubicBezTo>
                  <a:pt x="62" y="90"/>
                  <a:pt x="62" y="90"/>
                  <a:pt x="62" y="90"/>
                </a:cubicBezTo>
                <a:cubicBezTo>
                  <a:pt x="62" y="90"/>
                  <a:pt x="61" y="90"/>
                  <a:pt x="61" y="90"/>
                </a:cubicBezTo>
                <a:cubicBezTo>
                  <a:pt x="59" y="99"/>
                  <a:pt x="59" y="99"/>
                  <a:pt x="59" y="99"/>
                </a:cubicBezTo>
                <a:cubicBezTo>
                  <a:pt x="42" y="99"/>
                  <a:pt x="42" y="99"/>
                  <a:pt x="42" y="99"/>
                </a:cubicBezTo>
                <a:cubicBezTo>
                  <a:pt x="40" y="91"/>
                  <a:pt x="40" y="91"/>
                  <a:pt x="40" y="91"/>
                </a:cubicBezTo>
                <a:cubicBezTo>
                  <a:pt x="40" y="91"/>
                  <a:pt x="39" y="91"/>
                  <a:pt x="39" y="91"/>
                </a:cubicBezTo>
                <a:cubicBezTo>
                  <a:pt x="33" y="97"/>
                  <a:pt x="33" y="97"/>
                  <a:pt x="33" y="97"/>
                </a:cubicBezTo>
                <a:cubicBezTo>
                  <a:pt x="18" y="89"/>
                  <a:pt x="18" y="89"/>
                  <a:pt x="18" y="8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0"/>
                  <a:pt x="20" y="80"/>
                  <a:pt x="20" y="80"/>
                </a:cubicBezTo>
                <a:cubicBezTo>
                  <a:pt x="11" y="83"/>
                  <a:pt x="11" y="83"/>
                  <a:pt x="11" y="83"/>
                </a:cubicBezTo>
                <a:cubicBezTo>
                  <a:pt x="3" y="68"/>
                  <a:pt x="3" y="68"/>
                  <a:pt x="3" y="68"/>
                </a:cubicBezTo>
                <a:cubicBezTo>
                  <a:pt x="9" y="62"/>
                  <a:pt x="9" y="62"/>
                  <a:pt x="9" y="62"/>
                </a:cubicBezTo>
                <a:cubicBezTo>
                  <a:pt x="9" y="62"/>
                  <a:pt x="9" y="61"/>
                  <a:pt x="9" y="61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42"/>
                  <a:pt x="0" y="42"/>
                  <a:pt x="0" y="42"/>
                </a:cubicBezTo>
                <a:cubicBezTo>
                  <a:pt x="8" y="40"/>
                  <a:pt x="8" y="40"/>
                  <a:pt x="8" y="40"/>
                </a:cubicBezTo>
                <a:cubicBezTo>
                  <a:pt x="8" y="40"/>
                  <a:pt x="8" y="39"/>
                  <a:pt x="9" y="39"/>
                </a:cubicBezTo>
                <a:cubicBezTo>
                  <a:pt x="2" y="33"/>
                  <a:pt x="2" y="33"/>
                  <a:pt x="2" y="33"/>
                </a:cubicBezTo>
                <a:cubicBezTo>
                  <a:pt x="10" y="18"/>
                  <a:pt x="10" y="18"/>
                  <a:pt x="10" y="18"/>
                </a:cubicBezTo>
                <a:cubicBezTo>
                  <a:pt x="18" y="21"/>
                  <a:pt x="18" y="21"/>
                  <a:pt x="18" y="21"/>
                </a:cubicBezTo>
                <a:cubicBezTo>
                  <a:pt x="19" y="21"/>
                  <a:pt x="19" y="20"/>
                  <a:pt x="19" y="20"/>
                </a:cubicBezTo>
                <a:cubicBezTo>
                  <a:pt x="17" y="11"/>
                  <a:pt x="17" y="11"/>
                  <a:pt x="17" y="11"/>
                </a:cubicBezTo>
                <a:cubicBezTo>
                  <a:pt x="31" y="3"/>
                  <a:pt x="31" y="3"/>
                  <a:pt x="31" y="3"/>
                </a:cubicBezTo>
                <a:cubicBezTo>
                  <a:pt x="37" y="9"/>
                  <a:pt x="37" y="9"/>
                  <a:pt x="37" y="9"/>
                </a:cubicBezTo>
                <a:cubicBezTo>
                  <a:pt x="37" y="9"/>
                  <a:pt x="38" y="9"/>
                  <a:pt x="38" y="9"/>
                </a:cubicBezTo>
                <a:cubicBezTo>
                  <a:pt x="40" y="0"/>
                  <a:pt x="40" y="0"/>
                  <a:pt x="40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9" y="8"/>
                  <a:pt x="59" y="8"/>
                  <a:pt x="59" y="8"/>
                </a:cubicBezTo>
                <a:close/>
                <a:moveTo>
                  <a:pt x="36" y="58"/>
                </a:moveTo>
                <a:cubicBezTo>
                  <a:pt x="37" y="52"/>
                  <a:pt x="37" y="52"/>
                  <a:pt x="37" y="52"/>
                </a:cubicBezTo>
                <a:cubicBezTo>
                  <a:pt x="45" y="47"/>
                  <a:pt x="45" y="47"/>
                  <a:pt x="45" y="47"/>
                </a:cubicBezTo>
                <a:cubicBezTo>
                  <a:pt x="56" y="47"/>
                  <a:pt x="56" y="47"/>
                  <a:pt x="56" y="47"/>
                </a:cubicBezTo>
                <a:cubicBezTo>
                  <a:pt x="58" y="55"/>
                  <a:pt x="58" y="55"/>
                  <a:pt x="58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64" y="56"/>
                  <a:pt x="64" y="56"/>
                  <a:pt x="64" y="56"/>
                </a:cubicBezTo>
                <a:cubicBezTo>
                  <a:pt x="56" y="58"/>
                  <a:pt x="56" y="58"/>
                  <a:pt x="56" y="58"/>
                </a:cubicBezTo>
                <a:cubicBezTo>
                  <a:pt x="54" y="54"/>
                  <a:pt x="54" y="54"/>
                  <a:pt x="54" y="54"/>
                </a:cubicBezTo>
                <a:cubicBezTo>
                  <a:pt x="52" y="62"/>
                  <a:pt x="52" y="62"/>
                  <a:pt x="52" y="62"/>
                </a:cubicBezTo>
                <a:cubicBezTo>
                  <a:pt x="58" y="69"/>
                  <a:pt x="58" y="69"/>
                  <a:pt x="58" y="69"/>
                </a:cubicBezTo>
                <a:cubicBezTo>
                  <a:pt x="58" y="79"/>
                  <a:pt x="58" y="79"/>
                  <a:pt x="58" y="79"/>
                </a:cubicBezTo>
                <a:cubicBezTo>
                  <a:pt x="63" y="77"/>
                  <a:pt x="67" y="74"/>
                  <a:pt x="71" y="71"/>
                </a:cubicBezTo>
                <a:cubicBezTo>
                  <a:pt x="76" y="66"/>
                  <a:pt x="80" y="58"/>
                  <a:pt x="80" y="50"/>
                </a:cubicBezTo>
                <a:cubicBezTo>
                  <a:pt x="80" y="41"/>
                  <a:pt x="76" y="34"/>
                  <a:pt x="71" y="28"/>
                </a:cubicBezTo>
                <a:cubicBezTo>
                  <a:pt x="65" y="23"/>
                  <a:pt x="58" y="19"/>
                  <a:pt x="49" y="19"/>
                </a:cubicBezTo>
                <a:cubicBezTo>
                  <a:pt x="41" y="19"/>
                  <a:pt x="34" y="23"/>
                  <a:pt x="28" y="28"/>
                </a:cubicBezTo>
                <a:cubicBezTo>
                  <a:pt x="23" y="34"/>
                  <a:pt x="19" y="41"/>
                  <a:pt x="19" y="50"/>
                </a:cubicBezTo>
                <a:cubicBezTo>
                  <a:pt x="19" y="58"/>
                  <a:pt x="23" y="66"/>
                  <a:pt x="28" y="71"/>
                </a:cubicBezTo>
                <a:cubicBezTo>
                  <a:pt x="34" y="76"/>
                  <a:pt x="41" y="80"/>
                  <a:pt x="49" y="80"/>
                </a:cubicBezTo>
                <a:cubicBezTo>
                  <a:pt x="52" y="80"/>
                  <a:pt x="54" y="80"/>
                  <a:pt x="55" y="79"/>
                </a:cubicBezTo>
                <a:cubicBezTo>
                  <a:pt x="53" y="70"/>
                  <a:pt x="53" y="70"/>
                  <a:pt x="53" y="70"/>
                </a:cubicBezTo>
                <a:cubicBezTo>
                  <a:pt x="48" y="66"/>
                  <a:pt x="48" y="66"/>
                  <a:pt x="48" y="66"/>
                </a:cubicBezTo>
                <a:cubicBezTo>
                  <a:pt x="47" y="69"/>
                  <a:pt x="45" y="73"/>
                  <a:pt x="45" y="73"/>
                </a:cubicBezTo>
                <a:cubicBezTo>
                  <a:pt x="35" y="75"/>
                  <a:pt x="35" y="75"/>
                  <a:pt x="35" y="75"/>
                </a:cubicBezTo>
                <a:cubicBezTo>
                  <a:pt x="35" y="73"/>
                  <a:pt x="35" y="73"/>
                  <a:pt x="35" y="73"/>
                </a:cubicBezTo>
                <a:cubicBezTo>
                  <a:pt x="42" y="71"/>
                  <a:pt x="42" y="71"/>
                  <a:pt x="42" y="71"/>
                </a:cubicBezTo>
                <a:cubicBezTo>
                  <a:pt x="44" y="61"/>
                  <a:pt x="44" y="61"/>
                  <a:pt x="44" y="61"/>
                </a:cubicBezTo>
                <a:cubicBezTo>
                  <a:pt x="45" y="52"/>
                  <a:pt x="45" y="52"/>
                  <a:pt x="45" y="52"/>
                </a:cubicBezTo>
                <a:cubicBezTo>
                  <a:pt x="41" y="54"/>
                  <a:pt x="41" y="54"/>
                  <a:pt x="41" y="54"/>
                </a:cubicBezTo>
                <a:cubicBezTo>
                  <a:pt x="38" y="59"/>
                  <a:pt x="38" y="59"/>
                  <a:pt x="38" y="59"/>
                </a:cubicBezTo>
                <a:cubicBezTo>
                  <a:pt x="36" y="58"/>
                  <a:pt x="36" y="58"/>
                  <a:pt x="36" y="58"/>
                </a:cubicBezTo>
                <a:close/>
                <a:moveTo>
                  <a:pt x="51" y="37"/>
                </a:moveTo>
                <a:cubicBezTo>
                  <a:pt x="48" y="37"/>
                  <a:pt x="46" y="39"/>
                  <a:pt x="46" y="41"/>
                </a:cubicBezTo>
                <a:cubicBezTo>
                  <a:pt x="46" y="44"/>
                  <a:pt x="48" y="46"/>
                  <a:pt x="51" y="46"/>
                </a:cubicBezTo>
                <a:cubicBezTo>
                  <a:pt x="53" y="46"/>
                  <a:pt x="55" y="44"/>
                  <a:pt x="55" y="41"/>
                </a:cubicBezTo>
                <a:cubicBezTo>
                  <a:pt x="55" y="39"/>
                  <a:pt x="53" y="37"/>
                  <a:pt x="51" y="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92"/>
          <p:cNvSpPr>
            <a:spLocks noEditPoints="1"/>
          </p:cNvSpPr>
          <p:nvPr/>
        </p:nvSpPr>
        <p:spPr bwMode="auto">
          <a:xfrm>
            <a:off x="5357550" y="2623855"/>
            <a:ext cx="346075" cy="400633"/>
          </a:xfrm>
          <a:custGeom>
            <a:avLst/>
            <a:gdLst>
              <a:gd name="T0" fmla="*/ 66 w 218"/>
              <a:gd name="T1" fmla="*/ 163 h 234"/>
              <a:gd name="T2" fmla="*/ 17 w 218"/>
              <a:gd name="T3" fmla="*/ 104 h 234"/>
              <a:gd name="T4" fmla="*/ 43 w 218"/>
              <a:gd name="T5" fmla="*/ 57 h 234"/>
              <a:gd name="T6" fmla="*/ 52 w 218"/>
              <a:gd name="T7" fmla="*/ 52 h 234"/>
              <a:gd name="T8" fmla="*/ 92 w 218"/>
              <a:gd name="T9" fmla="*/ 52 h 234"/>
              <a:gd name="T10" fmla="*/ 182 w 218"/>
              <a:gd name="T11" fmla="*/ 52 h 234"/>
              <a:gd name="T12" fmla="*/ 192 w 218"/>
              <a:gd name="T13" fmla="*/ 57 h 234"/>
              <a:gd name="T14" fmla="*/ 218 w 218"/>
              <a:gd name="T15" fmla="*/ 104 h 234"/>
              <a:gd name="T16" fmla="*/ 168 w 218"/>
              <a:gd name="T17" fmla="*/ 163 h 234"/>
              <a:gd name="T18" fmla="*/ 116 w 218"/>
              <a:gd name="T19" fmla="*/ 224 h 234"/>
              <a:gd name="T20" fmla="*/ 109 w 218"/>
              <a:gd name="T21" fmla="*/ 215 h 234"/>
              <a:gd name="T22" fmla="*/ 168 w 218"/>
              <a:gd name="T23" fmla="*/ 203 h 234"/>
              <a:gd name="T24" fmla="*/ 170 w 218"/>
              <a:gd name="T25" fmla="*/ 215 h 234"/>
              <a:gd name="T26" fmla="*/ 182 w 218"/>
              <a:gd name="T27" fmla="*/ 210 h 234"/>
              <a:gd name="T28" fmla="*/ 177 w 218"/>
              <a:gd name="T29" fmla="*/ 201 h 234"/>
              <a:gd name="T30" fmla="*/ 170 w 218"/>
              <a:gd name="T31" fmla="*/ 182 h 234"/>
              <a:gd name="T32" fmla="*/ 26 w 218"/>
              <a:gd name="T33" fmla="*/ 23 h 234"/>
              <a:gd name="T34" fmla="*/ 24 w 218"/>
              <a:gd name="T35" fmla="*/ 38 h 234"/>
              <a:gd name="T36" fmla="*/ 38 w 218"/>
              <a:gd name="T37" fmla="*/ 40 h 234"/>
              <a:gd name="T38" fmla="*/ 40 w 218"/>
              <a:gd name="T39" fmla="*/ 26 h 234"/>
              <a:gd name="T40" fmla="*/ 43 w 218"/>
              <a:gd name="T41" fmla="*/ 0 h 234"/>
              <a:gd name="T42" fmla="*/ 88 w 218"/>
              <a:gd name="T43" fmla="*/ 97 h 234"/>
              <a:gd name="T44" fmla="*/ 102 w 218"/>
              <a:gd name="T45" fmla="*/ 71 h 234"/>
              <a:gd name="T46" fmla="*/ 64 w 218"/>
              <a:gd name="T47" fmla="*/ 71 h 234"/>
              <a:gd name="T48" fmla="*/ 147 w 218"/>
              <a:gd name="T49" fmla="*/ 97 h 234"/>
              <a:gd name="T50" fmla="*/ 125 w 218"/>
              <a:gd name="T51" fmla="*/ 71 h 234"/>
              <a:gd name="T52" fmla="*/ 177 w 218"/>
              <a:gd name="T53" fmla="*/ 73 h 234"/>
              <a:gd name="T54" fmla="*/ 192 w 218"/>
              <a:gd name="T55" fmla="*/ 99 h 234"/>
              <a:gd name="T56" fmla="*/ 177 w 218"/>
              <a:gd name="T57" fmla="*/ 73 h 234"/>
              <a:gd name="T58" fmla="*/ 118 w 218"/>
              <a:gd name="T59" fmla="*/ 73 h 234"/>
              <a:gd name="T60" fmla="*/ 140 w 218"/>
              <a:gd name="T61" fmla="*/ 99 h 234"/>
              <a:gd name="T62" fmla="*/ 81 w 218"/>
              <a:gd name="T63" fmla="*/ 99 h 234"/>
              <a:gd name="T64" fmla="*/ 40 w 218"/>
              <a:gd name="T65" fmla="*/ 101 h 234"/>
              <a:gd name="T66" fmla="*/ 104 w 218"/>
              <a:gd name="T67" fmla="*/ 175 h 234"/>
              <a:gd name="T68" fmla="*/ 83 w 218"/>
              <a:gd name="T69" fmla="*/ 118 h 234"/>
              <a:gd name="T70" fmla="*/ 151 w 218"/>
              <a:gd name="T71" fmla="*/ 118 h 234"/>
              <a:gd name="T72" fmla="*/ 130 w 218"/>
              <a:gd name="T73" fmla="*/ 175 h 234"/>
              <a:gd name="T74" fmla="*/ 189 w 218"/>
              <a:gd name="T75" fmla="*/ 106 h 234"/>
              <a:gd name="T76" fmla="*/ 71 w 218"/>
              <a:gd name="T77" fmla="*/ 99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18" h="234">
                <a:moveTo>
                  <a:pt x="109" y="215"/>
                </a:moveTo>
                <a:lnTo>
                  <a:pt x="66" y="163"/>
                </a:lnTo>
                <a:lnTo>
                  <a:pt x="22" y="111"/>
                </a:lnTo>
                <a:lnTo>
                  <a:pt x="17" y="104"/>
                </a:lnTo>
                <a:lnTo>
                  <a:pt x="22" y="99"/>
                </a:lnTo>
                <a:lnTo>
                  <a:pt x="43" y="57"/>
                </a:lnTo>
                <a:lnTo>
                  <a:pt x="45" y="52"/>
                </a:lnTo>
                <a:lnTo>
                  <a:pt x="52" y="52"/>
                </a:lnTo>
                <a:lnTo>
                  <a:pt x="92" y="52"/>
                </a:lnTo>
                <a:lnTo>
                  <a:pt x="92" y="52"/>
                </a:lnTo>
                <a:lnTo>
                  <a:pt x="102" y="52"/>
                </a:lnTo>
                <a:lnTo>
                  <a:pt x="182" y="52"/>
                </a:lnTo>
                <a:lnTo>
                  <a:pt x="189" y="52"/>
                </a:lnTo>
                <a:lnTo>
                  <a:pt x="192" y="57"/>
                </a:lnTo>
                <a:lnTo>
                  <a:pt x="213" y="99"/>
                </a:lnTo>
                <a:lnTo>
                  <a:pt x="218" y="104"/>
                </a:lnTo>
                <a:lnTo>
                  <a:pt x="213" y="111"/>
                </a:lnTo>
                <a:lnTo>
                  <a:pt x="168" y="163"/>
                </a:lnTo>
                <a:lnTo>
                  <a:pt x="125" y="215"/>
                </a:lnTo>
                <a:lnTo>
                  <a:pt x="116" y="224"/>
                </a:lnTo>
                <a:lnTo>
                  <a:pt x="109" y="215"/>
                </a:lnTo>
                <a:lnTo>
                  <a:pt x="109" y="215"/>
                </a:lnTo>
                <a:close/>
                <a:moveTo>
                  <a:pt x="170" y="182"/>
                </a:moveTo>
                <a:lnTo>
                  <a:pt x="168" y="203"/>
                </a:lnTo>
                <a:lnTo>
                  <a:pt x="149" y="212"/>
                </a:lnTo>
                <a:lnTo>
                  <a:pt x="170" y="215"/>
                </a:lnTo>
                <a:lnTo>
                  <a:pt x="180" y="234"/>
                </a:lnTo>
                <a:lnTo>
                  <a:pt x="182" y="210"/>
                </a:lnTo>
                <a:lnTo>
                  <a:pt x="199" y="203"/>
                </a:lnTo>
                <a:lnTo>
                  <a:pt x="177" y="201"/>
                </a:lnTo>
                <a:lnTo>
                  <a:pt x="170" y="182"/>
                </a:lnTo>
                <a:lnTo>
                  <a:pt x="170" y="182"/>
                </a:lnTo>
                <a:close/>
                <a:moveTo>
                  <a:pt x="43" y="0"/>
                </a:moveTo>
                <a:lnTo>
                  <a:pt x="26" y="23"/>
                </a:lnTo>
                <a:lnTo>
                  <a:pt x="0" y="21"/>
                </a:lnTo>
                <a:lnTo>
                  <a:pt x="24" y="38"/>
                </a:lnTo>
                <a:lnTo>
                  <a:pt x="22" y="64"/>
                </a:lnTo>
                <a:lnTo>
                  <a:pt x="38" y="40"/>
                </a:lnTo>
                <a:lnTo>
                  <a:pt x="64" y="42"/>
                </a:lnTo>
                <a:lnTo>
                  <a:pt x="40" y="26"/>
                </a:lnTo>
                <a:lnTo>
                  <a:pt x="43" y="0"/>
                </a:lnTo>
                <a:lnTo>
                  <a:pt x="43" y="0"/>
                </a:lnTo>
                <a:close/>
                <a:moveTo>
                  <a:pt x="64" y="71"/>
                </a:moveTo>
                <a:lnTo>
                  <a:pt x="88" y="97"/>
                </a:lnTo>
                <a:lnTo>
                  <a:pt x="109" y="71"/>
                </a:lnTo>
                <a:lnTo>
                  <a:pt x="102" y="71"/>
                </a:lnTo>
                <a:lnTo>
                  <a:pt x="64" y="71"/>
                </a:lnTo>
                <a:lnTo>
                  <a:pt x="64" y="71"/>
                </a:lnTo>
                <a:close/>
                <a:moveTo>
                  <a:pt x="125" y="71"/>
                </a:moveTo>
                <a:lnTo>
                  <a:pt x="147" y="97"/>
                </a:lnTo>
                <a:lnTo>
                  <a:pt x="170" y="71"/>
                </a:lnTo>
                <a:lnTo>
                  <a:pt x="125" y="71"/>
                </a:lnTo>
                <a:lnTo>
                  <a:pt x="125" y="71"/>
                </a:lnTo>
                <a:close/>
                <a:moveTo>
                  <a:pt x="177" y="73"/>
                </a:moveTo>
                <a:lnTo>
                  <a:pt x="154" y="99"/>
                </a:lnTo>
                <a:lnTo>
                  <a:pt x="192" y="99"/>
                </a:lnTo>
                <a:lnTo>
                  <a:pt x="177" y="73"/>
                </a:lnTo>
                <a:lnTo>
                  <a:pt x="177" y="73"/>
                </a:lnTo>
                <a:close/>
                <a:moveTo>
                  <a:pt x="140" y="99"/>
                </a:moveTo>
                <a:lnTo>
                  <a:pt x="118" y="73"/>
                </a:lnTo>
                <a:lnTo>
                  <a:pt x="95" y="99"/>
                </a:lnTo>
                <a:lnTo>
                  <a:pt x="140" y="99"/>
                </a:lnTo>
                <a:lnTo>
                  <a:pt x="140" y="99"/>
                </a:lnTo>
                <a:close/>
                <a:moveTo>
                  <a:pt x="81" y="99"/>
                </a:moveTo>
                <a:lnTo>
                  <a:pt x="57" y="75"/>
                </a:lnTo>
                <a:lnTo>
                  <a:pt x="40" y="101"/>
                </a:lnTo>
                <a:lnTo>
                  <a:pt x="81" y="149"/>
                </a:lnTo>
                <a:lnTo>
                  <a:pt x="104" y="175"/>
                </a:lnTo>
                <a:lnTo>
                  <a:pt x="78" y="123"/>
                </a:lnTo>
                <a:lnTo>
                  <a:pt x="83" y="118"/>
                </a:lnTo>
                <a:lnTo>
                  <a:pt x="118" y="186"/>
                </a:lnTo>
                <a:lnTo>
                  <a:pt x="151" y="118"/>
                </a:lnTo>
                <a:lnTo>
                  <a:pt x="156" y="123"/>
                </a:lnTo>
                <a:lnTo>
                  <a:pt x="130" y="175"/>
                </a:lnTo>
                <a:lnTo>
                  <a:pt x="154" y="149"/>
                </a:lnTo>
                <a:lnTo>
                  <a:pt x="189" y="106"/>
                </a:lnTo>
                <a:lnTo>
                  <a:pt x="71" y="106"/>
                </a:lnTo>
                <a:lnTo>
                  <a:pt x="71" y="99"/>
                </a:lnTo>
                <a:lnTo>
                  <a:pt x="81" y="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5213533" y="1704971"/>
            <a:ext cx="3332871" cy="57708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Lorem ipsum dolor sit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amet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consectetur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adipisicing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elit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sed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do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eiusmod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tempor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incididunt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ut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labore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et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dolore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magna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aliqua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</a:p>
        </p:txBody>
      </p:sp>
      <p:sp>
        <p:nvSpPr>
          <p:cNvPr id="25" name="矩形 24"/>
          <p:cNvSpPr/>
          <p:nvPr/>
        </p:nvSpPr>
        <p:spPr>
          <a:xfrm>
            <a:off x="5703625" y="2508614"/>
            <a:ext cx="3332871" cy="57708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Lorem ipsum dolor sit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amet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consectetur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adipisicing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elit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sed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do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eiusmod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tempor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incididunt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ut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labore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et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dolore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magna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aliqua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</a:p>
        </p:txBody>
      </p:sp>
      <p:sp>
        <p:nvSpPr>
          <p:cNvPr id="26" name="矩形 25"/>
          <p:cNvSpPr/>
          <p:nvPr/>
        </p:nvSpPr>
        <p:spPr>
          <a:xfrm>
            <a:off x="5055856" y="3268416"/>
            <a:ext cx="3332871" cy="57708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Lorem ipsum dolor sit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amet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consectetur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adipisicing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elit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sed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do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eiusmod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tempor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incididunt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ut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labore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et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dolore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magna </a:t>
            </a:r>
            <a:r>
              <a:rPr lang="en-US" altLang="zh-CN" sz="105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aliqua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</a:p>
        </p:txBody>
      </p:sp>
      <p:sp>
        <p:nvSpPr>
          <p:cNvPr id="27" name="矩形 26"/>
          <p:cNvSpPr/>
          <p:nvPr/>
        </p:nvSpPr>
        <p:spPr>
          <a:xfrm>
            <a:off x="284833" y="1517759"/>
            <a:ext cx="4100610" cy="523220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zh-CN" sz="28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Type something here </a:t>
            </a:r>
            <a:endParaRPr lang="zh-CN" altLang="en-US" sz="2800" b="1" dirty="0"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56841" y="2021815"/>
            <a:ext cx="3437594" cy="206210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Lorem ipsum dolor sit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amet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consectetur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adipisicing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elit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sed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do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eiusmod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tempor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incididunt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ut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labore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et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dolore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magna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aliqua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 Lorem ipsum dolor sit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amet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consectetur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adipisicing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elit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sed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do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eiusmod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tempor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incididunt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ut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labore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et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dolore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magna </a:t>
            </a:r>
            <a:r>
              <a:rPr lang="en-US" altLang="zh-CN" sz="16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aliqua</a:t>
            </a:r>
            <a:r>
              <a:rPr lang="en-US" altLang="zh-CN" sz="16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</a:p>
        </p:txBody>
      </p:sp>
      <p:sp>
        <p:nvSpPr>
          <p:cNvPr id="59" name="矩形 58"/>
          <p:cNvSpPr/>
          <p:nvPr/>
        </p:nvSpPr>
        <p:spPr>
          <a:xfrm>
            <a:off x="0" y="0"/>
            <a:ext cx="9144000" cy="7715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0" name="组合 59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62" name="菱形 61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菱形 62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菱形 63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66" name="菱形 65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菱形 66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菱形 67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70" name="菱形 69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菱形 70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菱形 71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8604448" y="4587974"/>
            <a:ext cx="402805" cy="402805"/>
            <a:chOff x="6704250" y="3107164"/>
            <a:chExt cx="1800000" cy="1800000"/>
          </a:xfrm>
          <a:blipFill>
            <a:blip r:embed="rId2"/>
            <a:stretch>
              <a:fillRect/>
            </a:stretch>
          </a:blipFill>
        </p:grpSpPr>
        <p:sp>
          <p:nvSpPr>
            <p:cNvPr id="74" name="右箭头 73"/>
            <p:cNvSpPr/>
            <p:nvPr/>
          </p:nvSpPr>
          <p:spPr>
            <a:xfrm>
              <a:off x="7225440" y="3641190"/>
              <a:ext cx="836511" cy="73194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同心圆 74"/>
            <p:cNvSpPr/>
            <p:nvPr/>
          </p:nvSpPr>
          <p:spPr>
            <a:xfrm>
              <a:off x="6704250" y="3107164"/>
              <a:ext cx="1800000" cy="1800000"/>
            </a:xfrm>
            <a:prstGeom prst="donut">
              <a:avLst>
                <a:gd name="adj" fmla="val 1249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76" name="矩形 75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7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Impact" panose="020B0806030902050204"/>
              <a:sym typeface="Impact" panose="020B080603090205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accent5">
              <a:lumMod val="75000"/>
            </a:schemeClr>
          </a:solidFill>
        </p:grpSpPr>
        <p:sp>
          <p:nvSpPr>
            <p:cNvPr id="25" name="菱形 24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菱形 26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菱形 27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accent5">
              <a:lumMod val="75000"/>
            </a:schemeClr>
          </a:solidFill>
        </p:grpSpPr>
        <p:sp>
          <p:nvSpPr>
            <p:cNvPr id="30" name="菱形 29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菱形 30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菱形 31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accent5">
              <a:lumMod val="75000"/>
            </a:schemeClr>
          </a:solidFill>
        </p:grpSpPr>
        <p:sp>
          <p:nvSpPr>
            <p:cNvPr id="34" name="菱形 3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菱形 3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菱形 52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4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Impact" panose="020B0806030902050204"/>
              <a:sym typeface="Impact" panose="020B0806030902050204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-146050" y="3723878"/>
            <a:ext cx="9432925" cy="1871662"/>
            <a:chOff x="-146050" y="3371850"/>
            <a:chExt cx="9432925" cy="1871662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3394075"/>
              <a:ext cx="2352675" cy="1838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1663" y="3646488"/>
              <a:ext cx="3949700" cy="1585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7650" y="4035425"/>
              <a:ext cx="3519488" cy="1196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6050" y="3371850"/>
              <a:ext cx="2395538" cy="187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9" name="矩形 38"/>
          <p:cNvSpPr/>
          <p:nvPr/>
        </p:nvSpPr>
        <p:spPr>
          <a:xfrm>
            <a:off x="569477" y="1232595"/>
            <a:ext cx="8568952" cy="101566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6000" b="1" dirty="0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02 </a:t>
            </a:r>
            <a:r>
              <a:rPr lang="zh-CN" altLang="en-US" sz="6000" b="1" dirty="0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选题意义及研究现状</a:t>
            </a:r>
          </a:p>
        </p:txBody>
      </p:sp>
      <p:sp>
        <p:nvSpPr>
          <p:cNvPr id="40" name="矩形 39"/>
          <p:cNvSpPr/>
          <p:nvPr/>
        </p:nvSpPr>
        <p:spPr>
          <a:xfrm>
            <a:off x="569477" y="2761873"/>
            <a:ext cx="57816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Lorem ipsum dolor sit </a:t>
            </a:r>
            <a:r>
              <a:rPr lang="en-US" altLang="zh-CN" sz="1600" b="1" dirty="0" err="1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amet</a:t>
            </a:r>
            <a:r>
              <a:rPr lang="en-US" altLang="zh-CN" sz="1600" b="1" dirty="0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600" b="1" dirty="0" err="1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consectetur</a:t>
            </a:r>
            <a:r>
              <a:rPr lang="en-US" altLang="zh-CN" sz="1600" b="1" dirty="0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adipisicing</a:t>
            </a:r>
            <a:r>
              <a:rPr lang="en-US" altLang="zh-CN" sz="1600" b="1" dirty="0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elit</a:t>
            </a:r>
            <a:r>
              <a:rPr lang="en-US" altLang="zh-CN" sz="1600" b="1" dirty="0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 </a:t>
            </a:r>
            <a:r>
              <a:rPr lang="en-US" altLang="zh-CN" sz="1600" b="1" dirty="0" err="1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sed</a:t>
            </a:r>
            <a:r>
              <a:rPr lang="en-US" altLang="zh-CN" sz="1600" b="1" dirty="0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do </a:t>
            </a:r>
            <a:r>
              <a:rPr lang="en-US" altLang="zh-CN" sz="1600" b="1" dirty="0" err="1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eiusmod</a:t>
            </a:r>
            <a:r>
              <a:rPr lang="en-US" altLang="zh-CN" sz="1600" b="1" dirty="0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tempor</a:t>
            </a:r>
            <a:r>
              <a:rPr lang="en-US" altLang="zh-CN" sz="1600" b="1" dirty="0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incididunt</a:t>
            </a:r>
            <a:r>
              <a:rPr lang="en-US" altLang="zh-CN" sz="1600" b="1" dirty="0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ut</a:t>
            </a:r>
            <a:r>
              <a:rPr lang="en-US" altLang="zh-CN" sz="1600" b="1" dirty="0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 sz="1600" b="1" dirty="0" err="1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labore</a:t>
            </a:r>
            <a:r>
              <a:rPr lang="en-US" altLang="zh-CN" sz="1600" b="1" dirty="0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et </a:t>
            </a:r>
            <a:endParaRPr lang="zh-CN" altLang="en-US" sz="1600" b="1" dirty="0">
              <a:blipFill>
                <a:blip r:embed="rId6"/>
                <a:stretch>
                  <a:fillRect/>
                </a:stretch>
              </a:blip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69477" y="2351703"/>
            <a:ext cx="6566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blipFill>
                  <a:blip r:embed="rId6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在这里输入您论文的题目</a:t>
            </a:r>
            <a:endParaRPr lang="en-US" altLang="zh-CN" sz="2000" b="1" dirty="0">
              <a:blipFill>
                <a:blip r:embed="rId6"/>
                <a:stretch>
                  <a:fillRect/>
                </a:stretch>
              </a:blip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矩形 81"/>
          <p:cNvSpPr/>
          <p:nvPr/>
        </p:nvSpPr>
        <p:spPr>
          <a:xfrm>
            <a:off x="0" y="2571750"/>
            <a:ext cx="9144000" cy="25717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3" name="图片 8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19" t="11200" r="33641" b="18801"/>
          <a:stretch>
            <a:fillRect/>
          </a:stretch>
        </p:blipFill>
        <p:spPr>
          <a:xfrm>
            <a:off x="473065" y="915988"/>
            <a:ext cx="1872208" cy="3600400"/>
          </a:xfrm>
          <a:prstGeom prst="rect">
            <a:avLst/>
          </a:prstGeom>
        </p:spPr>
      </p:pic>
      <p:sp>
        <p:nvSpPr>
          <p:cNvPr id="84" name="矩形 83"/>
          <p:cNvSpPr/>
          <p:nvPr/>
        </p:nvSpPr>
        <p:spPr>
          <a:xfrm>
            <a:off x="2814780" y="1007219"/>
            <a:ext cx="3269388" cy="46166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Type something here 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2733219" y="1545635"/>
            <a:ext cx="6183888" cy="95410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Lorem ipsum dolor sit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amet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,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consectetur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adipisicing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elit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,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sed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do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eiusmod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tempor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incididunt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ut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labore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et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dolore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magna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aliqua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. Lorem ipsum dolor sit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amet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,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consectetur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adipisicing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elit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,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sed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do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eiusmod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tempor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incididunt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ut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labore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et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dolore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 magna </a:t>
            </a:r>
            <a:r>
              <a:rPr lang="en-US" altLang="zh-CN" sz="14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aliqua</a:t>
            </a:r>
            <a:r>
              <a:rPr lang="en-US" altLang="zh-CN" sz="14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+mn-ea"/>
                <a:sym typeface="时尚中黑简体" panose="01010104010101010101" pitchFamily="2" charset="-122"/>
              </a:rPr>
              <a:t>.</a:t>
            </a:r>
          </a:p>
        </p:txBody>
      </p:sp>
      <p:sp>
        <p:nvSpPr>
          <p:cNvPr id="87" name="AutoShape 23"/>
          <p:cNvSpPr>
            <a:spLocks noChangeAspect="1" noChangeArrowheads="1" noTextEdit="1"/>
          </p:cNvSpPr>
          <p:nvPr/>
        </p:nvSpPr>
        <p:spPr bwMode="auto">
          <a:xfrm>
            <a:off x="2951312" y="2791929"/>
            <a:ext cx="1226206" cy="120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8" name="Freeform 25"/>
          <p:cNvSpPr/>
          <p:nvPr/>
        </p:nvSpPr>
        <p:spPr bwMode="auto">
          <a:xfrm>
            <a:off x="2951312" y="2789013"/>
            <a:ext cx="1229173" cy="1208192"/>
          </a:xfrm>
          <a:custGeom>
            <a:avLst/>
            <a:gdLst>
              <a:gd name="T0" fmla="*/ 308 w 388"/>
              <a:gd name="T1" fmla="*/ 194 h 388"/>
              <a:gd name="T2" fmla="*/ 276 w 388"/>
              <a:gd name="T3" fmla="*/ 275 h 388"/>
              <a:gd name="T4" fmla="*/ 194 w 388"/>
              <a:gd name="T5" fmla="*/ 308 h 388"/>
              <a:gd name="T6" fmla="*/ 191 w 388"/>
              <a:gd name="T7" fmla="*/ 308 h 388"/>
              <a:gd name="T8" fmla="*/ 111 w 388"/>
              <a:gd name="T9" fmla="*/ 277 h 388"/>
              <a:gd name="T10" fmla="*/ 75 w 388"/>
              <a:gd name="T11" fmla="*/ 194 h 388"/>
              <a:gd name="T12" fmla="*/ 75 w 388"/>
              <a:gd name="T13" fmla="*/ 191 h 388"/>
              <a:gd name="T14" fmla="*/ 109 w 388"/>
              <a:gd name="T15" fmla="*/ 109 h 388"/>
              <a:gd name="T16" fmla="*/ 191 w 388"/>
              <a:gd name="T17" fmla="*/ 74 h 388"/>
              <a:gd name="T18" fmla="*/ 194 w 388"/>
              <a:gd name="T19" fmla="*/ 74 h 388"/>
              <a:gd name="T20" fmla="*/ 194 w 388"/>
              <a:gd name="T21" fmla="*/ 0 h 388"/>
              <a:gd name="T22" fmla="*/ 191 w 388"/>
              <a:gd name="T23" fmla="*/ 0 h 388"/>
              <a:gd name="T24" fmla="*/ 56 w 388"/>
              <a:gd name="T25" fmla="*/ 56 h 388"/>
              <a:gd name="T26" fmla="*/ 0 w 388"/>
              <a:gd name="T27" fmla="*/ 191 h 388"/>
              <a:gd name="T28" fmla="*/ 0 w 388"/>
              <a:gd name="T29" fmla="*/ 194 h 388"/>
              <a:gd name="T30" fmla="*/ 56 w 388"/>
              <a:gd name="T31" fmla="*/ 332 h 388"/>
              <a:gd name="T32" fmla="*/ 191 w 388"/>
              <a:gd name="T33" fmla="*/ 388 h 388"/>
              <a:gd name="T34" fmla="*/ 194 w 388"/>
              <a:gd name="T35" fmla="*/ 388 h 388"/>
              <a:gd name="T36" fmla="*/ 332 w 388"/>
              <a:gd name="T37" fmla="*/ 331 h 388"/>
              <a:gd name="T38" fmla="*/ 388 w 388"/>
              <a:gd name="T39" fmla="*/ 194 h 388"/>
              <a:gd name="T40" fmla="*/ 308 w 388"/>
              <a:gd name="T41" fmla="*/ 194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8" h="388">
                <a:moveTo>
                  <a:pt x="308" y="194"/>
                </a:moveTo>
                <a:cubicBezTo>
                  <a:pt x="307" y="227"/>
                  <a:pt x="296" y="255"/>
                  <a:pt x="276" y="275"/>
                </a:cubicBezTo>
                <a:cubicBezTo>
                  <a:pt x="256" y="295"/>
                  <a:pt x="228" y="307"/>
                  <a:pt x="194" y="308"/>
                </a:cubicBezTo>
                <a:cubicBezTo>
                  <a:pt x="193" y="308"/>
                  <a:pt x="192" y="308"/>
                  <a:pt x="191" y="308"/>
                </a:cubicBezTo>
                <a:cubicBezTo>
                  <a:pt x="160" y="308"/>
                  <a:pt x="132" y="297"/>
                  <a:pt x="111" y="277"/>
                </a:cubicBezTo>
                <a:cubicBezTo>
                  <a:pt x="89" y="257"/>
                  <a:pt x="75" y="228"/>
                  <a:pt x="75" y="194"/>
                </a:cubicBezTo>
                <a:cubicBezTo>
                  <a:pt x="75" y="193"/>
                  <a:pt x="75" y="192"/>
                  <a:pt x="75" y="191"/>
                </a:cubicBezTo>
                <a:cubicBezTo>
                  <a:pt x="75" y="159"/>
                  <a:pt x="88" y="130"/>
                  <a:pt x="109" y="109"/>
                </a:cubicBezTo>
                <a:cubicBezTo>
                  <a:pt x="130" y="88"/>
                  <a:pt x="160" y="74"/>
                  <a:pt x="191" y="74"/>
                </a:cubicBezTo>
                <a:cubicBezTo>
                  <a:pt x="192" y="74"/>
                  <a:pt x="193" y="74"/>
                  <a:pt x="194" y="74"/>
                </a:cubicBezTo>
                <a:cubicBezTo>
                  <a:pt x="194" y="0"/>
                  <a:pt x="194" y="0"/>
                  <a:pt x="194" y="0"/>
                </a:cubicBezTo>
                <a:cubicBezTo>
                  <a:pt x="193" y="0"/>
                  <a:pt x="192" y="0"/>
                  <a:pt x="191" y="0"/>
                </a:cubicBezTo>
                <a:cubicBezTo>
                  <a:pt x="138" y="0"/>
                  <a:pt x="91" y="21"/>
                  <a:pt x="56" y="56"/>
                </a:cubicBezTo>
                <a:cubicBezTo>
                  <a:pt x="21" y="90"/>
                  <a:pt x="0" y="138"/>
                  <a:pt x="0" y="191"/>
                </a:cubicBezTo>
                <a:cubicBezTo>
                  <a:pt x="0" y="192"/>
                  <a:pt x="0" y="193"/>
                  <a:pt x="0" y="194"/>
                </a:cubicBezTo>
                <a:cubicBezTo>
                  <a:pt x="1" y="249"/>
                  <a:pt x="22" y="297"/>
                  <a:pt x="56" y="332"/>
                </a:cubicBezTo>
                <a:cubicBezTo>
                  <a:pt x="91" y="367"/>
                  <a:pt x="139" y="388"/>
                  <a:pt x="191" y="388"/>
                </a:cubicBezTo>
                <a:cubicBezTo>
                  <a:pt x="192" y="388"/>
                  <a:pt x="193" y="388"/>
                  <a:pt x="194" y="388"/>
                </a:cubicBezTo>
                <a:cubicBezTo>
                  <a:pt x="249" y="387"/>
                  <a:pt x="297" y="366"/>
                  <a:pt x="332" y="331"/>
                </a:cubicBezTo>
                <a:cubicBezTo>
                  <a:pt x="366" y="296"/>
                  <a:pt x="387" y="248"/>
                  <a:pt x="388" y="194"/>
                </a:cubicBezTo>
                <a:lnTo>
                  <a:pt x="308" y="194"/>
                </a:lnTo>
                <a:close/>
              </a:path>
            </a:pathLst>
          </a:custGeom>
          <a:solidFill>
            <a:srgbClr val="7D6B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9" name="Freeform 26"/>
          <p:cNvSpPr/>
          <p:nvPr/>
        </p:nvSpPr>
        <p:spPr bwMode="auto">
          <a:xfrm>
            <a:off x="2951312" y="2789013"/>
            <a:ext cx="1229173" cy="1208192"/>
          </a:xfrm>
          <a:custGeom>
            <a:avLst/>
            <a:gdLst>
              <a:gd name="T0" fmla="*/ 308 w 388"/>
              <a:gd name="T1" fmla="*/ 194 h 388"/>
              <a:gd name="T2" fmla="*/ 276 w 388"/>
              <a:gd name="T3" fmla="*/ 275 h 388"/>
              <a:gd name="T4" fmla="*/ 194 w 388"/>
              <a:gd name="T5" fmla="*/ 308 h 388"/>
              <a:gd name="T6" fmla="*/ 191 w 388"/>
              <a:gd name="T7" fmla="*/ 308 h 388"/>
              <a:gd name="T8" fmla="*/ 111 w 388"/>
              <a:gd name="T9" fmla="*/ 277 h 388"/>
              <a:gd name="T10" fmla="*/ 75 w 388"/>
              <a:gd name="T11" fmla="*/ 194 h 388"/>
              <a:gd name="T12" fmla="*/ 75 w 388"/>
              <a:gd name="T13" fmla="*/ 191 h 388"/>
              <a:gd name="T14" fmla="*/ 109 w 388"/>
              <a:gd name="T15" fmla="*/ 109 h 388"/>
              <a:gd name="T16" fmla="*/ 191 w 388"/>
              <a:gd name="T17" fmla="*/ 74 h 388"/>
              <a:gd name="T18" fmla="*/ 194 w 388"/>
              <a:gd name="T19" fmla="*/ 74 h 388"/>
              <a:gd name="T20" fmla="*/ 194 w 388"/>
              <a:gd name="T21" fmla="*/ 0 h 388"/>
              <a:gd name="T22" fmla="*/ 191 w 388"/>
              <a:gd name="T23" fmla="*/ 0 h 388"/>
              <a:gd name="T24" fmla="*/ 56 w 388"/>
              <a:gd name="T25" fmla="*/ 56 h 388"/>
              <a:gd name="T26" fmla="*/ 0 w 388"/>
              <a:gd name="T27" fmla="*/ 191 h 388"/>
              <a:gd name="T28" fmla="*/ 0 w 388"/>
              <a:gd name="T29" fmla="*/ 194 h 388"/>
              <a:gd name="T30" fmla="*/ 56 w 388"/>
              <a:gd name="T31" fmla="*/ 332 h 388"/>
              <a:gd name="T32" fmla="*/ 191 w 388"/>
              <a:gd name="T33" fmla="*/ 388 h 388"/>
              <a:gd name="T34" fmla="*/ 194 w 388"/>
              <a:gd name="T35" fmla="*/ 388 h 388"/>
              <a:gd name="T36" fmla="*/ 332 w 388"/>
              <a:gd name="T37" fmla="*/ 331 h 388"/>
              <a:gd name="T38" fmla="*/ 388 w 388"/>
              <a:gd name="T39" fmla="*/ 194 h 388"/>
              <a:gd name="T40" fmla="*/ 308 w 388"/>
              <a:gd name="T41" fmla="*/ 194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8" h="388">
                <a:moveTo>
                  <a:pt x="308" y="194"/>
                </a:moveTo>
                <a:cubicBezTo>
                  <a:pt x="307" y="227"/>
                  <a:pt x="296" y="255"/>
                  <a:pt x="276" y="275"/>
                </a:cubicBezTo>
                <a:cubicBezTo>
                  <a:pt x="256" y="295"/>
                  <a:pt x="228" y="307"/>
                  <a:pt x="194" y="308"/>
                </a:cubicBezTo>
                <a:cubicBezTo>
                  <a:pt x="193" y="308"/>
                  <a:pt x="192" y="308"/>
                  <a:pt x="191" y="308"/>
                </a:cubicBezTo>
                <a:cubicBezTo>
                  <a:pt x="160" y="308"/>
                  <a:pt x="132" y="297"/>
                  <a:pt x="111" y="277"/>
                </a:cubicBezTo>
                <a:cubicBezTo>
                  <a:pt x="89" y="257"/>
                  <a:pt x="75" y="228"/>
                  <a:pt x="75" y="194"/>
                </a:cubicBezTo>
                <a:cubicBezTo>
                  <a:pt x="75" y="193"/>
                  <a:pt x="75" y="192"/>
                  <a:pt x="75" y="191"/>
                </a:cubicBezTo>
                <a:cubicBezTo>
                  <a:pt x="75" y="159"/>
                  <a:pt x="88" y="130"/>
                  <a:pt x="109" y="109"/>
                </a:cubicBezTo>
                <a:cubicBezTo>
                  <a:pt x="130" y="88"/>
                  <a:pt x="160" y="74"/>
                  <a:pt x="191" y="74"/>
                </a:cubicBezTo>
                <a:cubicBezTo>
                  <a:pt x="192" y="74"/>
                  <a:pt x="193" y="74"/>
                  <a:pt x="194" y="74"/>
                </a:cubicBezTo>
                <a:cubicBezTo>
                  <a:pt x="194" y="0"/>
                  <a:pt x="194" y="0"/>
                  <a:pt x="194" y="0"/>
                </a:cubicBezTo>
                <a:cubicBezTo>
                  <a:pt x="193" y="0"/>
                  <a:pt x="192" y="0"/>
                  <a:pt x="191" y="0"/>
                </a:cubicBezTo>
                <a:cubicBezTo>
                  <a:pt x="138" y="0"/>
                  <a:pt x="91" y="21"/>
                  <a:pt x="56" y="56"/>
                </a:cubicBezTo>
                <a:cubicBezTo>
                  <a:pt x="21" y="90"/>
                  <a:pt x="0" y="138"/>
                  <a:pt x="0" y="191"/>
                </a:cubicBezTo>
                <a:cubicBezTo>
                  <a:pt x="0" y="192"/>
                  <a:pt x="0" y="193"/>
                  <a:pt x="0" y="194"/>
                </a:cubicBezTo>
                <a:cubicBezTo>
                  <a:pt x="1" y="249"/>
                  <a:pt x="22" y="297"/>
                  <a:pt x="56" y="332"/>
                </a:cubicBezTo>
                <a:cubicBezTo>
                  <a:pt x="91" y="367"/>
                  <a:pt x="139" y="388"/>
                  <a:pt x="191" y="388"/>
                </a:cubicBezTo>
                <a:cubicBezTo>
                  <a:pt x="192" y="388"/>
                  <a:pt x="193" y="388"/>
                  <a:pt x="194" y="388"/>
                </a:cubicBezTo>
                <a:cubicBezTo>
                  <a:pt x="249" y="387"/>
                  <a:pt x="297" y="366"/>
                  <a:pt x="332" y="331"/>
                </a:cubicBezTo>
                <a:cubicBezTo>
                  <a:pt x="366" y="296"/>
                  <a:pt x="387" y="248"/>
                  <a:pt x="388" y="194"/>
                </a:cubicBezTo>
                <a:lnTo>
                  <a:pt x="308" y="1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0" name="Oval 27"/>
          <p:cNvSpPr>
            <a:spLocks noChangeArrowheads="1"/>
          </p:cNvSpPr>
          <p:nvPr/>
        </p:nvSpPr>
        <p:spPr bwMode="auto">
          <a:xfrm>
            <a:off x="3049211" y="2885240"/>
            <a:ext cx="1020520" cy="10031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3093470" y="3169930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75%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3" name="AutoShape 14"/>
          <p:cNvSpPr>
            <a:spLocks noChangeAspect="1" noChangeArrowheads="1" noTextEdit="1"/>
          </p:cNvSpPr>
          <p:nvPr/>
        </p:nvSpPr>
        <p:spPr bwMode="auto">
          <a:xfrm>
            <a:off x="4999392" y="2791929"/>
            <a:ext cx="1226206" cy="120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4" name="Freeform 17"/>
          <p:cNvSpPr/>
          <p:nvPr/>
        </p:nvSpPr>
        <p:spPr bwMode="auto">
          <a:xfrm rot="18730342">
            <a:off x="5115420" y="2981156"/>
            <a:ext cx="604082" cy="1255600"/>
          </a:xfrm>
          <a:custGeom>
            <a:avLst/>
            <a:gdLst>
              <a:gd name="T0" fmla="*/ 308 w 388"/>
              <a:gd name="T1" fmla="*/ 194 h 388"/>
              <a:gd name="T2" fmla="*/ 276 w 388"/>
              <a:gd name="T3" fmla="*/ 275 h 388"/>
              <a:gd name="T4" fmla="*/ 194 w 388"/>
              <a:gd name="T5" fmla="*/ 308 h 388"/>
              <a:gd name="T6" fmla="*/ 191 w 388"/>
              <a:gd name="T7" fmla="*/ 308 h 388"/>
              <a:gd name="T8" fmla="*/ 111 w 388"/>
              <a:gd name="T9" fmla="*/ 277 h 388"/>
              <a:gd name="T10" fmla="*/ 75 w 388"/>
              <a:gd name="T11" fmla="*/ 194 h 388"/>
              <a:gd name="T12" fmla="*/ 75 w 388"/>
              <a:gd name="T13" fmla="*/ 191 h 388"/>
              <a:gd name="T14" fmla="*/ 109 w 388"/>
              <a:gd name="T15" fmla="*/ 109 h 388"/>
              <a:gd name="T16" fmla="*/ 191 w 388"/>
              <a:gd name="T17" fmla="*/ 74 h 388"/>
              <a:gd name="T18" fmla="*/ 194 w 388"/>
              <a:gd name="T19" fmla="*/ 74 h 388"/>
              <a:gd name="T20" fmla="*/ 194 w 388"/>
              <a:gd name="T21" fmla="*/ 0 h 388"/>
              <a:gd name="T22" fmla="*/ 191 w 388"/>
              <a:gd name="T23" fmla="*/ 0 h 388"/>
              <a:gd name="T24" fmla="*/ 56 w 388"/>
              <a:gd name="T25" fmla="*/ 56 h 388"/>
              <a:gd name="T26" fmla="*/ 0 w 388"/>
              <a:gd name="T27" fmla="*/ 191 h 388"/>
              <a:gd name="T28" fmla="*/ 0 w 388"/>
              <a:gd name="T29" fmla="*/ 194 h 388"/>
              <a:gd name="T30" fmla="*/ 56 w 388"/>
              <a:gd name="T31" fmla="*/ 332 h 388"/>
              <a:gd name="T32" fmla="*/ 191 w 388"/>
              <a:gd name="T33" fmla="*/ 388 h 388"/>
              <a:gd name="T34" fmla="*/ 194 w 388"/>
              <a:gd name="T35" fmla="*/ 388 h 388"/>
              <a:gd name="T36" fmla="*/ 332 w 388"/>
              <a:gd name="T37" fmla="*/ 331 h 388"/>
              <a:gd name="T38" fmla="*/ 388 w 388"/>
              <a:gd name="T39" fmla="*/ 194 h 388"/>
              <a:gd name="T40" fmla="*/ 308 w 388"/>
              <a:gd name="T41" fmla="*/ 194 h 388"/>
              <a:gd name="connsiteX0" fmla="*/ 10000 w 10000"/>
              <a:gd name="connsiteY0" fmla="*/ 5000 h 10000"/>
              <a:gd name="connsiteX1" fmla="*/ 7113 w 10000"/>
              <a:gd name="connsiteY1" fmla="*/ 7088 h 10000"/>
              <a:gd name="connsiteX2" fmla="*/ 5000 w 10000"/>
              <a:gd name="connsiteY2" fmla="*/ 7938 h 10000"/>
              <a:gd name="connsiteX3" fmla="*/ 4923 w 10000"/>
              <a:gd name="connsiteY3" fmla="*/ 7938 h 10000"/>
              <a:gd name="connsiteX4" fmla="*/ 2861 w 10000"/>
              <a:gd name="connsiteY4" fmla="*/ 7139 h 10000"/>
              <a:gd name="connsiteX5" fmla="*/ 1933 w 10000"/>
              <a:gd name="connsiteY5" fmla="*/ 5000 h 10000"/>
              <a:gd name="connsiteX6" fmla="*/ 1933 w 10000"/>
              <a:gd name="connsiteY6" fmla="*/ 4923 h 10000"/>
              <a:gd name="connsiteX7" fmla="*/ 2809 w 10000"/>
              <a:gd name="connsiteY7" fmla="*/ 2809 h 10000"/>
              <a:gd name="connsiteX8" fmla="*/ 4923 w 10000"/>
              <a:gd name="connsiteY8" fmla="*/ 1907 h 10000"/>
              <a:gd name="connsiteX9" fmla="*/ 5000 w 10000"/>
              <a:gd name="connsiteY9" fmla="*/ 1907 h 10000"/>
              <a:gd name="connsiteX10" fmla="*/ 5000 w 10000"/>
              <a:gd name="connsiteY10" fmla="*/ 0 h 10000"/>
              <a:gd name="connsiteX11" fmla="*/ 4923 w 10000"/>
              <a:gd name="connsiteY11" fmla="*/ 0 h 10000"/>
              <a:gd name="connsiteX12" fmla="*/ 1443 w 10000"/>
              <a:gd name="connsiteY12" fmla="*/ 1443 h 10000"/>
              <a:gd name="connsiteX13" fmla="*/ 0 w 10000"/>
              <a:gd name="connsiteY13" fmla="*/ 4923 h 10000"/>
              <a:gd name="connsiteX14" fmla="*/ 0 w 10000"/>
              <a:gd name="connsiteY14" fmla="*/ 5000 h 10000"/>
              <a:gd name="connsiteX15" fmla="*/ 1443 w 10000"/>
              <a:gd name="connsiteY15" fmla="*/ 8557 h 10000"/>
              <a:gd name="connsiteX16" fmla="*/ 4923 w 10000"/>
              <a:gd name="connsiteY16" fmla="*/ 10000 h 10000"/>
              <a:gd name="connsiteX17" fmla="*/ 5000 w 10000"/>
              <a:gd name="connsiteY17" fmla="*/ 10000 h 10000"/>
              <a:gd name="connsiteX18" fmla="*/ 8557 w 10000"/>
              <a:gd name="connsiteY18" fmla="*/ 8531 h 10000"/>
              <a:gd name="connsiteX19" fmla="*/ 10000 w 10000"/>
              <a:gd name="connsiteY19" fmla="*/ 5000 h 10000"/>
              <a:gd name="connsiteX0-1" fmla="*/ 8557 w 8620"/>
              <a:gd name="connsiteY0-2" fmla="*/ 8531 h 10000"/>
              <a:gd name="connsiteX1-3" fmla="*/ 7113 w 8620"/>
              <a:gd name="connsiteY1-4" fmla="*/ 7088 h 10000"/>
              <a:gd name="connsiteX2-5" fmla="*/ 5000 w 8620"/>
              <a:gd name="connsiteY2-6" fmla="*/ 7938 h 10000"/>
              <a:gd name="connsiteX3-7" fmla="*/ 4923 w 8620"/>
              <a:gd name="connsiteY3-8" fmla="*/ 7938 h 10000"/>
              <a:gd name="connsiteX4-9" fmla="*/ 2861 w 8620"/>
              <a:gd name="connsiteY4-10" fmla="*/ 7139 h 10000"/>
              <a:gd name="connsiteX5-11" fmla="*/ 1933 w 8620"/>
              <a:gd name="connsiteY5-12" fmla="*/ 5000 h 10000"/>
              <a:gd name="connsiteX6-13" fmla="*/ 1933 w 8620"/>
              <a:gd name="connsiteY6-14" fmla="*/ 4923 h 10000"/>
              <a:gd name="connsiteX7-15" fmla="*/ 2809 w 8620"/>
              <a:gd name="connsiteY7-16" fmla="*/ 2809 h 10000"/>
              <a:gd name="connsiteX8-17" fmla="*/ 4923 w 8620"/>
              <a:gd name="connsiteY8-18" fmla="*/ 1907 h 10000"/>
              <a:gd name="connsiteX9-19" fmla="*/ 5000 w 8620"/>
              <a:gd name="connsiteY9-20" fmla="*/ 1907 h 10000"/>
              <a:gd name="connsiteX10-21" fmla="*/ 5000 w 8620"/>
              <a:gd name="connsiteY10-22" fmla="*/ 0 h 10000"/>
              <a:gd name="connsiteX11-23" fmla="*/ 4923 w 8620"/>
              <a:gd name="connsiteY11-24" fmla="*/ 0 h 10000"/>
              <a:gd name="connsiteX12-25" fmla="*/ 1443 w 8620"/>
              <a:gd name="connsiteY12-26" fmla="*/ 1443 h 10000"/>
              <a:gd name="connsiteX13-27" fmla="*/ 0 w 8620"/>
              <a:gd name="connsiteY13-28" fmla="*/ 4923 h 10000"/>
              <a:gd name="connsiteX14-29" fmla="*/ 0 w 8620"/>
              <a:gd name="connsiteY14-30" fmla="*/ 5000 h 10000"/>
              <a:gd name="connsiteX15-31" fmla="*/ 1443 w 8620"/>
              <a:gd name="connsiteY15-32" fmla="*/ 8557 h 10000"/>
              <a:gd name="connsiteX16-33" fmla="*/ 4923 w 8620"/>
              <a:gd name="connsiteY16-34" fmla="*/ 10000 h 10000"/>
              <a:gd name="connsiteX17-35" fmla="*/ 5000 w 8620"/>
              <a:gd name="connsiteY17-36" fmla="*/ 10000 h 10000"/>
              <a:gd name="connsiteX18-37" fmla="*/ 8557 w 8620"/>
              <a:gd name="connsiteY18-38" fmla="*/ 8531 h 10000"/>
              <a:gd name="connsiteX0-39" fmla="*/ 5800 w 8252"/>
              <a:gd name="connsiteY0-40" fmla="*/ 10000 h 10215"/>
              <a:gd name="connsiteX1-41" fmla="*/ 8252 w 8252"/>
              <a:gd name="connsiteY1-42" fmla="*/ 7088 h 10215"/>
              <a:gd name="connsiteX2-43" fmla="*/ 5800 w 8252"/>
              <a:gd name="connsiteY2-44" fmla="*/ 7938 h 10215"/>
              <a:gd name="connsiteX3-45" fmla="*/ 5711 w 8252"/>
              <a:gd name="connsiteY3-46" fmla="*/ 7938 h 10215"/>
              <a:gd name="connsiteX4-47" fmla="*/ 3319 w 8252"/>
              <a:gd name="connsiteY4-48" fmla="*/ 7139 h 10215"/>
              <a:gd name="connsiteX5-49" fmla="*/ 2242 w 8252"/>
              <a:gd name="connsiteY5-50" fmla="*/ 5000 h 10215"/>
              <a:gd name="connsiteX6-51" fmla="*/ 2242 w 8252"/>
              <a:gd name="connsiteY6-52" fmla="*/ 4923 h 10215"/>
              <a:gd name="connsiteX7-53" fmla="*/ 3259 w 8252"/>
              <a:gd name="connsiteY7-54" fmla="*/ 2809 h 10215"/>
              <a:gd name="connsiteX8-55" fmla="*/ 5711 w 8252"/>
              <a:gd name="connsiteY8-56" fmla="*/ 1907 h 10215"/>
              <a:gd name="connsiteX9-57" fmla="*/ 5800 w 8252"/>
              <a:gd name="connsiteY9-58" fmla="*/ 1907 h 10215"/>
              <a:gd name="connsiteX10-59" fmla="*/ 5800 w 8252"/>
              <a:gd name="connsiteY10-60" fmla="*/ 0 h 10215"/>
              <a:gd name="connsiteX11-61" fmla="*/ 5711 w 8252"/>
              <a:gd name="connsiteY11-62" fmla="*/ 0 h 10215"/>
              <a:gd name="connsiteX12-63" fmla="*/ 1674 w 8252"/>
              <a:gd name="connsiteY12-64" fmla="*/ 1443 h 10215"/>
              <a:gd name="connsiteX13-65" fmla="*/ 0 w 8252"/>
              <a:gd name="connsiteY13-66" fmla="*/ 4923 h 10215"/>
              <a:gd name="connsiteX14-67" fmla="*/ 0 w 8252"/>
              <a:gd name="connsiteY14-68" fmla="*/ 5000 h 10215"/>
              <a:gd name="connsiteX15-69" fmla="*/ 1674 w 8252"/>
              <a:gd name="connsiteY15-70" fmla="*/ 8557 h 10215"/>
              <a:gd name="connsiteX16-71" fmla="*/ 5711 w 8252"/>
              <a:gd name="connsiteY16-72" fmla="*/ 10000 h 10215"/>
              <a:gd name="connsiteX17-73" fmla="*/ 5800 w 8252"/>
              <a:gd name="connsiteY17-74" fmla="*/ 10000 h 10215"/>
              <a:gd name="connsiteX0-75" fmla="*/ 7029 w 7029"/>
              <a:gd name="connsiteY0-76" fmla="*/ 9790 h 10000"/>
              <a:gd name="connsiteX1-77" fmla="*/ 7029 w 7029"/>
              <a:gd name="connsiteY1-78" fmla="*/ 7771 h 10000"/>
              <a:gd name="connsiteX2-79" fmla="*/ 6921 w 7029"/>
              <a:gd name="connsiteY2-80" fmla="*/ 7771 h 10000"/>
              <a:gd name="connsiteX3-81" fmla="*/ 4022 w 7029"/>
              <a:gd name="connsiteY3-82" fmla="*/ 6989 h 10000"/>
              <a:gd name="connsiteX4-83" fmla="*/ 2717 w 7029"/>
              <a:gd name="connsiteY4-84" fmla="*/ 4895 h 10000"/>
              <a:gd name="connsiteX5-85" fmla="*/ 2717 w 7029"/>
              <a:gd name="connsiteY5-86" fmla="*/ 4819 h 10000"/>
              <a:gd name="connsiteX6-87" fmla="*/ 3949 w 7029"/>
              <a:gd name="connsiteY6-88" fmla="*/ 2750 h 10000"/>
              <a:gd name="connsiteX7-89" fmla="*/ 6921 w 7029"/>
              <a:gd name="connsiteY7-90" fmla="*/ 1867 h 10000"/>
              <a:gd name="connsiteX8-91" fmla="*/ 7029 w 7029"/>
              <a:gd name="connsiteY8-92" fmla="*/ 1867 h 10000"/>
              <a:gd name="connsiteX9-93" fmla="*/ 7029 w 7029"/>
              <a:gd name="connsiteY9-94" fmla="*/ 0 h 10000"/>
              <a:gd name="connsiteX10-95" fmla="*/ 6921 w 7029"/>
              <a:gd name="connsiteY10-96" fmla="*/ 0 h 10000"/>
              <a:gd name="connsiteX11-97" fmla="*/ 2029 w 7029"/>
              <a:gd name="connsiteY11-98" fmla="*/ 1413 h 10000"/>
              <a:gd name="connsiteX12-99" fmla="*/ 0 w 7029"/>
              <a:gd name="connsiteY12-100" fmla="*/ 4819 h 10000"/>
              <a:gd name="connsiteX13-101" fmla="*/ 0 w 7029"/>
              <a:gd name="connsiteY13-102" fmla="*/ 4895 h 10000"/>
              <a:gd name="connsiteX14-103" fmla="*/ 2029 w 7029"/>
              <a:gd name="connsiteY14-104" fmla="*/ 8377 h 10000"/>
              <a:gd name="connsiteX15-105" fmla="*/ 6921 w 7029"/>
              <a:gd name="connsiteY15-106" fmla="*/ 9790 h 10000"/>
              <a:gd name="connsiteX16-107" fmla="*/ 7029 w 7029"/>
              <a:gd name="connsiteY16-108" fmla="*/ 9790 h 10000"/>
            </a:gdLst>
            <a:ahLst/>
            <a:cxnLst>
              <a:cxn ang="0">
                <a:pos x="connsiteX0-75" y="connsiteY0-76"/>
              </a:cxn>
              <a:cxn ang="0">
                <a:pos x="connsiteX1-77" y="connsiteY1-78"/>
              </a:cxn>
              <a:cxn ang="0">
                <a:pos x="connsiteX2-79" y="connsiteY2-80"/>
              </a:cxn>
              <a:cxn ang="0">
                <a:pos x="connsiteX3-81" y="connsiteY3-82"/>
              </a:cxn>
              <a:cxn ang="0">
                <a:pos x="connsiteX4-83" y="connsiteY4-84"/>
              </a:cxn>
              <a:cxn ang="0">
                <a:pos x="connsiteX5-85" y="connsiteY5-86"/>
              </a:cxn>
              <a:cxn ang="0">
                <a:pos x="connsiteX6-87" y="connsiteY6-88"/>
              </a:cxn>
              <a:cxn ang="0">
                <a:pos x="connsiteX7-89" y="connsiteY7-90"/>
              </a:cxn>
              <a:cxn ang="0">
                <a:pos x="connsiteX8-91" y="connsiteY8-92"/>
              </a:cxn>
              <a:cxn ang="0">
                <a:pos x="connsiteX9-93" y="connsiteY9-94"/>
              </a:cxn>
              <a:cxn ang="0">
                <a:pos x="connsiteX10-95" y="connsiteY10-96"/>
              </a:cxn>
              <a:cxn ang="0">
                <a:pos x="connsiteX11-97" y="connsiteY11-98"/>
              </a:cxn>
              <a:cxn ang="0">
                <a:pos x="connsiteX12-99" y="connsiteY12-100"/>
              </a:cxn>
              <a:cxn ang="0">
                <a:pos x="connsiteX13-101" y="connsiteY13-102"/>
              </a:cxn>
              <a:cxn ang="0">
                <a:pos x="connsiteX14-103" y="connsiteY14-104"/>
              </a:cxn>
              <a:cxn ang="0">
                <a:pos x="connsiteX15-105" y="connsiteY15-106"/>
              </a:cxn>
              <a:cxn ang="0">
                <a:pos x="connsiteX16-107" y="connsiteY16-108"/>
              </a:cxn>
            </a:cxnLst>
            <a:rect l="l" t="t" r="r" b="b"/>
            <a:pathLst>
              <a:path w="7029" h="10000">
                <a:moveTo>
                  <a:pt x="7029" y="9790"/>
                </a:moveTo>
                <a:cubicBezTo>
                  <a:pt x="7047" y="9454"/>
                  <a:pt x="7047" y="8107"/>
                  <a:pt x="7029" y="7771"/>
                </a:cubicBezTo>
                <a:lnTo>
                  <a:pt x="6921" y="7771"/>
                </a:lnTo>
                <a:cubicBezTo>
                  <a:pt x="5797" y="7771"/>
                  <a:pt x="4783" y="7494"/>
                  <a:pt x="4022" y="6989"/>
                </a:cubicBezTo>
                <a:cubicBezTo>
                  <a:pt x="3225" y="6485"/>
                  <a:pt x="2717" y="5752"/>
                  <a:pt x="2717" y="4895"/>
                </a:cubicBezTo>
                <a:lnTo>
                  <a:pt x="2717" y="4819"/>
                </a:lnTo>
                <a:cubicBezTo>
                  <a:pt x="2717" y="4012"/>
                  <a:pt x="3188" y="3280"/>
                  <a:pt x="3949" y="2750"/>
                </a:cubicBezTo>
                <a:cubicBezTo>
                  <a:pt x="4710" y="2220"/>
                  <a:pt x="5797" y="1867"/>
                  <a:pt x="6921" y="1867"/>
                </a:cubicBezTo>
                <a:lnTo>
                  <a:pt x="7029" y="1867"/>
                </a:lnTo>
                <a:lnTo>
                  <a:pt x="7029" y="0"/>
                </a:lnTo>
                <a:lnTo>
                  <a:pt x="6921" y="0"/>
                </a:lnTo>
                <a:cubicBezTo>
                  <a:pt x="5000" y="0"/>
                  <a:pt x="3296" y="530"/>
                  <a:pt x="2029" y="1413"/>
                </a:cubicBezTo>
                <a:cubicBezTo>
                  <a:pt x="761" y="2271"/>
                  <a:pt x="0" y="3482"/>
                  <a:pt x="0" y="4819"/>
                </a:cubicBezTo>
                <a:lnTo>
                  <a:pt x="0" y="4895"/>
                </a:lnTo>
                <a:cubicBezTo>
                  <a:pt x="36" y="6283"/>
                  <a:pt x="797" y="7494"/>
                  <a:pt x="2029" y="8377"/>
                </a:cubicBezTo>
                <a:cubicBezTo>
                  <a:pt x="3296" y="9260"/>
                  <a:pt x="5035" y="9790"/>
                  <a:pt x="6921" y="9790"/>
                </a:cubicBezTo>
                <a:cubicBezTo>
                  <a:pt x="6957" y="9790"/>
                  <a:pt x="6516" y="10264"/>
                  <a:pt x="7029" y="97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5" name="Oval 18"/>
          <p:cNvSpPr>
            <a:spLocks noChangeArrowheads="1"/>
          </p:cNvSpPr>
          <p:nvPr/>
        </p:nvSpPr>
        <p:spPr bwMode="auto">
          <a:xfrm>
            <a:off x="5097291" y="2885241"/>
            <a:ext cx="1020520" cy="1003101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5176449" y="3169930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50%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Freeform 7"/>
          <p:cNvSpPr/>
          <p:nvPr/>
        </p:nvSpPr>
        <p:spPr bwMode="auto">
          <a:xfrm rot="19299227">
            <a:off x="6926365" y="2945746"/>
            <a:ext cx="1229173" cy="1033848"/>
          </a:xfrm>
          <a:custGeom>
            <a:avLst/>
            <a:gdLst>
              <a:gd name="T0" fmla="*/ 308 w 388"/>
              <a:gd name="T1" fmla="*/ 194 h 388"/>
              <a:gd name="T2" fmla="*/ 276 w 388"/>
              <a:gd name="T3" fmla="*/ 275 h 388"/>
              <a:gd name="T4" fmla="*/ 194 w 388"/>
              <a:gd name="T5" fmla="*/ 308 h 388"/>
              <a:gd name="T6" fmla="*/ 191 w 388"/>
              <a:gd name="T7" fmla="*/ 308 h 388"/>
              <a:gd name="T8" fmla="*/ 111 w 388"/>
              <a:gd name="T9" fmla="*/ 277 h 388"/>
              <a:gd name="T10" fmla="*/ 75 w 388"/>
              <a:gd name="T11" fmla="*/ 194 h 388"/>
              <a:gd name="T12" fmla="*/ 75 w 388"/>
              <a:gd name="T13" fmla="*/ 191 h 388"/>
              <a:gd name="T14" fmla="*/ 109 w 388"/>
              <a:gd name="T15" fmla="*/ 109 h 388"/>
              <a:gd name="T16" fmla="*/ 191 w 388"/>
              <a:gd name="T17" fmla="*/ 74 h 388"/>
              <a:gd name="T18" fmla="*/ 194 w 388"/>
              <a:gd name="T19" fmla="*/ 74 h 388"/>
              <a:gd name="T20" fmla="*/ 194 w 388"/>
              <a:gd name="T21" fmla="*/ 0 h 388"/>
              <a:gd name="T22" fmla="*/ 191 w 388"/>
              <a:gd name="T23" fmla="*/ 0 h 388"/>
              <a:gd name="T24" fmla="*/ 56 w 388"/>
              <a:gd name="T25" fmla="*/ 56 h 388"/>
              <a:gd name="T26" fmla="*/ 0 w 388"/>
              <a:gd name="T27" fmla="*/ 191 h 388"/>
              <a:gd name="T28" fmla="*/ 0 w 388"/>
              <a:gd name="T29" fmla="*/ 194 h 388"/>
              <a:gd name="T30" fmla="*/ 56 w 388"/>
              <a:gd name="T31" fmla="*/ 332 h 388"/>
              <a:gd name="T32" fmla="*/ 191 w 388"/>
              <a:gd name="T33" fmla="*/ 388 h 388"/>
              <a:gd name="T34" fmla="*/ 194 w 388"/>
              <a:gd name="T35" fmla="*/ 388 h 388"/>
              <a:gd name="T36" fmla="*/ 332 w 388"/>
              <a:gd name="T37" fmla="*/ 331 h 388"/>
              <a:gd name="T38" fmla="*/ 388 w 388"/>
              <a:gd name="T39" fmla="*/ 194 h 388"/>
              <a:gd name="T40" fmla="*/ 308 w 388"/>
              <a:gd name="T41" fmla="*/ 194 h 388"/>
              <a:gd name="connsiteX0" fmla="*/ 7938 w 10000"/>
              <a:gd name="connsiteY0" fmla="*/ 5000 h 10000"/>
              <a:gd name="connsiteX1" fmla="*/ 7113 w 10000"/>
              <a:gd name="connsiteY1" fmla="*/ 7088 h 10000"/>
              <a:gd name="connsiteX2" fmla="*/ 5000 w 10000"/>
              <a:gd name="connsiteY2" fmla="*/ 7938 h 10000"/>
              <a:gd name="connsiteX3" fmla="*/ 4923 w 10000"/>
              <a:gd name="connsiteY3" fmla="*/ 7938 h 10000"/>
              <a:gd name="connsiteX4" fmla="*/ 2861 w 10000"/>
              <a:gd name="connsiteY4" fmla="*/ 7139 h 10000"/>
              <a:gd name="connsiteX5" fmla="*/ 1933 w 10000"/>
              <a:gd name="connsiteY5" fmla="*/ 5000 h 10000"/>
              <a:gd name="connsiteX6" fmla="*/ 1933 w 10000"/>
              <a:gd name="connsiteY6" fmla="*/ 4923 h 10000"/>
              <a:gd name="connsiteX7" fmla="*/ 2809 w 10000"/>
              <a:gd name="connsiteY7" fmla="*/ 2809 h 10000"/>
              <a:gd name="connsiteX8" fmla="*/ 4923 w 10000"/>
              <a:gd name="connsiteY8" fmla="*/ 1907 h 10000"/>
              <a:gd name="connsiteX9" fmla="*/ 5000 w 10000"/>
              <a:gd name="connsiteY9" fmla="*/ 0 h 10000"/>
              <a:gd name="connsiteX10" fmla="*/ 4923 w 10000"/>
              <a:gd name="connsiteY10" fmla="*/ 0 h 10000"/>
              <a:gd name="connsiteX11" fmla="*/ 1443 w 10000"/>
              <a:gd name="connsiteY11" fmla="*/ 1443 h 10000"/>
              <a:gd name="connsiteX12" fmla="*/ 0 w 10000"/>
              <a:gd name="connsiteY12" fmla="*/ 4923 h 10000"/>
              <a:gd name="connsiteX13" fmla="*/ 0 w 10000"/>
              <a:gd name="connsiteY13" fmla="*/ 5000 h 10000"/>
              <a:gd name="connsiteX14" fmla="*/ 1443 w 10000"/>
              <a:gd name="connsiteY14" fmla="*/ 8557 h 10000"/>
              <a:gd name="connsiteX15" fmla="*/ 4923 w 10000"/>
              <a:gd name="connsiteY15" fmla="*/ 10000 h 10000"/>
              <a:gd name="connsiteX16" fmla="*/ 5000 w 10000"/>
              <a:gd name="connsiteY16" fmla="*/ 10000 h 10000"/>
              <a:gd name="connsiteX17" fmla="*/ 8557 w 10000"/>
              <a:gd name="connsiteY17" fmla="*/ 8531 h 10000"/>
              <a:gd name="connsiteX18" fmla="*/ 10000 w 10000"/>
              <a:gd name="connsiteY18" fmla="*/ 5000 h 10000"/>
              <a:gd name="connsiteX19" fmla="*/ 7938 w 10000"/>
              <a:gd name="connsiteY19" fmla="*/ 5000 h 10000"/>
              <a:gd name="connsiteX0-1" fmla="*/ 7938 w 10000"/>
              <a:gd name="connsiteY0-2" fmla="*/ 5000 h 10000"/>
              <a:gd name="connsiteX1-3" fmla="*/ 7113 w 10000"/>
              <a:gd name="connsiteY1-4" fmla="*/ 7088 h 10000"/>
              <a:gd name="connsiteX2-5" fmla="*/ 5000 w 10000"/>
              <a:gd name="connsiteY2-6" fmla="*/ 7938 h 10000"/>
              <a:gd name="connsiteX3-7" fmla="*/ 4923 w 10000"/>
              <a:gd name="connsiteY3-8" fmla="*/ 7938 h 10000"/>
              <a:gd name="connsiteX4-9" fmla="*/ 2861 w 10000"/>
              <a:gd name="connsiteY4-10" fmla="*/ 7139 h 10000"/>
              <a:gd name="connsiteX5-11" fmla="*/ 1933 w 10000"/>
              <a:gd name="connsiteY5-12" fmla="*/ 5000 h 10000"/>
              <a:gd name="connsiteX6-13" fmla="*/ 1933 w 10000"/>
              <a:gd name="connsiteY6-14" fmla="*/ 4923 h 10000"/>
              <a:gd name="connsiteX7-15" fmla="*/ 2809 w 10000"/>
              <a:gd name="connsiteY7-16" fmla="*/ 2809 h 10000"/>
              <a:gd name="connsiteX8-17" fmla="*/ 4923 w 10000"/>
              <a:gd name="connsiteY8-18" fmla="*/ 1907 h 10000"/>
              <a:gd name="connsiteX9-19" fmla="*/ 5000 w 10000"/>
              <a:gd name="connsiteY9-20" fmla="*/ 0 h 10000"/>
              <a:gd name="connsiteX10-21" fmla="*/ 1443 w 10000"/>
              <a:gd name="connsiteY10-22" fmla="*/ 1443 h 10000"/>
              <a:gd name="connsiteX11-23" fmla="*/ 0 w 10000"/>
              <a:gd name="connsiteY11-24" fmla="*/ 4923 h 10000"/>
              <a:gd name="connsiteX12-25" fmla="*/ 0 w 10000"/>
              <a:gd name="connsiteY12-26" fmla="*/ 5000 h 10000"/>
              <a:gd name="connsiteX13-27" fmla="*/ 1443 w 10000"/>
              <a:gd name="connsiteY13-28" fmla="*/ 8557 h 10000"/>
              <a:gd name="connsiteX14-29" fmla="*/ 4923 w 10000"/>
              <a:gd name="connsiteY14-30" fmla="*/ 10000 h 10000"/>
              <a:gd name="connsiteX15-31" fmla="*/ 5000 w 10000"/>
              <a:gd name="connsiteY15-32" fmla="*/ 10000 h 10000"/>
              <a:gd name="connsiteX16-33" fmla="*/ 8557 w 10000"/>
              <a:gd name="connsiteY16-34" fmla="*/ 8531 h 10000"/>
              <a:gd name="connsiteX17-35" fmla="*/ 10000 w 10000"/>
              <a:gd name="connsiteY17-36" fmla="*/ 5000 h 10000"/>
              <a:gd name="connsiteX18-37" fmla="*/ 7938 w 10000"/>
              <a:gd name="connsiteY18-38" fmla="*/ 5000 h 10000"/>
              <a:gd name="connsiteX0-39" fmla="*/ 7938 w 10000"/>
              <a:gd name="connsiteY0-40" fmla="*/ 3729 h 8729"/>
              <a:gd name="connsiteX1-41" fmla="*/ 7113 w 10000"/>
              <a:gd name="connsiteY1-42" fmla="*/ 5817 h 8729"/>
              <a:gd name="connsiteX2-43" fmla="*/ 5000 w 10000"/>
              <a:gd name="connsiteY2-44" fmla="*/ 6667 h 8729"/>
              <a:gd name="connsiteX3-45" fmla="*/ 4923 w 10000"/>
              <a:gd name="connsiteY3-46" fmla="*/ 6667 h 8729"/>
              <a:gd name="connsiteX4-47" fmla="*/ 2861 w 10000"/>
              <a:gd name="connsiteY4-48" fmla="*/ 5868 h 8729"/>
              <a:gd name="connsiteX5-49" fmla="*/ 1933 w 10000"/>
              <a:gd name="connsiteY5-50" fmla="*/ 3729 h 8729"/>
              <a:gd name="connsiteX6-51" fmla="*/ 1933 w 10000"/>
              <a:gd name="connsiteY6-52" fmla="*/ 3652 h 8729"/>
              <a:gd name="connsiteX7-53" fmla="*/ 2809 w 10000"/>
              <a:gd name="connsiteY7-54" fmla="*/ 1538 h 8729"/>
              <a:gd name="connsiteX8-55" fmla="*/ 4923 w 10000"/>
              <a:gd name="connsiteY8-56" fmla="*/ 636 h 8729"/>
              <a:gd name="connsiteX9-57" fmla="*/ 1443 w 10000"/>
              <a:gd name="connsiteY9-58" fmla="*/ 172 h 8729"/>
              <a:gd name="connsiteX10-59" fmla="*/ 0 w 10000"/>
              <a:gd name="connsiteY10-60" fmla="*/ 3652 h 8729"/>
              <a:gd name="connsiteX11-61" fmla="*/ 0 w 10000"/>
              <a:gd name="connsiteY11-62" fmla="*/ 3729 h 8729"/>
              <a:gd name="connsiteX12-63" fmla="*/ 1443 w 10000"/>
              <a:gd name="connsiteY12-64" fmla="*/ 7286 h 8729"/>
              <a:gd name="connsiteX13-65" fmla="*/ 4923 w 10000"/>
              <a:gd name="connsiteY13-66" fmla="*/ 8729 h 8729"/>
              <a:gd name="connsiteX14-67" fmla="*/ 5000 w 10000"/>
              <a:gd name="connsiteY14-68" fmla="*/ 8729 h 8729"/>
              <a:gd name="connsiteX15-69" fmla="*/ 8557 w 10000"/>
              <a:gd name="connsiteY15-70" fmla="*/ 7260 h 8729"/>
              <a:gd name="connsiteX16-71" fmla="*/ 10000 w 10000"/>
              <a:gd name="connsiteY16-72" fmla="*/ 3729 h 8729"/>
              <a:gd name="connsiteX17-73" fmla="*/ 7938 w 10000"/>
              <a:gd name="connsiteY17-74" fmla="*/ 3729 h 8729"/>
              <a:gd name="connsiteX0-75" fmla="*/ 7938 w 10000"/>
              <a:gd name="connsiteY0-76" fmla="*/ 4152 h 9880"/>
              <a:gd name="connsiteX1-77" fmla="*/ 7113 w 10000"/>
              <a:gd name="connsiteY1-78" fmla="*/ 6544 h 9880"/>
              <a:gd name="connsiteX2-79" fmla="*/ 5000 w 10000"/>
              <a:gd name="connsiteY2-80" fmla="*/ 7518 h 9880"/>
              <a:gd name="connsiteX3-81" fmla="*/ 4923 w 10000"/>
              <a:gd name="connsiteY3-82" fmla="*/ 7518 h 9880"/>
              <a:gd name="connsiteX4-83" fmla="*/ 2861 w 10000"/>
              <a:gd name="connsiteY4-84" fmla="*/ 6602 h 9880"/>
              <a:gd name="connsiteX5-85" fmla="*/ 1933 w 10000"/>
              <a:gd name="connsiteY5-86" fmla="*/ 4152 h 9880"/>
              <a:gd name="connsiteX6-87" fmla="*/ 1933 w 10000"/>
              <a:gd name="connsiteY6-88" fmla="*/ 4064 h 9880"/>
              <a:gd name="connsiteX7-89" fmla="*/ 2809 w 10000"/>
              <a:gd name="connsiteY7-90" fmla="*/ 1642 h 9880"/>
              <a:gd name="connsiteX8-91" fmla="*/ 1443 w 10000"/>
              <a:gd name="connsiteY8-92" fmla="*/ 77 h 9880"/>
              <a:gd name="connsiteX9-93" fmla="*/ 0 w 10000"/>
              <a:gd name="connsiteY9-94" fmla="*/ 4064 h 9880"/>
              <a:gd name="connsiteX10-95" fmla="*/ 0 w 10000"/>
              <a:gd name="connsiteY10-96" fmla="*/ 4152 h 9880"/>
              <a:gd name="connsiteX11-97" fmla="*/ 1443 w 10000"/>
              <a:gd name="connsiteY11-98" fmla="*/ 8227 h 9880"/>
              <a:gd name="connsiteX12-99" fmla="*/ 4923 w 10000"/>
              <a:gd name="connsiteY12-100" fmla="*/ 9880 h 9880"/>
              <a:gd name="connsiteX13-101" fmla="*/ 5000 w 10000"/>
              <a:gd name="connsiteY13-102" fmla="*/ 9880 h 9880"/>
              <a:gd name="connsiteX14-103" fmla="*/ 8557 w 10000"/>
              <a:gd name="connsiteY14-104" fmla="*/ 8197 h 9880"/>
              <a:gd name="connsiteX15-105" fmla="*/ 10000 w 10000"/>
              <a:gd name="connsiteY15-106" fmla="*/ 4152 h 9880"/>
              <a:gd name="connsiteX16-107" fmla="*/ 7938 w 10000"/>
              <a:gd name="connsiteY16-108" fmla="*/ 4152 h 9880"/>
              <a:gd name="connsiteX0-109" fmla="*/ 7938 w 10000"/>
              <a:gd name="connsiteY0-110" fmla="*/ 4124 h 9922"/>
              <a:gd name="connsiteX1-111" fmla="*/ 7113 w 10000"/>
              <a:gd name="connsiteY1-112" fmla="*/ 6545 h 9922"/>
              <a:gd name="connsiteX2-113" fmla="*/ 5000 w 10000"/>
              <a:gd name="connsiteY2-114" fmla="*/ 7531 h 9922"/>
              <a:gd name="connsiteX3-115" fmla="*/ 4923 w 10000"/>
              <a:gd name="connsiteY3-116" fmla="*/ 7531 h 9922"/>
              <a:gd name="connsiteX4-117" fmla="*/ 2861 w 10000"/>
              <a:gd name="connsiteY4-118" fmla="*/ 6604 h 9922"/>
              <a:gd name="connsiteX5-119" fmla="*/ 1933 w 10000"/>
              <a:gd name="connsiteY5-120" fmla="*/ 4124 h 9922"/>
              <a:gd name="connsiteX6-121" fmla="*/ 1933 w 10000"/>
              <a:gd name="connsiteY6-122" fmla="*/ 4035 h 9922"/>
              <a:gd name="connsiteX7-123" fmla="*/ 2809 w 10000"/>
              <a:gd name="connsiteY7-124" fmla="*/ 1584 h 9922"/>
              <a:gd name="connsiteX8-125" fmla="*/ 1443 w 10000"/>
              <a:gd name="connsiteY8-126" fmla="*/ 0 h 9922"/>
              <a:gd name="connsiteX9-127" fmla="*/ 0 w 10000"/>
              <a:gd name="connsiteY9-128" fmla="*/ 4035 h 9922"/>
              <a:gd name="connsiteX10-129" fmla="*/ 0 w 10000"/>
              <a:gd name="connsiteY10-130" fmla="*/ 4124 h 9922"/>
              <a:gd name="connsiteX11-131" fmla="*/ 1443 w 10000"/>
              <a:gd name="connsiteY11-132" fmla="*/ 8249 h 9922"/>
              <a:gd name="connsiteX12-133" fmla="*/ 4923 w 10000"/>
              <a:gd name="connsiteY12-134" fmla="*/ 9922 h 9922"/>
              <a:gd name="connsiteX13-135" fmla="*/ 5000 w 10000"/>
              <a:gd name="connsiteY13-136" fmla="*/ 9922 h 9922"/>
              <a:gd name="connsiteX14-137" fmla="*/ 8557 w 10000"/>
              <a:gd name="connsiteY14-138" fmla="*/ 8219 h 9922"/>
              <a:gd name="connsiteX15-139" fmla="*/ 10000 w 10000"/>
              <a:gd name="connsiteY15-140" fmla="*/ 4124 h 9922"/>
              <a:gd name="connsiteX16-141" fmla="*/ 7938 w 10000"/>
              <a:gd name="connsiteY16-142" fmla="*/ 4124 h 9922"/>
            </a:gdLst>
            <a:ahLst/>
            <a:cxnLst>
              <a:cxn ang="0">
                <a:pos x="connsiteX0-109" y="connsiteY0-110"/>
              </a:cxn>
              <a:cxn ang="0">
                <a:pos x="connsiteX1-111" y="connsiteY1-112"/>
              </a:cxn>
              <a:cxn ang="0">
                <a:pos x="connsiteX2-113" y="connsiteY2-114"/>
              </a:cxn>
              <a:cxn ang="0">
                <a:pos x="connsiteX3-115" y="connsiteY3-116"/>
              </a:cxn>
              <a:cxn ang="0">
                <a:pos x="connsiteX4-117" y="connsiteY4-118"/>
              </a:cxn>
              <a:cxn ang="0">
                <a:pos x="connsiteX5-119" y="connsiteY5-120"/>
              </a:cxn>
              <a:cxn ang="0">
                <a:pos x="connsiteX6-121" y="connsiteY6-122"/>
              </a:cxn>
              <a:cxn ang="0">
                <a:pos x="connsiteX7-123" y="connsiteY7-124"/>
              </a:cxn>
              <a:cxn ang="0">
                <a:pos x="connsiteX8-125" y="connsiteY8-126"/>
              </a:cxn>
              <a:cxn ang="0">
                <a:pos x="connsiteX9-127" y="connsiteY9-128"/>
              </a:cxn>
              <a:cxn ang="0">
                <a:pos x="connsiteX10-129" y="connsiteY10-130"/>
              </a:cxn>
              <a:cxn ang="0">
                <a:pos x="connsiteX11-131" y="connsiteY11-132"/>
              </a:cxn>
              <a:cxn ang="0">
                <a:pos x="connsiteX12-133" y="connsiteY12-134"/>
              </a:cxn>
              <a:cxn ang="0">
                <a:pos x="connsiteX13-135" y="connsiteY13-136"/>
              </a:cxn>
              <a:cxn ang="0">
                <a:pos x="connsiteX14-137" y="connsiteY14-138"/>
              </a:cxn>
              <a:cxn ang="0">
                <a:pos x="connsiteX15-139" y="connsiteY15-140"/>
              </a:cxn>
              <a:cxn ang="0">
                <a:pos x="connsiteX16-141" y="connsiteY16-142"/>
              </a:cxn>
            </a:cxnLst>
            <a:rect l="l" t="t" r="r" b="b"/>
            <a:pathLst>
              <a:path w="10000" h="9922">
                <a:moveTo>
                  <a:pt x="7938" y="4124"/>
                </a:moveTo>
                <a:cubicBezTo>
                  <a:pt x="7912" y="5111"/>
                  <a:pt x="7629" y="5947"/>
                  <a:pt x="7113" y="6545"/>
                </a:cubicBezTo>
                <a:cubicBezTo>
                  <a:pt x="6598" y="7143"/>
                  <a:pt x="5876" y="7501"/>
                  <a:pt x="5000" y="7531"/>
                </a:cubicBezTo>
                <a:lnTo>
                  <a:pt x="4923" y="7531"/>
                </a:lnTo>
                <a:cubicBezTo>
                  <a:pt x="4124" y="7531"/>
                  <a:pt x="3402" y="7203"/>
                  <a:pt x="2861" y="6604"/>
                </a:cubicBezTo>
                <a:cubicBezTo>
                  <a:pt x="2294" y="6007"/>
                  <a:pt x="1933" y="5141"/>
                  <a:pt x="1933" y="4124"/>
                </a:cubicBezTo>
                <a:lnTo>
                  <a:pt x="1933" y="4035"/>
                </a:lnTo>
                <a:cubicBezTo>
                  <a:pt x="1933" y="3079"/>
                  <a:pt x="2891" y="2256"/>
                  <a:pt x="2809" y="1584"/>
                </a:cubicBezTo>
                <a:lnTo>
                  <a:pt x="1443" y="0"/>
                </a:lnTo>
                <a:cubicBezTo>
                  <a:pt x="541" y="1017"/>
                  <a:pt x="0" y="2451"/>
                  <a:pt x="0" y="4035"/>
                </a:cubicBezTo>
                <a:lnTo>
                  <a:pt x="0" y="4124"/>
                </a:lnTo>
                <a:cubicBezTo>
                  <a:pt x="26" y="5768"/>
                  <a:pt x="567" y="7203"/>
                  <a:pt x="1443" y="8249"/>
                </a:cubicBezTo>
                <a:cubicBezTo>
                  <a:pt x="2345" y="9294"/>
                  <a:pt x="3582" y="9922"/>
                  <a:pt x="4923" y="9922"/>
                </a:cubicBezTo>
                <a:lnTo>
                  <a:pt x="5000" y="9922"/>
                </a:lnTo>
                <a:cubicBezTo>
                  <a:pt x="6418" y="9892"/>
                  <a:pt x="7655" y="9264"/>
                  <a:pt x="8557" y="8219"/>
                </a:cubicBezTo>
                <a:cubicBezTo>
                  <a:pt x="9433" y="7173"/>
                  <a:pt x="9974" y="5739"/>
                  <a:pt x="10000" y="4124"/>
                </a:cubicBezTo>
                <a:lnTo>
                  <a:pt x="7938" y="41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" name="AutoShape 5"/>
          <p:cNvSpPr>
            <a:spLocks noChangeAspect="1" noChangeArrowheads="1" noTextEdit="1"/>
          </p:cNvSpPr>
          <p:nvPr/>
        </p:nvSpPr>
        <p:spPr bwMode="auto">
          <a:xfrm>
            <a:off x="6884429" y="2791929"/>
            <a:ext cx="1226206" cy="120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05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3" name="Oval 9"/>
          <p:cNvSpPr>
            <a:spLocks noChangeArrowheads="1"/>
          </p:cNvSpPr>
          <p:nvPr/>
        </p:nvSpPr>
        <p:spPr bwMode="auto">
          <a:xfrm>
            <a:off x="6982328" y="2885241"/>
            <a:ext cx="1020520" cy="1003101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7025103" y="3169930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60%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5" name="TextBox 23"/>
          <p:cNvSpPr txBox="1"/>
          <p:nvPr/>
        </p:nvSpPr>
        <p:spPr>
          <a:xfrm>
            <a:off x="2855644" y="4085157"/>
            <a:ext cx="1547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单击输入文本内容</a:t>
            </a:r>
            <a:endParaRPr lang="en-US" altLang="zh-CN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单击输入文本内容</a:t>
            </a:r>
            <a:endParaRPr lang="en-US" altLang="zh-CN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单击输入文本内容</a:t>
            </a:r>
            <a:endParaRPr lang="en-US" altLang="zh-CN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单击输入文本内容</a:t>
            </a:r>
            <a:endParaRPr lang="en-US" altLang="zh-CN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6" name="TextBox 26"/>
          <p:cNvSpPr txBox="1"/>
          <p:nvPr/>
        </p:nvSpPr>
        <p:spPr>
          <a:xfrm>
            <a:off x="4968463" y="4085157"/>
            <a:ext cx="1547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单击输入文本内容</a:t>
            </a:r>
            <a:endParaRPr lang="en-US" altLang="zh-CN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单击输入文本内容</a:t>
            </a:r>
            <a:endParaRPr lang="en-US" altLang="zh-CN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单击输入文本内容</a:t>
            </a:r>
            <a:endParaRPr lang="en-US" altLang="zh-CN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单击输入文本内容</a:t>
            </a:r>
            <a:endParaRPr lang="en-US" altLang="zh-CN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7" name="TextBox 29"/>
          <p:cNvSpPr txBox="1"/>
          <p:nvPr/>
        </p:nvSpPr>
        <p:spPr>
          <a:xfrm>
            <a:off x="6912679" y="4085659"/>
            <a:ext cx="1547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单击输入文本内容</a:t>
            </a:r>
            <a:endParaRPr lang="en-US" altLang="zh-CN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单击输入文本内容</a:t>
            </a:r>
            <a:endParaRPr lang="en-US" altLang="zh-CN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单击输入文本内容</a:t>
            </a:r>
            <a:endParaRPr lang="en-US" altLang="zh-CN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单击输入文本内容</a:t>
            </a:r>
            <a:endParaRPr lang="en-US" altLang="zh-CN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0" y="0"/>
            <a:ext cx="9144000" cy="7715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4" name="菱形 43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5" name="菱形 44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6" name="菱形 45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48" name="菱形 47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9" name="菱形 48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0" name="菱形 49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52" name="菱形 51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3" name="菱形 52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4" name="菱形 53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97" name="矩形 96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8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Impact" panose="020B080603090205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矩形 66"/>
          <p:cNvSpPr/>
          <p:nvPr/>
        </p:nvSpPr>
        <p:spPr>
          <a:xfrm>
            <a:off x="0" y="0"/>
            <a:ext cx="9144000" cy="7715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8" name="组合 67"/>
          <p:cNvGrpSpPr/>
          <p:nvPr/>
        </p:nvGrpSpPr>
        <p:grpSpPr>
          <a:xfrm>
            <a:off x="8152729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69" name="菱形 68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菱形 69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菱形 70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8425672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73" name="菱形 72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菱形 73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菱形 74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8698616" y="181806"/>
            <a:ext cx="265872" cy="359164"/>
            <a:chOff x="7550086" y="49596"/>
            <a:chExt cx="1521906" cy="2055929"/>
          </a:xfrm>
          <a:solidFill>
            <a:schemeClr val="bg1"/>
          </a:solidFill>
        </p:grpSpPr>
        <p:sp>
          <p:nvSpPr>
            <p:cNvPr id="77" name="菱形 76"/>
            <p:cNvSpPr/>
            <p:nvPr/>
          </p:nvSpPr>
          <p:spPr>
            <a:xfrm>
              <a:off x="7550086" y="49596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菱形 77"/>
            <p:cNvSpPr/>
            <p:nvPr/>
          </p:nvSpPr>
          <p:spPr>
            <a:xfrm>
              <a:off x="8172400" y="669791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菱形 78"/>
            <p:cNvSpPr/>
            <p:nvPr/>
          </p:nvSpPr>
          <p:spPr>
            <a:xfrm>
              <a:off x="7550086" y="1208330"/>
              <a:ext cx="899592" cy="89719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8604448" y="4587974"/>
            <a:ext cx="402805" cy="402805"/>
            <a:chOff x="6704250" y="3107164"/>
            <a:chExt cx="1800000" cy="1800000"/>
          </a:xfrm>
          <a:blipFill>
            <a:blip r:embed="rId2"/>
            <a:stretch>
              <a:fillRect/>
            </a:stretch>
          </a:blipFill>
        </p:grpSpPr>
        <p:sp>
          <p:nvSpPr>
            <p:cNvPr id="81" name="右箭头 80"/>
            <p:cNvSpPr/>
            <p:nvPr/>
          </p:nvSpPr>
          <p:spPr>
            <a:xfrm>
              <a:off x="7225440" y="3641190"/>
              <a:ext cx="836511" cy="73194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同心圆 81"/>
            <p:cNvSpPr/>
            <p:nvPr/>
          </p:nvSpPr>
          <p:spPr>
            <a:xfrm>
              <a:off x="6704250" y="3107164"/>
              <a:ext cx="1800000" cy="1800000"/>
            </a:xfrm>
            <a:prstGeom prst="donut">
              <a:avLst>
                <a:gd name="adj" fmla="val 1249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83" name="矩形 82"/>
          <p:cNvSpPr/>
          <p:nvPr/>
        </p:nvSpPr>
        <p:spPr>
          <a:xfrm>
            <a:off x="549638" y="186194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LOGO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4" name="Freeform 5567"/>
          <p:cNvSpPr>
            <a:spLocks noEditPoints="1"/>
          </p:cNvSpPr>
          <p:nvPr/>
        </p:nvSpPr>
        <p:spPr bwMode="auto">
          <a:xfrm>
            <a:off x="251520" y="186194"/>
            <a:ext cx="317957" cy="361734"/>
          </a:xfrm>
          <a:custGeom>
            <a:avLst/>
            <a:gdLst>
              <a:gd name="T0" fmla="*/ 33 w 108"/>
              <a:gd name="T1" fmla="*/ 110 h 123"/>
              <a:gd name="T2" fmla="*/ 31 w 108"/>
              <a:gd name="T3" fmla="*/ 112 h 123"/>
              <a:gd name="T4" fmla="*/ 31 w 108"/>
              <a:gd name="T5" fmla="*/ 114 h 123"/>
              <a:gd name="T6" fmla="*/ 33 w 108"/>
              <a:gd name="T7" fmla="*/ 116 h 123"/>
              <a:gd name="T8" fmla="*/ 50 w 108"/>
              <a:gd name="T9" fmla="*/ 116 h 123"/>
              <a:gd name="T10" fmla="*/ 52 w 108"/>
              <a:gd name="T11" fmla="*/ 114 h 123"/>
              <a:gd name="T12" fmla="*/ 52 w 108"/>
              <a:gd name="T13" fmla="*/ 112 h 123"/>
              <a:gd name="T14" fmla="*/ 50 w 108"/>
              <a:gd name="T15" fmla="*/ 110 h 123"/>
              <a:gd name="T16" fmla="*/ 33 w 108"/>
              <a:gd name="T17" fmla="*/ 110 h 123"/>
              <a:gd name="T18" fmla="*/ 45 w 108"/>
              <a:gd name="T19" fmla="*/ 37 h 123"/>
              <a:gd name="T20" fmla="*/ 45 w 108"/>
              <a:gd name="T21" fmla="*/ 41 h 123"/>
              <a:gd name="T22" fmla="*/ 91 w 108"/>
              <a:gd name="T23" fmla="*/ 41 h 123"/>
              <a:gd name="T24" fmla="*/ 91 w 108"/>
              <a:gd name="T25" fmla="*/ 37 h 123"/>
              <a:gd name="T26" fmla="*/ 45 w 108"/>
              <a:gd name="T27" fmla="*/ 37 h 123"/>
              <a:gd name="T28" fmla="*/ 41 w 108"/>
              <a:gd name="T29" fmla="*/ 47 h 123"/>
              <a:gd name="T30" fmla="*/ 41 w 108"/>
              <a:gd name="T31" fmla="*/ 51 h 123"/>
              <a:gd name="T32" fmla="*/ 96 w 108"/>
              <a:gd name="T33" fmla="*/ 51 h 123"/>
              <a:gd name="T34" fmla="*/ 96 w 108"/>
              <a:gd name="T35" fmla="*/ 47 h 123"/>
              <a:gd name="T36" fmla="*/ 41 w 108"/>
              <a:gd name="T37" fmla="*/ 47 h 123"/>
              <a:gd name="T38" fmla="*/ 45 w 108"/>
              <a:gd name="T39" fmla="*/ 58 h 123"/>
              <a:gd name="T40" fmla="*/ 45 w 108"/>
              <a:gd name="T41" fmla="*/ 62 h 123"/>
              <a:gd name="T42" fmla="*/ 91 w 108"/>
              <a:gd name="T43" fmla="*/ 62 h 123"/>
              <a:gd name="T44" fmla="*/ 91 w 108"/>
              <a:gd name="T45" fmla="*/ 58 h 123"/>
              <a:gd name="T46" fmla="*/ 45 w 108"/>
              <a:gd name="T47" fmla="*/ 58 h 123"/>
              <a:gd name="T48" fmla="*/ 67 w 108"/>
              <a:gd name="T49" fmla="*/ 21 h 123"/>
              <a:gd name="T50" fmla="*/ 67 w 108"/>
              <a:gd name="T51" fmla="*/ 21 h 123"/>
              <a:gd name="T52" fmla="*/ 108 w 108"/>
              <a:gd name="T53" fmla="*/ 50 h 123"/>
              <a:gd name="T54" fmla="*/ 67 w 108"/>
              <a:gd name="T55" fmla="*/ 79 h 123"/>
              <a:gd name="T56" fmla="*/ 53 w 108"/>
              <a:gd name="T57" fmla="*/ 77 h 123"/>
              <a:gd name="T58" fmla="*/ 41 w 108"/>
              <a:gd name="T59" fmla="*/ 87 h 123"/>
              <a:gd name="T60" fmla="*/ 45 w 108"/>
              <a:gd name="T61" fmla="*/ 75 h 123"/>
              <a:gd name="T62" fmla="*/ 26 w 108"/>
              <a:gd name="T63" fmla="*/ 50 h 123"/>
              <a:gd name="T64" fmla="*/ 67 w 108"/>
              <a:gd name="T65" fmla="*/ 21 h 123"/>
              <a:gd name="T66" fmla="*/ 4 w 108"/>
              <a:gd name="T67" fmla="*/ 0 h 123"/>
              <a:gd name="T68" fmla="*/ 78 w 108"/>
              <a:gd name="T69" fmla="*/ 0 h 123"/>
              <a:gd name="T70" fmla="*/ 83 w 108"/>
              <a:gd name="T71" fmla="*/ 5 h 123"/>
              <a:gd name="T72" fmla="*/ 83 w 108"/>
              <a:gd name="T73" fmla="*/ 16 h 123"/>
              <a:gd name="T74" fmla="*/ 72 w 108"/>
              <a:gd name="T75" fmla="*/ 14 h 123"/>
              <a:gd name="T76" fmla="*/ 72 w 108"/>
              <a:gd name="T77" fmla="*/ 11 h 123"/>
              <a:gd name="T78" fmla="*/ 11 w 108"/>
              <a:gd name="T79" fmla="*/ 11 h 123"/>
              <a:gd name="T80" fmla="*/ 11 w 108"/>
              <a:gd name="T81" fmla="*/ 103 h 123"/>
              <a:gd name="T82" fmla="*/ 72 w 108"/>
              <a:gd name="T83" fmla="*/ 103 h 123"/>
              <a:gd name="T84" fmla="*/ 72 w 108"/>
              <a:gd name="T85" fmla="*/ 86 h 123"/>
              <a:gd name="T86" fmla="*/ 83 w 108"/>
              <a:gd name="T87" fmla="*/ 84 h 123"/>
              <a:gd name="T88" fmla="*/ 83 w 108"/>
              <a:gd name="T89" fmla="*/ 118 h 123"/>
              <a:gd name="T90" fmla="*/ 78 w 108"/>
              <a:gd name="T91" fmla="*/ 123 h 123"/>
              <a:gd name="T92" fmla="*/ 4 w 108"/>
              <a:gd name="T93" fmla="*/ 123 h 123"/>
              <a:gd name="T94" fmla="*/ 0 w 108"/>
              <a:gd name="T95" fmla="*/ 118 h 123"/>
              <a:gd name="T96" fmla="*/ 0 w 108"/>
              <a:gd name="T97" fmla="*/ 5 h 123"/>
              <a:gd name="T98" fmla="*/ 4 w 108"/>
              <a:gd name="T9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" h="123">
                <a:moveTo>
                  <a:pt x="33" y="110"/>
                </a:moveTo>
                <a:cubicBezTo>
                  <a:pt x="32" y="110"/>
                  <a:pt x="31" y="111"/>
                  <a:pt x="31" y="112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5"/>
                  <a:pt x="32" y="116"/>
                  <a:pt x="33" y="116"/>
                </a:cubicBezTo>
                <a:cubicBezTo>
                  <a:pt x="50" y="116"/>
                  <a:pt x="50" y="116"/>
                  <a:pt x="50" y="116"/>
                </a:cubicBezTo>
                <a:cubicBezTo>
                  <a:pt x="51" y="116"/>
                  <a:pt x="52" y="115"/>
                  <a:pt x="52" y="11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2" y="111"/>
                  <a:pt x="51" y="110"/>
                  <a:pt x="50" y="110"/>
                </a:cubicBezTo>
                <a:cubicBezTo>
                  <a:pt x="33" y="110"/>
                  <a:pt x="33" y="110"/>
                  <a:pt x="33" y="110"/>
                </a:cubicBezTo>
                <a:close/>
                <a:moveTo>
                  <a:pt x="45" y="37"/>
                </a:moveTo>
                <a:cubicBezTo>
                  <a:pt x="45" y="41"/>
                  <a:pt x="45" y="41"/>
                  <a:pt x="45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45" y="37"/>
                  <a:pt x="45" y="37"/>
                  <a:pt x="45" y="37"/>
                </a:cubicBezTo>
                <a:close/>
                <a:moveTo>
                  <a:pt x="41" y="47"/>
                </a:moveTo>
                <a:cubicBezTo>
                  <a:pt x="41" y="51"/>
                  <a:pt x="41" y="51"/>
                  <a:pt x="41" y="51"/>
                </a:cubicBezTo>
                <a:cubicBezTo>
                  <a:pt x="96" y="51"/>
                  <a:pt x="96" y="51"/>
                  <a:pt x="96" y="51"/>
                </a:cubicBezTo>
                <a:cubicBezTo>
                  <a:pt x="96" y="47"/>
                  <a:pt x="96" y="47"/>
                  <a:pt x="96" y="47"/>
                </a:cubicBezTo>
                <a:cubicBezTo>
                  <a:pt x="41" y="47"/>
                  <a:pt x="41" y="47"/>
                  <a:pt x="41" y="47"/>
                </a:cubicBezTo>
                <a:close/>
                <a:moveTo>
                  <a:pt x="45" y="58"/>
                </a:moveTo>
                <a:cubicBezTo>
                  <a:pt x="45" y="62"/>
                  <a:pt x="45" y="62"/>
                  <a:pt x="45" y="62"/>
                </a:cubicBezTo>
                <a:cubicBezTo>
                  <a:pt x="91" y="62"/>
                  <a:pt x="91" y="62"/>
                  <a:pt x="91" y="62"/>
                </a:cubicBezTo>
                <a:cubicBezTo>
                  <a:pt x="91" y="58"/>
                  <a:pt x="91" y="58"/>
                  <a:pt x="91" y="58"/>
                </a:cubicBezTo>
                <a:cubicBezTo>
                  <a:pt x="45" y="58"/>
                  <a:pt x="45" y="58"/>
                  <a:pt x="45" y="58"/>
                </a:cubicBezTo>
                <a:close/>
                <a:moveTo>
                  <a:pt x="67" y="21"/>
                </a:moveTo>
                <a:cubicBezTo>
                  <a:pt x="67" y="21"/>
                  <a:pt x="67" y="21"/>
                  <a:pt x="67" y="21"/>
                </a:cubicBezTo>
                <a:cubicBezTo>
                  <a:pt x="90" y="21"/>
                  <a:pt x="108" y="34"/>
                  <a:pt x="108" y="50"/>
                </a:cubicBezTo>
                <a:cubicBezTo>
                  <a:pt x="108" y="66"/>
                  <a:pt x="90" y="79"/>
                  <a:pt x="67" y="79"/>
                </a:cubicBezTo>
                <a:cubicBezTo>
                  <a:pt x="62" y="79"/>
                  <a:pt x="58" y="79"/>
                  <a:pt x="53" y="77"/>
                </a:cubicBezTo>
                <a:cubicBezTo>
                  <a:pt x="41" y="87"/>
                  <a:pt x="41" y="87"/>
                  <a:pt x="41" y="87"/>
                </a:cubicBezTo>
                <a:cubicBezTo>
                  <a:pt x="45" y="75"/>
                  <a:pt x="45" y="75"/>
                  <a:pt x="45" y="75"/>
                </a:cubicBezTo>
                <a:cubicBezTo>
                  <a:pt x="33" y="69"/>
                  <a:pt x="26" y="60"/>
                  <a:pt x="26" y="50"/>
                </a:cubicBezTo>
                <a:cubicBezTo>
                  <a:pt x="26" y="34"/>
                  <a:pt x="44" y="21"/>
                  <a:pt x="67" y="21"/>
                </a:cubicBezTo>
                <a:close/>
                <a:moveTo>
                  <a:pt x="4" y="0"/>
                </a:moveTo>
                <a:cubicBezTo>
                  <a:pt x="78" y="0"/>
                  <a:pt x="78" y="0"/>
                  <a:pt x="78" y="0"/>
                </a:cubicBezTo>
                <a:cubicBezTo>
                  <a:pt x="81" y="0"/>
                  <a:pt x="83" y="2"/>
                  <a:pt x="83" y="5"/>
                </a:cubicBezTo>
                <a:cubicBezTo>
                  <a:pt x="83" y="16"/>
                  <a:pt x="83" y="16"/>
                  <a:pt x="83" y="16"/>
                </a:cubicBezTo>
                <a:cubicBezTo>
                  <a:pt x="80" y="15"/>
                  <a:pt x="76" y="15"/>
                  <a:pt x="72" y="14"/>
                </a:cubicBezTo>
                <a:cubicBezTo>
                  <a:pt x="72" y="11"/>
                  <a:pt x="72" y="11"/>
                  <a:pt x="72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03"/>
                  <a:pt x="11" y="103"/>
                  <a:pt x="11" y="103"/>
                </a:cubicBezTo>
                <a:cubicBezTo>
                  <a:pt x="31" y="103"/>
                  <a:pt x="47" y="103"/>
                  <a:pt x="72" y="103"/>
                </a:cubicBezTo>
                <a:cubicBezTo>
                  <a:pt x="72" y="86"/>
                  <a:pt x="72" y="86"/>
                  <a:pt x="72" y="86"/>
                </a:cubicBezTo>
                <a:cubicBezTo>
                  <a:pt x="76" y="86"/>
                  <a:pt x="80" y="85"/>
                  <a:pt x="83" y="84"/>
                </a:cubicBezTo>
                <a:cubicBezTo>
                  <a:pt x="83" y="118"/>
                  <a:pt x="83" y="118"/>
                  <a:pt x="83" y="118"/>
                </a:cubicBezTo>
                <a:cubicBezTo>
                  <a:pt x="83" y="121"/>
                  <a:pt x="81" y="123"/>
                  <a:pt x="78" y="123"/>
                </a:cubicBezTo>
                <a:cubicBezTo>
                  <a:pt x="4" y="123"/>
                  <a:pt x="4" y="123"/>
                  <a:pt x="4" y="123"/>
                </a:cubicBezTo>
                <a:cubicBezTo>
                  <a:pt x="2" y="123"/>
                  <a:pt x="0" y="121"/>
                  <a:pt x="0" y="11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Impact" panose="020B0806030902050204"/>
              <a:sym typeface="Impact" panose="020B0806030902050204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2419271" y="1506806"/>
            <a:ext cx="4305457" cy="3009160"/>
            <a:chOff x="2215214" y="987574"/>
            <a:chExt cx="4869705" cy="3403523"/>
          </a:xfrm>
        </p:grpSpPr>
        <p:grpSp>
          <p:nvGrpSpPr>
            <p:cNvPr id="37" name="组合 36"/>
            <p:cNvGrpSpPr/>
            <p:nvPr/>
          </p:nvGrpSpPr>
          <p:grpSpPr>
            <a:xfrm>
              <a:off x="2215214" y="987574"/>
              <a:ext cx="4869705" cy="3403523"/>
              <a:chOff x="1712598" y="1203601"/>
              <a:chExt cx="3795261" cy="2652572"/>
            </a:xfrm>
            <a:solidFill>
              <a:schemeClr val="tx1"/>
            </a:solidFill>
          </p:grpSpPr>
          <p:grpSp>
            <p:nvGrpSpPr>
              <p:cNvPr id="49" name="组合 48"/>
              <p:cNvGrpSpPr/>
              <p:nvPr/>
            </p:nvGrpSpPr>
            <p:grpSpPr>
              <a:xfrm rot="16200000">
                <a:off x="3524544" y="611120"/>
                <a:ext cx="1390834" cy="2575796"/>
                <a:chOff x="4584739" y="2156194"/>
                <a:chExt cx="1390834" cy="2575796"/>
              </a:xfrm>
              <a:grpFill/>
            </p:grpSpPr>
            <p:sp>
              <p:nvSpPr>
                <p:cNvPr id="53" name="任意多边形 52"/>
                <p:cNvSpPr/>
                <p:nvPr/>
              </p:nvSpPr>
              <p:spPr>
                <a:xfrm flipH="1">
                  <a:off x="4584739" y="2156194"/>
                  <a:ext cx="1368152" cy="1367327"/>
                </a:xfrm>
                <a:custGeom>
                  <a:avLst/>
                  <a:gdLst>
                    <a:gd name="connsiteX0" fmla="*/ 1368152 w 2736304"/>
                    <a:gd name="connsiteY0" fmla="*/ 0 h 2734654"/>
                    <a:gd name="connsiteX1" fmla="*/ 2736304 w 2736304"/>
                    <a:gd name="connsiteY1" fmla="*/ 1368000 h 2734654"/>
                    <a:gd name="connsiteX2" fmla="*/ 2415016 w 2736304"/>
                    <a:gd name="connsiteY2" fmla="*/ 1368000 h 2734654"/>
                    <a:gd name="connsiteX3" fmla="*/ 1368152 w 2736304"/>
                    <a:gd name="connsiteY3" fmla="*/ 321288 h 2734654"/>
                    <a:gd name="connsiteX4" fmla="*/ 321288 w 2736304"/>
                    <a:gd name="connsiteY4" fmla="*/ 1368000 h 2734654"/>
                    <a:gd name="connsiteX5" fmla="*/ 1261116 w 2736304"/>
                    <a:gd name="connsiteY5" fmla="*/ 2409308 h 2734654"/>
                    <a:gd name="connsiteX6" fmla="*/ 1341487 w 2736304"/>
                    <a:gd name="connsiteY6" fmla="*/ 2413366 h 2734654"/>
                    <a:gd name="connsiteX7" fmla="*/ 1341487 w 2736304"/>
                    <a:gd name="connsiteY7" fmla="*/ 2734654 h 2734654"/>
                    <a:gd name="connsiteX8" fmla="*/ 1228267 w 2736304"/>
                    <a:gd name="connsiteY8" fmla="*/ 2728937 h 2734654"/>
                    <a:gd name="connsiteX9" fmla="*/ 0 w 2736304"/>
                    <a:gd name="connsiteY9" fmla="*/ 1368000 h 2734654"/>
                    <a:gd name="connsiteX10" fmla="*/ 1368152 w 2736304"/>
                    <a:gd name="connsiteY10" fmla="*/ 0 h 27346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736304" h="2734654">
                      <a:moveTo>
                        <a:pt x="1368152" y="0"/>
                      </a:moveTo>
                      <a:cubicBezTo>
                        <a:pt x="2123761" y="0"/>
                        <a:pt x="2736304" y="612474"/>
                        <a:pt x="2736304" y="1368000"/>
                      </a:cubicBezTo>
                      <a:lnTo>
                        <a:pt x="2415016" y="1368000"/>
                      </a:lnTo>
                      <a:cubicBezTo>
                        <a:pt x="2415016" y="789917"/>
                        <a:pt x="1946319" y="321288"/>
                        <a:pt x="1368152" y="321288"/>
                      </a:cubicBezTo>
                      <a:cubicBezTo>
                        <a:pt x="789985" y="321288"/>
                        <a:pt x="321288" y="789917"/>
                        <a:pt x="321288" y="1368000"/>
                      </a:cubicBezTo>
                      <a:cubicBezTo>
                        <a:pt x="321288" y="1909953"/>
                        <a:pt x="733229" y="2355706"/>
                        <a:pt x="1261116" y="2409308"/>
                      </a:cubicBezTo>
                      <a:lnTo>
                        <a:pt x="1341487" y="2413366"/>
                      </a:lnTo>
                      <a:lnTo>
                        <a:pt x="1341487" y="2734654"/>
                      </a:lnTo>
                      <a:lnTo>
                        <a:pt x="1228267" y="2728937"/>
                      </a:lnTo>
                      <a:cubicBezTo>
                        <a:pt x="538368" y="2658882"/>
                        <a:pt x="0" y="2076306"/>
                        <a:pt x="0" y="1368000"/>
                      </a:cubicBezTo>
                      <a:cubicBezTo>
                        <a:pt x="0" y="612474"/>
                        <a:pt x="612543" y="0"/>
                        <a:pt x="1368152" y="0"/>
                      </a:cubicBezTo>
                      <a:close/>
                    </a:path>
                  </a:pathLst>
                </a:cu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54" name="任意多边形 53"/>
                <p:cNvSpPr/>
                <p:nvPr/>
              </p:nvSpPr>
              <p:spPr>
                <a:xfrm flipV="1">
                  <a:off x="4607421" y="3364663"/>
                  <a:ext cx="1368152" cy="1367327"/>
                </a:xfrm>
                <a:custGeom>
                  <a:avLst/>
                  <a:gdLst>
                    <a:gd name="connsiteX0" fmla="*/ 1368152 w 2736304"/>
                    <a:gd name="connsiteY0" fmla="*/ 0 h 2734654"/>
                    <a:gd name="connsiteX1" fmla="*/ 2736304 w 2736304"/>
                    <a:gd name="connsiteY1" fmla="*/ 1368000 h 2734654"/>
                    <a:gd name="connsiteX2" fmla="*/ 2415016 w 2736304"/>
                    <a:gd name="connsiteY2" fmla="*/ 1368000 h 2734654"/>
                    <a:gd name="connsiteX3" fmla="*/ 1368152 w 2736304"/>
                    <a:gd name="connsiteY3" fmla="*/ 321288 h 2734654"/>
                    <a:gd name="connsiteX4" fmla="*/ 321288 w 2736304"/>
                    <a:gd name="connsiteY4" fmla="*/ 1368000 h 2734654"/>
                    <a:gd name="connsiteX5" fmla="*/ 1261116 w 2736304"/>
                    <a:gd name="connsiteY5" fmla="*/ 2409308 h 2734654"/>
                    <a:gd name="connsiteX6" fmla="*/ 1341487 w 2736304"/>
                    <a:gd name="connsiteY6" fmla="*/ 2413366 h 2734654"/>
                    <a:gd name="connsiteX7" fmla="*/ 1341487 w 2736304"/>
                    <a:gd name="connsiteY7" fmla="*/ 2734654 h 2734654"/>
                    <a:gd name="connsiteX8" fmla="*/ 1228267 w 2736304"/>
                    <a:gd name="connsiteY8" fmla="*/ 2728937 h 2734654"/>
                    <a:gd name="connsiteX9" fmla="*/ 0 w 2736304"/>
                    <a:gd name="connsiteY9" fmla="*/ 1368000 h 2734654"/>
                    <a:gd name="connsiteX10" fmla="*/ 1368152 w 2736304"/>
                    <a:gd name="connsiteY10" fmla="*/ 0 h 27346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736304" h="2734654">
                      <a:moveTo>
                        <a:pt x="1368152" y="0"/>
                      </a:moveTo>
                      <a:cubicBezTo>
                        <a:pt x="2123761" y="0"/>
                        <a:pt x="2736304" y="612474"/>
                        <a:pt x="2736304" y="1368000"/>
                      </a:cubicBezTo>
                      <a:lnTo>
                        <a:pt x="2415016" y="1368000"/>
                      </a:lnTo>
                      <a:cubicBezTo>
                        <a:pt x="2415016" y="789917"/>
                        <a:pt x="1946319" y="321288"/>
                        <a:pt x="1368152" y="321288"/>
                      </a:cubicBezTo>
                      <a:cubicBezTo>
                        <a:pt x="789985" y="321288"/>
                        <a:pt x="321288" y="789917"/>
                        <a:pt x="321288" y="1368000"/>
                      </a:cubicBezTo>
                      <a:cubicBezTo>
                        <a:pt x="321288" y="1909953"/>
                        <a:pt x="733229" y="2355706"/>
                        <a:pt x="1261116" y="2409308"/>
                      </a:cubicBezTo>
                      <a:lnTo>
                        <a:pt x="1341487" y="2413366"/>
                      </a:lnTo>
                      <a:lnTo>
                        <a:pt x="1341487" y="2734654"/>
                      </a:lnTo>
                      <a:lnTo>
                        <a:pt x="1228267" y="2728937"/>
                      </a:lnTo>
                      <a:cubicBezTo>
                        <a:pt x="538368" y="2658882"/>
                        <a:pt x="0" y="2076306"/>
                        <a:pt x="0" y="1368000"/>
                      </a:cubicBezTo>
                      <a:cubicBezTo>
                        <a:pt x="0" y="612474"/>
                        <a:pt x="612543" y="0"/>
                        <a:pt x="1368152" y="0"/>
                      </a:cubicBezTo>
                      <a:close/>
                    </a:path>
                  </a:pathLst>
                </a:cu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</p:grpSp>
          <p:grpSp>
            <p:nvGrpSpPr>
              <p:cNvPr id="50" name="组合 49"/>
              <p:cNvGrpSpPr/>
              <p:nvPr/>
            </p:nvGrpSpPr>
            <p:grpSpPr>
              <a:xfrm rot="16200000">
                <a:off x="2283943" y="1856390"/>
                <a:ext cx="1428438" cy="2571127"/>
                <a:chOff x="4547135" y="2160863"/>
                <a:chExt cx="1428438" cy="2571127"/>
              </a:xfrm>
              <a:grpFill/>
            </p:grpSpPr>
            <p:sp>
              <p:nvSpPr>
                <p:cNvPr id="51" name="任意多边形 50"/>
                <p:cNvSpPr/>
                <p:nvPr/>
              </p:nvSpPr>
              <p:spPr>
                <a:xfrm flipH="1">
                  <a:off x="4547135" y="2160863"/>
                  <a:ext cx="1368152" cy="1367327"/>
                </a:xfrm>
                <a:custGeom>
                  <a:avLst/>
                  <a:gdLst>
                    <a:gd name="connsiteX0" fmla="*/ 1368152 w 2736304"/>
                    <a:gd name="connsiteY0" fmla="*/ 0 h 2734654"/>
                    <a:gd name="connsiteX1" fmla="*/ 2736304 w 2736304"/>
                    <a:gd name="connsiteY1" fmla="*/ 1368000 h 2734654"/>
                    <a:gd name="connsiteX2" fmla="*/ 2415016 w 2736304"/>
                    <a:gd name="connsiteY2" fmla="*/ 1368000 h 2734654"/>
                    <a:gd name="connsiteX3" fmla="*/ 1368152 w 2736304"/>
                    <a:gd name="connsiteY3" fmla="*/ 321288 h 2734654"/>
                    <a:gd name="connsiteX4" fmla="*/ 321288 w 2736304"/>
                    <a:gd name="connsiteY4" fmla="*/ 1368000 h 2734654"/>
                    <a:gd name="connsiteX5" fmla="*/ 1261116 w 2736304"/>
                    <a:gd name="connsiteY5" fmla="*/ 2409308 h 2734654"/>
                    <a:gd name="connsiteX6" fmla="*/ 1341487 w 2736304"/>
                    <a:gd name="connsiteY6" fmla="*/ 2413366 h 2734654"/>
                    <a:gd name="connsiteX7" fmla="*/ 1341487 w 2736304"/>
                    <a:gd name="connsiteY7" fmla="*/ 2734654 h 2734654"/>
                    <a:gd name="connsiteX8" fmla="*/ 1228267 w 2736304"/>
                    <a:gd name="connsiteY8" fmla="*/ 2728937 h 2734654"/>
                    <a:gd name="connsiteX9" fmla="*/ 0 w 2736304"/>
                    <a:gd name="connsiteY9" fmla="*/ 1368000 h 2734654"/>
                    <a:gd name="connsiteX10" fmla="*/ 1368152 w 2736304"/>
                    <a:gd name="connsiteY10" fmla="*/ 0 h 27346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736304" h="2734654">
                      <a:moveTo>
                        <a:pt x="1368152" y="0"/>
                      </a:moveTo>
                      <a:cubicBezTo>
                        <a:pt x="2123761" y="0"/>
                        <a:pt x="2736304" y="612474"/>
                        <a:pt x="2736304" y="1368000"/>
                      </a:cubicBezTo>
                      <a:lnTo>
                        <a:pt x="2415016" y="1368000"/>
                      </a:lnTo>
                      <a:cubicBezTo>
                        <a:pt x="2415016" y="789917"/>
                        <a:pt x="1946319" y="321288"/>
                        <a:pt x="1368152" y="321288"/>
                      </a:cubicBezTo>
                      <a:cubicBezTo>
                        <a:pt x="789985" y="321288"/>
                        <a:pt x="321288" y="789917"/>
                        <a:pt x="321288" y="1368000"/>
                      </a:cubicBezTo>
                      <a:cubicBezTo>
                        <a:pt x="321288" y="1909953"/>
                        <a:pt x="733229" y="2355706"/>
                        <a:pt x="1261116" y="2409308"/>
                      </a:cubicBezTo>
                      <a:lnTo>
                        <a:pt x="1341487" y="2413366"/>
                      </a:lnTo>
                      <a:lnTo>
                        <a:pt x="1341487" y="2734654"/>
                      </a:lnTo>
                      <a:lnTo>
                        <a:pt x="1228267" y="2728937"/>
                      </a:lnTo>
                      <a:cubicBezTo>
                        <a:pt x="538368" y="2658882"/>
                        <a:pt x="0" y="2076306"/>
                        <a:pt x="0" y="1368000"/>
                      </a:cubicBezTo>
                      <a:cubicBezTo>
                        <a:pt x="0" y="612474"/>
                        <a:pt x="612543" y="0"/>
                        <a:pt x="1368152" y="0"/>
                      </a:cubicBezTo>
                      <a:close/>
                    </a:path>
                  </a:pathLst>
                </a:cu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52" name="任意多边形 51"/>
                <p:cNvSpPr/>
                <p:nvPr/>
              </p:nvSpPr>
              <p:spPr>
                <a:xfrm flipV="1">
                  <a:off x="4607421" y="3364663"/>
                  <a:ext cx="1368152" cy="1367327"/>
                </a:xfrm>
                <a:custGeom>
                  <a:avLst/>
                  <a:gdLst>
                    <a:gd name="connsiteX0" fmla="*/ 1368152 w 2736304"/>
                    <a:gd name="connsiteY0" fmla="*/ 0 h 2734654"/>
                    <a:gd name="connsiteX1" fmla="*/ 2736304 w 2736304"/>
                    <a:gd name="connsiteY1" fmla="*/ 1368000 h 2734654"/>
                    <a:gd name="connsiteX2" fmla="*/ 2415016 w 2736304"/>
                    <a:gd name="connsiteY2" fmla="*/ 1368000 h 2734654"/>
                    <a:gd name="connsiteX3" fmla="*/ 1368152 w 2736304"/>
                    <a:gd name="connsiteY3" fmla="*/ 321288 h 2734654"/>
                    <a:gd name="connsiteX4" fmla="*/ 321288 w 2736304"/>
                    <a:gd name="connsiteY4" fmla="*/ 1368000 h 2734654"/>
                    <a:gd name="connsiteX5" fmla="*/ 1261116 w 2736304"/>
                    <a:gd name="connsiteY5" fmla="*/ 2409308 h 2734654"/>
                    <a:gd name="connsiteX6" fmla="*/ 1341487 w 2736304"/>
                    <a:gd name="connsiteY6" fmla="*/ 2413366 h 2734654"/>
                    <a:gd name="connsiteX7" fmla="*/ 1341487 w 2736304"/>
                    <a:gd name="connsiteY7" fmla="*/ 2734654 h 2734654"/>
                    <a:gd name="connsiteX8" fmla="*/ 1228267 w 2736304"/>
                    <a:gd name="connsiteY8" fmla="*/ 2728937 h 2734654"/>
                    <a:gd name="connsiteX9" fmla="*/ 0 w 2736304"/>
                    <a:gd name="connsiteY9" fmla="*/ 1368000 h 2734654"/>
                    <a:gd name="connsiteX10" fmla="*/ 1368152 w 2736304"/>
                    <a:gd name="connsiteY10" fmla="*/ 0 h 27346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736304" h="2734654">
                      <a:moveTo>
                        <a:pt x="1368152" y="0"/>
                      </a:moveTo>
                      <a:cubicBezTo>
                        <a:pt x="2123761" y="0"/>
                        <a:pt x="2736304" y="612474"/>
                        <a:pt x="2736304" y="1368000"/>
                      </a:cubicBezTo>
                      <a:lnTo>
                        <a:pt x="2415016" y="1368000"/>
                      </a:lnTo>
                      <a:cubicBezTo>
                        <a:pt x="2415016" y="789917"/>
                        <a:pt x="1946319" y="321288"/>
                        <a:pt x="1368152" y="321288"/>
                      </a:cubicBezTo>
                      <a:cubicBezTo>
                        <a:pt x="789985" y="321288"/>
                        <a:pt x="321288" y="789917"/>
                        <a:pt x="321288" y="1368000"/>
                      </a:cubicBezTo>
                      <a:cubicBezTo>
                        <a:pt x="321288" y="1909953"/>
                        <a:pt x="733229" y="2355706"/>
                        <a:pt x="1261116" y="2409308"/>
                      </a:cubicBezTo>
                      <a:lnTo>
                        <a:pt x="1341487" y="2413366"/>
                      </a:lnTo>
                      <a:lnTo>
                        <a:pt x="1341487" y="2734654"/>
                      </a:lnTo>
                      <a:lnTo>
                        <a:pt x="1228267" y="2728937"/>
                      </a:lnTo>
                      <a:cubicBezTo>
                        <a:pt x="538368" y="2658882"/>
                        <a:pt x="0" y="2076306"/>
                        <a:pt x="0" y="1368000"/>
                      </a:cubicBezTo>
                      <a:cubicBezTo>
                        <a:pt x="0" y="612474"/>
                        <a:pt x="612543" y="0"/>
                        <a:pt x="1368152" y="0"/>
                      </a:cubicBezTo>
                      <a:close/>
                    </a:path>
                  </a:pathLst>
                </a:cu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</p:grpSp>
        </p:grpSp>
        <p:sp>
          <p:nvSpPr>
            <p:cNvPr id="38" name="Oval 14"/>
            <p:cNvSpPr>
              <a:spLocks noChangeArrowheads="1"/>
            </p:cNvSpPr>
            <p:nvPr/>
          </p:nvSpPr>
          <p:spPr bwMode="auto">
            <a:xfrm>
              <a:off x="2598560" y="2980813"/>
              <a:ext cx="987730" cy="98773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txBody>
            <a:bodyPr/>
            <a:lstStyle/>
            <a:p>
              <a:endParaRPr lang="zh-CN" altLang="en-US" sz="1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9" name="Oval 14"/>
            <p:cNvSpPr>
              <a:spLocks noChangeArrowheads="1"/>
            </p:cNvSpPr>
            <p:nvPr/>
          </p:nvSpPr>
          <p:spPr bwMode="auto">
            <a:xfrm>
              <a:off x="4143157" y="2980813"/>
              <a:ext cx="987730" cy="98773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txBody>
            <a:bodyPr/>
            <a:lstStyle/>
            <a:p>
              <a:endParaRPr lang="zh-CN" altLang="en-US" sz="1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4143157" y="1394891"/>
              <a:ext cx="987730" cy="98773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txBody>
            <a:bodyPr/>
            <a:lstStyle/>
            <a:p>
              <a:endParaRPr lang="zh-CN" altLang="en-US" sz="1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1" name="Oval 14"/>
            <p:cNvSpPr>
              <a:spLocks noChangeArrowheads="1"/>
            </p:cNvSpPr>
            <p:nvPr/>
          </p:nvSpPr>
          <p:spPr bwMode="auto">
            <a:xfrm>
              <a:off x="5687754" y="1394891"/>
              <a:ext cx="987730" cy="98773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txBody>
            <a:bodyPr/>
            <a:lstStyle/>
            <a:p>
              <a:endParaRPr lang="zh-CN" altLang="en-US" sz="1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55" name="Rectangle 33"/>
          <p:cNvSpPr>
            <a:spLocks noChangeArrowheads="1"/>
          </p:cNvSpPr>
          <p:nvPr/>
        </p:nvSpPr>
        <p:spPr bwMode="auto">
          <a:xfrm>
            <a:off x="1619672" y="1613137"/>
            <a:ext cx="1916347" cy="113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altLang="zh-CN" sz="12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Lorem ipsum dolor </a:t>
            </a:r>
            <a:r>
              <a:rPr lang="zh-CN" altLang="en-US" sz="24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01</a:t>
            </a:r>
          </a:p>
          <a:p>
            <a:pPr algn="r"/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 </a:t>
            </a:r>
          </a:p>
        </p:txBody>
      </p:sp>
      <p:sp>
        <p:nvSpPr>
          <p:cNvPr id="56" name="Rectangle 34"/>
          <p:cNvSpPr>
            <a:spLocks noChangeArrowheads="1"/>
          </p:cNvSpPr>
          <p:nvPr/>
        </p:nvSpPr>
        <p:spPr bwMode="auto">
          <a:xfrm>
            <a:off x="467544" y="3311448"/>
            <a:ext cx="1875019" cy="113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altLang="zh-CN" sz="12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Lorem ipsum dolor </a:t>
            </a:r>
            <a:r>
              <a:rPr lang="zh-CN" altLang="en-US" sz="24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02</a:t>
            </a:r>
          </a:p>
          <a:p>
            <a:pPr algn="r"/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 </a:t>
            </a:r>
          </a:p>
        </p:txBody>
      </p:sp>
      <p:sp>
        <p:nvSpPr>
          <p:cNvPr id="57" name="Rectangle 35"/>
          <p:cNvSpPr>
            <a:spLocks noChangeArrowheads="1"/>
          </p:cNvSpPr>
          <p:nvPr/>
        </p:nvSpPr>
        <p:spPr bwMode="auto">
          <a:xfrm>
            <a:off x="6860374" y="1609781"/>
            <a:ext cx="2034877" cy="1015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24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r>
              <a:rPr lang="zh-CN" altLang="en-US" sz="8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Lorem ipsum dolor</a:t>
            </a:r>
          </a:p>
          <a:p>
            <a:r>
              <a:rPr lang="en-US" altLang="zh-CN" sz="12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 </a:t>
            </a:r>
          </a:p>
        </p:txBody>
      </p:sp>
      <p:sp>
        <p:nvSpPr>
          <p:cNvPr id="58" name="Rectangle 36"/>
          <p:cNvSpPr>
            <a:spLocks noChangeArrowheads="1"/>
          </p:cNvSpPr>
          <p:nvPr/>
        </p:nvSpPr>
        <p:spPr bwMode="auto">
          <a:xfrm>
            <a:off x="5489450" y="3312249"/>
            <a:ext cx="2034878" cy="98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24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04</a:t>
            </a:r>
            <a:r>
              <a:rPr lang="zh-CN" altLang="en-US" sz="800" b="1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Lorem ipsum dolor </a:t>
            </a:r>
          </a:p>
          <a:p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Lorem ipsum dolor sit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amet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consectetur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adipisicing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sed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do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eiusmod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tempor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incididunt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ut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labore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et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dolore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 magna </a:t>
            </a:r>
            <a:r>
              <a:rPr lang="en-US" altLang="zh-CN" sz="1000" dirty="0" err="1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aliqua</a:t>
            </a:r>
            <a:r>
              <a:rPr lang="en-US" altLang="zh-CN" sz="1000" dirty="0">
                <a:blipFill>
                  <a:blip r:embed="rId2"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</a:rPr>
              <a:t>. </a:t>
            </a:r>
          </a:p>
        </p:txBody>
      </p:sp>
      <p:sp>
        <p:nvSpPr>
          <p:cNvPr id="59" name="Freeform 40"/>
          <p:cNvSpPr>
            <a:spLocks noEditPoints="1"/>
          </p:cNvSpPr>
          <p:nvPr/>
        </p:nvSpPr>
        <p:spPr bwMode="auto">
          <a:xfrm>
            <a:off x="4387233" y="2124723"/>
            <a:ext cx="382008" cy="382006"/>
          </a:xfrm>
          <a:custGeom>
            <a:avLst/>
            <a:gdLst>
              <a:gd name="T0" fmla="*/ 42 w 97"/>
              <a:gd name="T1" fmla="*/ 14 h 97"/>
              <a:gd name="T2" fmla="*/ 55 w 97"/>
              <a:gd name="T3" fmla="*/ 14 h 97"/>
              <a:gd name="T4" fmla="*/ 48 w 97"/>
              <a:gd name="T5" fmla="*/ 0 h 97"/>
              <a:gd name="T6" fmla="*/ 42 w 97"/>
              <a:gd name="T7" fmla="*/ 14 h 97"/>
              <a:gd name="T8" fmla="*/ 49 w 97"/>
              <a:gd name="T9" fmla="*/ 18 h 97"/>
              <a:gd name="T10" fmla="*/ 79 w 97"/>
              <a:gd name="T11" fmla="*/ 48 h 97"/>
              <a:gd name="T12" fmla="*/ 49 w 97"/>
              <a:gd name="T13" fmla="*/ 79 h 97"/>
              <a:gd name="T14" fmla="*/ 18 w 97"/>
              <a:gd name="T15" fmla="*/ 48 h 97"/>
              <a:gd name="T16" fmla="*/ 49 w 97"/>
              <a:gd name="T17" fmla="*/ 18 h 97"/>
              <a:gd name="T18" fmla="*/ 60 w 97"/>
              <a:gd name="T19" fmla="*/ 15 h 97"/>
              <a:gd name="T20" fmla="*/ 71 w 97"/>
              <a:gd name="T21" fmla="*/ 22 h 97"/>
              <a:gd name="T22" fmla="*/ 73 w 97"/>
              <a:gd name="T23" fmla="*/ 6 h 97"/>
              <a:gd name="T24" fmla="*/ 60 w 97"/>
              <a:gd name="T25" fmla="*/ 15 h 97"/>
              <a:gd name="T26" fmla="*/ 75 w 97"/>
              <a:gd name="T27" fmla="*/ 25 h 97"/>
              <a:gd name="T28" fmla="*/ 81 w 97"/>
              <a:gd name="T29" fmla="*/ 36 h 97"/>
              <a:gd name="T30" fmla="*/ 91 w 97"/>
              <a:gd name="T31" fmla="*/ 24 h 97"/>
              <a:gd name="T32" fmla="*/ 75 w 97"/>
              <a:gd name="T33" fmla="*/ 25 h 97"/>
              <a:gd name="T34" fmla="*/ 83 w 97"/>
              <a:gd name="T35" fmla="*/ 42 h 97"/>
              <a:gd name="T36" fmla="*/ 83 w 97"/>
              <a:gd name="T37" fmla="*/ 54 h 97"/>
              <a:gd name="T38" fmla="*/ 97 w 97"/>
              <a:gd name="T39" fmla="*/ 48 h 97"/>
              <a:gd name="T40" fmla="*/ 83 w 97"/>
              <a:gd name="T41" fmla="*/ 42 h 97"/>
              <a:gd name="T42" fmla="*/ 82 w 97"/>
              <a:gd name="T43" fmla="*/ 60 h 97"/>
              <a:gd name="T44" fmla="*/ 75 w 97"/>
              <a:gd name="T45" fmla="*/ 71 h 97"/>
              <a:gd name="T46" fmla="*/ 91 w 97"/>
              <a:gd name="T47" fmla="*/ 72 h 97"/>
              <a:gd name="T48" fmla="*/ 82 w 97"/>
              <a:gd name="T49" fmla="*/ 60 h 97"/>
              <a:gd name="T50" fmla="*/ 72 w 97"/>
              <a:gd name="T51" fmla="*/ 75 h 97"/>
              <a:gd name="T52" fmla="*/ 61 w 97"/>
              <a:gd name="T53" fmla="*/ 81 h 97"/>
              <a:gd name="T54" fmla="*/ 73 w 97"/>
              <a:gd name="T55" fmla="*/ 90 h 97"/>
              <a:gd name="T56" fmla="*/ 72 w 97"/>
              <a:gd name="T57" fmla="*/ 75 h 97"/>
              <a:gd name="T58" fmla="*/ 55 w 97"/>
              <a:gd name="T59" fmla="*/ 83 h 97"/>
              <a:gd name="T60" fmla="*/ 43 w 97"/>
              <a:gd name="T61" fmla="*/ 83 h 97"/>
              <a:gd name="T62" fmla="*/ 49 w 97"/>
              <a:gd name="T63" fmla="*/ 97 h 97"/>
              <a:gd name="T64" fmla="*/ 55 w 97"/>
              <a:gd name="T65" fmla="*/ 83 h 97"/>
              <a:gd name="T66" fmla="*/ 37 w 97"/>
              <a:gd name="T67" fmla="*/ 81 h 97"/>
              <a:gd name="T68" fmla="*/ 26 w 97"/>
              <a:gd name="T69" fmla="*/ 75 h 97"/>
              <a:gd name="T70" fmla="*/ 25 w 97"/>
              <a:gd name="T71" fmla="*/ 91 h 97"/>
              <a:gd name="T72" fmla="*/ 37 w 97"/>
              <a:gd name="T73" fmla="*/ 81 h 97"/>
              <a:gd name="T74" fmla="*/ 22 w 97"/>
              <a:gd name="T75" fmla="*/ 71 h 97"/>
              <a:gd name="T76" fmla="*/ 16 w 97"/>
              <a:gd name="T77" fmla="*/ 60 h 97"/>
              <a:gd name="T78" fmla="*/ 7 w 97"/>
              <a:gd name="T79" fmla="*/ 73 h 97"/>
              <a:gd name="T80" fmla="*/ 22 w 97"/>
              <a:gd name="T81" fmla="*/ 71 h 97"/>
              <a:gd name="T82" fmla="*/ 14 w 97"/>
              <a:gd name="T83" fmla="*/ 55 h 97"/>
              <a:gd name="T84" fmla="*/ 14 w 97"/>
              <a:gd name="T85" fmla="*/ 42 h 97"/>
              <a:gd name="T86" fmla="*/ 0 w 97"/>
              <a:gd name="T87" fmla="*/ 49 h 97"/>
              <a:gd name="T88" fmla="*/ 14 w 97"/>
              <a:gd name="T89" fmla="*/ 55 h 97"/>
              <a:gd name="T90" fmla="*/ 15 w 97"/>
              <a:gd name="T91" fmla="*/ 37 h 97"/>
              <a:gd name="T92" fmla="*/ 22 w 97"/>
              <a:gd name="T93" fmla="*/ 26 h 97"/>
              <a:gd name="T94" fmla="*/ 6 w 97"/>
              <a:gd name="T95" fmla="*/ 24 h 97"/>
              <a:gd name="T96" fmla="*/ 15 w 97"/>
              <a:gd name="T97" fmla="*/ 37 h 97"/>
              <a:gd name="T98" fmla="*/ 26 w 97"/>
              <a:gd name="T99" fmla="*/ 22 h 97"/>
              <a:gd name="T100" fmla="*/ 37 w 97"/>
              <a:gd name="T101" fmla="*/ 16 h 97"/>
              <a:gd name="T102" fmla="*/ 24 w 97"/>
              <a:gd name="T103" fmla="*/ 6 h 97"/>
              <a:gd name="T104" fmla="*/ 26 w 97"/>
              <a:gd name="T105" fmla="*/ 2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97" h="97">
                <a:moveTo>
                  <a:pt x="42" y="14"/>
                </a:moveTo>
                <a:cubicBezTo>
                  <a:pt x="55" y="14"/>
                  <a:pt x="55" y="14"/>
                  <a:pt x="55" y="14"/>
                </a:cubicBezTo>
                <a:cubicBezTo>
                  <a:pt x="48" y="0"/>
                  <a:pt x="48" y="0"/>
                  <a:pt x="48" y="0"/>
                </a:cubicBezTo>
                <a:cubicBezTo>
                  <a:pt x="42" y="14"/>
                  <a:pt x="42" y="14"/>
                  <a:pt x="42" y="14"/>
                </a:cubicBezTo>
                <a:close/>
                <a:moveTo>
                  <a:pt x="49" y="18"/>
                </a:moveTo>
                <a:cubicBezTo>
                  <a:pt x="65" y="18"/>
                  <a:pt x="79" y="31"/>
                  <a:pt x="79" y="48"/>
                </a:cubicBezTo>
                <a:cubicBezTo>
                  <a:pt x="79" y="65"/>
                  <a:pt x="65" y="79"/>
                  <a:pt x="49" y="79"/>
                </a:cubicBezTo>
                <a:cubicBezTo>
                  <a:pt x="32" y="79"/>
                  <a:pt x="18" y="65"/>
                  <a:pt x="18" y="48"/>
                </a:cubicBezTo>
                <a:cubicBezTo>
                  <a:pt x="18" y="31"/>
                  <a:pt x="32" y="18"/>
                  <a:pt x="49" y="18"/>
                </a:cubicBezTo>
                <a:close/>
                <a:moveTo>
                  <a:pt x="60" y="15"/>
                </a:moveTo>
                <a:cubicBezTo>
                  <a:pt x="71" y="22"/>
                  <a:pt x="71" y="22"/>
                  <a:pt x="71" y="22"/>
                </a:cubicBezTo>
                <a:cubicBezTo>
                  <a:pt x="73" y="6"/>
                  <a:pt x="73" y="6"/>
                  <a:pt x="73" y="6"/>
                </a:cubicBezTo>
                <a:cubicBezTo>
                  <a:pt x="60" y="15"/>
                  <a:pt x="60" y="15"/>
                  <a:pt x="60" y="15"/>
                </a:cubicBezTo>
                <a:close/>
                <a:moveTo>
                  <a:pt x="75" y="25"/>
                </a:moveTo>
                <a:cubicBezTo>
                  <a:pt x="81" y="36"/>
                  <a:pt x="81" y="36"/>
                  <a:pt x="81" y="36"/>
                </a:cubicBezTo>
                <a:cubicBezTo>
                  <a:pt x="91" y="24"/>
                  <a:pt x="91" y="24"/>
                  <a:pt x="91" y="24"/>
                </a:cubicBezTo>
                <a:cubicBezTo>
                  <a:pt x="75" y="25"/>
                  <a:pt x="75" y="25"/>
                  <a:pt x="75" y="25"/>
                </a:cubicBezTo>
                <a:close/>
                <a:moveTo>
                  <a:pt x="83" y="42"/>
                </a:moveTo>
                <a:cubicBezTo>
                  <a:pt x="83" y="54"/>
                  <a:pt x="83" y="54"/>
                  <a:pt x="83" y="54"/>
                </a:cubicBezTo>
                <a:cubicBezTo>
                  <a:pt x="97" y="48"/>
                  <a:pt x="97" y="48"/>
                  <a:pt x="97" y="48"/>
                </a:cubicBezTo>
                <a:cubicBezTo>
                  <a:pt x="83" y="42"/>
                  <a:pt x="83" y="42"/>
                  <a:pt x="83" y="42"/>
                </a:cubicBezTo>
                <a:close/>
                <a:moveTo>
                  <a:pt x="82" y="60"/>
                </a:moveTo>
                <a:cubicBezTo>
                  <a:pt x="75" y="71"/>
                  <a:pt x="75" y="71"/>
                  <a:pt x="75" y="71"/>
                </a:cubicBezTo>
                <a:cubicBezTo>
                  <a:pt x="91" y="72"/>
                  <a:pt x="91" y="72"/>
                  <a:pt x="91" y="72"/>
                </a:cubicBezTo>
                <a:cubicBezTo>
                  <a:pt x="82" y="60"/>
                  <a:pt x="82" y="60"/>
                  <a:pt x="82" y="60"/>
                </a:cubicBezTo>
                <a:close/>
                <a:moveTo>
                  <a:pt x="72" y="75"/>
                </a:moveTo>
                <a:cubicBezTo>
                  <a:pt x="61" y="81"/>
                  <a:pt x="61" y="81"/>
                  <a:pt x="61" y="81"/>
                </a:cubicBezTo>
                <a:cubicBezTo>
                  <a:pt x="73" y="90"/>
                  <a:pt x="73" y="90"/>
                  <a:pt x="73" y="90"/>
                </a:cubicBezTo>
                <a:cubicBezTo>
                  <a:pt x="72" y="75"/>
                  <a:pt x="72" y="75"/>
                  <a:pt x="72" y="75"/>
                </a:cubicBezTo>
                <a:close/>
                <a:moveTo>
                  <a:pt x="55" y="83"/>
                </a:moveTo>
                <a:cubicBezTo>
                  <a:pt x="43" y="83"/>
                  <a:pt x="43" y="83"/>
                  <a:pt x="43" y="83"/>
                </a:cubicBezTo>
                <a:cubicBezTo>
                  <a:pt x="49" y="97"/>
                  <a:pt x="49" y="97"/>
                  <a:pt x="49" y="97"/>
                </a:cubicBezTo>
                <a:cubicBezTo>
                  <a:pt x="55" y="83"/>
                  <a:pt x="55" y="83"/>
                  <a:pt x="55" y="83"/>
                </a:cubicBezTo>
                <a:close/>
                <a:moveTo>
                  <a:pt x="37" y="81"/>
                </a:moveTo>
                <a:cubicBezTo>
                  <a:pt x="26" y="75"/>
                  <a:pt x="26" y="75"/>
                  <a:pt x="26" y="75"/>
                </a:cubicBezTo>
                <a:cubicBezTo>
                  <a:pt x="25" y="91"/>
                  <a:pt x="25" y="91"/>
                  <a:pt x="25" y="91"/>
                </a:cubicBezTo>
                <a:cubicBezTo>
                  <a:pt x="37" y="81"/>
                  <a:pt x="37" y="81"/>
                  <a:pt x="37" y="81"/>
                </a:cubicBezTo>
                <a:close/>
                <a:moveTo>
                  <a:pt x="22" y="71"/>
                </a:moveTo>
                <a:cubicBezTo>
                  <a:pt x="16" y="60"/>
                  <a:pt x="16" y="60"/>
                  <a:pt x="16" y="60"/>
                </a:cubicBezTo>
                <a:cubicBezTo>
                  <a:pt x="7" y="73"/>
                  <a:pt x="7" y="73"/>
                  <a:pt x="7" y="73"/>
                </a:cubicBezTo>
                <a:cubicBezTo>
                  <a:pt x="22" y="71"/>
                  <a:pt x="22" y="71"/>
                  <a:pt x="22" y="71"/>
                </a:cubicBezTo>
                <a:close/>
                <a:moveTo>
                  <a:pt x="14" y="55"/>
                </a:moveTo>
                <a:cubicBezTo>
                  <a:pt x="14" y="42"/>
                  <a:pt x="14" y="42"/>
                  <a:pt x="14" y="42"/>
                </a:cubicBezTo>
                <a:cubicBezTo>
                  <a:pt x="0" y="49"/>
                  <a:pt x="0" y="49"/>
                  <a:pt x="0" y="49"/>
                </a:cubicBezTo>
                <a:cubicBezTo>
                  <a:pt x="14" y="55"/>
                  <a:pt x="14" y="55"/>
                  <a:pt x="14" y="55"/>
                </a:cubicBezTo>
                <a:close/>
                <a:moveTo>
                  <a:pt x="15" y="37"/>
                </a:moveTo>
                <a:cubicBezTo>
                  <a:pt x="22" y="26"/>
                  <a:pt x="22" y="26"/>
                  <a:pt x="22" y="26"/>
                </a:cubicBezTo>
                <a:cubicBezTo>
                  <a:pt x="6" y="24"/>
                  <a:pt x="6" y="24"/>
                  <a:pt x="6" y="24"/>
                </a:cubicBezTo>
                <a:cubicBezTo>
                  <a:pt x="15" y="37"/>
                  <a:pt x="15" y="37"/>
                  <a:pt x="15" y="37"/>
                </a:cubicBezTo>
                <a:close/>
                <a:moveTo>
                  <a:pt x="26" y="22"/>
                </a:moveTo>
                <a:cubicBezTo>
                  <a:pt x="37" y="16"/>
                  <a:pt x="37" y="16"/>
                  <a:pt x="37" y="16"/>
                </a:cubicBezTo>
                <a:cubicBezTo>
                  <a:pt x="24" y="6"/>
                  <a:pt x="24" y="6"/>
                  <a:pt x="24" y="6"/>
                </a:cubicBezTo>
                <a:lnTo>
                  <a:pt x="26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微软雅黑" panose="020B0503020204020204" charset="-122"/>
              <a:ea typeface="微软雅黑" panose="020B0503020204020204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60" name="Freeform 45"/>
          <p:cNvSpPr>
            <a:spLocks noEditPoints="1"/>
          </p:cNvSpPr>
          <p:nvPr/>
        </p:nvSpPr>
        <p:spPr bwMode="auto">
          <a:xfrm>
            <a:off x="4461465" y="3552260"/>
            <a:ext cx="233542" cy="375334"/>
          </a:xfrm>
          <a:custGeom>
            <a:avLst/>
            <a:gdLst>
              <a:gd name="T0" fmla="*/ 19 w 59"/>
              <a:gd name="T1" fmla="*/ 6 h 95"/>
              <a:gd name="T2" fmla="*/ 40 w 59"/>
              <a:gd name="T3" fmla="*/ 0 h 95"/>
              <a:gd name="T4" fmla="*/ 45 w 59"/>
              <a:gd name="T5" fmla="*/ 6 h 95"/>
              <a:gd name="T6" fmla="*/ 59 w 59"/>
              <a:gd name="T7" fmla="*/ 19 h 95"/>
              <a:gd name="T8" fmla="*/ 55 w 59"/>
              <a:gd name="T9" fmla="*/ 91 h 95"/>
              <a:gd name="T10" fmla="*/ 45 w 59"/>
              <a:gd name="T11" fmla="*/ 95 h 95"/>
              <a:gd name="T12" fmla="*/ 4 w 59"/>
              <a:gd name="T13" fmla="*/ 91 h 95"/>
              <a:gd name="T14" fmla="*/ 0 w 59"/>
              <a:gd name="T15" fmla="*/ 19 h 95"/>
              <a:gd name="T16" fmla="*/ 4 w 59"/>
              <a:gd name="T17" fmla="*/ 10 h 95"/>
              <a:gd name="T18" fmla="*/ 14 w 59"/>
              <a:gd name="T19" fmla="*/ 6 h 95"/>
              <a:gd name="T20" fmla="*/ 19 w 59"/>
              <a:gd name="T21" fmla="*/ 28 h 95"/>
              <a:gd name="T22" fmla="*/ 27 w 59"/>
              <a:gd name="T23" fmla="*/ 36 h 95"/>
              <a:gd name="T24" fmla="*/ 31 w 59"/>
              <a:gd name="T25" fmla="*/ 28 h 95"/>
              <a:gd name="T26" fmla="*/ 39 w 59"/>
              <a:gd name="T27" fmla="*/ 23 h 95"/>
              <a:gd name="T28" fmla="*/ 31 w 59"/>
              <a:gd name="T29" fmla="*/ 15 h 95"/>
              <a:gd name="T30" fmla="*/ 27 w 59"/>
              <a:gd name="T31" fmla="*/ 23 h 95"/>
              <a:gd name="T32" fmla="*/ 13 w 59"/>
              <a:gd name="T33" fmla="*/ 38 h 95"/>
              <a:gd name="T34" fmla="*/ 45 w 59"/>
              <a:gd name="T35" fmla="*/ 44 h 95"/>
              <a:gd name="T36" fmla="*/ 13 w 59"/>
              <a:gd name="T37" fmla="*/ 38 h 95"/>
              <a:gd name="T38" fmla="*/ 13 w 59"/>
              <a:gd name="T39" fmla="*/ 53 h 95"/>
              <a:gd name="T40" fmla="*/ 45 w 59"/>
              <a:gd name="T41" fmla="*/ 46 h 95"/>
              <a:gd name="T42" fmla="*/ 13 w 59"/>
              <a:gd name="T43" fmla="*/ 55 h 95"/>
              <a:gd name="T44" fmla="*/ 45 w 59"/>
              <a:gd name="T45" fmla="*/ 62 h 95"/>
              <a:gd name="T46" fmla="*/ 13 w 59"/>
              <a:gd name="T47" fmla="*/ 55 h 95"/>
              <a:gd name="T48" fmla="*/ 13 w 59"/>
              <a:gd name="T49" fmla="*/ 71 h 95"/>
              <a:gd name="T50" fmla="*/ 45 w 59"/>
              <a:gd name="T51" fmla="*/ 65 h 95"/>
              <a:gd name="T52" fmla="*/ 13 w 59"/>
              <a:gd name="T53" fmla="*/ 74 h 95"/>
              <a:gd name="T54" fmla="*/ 45 w 59"/>
              <a:gd name="T55" fmla="*/ 80 h 95"/>
              <a:gd name="T56" fmla="*/ 13 w 59"/>
              <a:gd name="T57" fmla="*/ 74 h 95"/>
              <a:gd name="T58" fmla="*/ 14 w 59"/>
              <a:gd name="T59" fmla="*/ 14 h 95"/>
              <a:gd name="T60" fmla="*/ 10 w 59"/>
              <a:gd name="T61" fmla="*/ 15 h 95"/>
              <a:gd name="T62" fmla="*/ 8 w 59"/>
              <a:gd name="T63" fmla="*/ 81 h 95"/>
              <a:gd name="T64" fmla="*/ 14 w 59"/>
              <a:gd name="T65" fmla="*/ 87 h 95"/>
              <a:gd name="T66" fmla="*/ 49 w 59"/>
              <a:gd name="T67" fmla="*/ 85 h 95"/>
              <a:gd name="T68" fmla="*/ 51 w 59"/>
              <a:gd name="T69" fmla="*/ 19 h 95"/>
              <a:gd name="T70" fmla="*/ 45 w 59"/>
              <a:gd name="T71" fmla="*/ 14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9" h="95">
                <a:moveTo>
                  <a:pt x="14" y="6"/>
                </a:moveTo>
                <a:cubicBezTo>
                  <a:pt x="19" y="6"/>
                  <a:pt x="19" y="6"/>
                  <a:pt x="19" y="6"/>
                </a:cubicBezTo>
                <a:cubicBezTo>
                  <a:pt x="19" y="0"/>
                  <a:pt x="19" y="0"/>
                  <a:pt x="19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6"/>
                  <a:pt x="40" y="6"/>
                  <a:pt x="40" y="6"/>
                </a:cubicBezTo>
                <a:cubicBezTo>
                  <a:pt x="45" y="6"/>
                  <a:pt x="45" y="6"/>
                  <a:pt x="45" y="6"/>
                </a:cubicBezTo>
                <a:cubicBezTo>
                  <a:pt x="49" y="6"/>
                  <a:pt x="52" y="7"/>
                  <a:pt x="55" y="10"/>
                </a:cubicBezTo>
                <a:cubicBezTo>
                  <a:pt x="57" y="12"/>
                  <a:pt x="59" y="15"/>
                  <a:pt x="59" y="19"/>
                </a:cubicBezTo>
                <a:cubicBezTo>
                  <a:pt x="59" y="81"/>
                  <a:pt x="59" y="81"/>
                  <a:pt x="59" y="81"/>
                </a:cubicBezTo>
                <a:cubicBezTo>
                  <a:pt x="59" y="85"/>
                  <a:pt x="57" y="88"/>
                  <a:pt x="55" y="91"/>
                </a:cubicBezTo>
                <a:cubicBezTo>
                  <a:pt x="55" y="91"/>
                  <a:pt x="55" y="91"/>
                  <a:pt x="55" y="91"/>
                </a:cubicBezTo>
                <a:cubicBezTo>
                  <a:pt x="52" y="93"/>
                  <a:pt x="49" y="95"/>
                  <a:pt x="45" y="95"/>
                </a:cubicBezTo>
                <a:cubicBezTo>
                  <a:pt x="14" y="95"/>
                  <a:pt x="14" y="95"/>
                  <a:pt x="14" y="95"/>
                </a:cubicBezTo>
                <a:cubicBezTo>
                  <a:pt x="10" y="95"/>
                  <a:pt x="7" y="93"/>
                  <a:pt x="4" y="91"/>
                </a:cubicBezTo>
                <a:cubicBezTo>
                  <a:pt x="2" y="88"/>
                  <a:pt x="0" y="85"/>
                  <a:pt x="0" y="81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5"/>
                  <a:pt x="2" y="12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7" y="7"/>
                  <a:pt x="10" y="6"/>
                  <a:pt x="14" y="6"/>
                </a:cubicBezTo>
                <a:close/>
                <a:moveTo>
                  <a:pt x="19" y="23"/>
                </a:moveTo>
                <a:cubicBezTo>
                  <a:pt x="19" y="28"/>
                  <a:pt x="19" y="28"/>
                  <a:pt x="19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36"/>
                  <a:pt x="27" y="36"/>
                  <a:pt x="27" y="36"/>
                </a:cubicBezTo>
                <a:cubicBezTo>
                  <a:pt x="31" y="36"/>
                  <a:pt x="31" y="36"/>
                  <a:pt x="31" y="36"/>
                </a:cubicBezTo>
                <a:cubicBezTo>
                  <a:pt x="31" y="28"/>
                  <a:pt x="31" y="28"/>
                  <a:pt x="31" y="28"/>
                </a:cubicBezTo>
                <a:cubicBezTo>
                  <a:pt x="39" y="28"/>
                  <a:pt x="39" y="28"/>
                  <a:pt x="39" y="28"/>
                </a:cubicBezTo>
                <a:cubicBezTo>
                  <a:pt x="39" y="23"/>
                  <a:pt x="39" y="23"/>
                  <a:pt x="39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15"/>
                  <a:pt x="31" y="15"/>
                  <a:pt x="31" y="15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23"/>
                  <a:pt x="27" y="23"/>
                  <a:pt x="27" y="23"/>
                </a:cubicBezTo>
                <a:cubicBezTo>
                  <a:pt x="19" y="23"/>
                  <a:pt x="19" y="23"/>
                  <a:pt x="19" y="23"/>
                </a:cubicBezTo>
                <a:close/>
                <a:moveTo>
                  <a:pt x="13" y="38"/>
                </a:moveTo>
                <a:cubicBezTo>
                  <a:pt x="13" y="44"/>
                  <a:pt x="13" y="44"/>
                  <a:pt x="13" y="44"/>
                </a:cubicBezTo>
                <a:cubicBezTo>
                  <a:pt x="45" y="44"/>
                  <a:pt x="45" y="44"/>
                  <a:pt x="45" y="44"/>
                </a:cubicBezTo>
                <a:cubicBezTo>
                  <a:pt x="45" y="38"/>
                  <a:pt x="45" y="38"/>
                  <a:pt x="45" y="38"/>
                </a:cubicBezTo>
                <a:cubicBezTo>
                  <a:pt x="13" y="38"/>
                  <a:pt x="13" y="38"/>
                  <a:pt x="13" y="38"/>
                </a:cubicBezTo>
                <a:close/>
                <a:moveTo>
                  <a:pt x="13" y="46"/>
                </a:moveTo>
                <a:cubicBezTo>
                  <a:pt x="13" y="53"/>
                  <a:pt x="13" y="53"/>
                  <a:pt x="13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45" y="46"/>
                  <a:pt x="45" y="46"/>
                  <a:pt x="45" y="46"/>
                </a:cubicBezTo>
                <a:cubicBezTo>
                  <a:pt x="13" y="46"/>
                  <a:pt x="13" y="46"/>
                  <a:pt x="13" y="46"/>
                </a:cubicBezTo>
                <a:close/>
                <a:moveTo>
                  <a:pt x="13" y="55"/>
                </a:moveTo>
                <a:cubicBezTo>
                  <a:pt x="13" y="62"/>
                  <a:pt x="13" y="62"/>
                  <a:pt x="13" y="62"/>
                </a:cubicBezTo>
                <a:cubicBezTo>
                  <a:pt x="45" y="62"/>
                  <a:pt x="45" y="62"/>
                  <a:pt x="45" y="62"/>
                </a:cubicBezTo>
                <a:cubicBezTo>
                  <a:pt x="45" y="55"/>
                  <a:pt x="45" y="55"/>
                  <a:pt x="45" y="55"/>
                </a:cubicBezTo>
                <a:cubicBezTo>
                  <a:pt x="13" y="55"/>
                  <a:pt x="13" y="55"/>
                  <a:pt x="13" y="55"/>
                </a:cubicBezTo>
                <a:close/>
                <a:moveTo>
                  <a:pt x="13" y="65"/>
                </a:moveTo>
                <a:cubicBezTo>
                  <a:pt x="13" y="71"/>
                  <a:pt x="13" y="71"/>
                  <a:pt x="13" y="71"/>
                </a:cubicBezTo>
                <a:cubicBezTo>
                  <a:pt x="45" y="71"/>
                  <a:pt x="45" y="71"/>
                  <a:pt x="45" y="71"/>
                </a:cubicBezTo>
                <a:cubicBezTo>
                  <a:pt x="45" y="65"/>
                  <a:pt x="45" y="65"/>
                  <a:pt x="45" y="65"/>
                </a:cubicBezTo>
                <a:cubicBezTo>
                  <a:pt x="13" y="65"/>
                  <a:pt x="13" y="65"/>
                  <a:pt x="13" y="65"/>
                </a:cubicBezTo>
                <a:close/>
                <a:moveTo>
                  <a:pt x="13" y="74"/>
                </a:moveTo>
                <a:cubicBezTo>
                  <a:pt x="13" y="80"/>
                  <a:pt x="13" y="80"/>
                  <a:pt x="13" y="80"/>
                </a:cubicBezTo>
                <a:cubicBezTo>
                  <a:pt x="45" y="80"/>
                  <a:pt x="45" y="80"/>
                  <a:pt x="45" y="80"/>
                </a:cubicBezTo>
                <a:cubicBezTo>
                  <a:pt x="45" y="74"/>
                  <a:pt x="45" y="74"/>
                  <a:pt x="45" y="74"/>
                </a:cubicBezTo>
                <a:cubicBezTo>
                  <a:pt x="13" y="74"/>
                  <a:pt x="13" y="74"/>
                  <a:pt x="13" y="74"/>
                </a:cubicBezTo>
                <a:close/>
                <a:moveTo>
                  <a:pt x="45" y="14"/>
                </a:moveTo>
                <a:cubicBezTo>
                  <a:pt x="14" y="14"/>
                  <a:pt x="14" y="14"/>
                  <a:pt x="14" y="14"/>
                </a:cubicBezTo>
                <a:cubicBezTo>
                  <a:pt x="12" y="14"/>
                  <a:pt x="11" y="14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6"/>
                  <a:pt x="8" y="18"/>
                  <a:pt x="8" y="19"/>
                </a:cubicBezTo>
                <a:cubicBezTo>
                  <a:pt x="8" y="81"/>
                  <a:pt x="8" y="81"/>
                  <a:pt x="8" y="81"/>
                </a:cubicBezTo>
                <a:cubicBezTo>
                  <a:pt x="8" y="83"/>
                  <a:pt x="9" y="84"/>
                  <a:pt x="10" y="85"/>
                </a:cubicBezTo>
                <a:cubicBezTo>
                  <a:pt x="11" y="86"/>
                  <a:pt x="12" y="87"/>
                  <a:pt x="14" y="87"/>
                </a:cubicBezTo>
                <a:cubicBezTo>
                  <a:pt x="45" y="87"/>
                  <a:pt x="45" y="87"/>
                  <a:pt x="45" y="87"/>
                </a:cubicBezTo>
                <a:cubicBezTo>
                  <a:pt x="47" y="87"/>
                  <a:pt x="48" y="86"/>
                  <a:pt x="49" y="85"/>
                </a:cubicBezTo>
                <a:cubicBezTo>
                  <a:pt x="50" y="84"/>
                  <a:pt x="51" y="83"/>
                  <a:pt x="51" y="81"/>
                </a:cubicBezTo>
                <a:cubicBezTo>
                  <a:pt x="51" y="19"/>
                  <a:pt x="51" y="19"/>
                  <a:pt x="51" y="19"/>
                </a:cubicBezTo>
                <a:cubicBezTo>
                  <a:pt x="51" y="18"/>
                  <a:pt x="50" y="16"/>
                  <a:pt x="49" y="15"/>
                </a:cubicBezTo>
                <a:cubicBezTo>
                  <a:pt x="48" y="14"/>
                  <a:pt x="47" y="14"/>
                  <a:pt x="45" y="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微软雅黑" panose="020B0503020204020204" charset="-122"/>
              <a:ea typeface="微软雅黑" panose="020B0503020204020204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61" name="Freeform 51"/>
          <p:cNvSpPr>
            <a:spLocks noEditPoints="1"/>
          </p:cNvSpPr>
          <p:nvPr/>
        </p:nvSpPr>
        <p:spPr bwMode="auto">
          <a:xfrm>
            <a:off x="5769833" y="2128066"/>
            <a:ext cx="358654" cy="358652"/>
          </a:xfrm>
          <a:custGeom>
            <a:avLst/>
            <a:gdLst>
              <a:gd name="T0" fmla="*/ 46 w 91"/>
              <a:gd name="T1" fmla="*/ 0 h 91"/>
              <a:gd name="T2" fmla="*/ 78 w 91"/>
              <a:gd name="T3" fmla="*/ 14 h 91"/>
              <a:gd name="T4" fmla="*/ 91 w 91"/>
              <a:gd name="T5" fmla="*/ 46 h 91"/>
              <a:gd name="T6" fmla="*/ 78 w 91"/>
              <a:gd name="T7" fmla="*/ 78 h 91"/>
              <a:gd name="T8" fmla="*/ 46 w 91"/>
              <a:gd name="T9" fmla="*/ 91 h 91"/>
              <a:gd name="T10" fmla="*/ 13 w 91"/>
              <a:gd name="T11" fmla="*/ 78 h 91"/>
              <a:gd name="T12" fmla="*/ 0 w 91"/>
              <a:gd name="T13" fmla="*/ 46 h 91"/>
              <a:gd name="T14" fmla="*/ 13 w 91"/>
              <a:gd name="T15" fmla="*/ 14 h 91"/>
              <a:gd name="T16" fmla="*/ 46 w 91"/>
              <a:gd name="T17" fmla="*/ 0 h 91"/>
              <a:gd name="T18" fmla="*/ 63 w 91"/>
              <a:gd name="T19" fmla="*/ 51 h 91"/>
              <a:gd name="T20" fmla="*/ 64 w 91"/>
              <a:gd name="T21" fmla="*/ 41 h 91"/>
              <a:gd name="T22" fmla="*/ 52 w 91"/>
              <a:gd name="T23" fmla="*/ 34 h 91"/>
              <a:gd name="T24" fmla="*/ 41 w 91"/>
              <a:gd name="T25" fmla="*/ 27 h 91"/>
              <a:gd name="T26" fmla="*/ 32 w 91"/>
              <a:gd name="T27" fmla="*/ 32 h 91"/>
              <a:gd name="T28" fmla="*/ 32 w 91"/>
              <a:gd name="T29" fmla="*/ 46 h 91"/>
              <a:gd name="T30" fmla="*/ 32 w 91"/>
              <a:gd name="T31" fmla="*/ 59 h 91"/>
              <a:gd name="T32" fmla="*/ 40 w 91"/>
              <a:gd name="T33" fmla="*/ 65 h 91"/>
              <a:gd name="T34" fmla="*/ 52 w 91"/>
              <a:gd name="T35" fmla="*/ 58 h 91"/>
              <a:gd name="T36" fmla="*/ 63 w 91"/>
              <a:gd name="T37" fmla="*/ 51 h 91"/>
              <a:gd name="T38" fmla="*/ 66 w 91"/>
              <a:gd name="T39" fmla="*/ 25 h 91"/>
              <a:gd name="T40" fmla="*/ 46 w 91"/>
              <a:gd name="T41" fmla="*/ 16 h 91"/>
              <a:gd name="T42" fmla="*/ 25 w 91"/>
              <a:gd name="T43" fmla="*/ 25 h 91"/>
              <a:gd name="T44" fmla="*/ 16 w 91"/>
              <a:gd name="T45" fmla="*/ 46 h 91"/>
              <a:gd name="T46" fmla="*/ 25 w 91"/>
              <a:gd name="T47" fmla="*/ 67 h 91"/>
              <a:gd name="T48" fmla="*/ 46 w 91"/>
              <a:gd name="T49" fmla="*/ 75 h 91"/>
              <a:gd name="T50" fmla="*/ 66 w 91"/>
              <a:gd name="T51" fmla="*/ 67 h 91"/>
              <a:gd name="T52" fmla="*/ 75 w 91"/>
              <a:gd name="T53" fmla="*/ 46 h 91"/>
              <a:gd name="T54" fmla="*/ 66 w 91"/>
              <a:gd name="T55" fmla="*/ 25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1" h="91">
                <a:moveTo>
                  <a:pt x="46" y="0"/>
                </a:moveTo>
                <a:cubicBezTo>
                  <a:pt x="58" y="0"/>
                  <a:pt x="70" y="5"/>
                  <a:pt x="78" y="14"/>
                </a:cubicBezTo>
                <a:cubicBezTo>
                  <a:pt x="86" y="22"/>
                  <a:pt x="91" y="33"/>
                  <a:pt x="91" y="46"/>
                </a:cubicBezTo>
                <a:cubicBezTo>
                  <a:pt x="91" y="58"/>
                  <a:pt x="86" y="70"/>
                  <a:pt x="78" y="78"/>
                </a:cubicBezTo>
                <a:cubicBezTo>
                  <a:pt x="70" y="86"/>
                  <a:pt x="58" y="91"/>
                  <a:pt x="46" y="91"/>
                </a:cubicBezTo>
                <a:cubicBezTo>
                  <a:pt x="33" y="91"/>
                  <a:pt x="22" y="86"/>
                  <a:pt x="13" y="78"/>
                </a:cubicBezTo>
                <a:cubicBezTo>
                  <a:pt x="5" y="70"/>
                  <a:pt x="0" y="58"/>
                  <a:pt x="0" y="46"/>
                </a:cubicBezTo>
                <a:cubicBezTo>
                  <a:pt x="0" y="33"/>
                  <a:pt x="5" y="22"/>
                  <a:pt x="13" y="14"/>
                </a:cubicBezTo>
                <a:cubicBezTo>
                  <a:pt x="22" y="5"/>
                  <a:pt x="33" y="0"/>
                  <a:pt x="46" y="0"/>
                </a:cubicBezTo>
                <a:close/>
                <a:moveTo>
                  <a:pt x="63" y="51"/>
                </a:moveTo>
                <a:cubicBezTo>
                  <a:pt x="68" y="48"/>
                  <a:pt x="69" y="44"/>
                  <a:pt x="64" y="41"/>
                </a:cubicBezTo>
                <a:cubicBezTo>
                  <a:pt x="60" y="39"/>
                  <a:pt x="56" y="36"/>
                  <a:pt x="52" y="34"/>
                </a:cubicBezTo>
                <a:cubicBezTo>
                  <a:pt x="48" y="32"/>
                  <a:pt x="44" y="30"/>
                  <a:pt x="41" y="27"/>
                </a:cubicBezTo>
                <a:cubicBezTo>
                  <a:pt x="36" y="25"/>
                  <a:pt x="32" y="26"/>
                  <a:pt x="32" y="32"/>
                </a:cubicBezTo>
                <a:cubicBezTo>
                  <a:pt x="32" y="36"/>
                  <a:pt x="32" y="41"/>
                  <a:pt x="32" y="46"/>
                </a:cubicBezTo>
                <a:cubicBezTo>
                  <a:pt x="32" y="50"/>
                  <a:pt x="32" y="55"/>
                  <a:pt x="32" y="59"/>
                </a:cubicBezTo>
                <a:cubicBezTo>
                  <a:pt x="32" y="64"/>
                  <a:pt x="35" y="67"/>
                  <a:pt x="40" y="65"/>
                </a:cubicBezTo>
                <a:cubicBezTo>
                  <a:pt x="44" y="62"/>
                  <a:pt x="48" y="60"/>
                  <a:pt x="52" y="58"/>
                </a:cubicBezTo>
                <a:cubicBezTo>
                  <a:pt x="56" y="55"/>
                  <a:pt x="60" y="53"/>
                  <a:pt x="63" y="51"/>
                </a:cubicBezTo>
                <a:close/>
                <a:moveTo>
                  <a:pt x="66" y="25"/>
                </a:moveTo>
                <a:cubicBezTo>
                  <a:pt x="61" y="20"/>
                  <a:pt x="54" y="16"/>
                  <a:pt x="46" y="16"/>
                </a:cubicBezTo>
                <a:cubicBezTo>
                  <a:pt x="38" y="16"/>
                  <a:pt x="30" y="20"/>
                  <a:pt x="25" y="25"/>
                </a:cubicBezTo>
                <a:cubicBezTo>
                  <a:pt x="20" y="30"/>
                  <a:pt x="16" y="38"/>
                  <a:pt x="16" y="46"/>
                </a:cubicBezTo>
                <a:cubicBezTo>
                  <a:pt x="16" y="54"/>
                  <a:pt x="20" y="61"/>
                  <a:pt x="25" y="67"/>
                </a:cubicBezTo>
                <a:cubicBezTo>
                  <a:pt x="30" y="72"/>
                  <a:pt x="38" y="75"/>
                  <a:pt x="46" y="75"/>
                </a:cubicBezTo>
                <a:cubicBezTo>
                  <a:pt x="54" y="75"/>
                  <a:pt x="61" y="72"/>
                  <a:pt x="66" y="67"/>
                </a:cubicBezTo>
                <a:cubicBezTo>
                  <a:pt x="72" y="61"/>
                  <a:pt x="75" y="54"/>
                  <a:pt x="75" y="46"/>
                </a:cubicBezTo>
                <a:cubicBezTo>
                  <a:pt x="75" y="38"/>
                  <a:pt x="72" y="30"/>
                  <a:pt x="66" y="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微软雅黑" panose="020B0503020204020204" charset="-122"/>
              <a:ea typeface="微软雅黑" panose="020B0503020204020204" charset="-122"/>
              <a:cs typeface="+mn-ea"/>
              <a:sym typeface="时尚中黑简体" panose="01010104010101010101" pitchFamily="2" charset="-122"/>
            </a:endParaRPr>
          </a:p>
        </p:txBody>
      </p:sp>
      <p:sp>
        <p:nvSpPr>
          <p:cNvPr id="62" name="Freeform 69"/>
          <p:cNvSpPr>
            <a:spLocks noEditPoints="1"/>
          </p:cNvSpPr>
          <p:nvPr/>
        </p:nvSpPr>
        <p:spPr bwMode="auto">
          <a:xfrm>
            <a:off x="3006338" y="3475381"/>
            <a:ext cx="377004" cy="390348"/>
          </a:xfrm>
          <a:custGeom>
            <a:avLst/>
            <a:gdLst>
              <a:gd name="T0" fmla="*/ 5 w 96"/>
              <a:gd name="T1" fmla="*/ 42 h 99"/>
              <a:gd name="T2" fmla="*/ 74 w 96"/>
              <a:gd name="T3" fmla="*/ 42 h 99"/>
              <a:gd name="T4" fmla="*/ 77 w 96"/>
              <a:gd name="T5" fmla="*/ 41 h 99"/>
              <a:gd name="T6" fmla="*/ 91 w 96"/>
              <a:gd name="T7" fmla="*/ 47 h 99"/>
              <a:gd name="T8" fmla="*/ 96 w 96"/>
              <a:gd name="T9" fmla="*/ 60 h 99"/>
              <a:gd name="T10" fmla="*/ 91 w 96"/>
              <a:gd name="T11" fmla="*/ 73 h 99"/>
              <a:gd name="T12" fmla="*/ 77 w 96"/>
              <a:gd name="T13" fmla="*/ 78 h 99"/>
              <a:gd name="T14" fmla="*/ 68 w 96"/>
              <a:gd name="T15" fmla="*/ 76 h 99"/>
              <a:gd name="T16" fmla="*/ 62 w 96"/>
              <a:gd name="T17" fmla="*/ 85 h 99"/>
              <a:gd name="T18" fmla="*/ 67 w 96"/>
              <a:gd name="T19" fmla="*/ 85 h 99"/>
              <a:gd name="T20" fmla="*/ 84 w 96"/>
              <a:gd name="T21" fmla="*/ 85 h 99"/>
              <a:gd name="T22" fmla="*/ 71 w 96"/>
              <a:gd name="T23" fmla="*/ 99 h 99"/>
              <a:gd name="T24" fmla="*/ 17 w 96"/>
              <a:gd name="T25" fmla="*/ 99 h 99"/>
              <a:gd name="T26" fmla="*/ 12 w 96"/>
              <a:gd name="T27" fmla="*/ 99 h 99"/>
              <a:gd name="T28" fmla="*/ 0 w 96"/>
              <a:gd name="T29" fmla="*/ 85 h 99"/>
              <a:gd name="T30" fmla="*/ 17 w 96"/>
              <a:gd name="T31" fmla="*/ 85 h 99"/>
              <a:gd name="T32" fmla="*/ 21 w 96"/>
              <a:gd name="T33" fmla="*/ 85 h 99"/>
              <a:gd name="T34" fmla="*/ 5 w 96"/>
              <a:gd name="T35" fmla="*/ 42 h 99"/>
              <a:gd name="T36" fmla="*/ 56 w 96"/>
              <a:gd name="T37" fmla="*/ 36 h 99"/>
              <a:gd name="T38" fmla="*/ 55 w 96"/>
              <a:gd name="T39" fmla="*/ 6 h 99"/>
              <a:gd name="T40" fmla="*/ 56 w 96"/>
              <a:gd name="T41" fmla="*/ 36 h 99"/>
              <a:gd name="T42" fmla="*/ 43 w 96"/>
              <a:gd name="T43" fmla="*/ 30 h 99"/>
              <a:gd name="T44" fmla="*/ 42 w 96"/>
              <a:gd name="T45" fmla="*/ 0 h 99"/>
              <a:gd name="T46" fmla="*/ 43 w 96"/>
              <a:gd name="T47" fmla="*/ 30 h 99"/>
              <a:gd name="T48" fmla="*/ 30 w 96"/>
              <a:gd name="T49" fmla="*/ 34 h 99"/>
              <a:gd name="T50" fmla="*/ 29 w 96"/>
              <a:gd name="T51" fmla="*/ 4 h 99"/>
              <a:gd name="T52" fmla="*/ 30 w 96"/>
              <a:gd name="T53" fmla="*/ 34 h 99"/>
              <a:gd name="T54" fmla="*/ 15 w 96"/>
              <a:gd name="T55" fmla="*/ 53 h 99"/>
              <a:gd name="T56" fmla="*/ 26 w 96"/>
              <a:gd name="T57" fmla="*/ 80 h 99"/>
              <a:gd name="T58" fmla="*/ 33 w 96"/>
              <a:gd name="T59" fmla="*/ 75 h 99"/>
              <a:gd name="T60" fmla="*/ 24 w 96"/>
              <a:gd name="T61" fmla="*/ 52 h 99"/>
              <a:gd name="T62" fmla="*/ 15 w 96"/>
              <a:gd name="T63" fmla="*/ 53 h 99"/>
              <a:gd name="T64" fmla="*/ 77 w 96"/>
              <a:gd name="T65" fmla="*/ 50 h 99"/>
              <a:gd name="T66" fmla="*/ 72 w 96"/>
              <a:gd name="T67" fmla="*/ 68 h 99"/>
              <a:gd name="T68" fmla="*/ 77 w 96"/>
              <a:gd name="T69" fmla="*/ 70 h 99"/>
              <a:gd name="T70" fmla="*/ 84 w 96"/>
              <a:gd name="T71" fmla="*/ 67 h 99"/>
              <a:gd name="T72" fmla="*/ 87 w 96"/>
              <a:gd name="T73" fmla="*/ 60 h 99"/>
              <a:gd name="T74" fmla="*/ 84 w 96"/>
              <a:gd name="T75" fmla="*/ 53 h 99"/>
              <a:gd name="T76" fmla="*/ 77 w 96"/>
              <a:gd name="T77" fmla="*/ 50 h 99"/>
              <a:gd name="T78" fmla="*/ 77 w 96"/>
              <a:gd name="T79" fmla="*/ 5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6" h="99">
                <a:moveTo>
                  <a:pt x="5" y="42"/>
                </a:moveTo>
                <a:cubicBezTo>
                  <a:pt x="28" y="42"/>
                  <a:pt x="51" y="42"/>
                  <a:pt x="74" y="42"/>
                </a:cubicBezTo>
                <a:cubicBezTo>
                  <a:pt x="75" y="41"/>
                  <a:pt x="76" y="41"/>
                  <a:pt x="77" y="41"/>
                </a:cubicBezTo>
                <a:cubicBezTo>
                  <a:pt x="83" y="41"/>
                  <a:pt x="87" y="43"/>
                  <a:pt x="91" y="47"/>
                </a:cubicBezTo>
                <a:cubicBezTo>
                  <a:pt x="94" y="50"/>
                  <a:pt x="96" y="55"/>
                  <a:pt x="96" y="60"/>
                </a:cubicBezTo>
                <a:cubicBezTo>
                  <a:pt x="96" y="65"/>
                  <a:pt x="94" y="70"/>
                  <a:pt x="91" y="73"/>
                </a:cubicBezTo>
                <a:cubicBezTo>
                  <a:pt x="87" y="76"/>
                  <a:pt x="83" y="78"/>
                  <a:pt x="77" y="78"/>
                </a:cubicBezTo>
                <a:cubicBezTo>
                  <a:pt x="74" y="78"/>
                  <a:pt x="71" y="78"/>
                  <a:pt x="68" y="76"/>
                </a:cubicBezTo>
                <a:cubicBezTo>
                  <a:pt x="67" y="79"/>
                  <a:pt x="65" y="82"/>
                  <a:pt x="62" y="85"/>
                </a:cubicBezTo>
                <a:cubicBezTo>
                  <a:pt x="67" y="85"/>
                  <a:pt x="67" y="85"/>
                  <a:pt x="67" y="85"/>
                </a:cubicBezTo>
                <a:cubicBezTo>
                  <a:pt x="84" y="85"/>
                  <a:pt x="84" y="85"/>
                  <a:pt x="84" y="85"/>
                </a:cubicBezTo>
                <a:cubicBezTo>
                  <a:pt x="71" y="99"/>
                  <a:pt x="71" y="99"/>
                  <a:pt x="71" y="99"/>
                </a:cubicBezTo>
                <a:cubicBezTo>
                  <a:pt x="17" y="99"/>
                  <a:pt x="17" y="99"/>
                  <a:pt x="17" y="99"/>
                </a:cubicBezTo>
                <a:cubicBezTo>
                  <a:pt x="12" y="99"/>
                  <a:pt x="12" y="99"/>
                  <a:pt x="12" y="99"/>
                </a:cubicBezTo>
                <a:cubicBezTo>
                  <a:pt x="0" y="85"/>
                  <a:pt x="0" y="85"/>
                  <a:pt x="0" y="85"/>
                </a:cubicBezTo>
                <a:cubicBezTo>
                  <a:pt x="17" y="85"/>
                  <a:pt x="17" y="85"/>
                  <a:pt x="17" y="85"/>
                </a:cubicBezTo>
                <a:cubicBezTo>
                  <a:pt x="21" y="85"/>
                  <a:pt x="21" y="85"/>
                  <a:pt x="21" y="85"/>
                </a:cubicBezTo>
                <a:cubicBezTo>
                  <a:pt x="11" y="72"/>
                  <a:pt x="6" y="58"/>
                  <a:pt x="5" y="42"/>
                </a:cubicBezTo>
                <a:close/>
                <a:moveTo>
                  <a:pt x="56" y="36"/>
                </a:moveTo>
                <a:cubicBezTo>
                  <a:pt x="42" y="15"/>
                  <a:pt x="59" y="19"/>
                  <a:pt x="55" y="6"/>
                </a:cubicBezTo>
                <a:cubicBezTo>
                  <a:pt x="64" y="18"/>
                  <a:pt x="50" y="19"/>
                  <a:pt x="56" y="36"/>
                </a:cubicBezTo>
                <a:close/>
                <a:moveTo>
                  <a:pt x="43" y="30"/>
                </a:moveTo>
                <a:cubicBezTo>
                  <a:pt x="37" y="13"/>
                  <a:pt x="51" y="12"/>
                  <a:pt x="42" y="0"/>
                </a:cubicBezTo>
                <a:cubicBezTo>
                  <a:pt x="46" y="14"/>
                  <a:pt x="29" y="10"/>
                  <a:pt x="43" y="30"/>
                </a:cubicBezTo>
                <a:close/>
                <a:moveTo>
                  <a:pt x="30" y="34"/>
                </a:moveTo>
                <a:cubicBezTo>
                  <a:pt x="16" y="14"/>
                  <a:pt x="33" y="18"/>
                  <a:pt x="29" y="4"/>
                </a:cubicBezTo>
                <a:cubicBezTo>
                  <a:pt x="38" y="17"/>
                  <a:pt x="24" y="17"/>
                  <a:pt x="30" y="34"/>
                </a:cubicBezTo>
                <a:close/>
                <a:moveTo>
                  <a:pt x="15" y="53"/>
                </a:moveTo>
                <a:cubicBezTo>
                  <a:pt x="17" y="62"/>
                  <a:pt x="21" y="72"/>
                  <a:pt x="26" y="80"/>
                </a:cubicBezTo>
                <a:cubicBezTo>
                  <a:pt x="33" y="75"/>
                  <a:pt x="33" y="75"/>
                  <a:pt x="33" y="75"/>
                </a:cubicBezTo>
                <a:cubicBezTo>
                  <a:pt x="29" y="68"/>
                  <a:pt x="25" y="59"/>
                  <a:pt x="24" y="52"/>
                </a:cubicBezTo>
                <a:cubicBezTo>
                  <a:pt x="15" y="53"/>
                  <a:pt x="15" y="53"/>
                  <a:pt x="15" y="53"/>
                </a:cubicBezTo>
                <a:close/>
                <a:moveTo>
                  <a:pt x="77" y="50"/>
                </a:moveTo>
                <a:cubicBezTo>
                  <a:pt x="76" y="56"/>
                  <a:pt x="74" y="62"/>
                  <a:pt x="72" y="68"/>
                </a:cubicBezTo>
                <a:cubicBezTo>
                  <a:pt x="74" y="69"/>
                  <a:pt x="75" y="70"/>
                  <a:pt x="77" y="70"/>
                </a:cubicBezTo>
                <a:cubicBezTo>
                  <a:pt x="80" y="70"/>
                  <a:pt x="83" y="69"/>
                  <a:pt x="84" y="67"/>
                </a:cubicBezTo>
                <a:cubicBezTo>
                  <a:pt x="86" y="65"/>
                  <a:pt x="87" y="63"/>
                  <a:pt x="87" y="60"/>
                </a:cubicBezTo>
                <a:cubicBezTo>
                  <a:pt x="87" y="57"/>
                  <a:pt x="86" y="55"/>
                  <a:pt x="84" y="53"/>
                </a:cubicBezTo>
                <a:cubicBezTo>
                  <a:pt x="83" y="51"/>
                  <a:pt x="80" y="50"/>
                  <a:pt x="77" y="50"/>
                </a:cubicBezTo>
                <a:cubicBezTo>
                  <a:pt x="77" y="50"/>
                  <a:pt x="77" y="50"/>
                  <a:pt x="77" y="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1350">
              <a:latin typeface="微软雅黑" panose="020B0503020204020204" charset="-122"/>
              <a:ea typeface="微软雅黑" panose="020B0503020204020204" charset="-122"/>
              <a:cs typeface="+mn-ea"/>
              <a:sym typeface="时尚中黑简体" panose="0101010401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780.大学论文蓝色模板专业答辩学术论文PPT模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1603</Words>
  <Application>Microsoft Office PowerPoint</Application>
  <PresentationFormat>全屏显示(16:9)</PresentationFormat>
  <Paragraphs>147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时尚中黑简体</vt:lpstr>
      <vt:lpstr>微软雅黑</vt:lpstr>
      <vt:lpstr>Arial</vt:lpstr>
      <vt:lpstr>Calibri</vt:lpstr>
      <vt:lpstr>Impact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1780.大学论文蓝色模板专业答辩学术论文PPT模板</dc:title>
  <dc:creator/>
  <cp:lastModifiedBy>天 下</cp:lastModifiedBy>
  <cp:revision>140</cp:revision>
  <dcterms:created xsi:type="dcterms:W3CDTF">2014-04-10T12:48:00Z</dcterms:created>
  <dcterms:modified xsi:type="dcterms:W3CDTF">2021-01-05T23:22:03Z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