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60" r:id="rId4"/>
    <p:sldId id="265" r:id="rId5"/>
    <p:sldId id="263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8" r:id="rId17"/>
    <p:sldId id="279" r:id="rId18"/>
    <p:sldId id="280" r:id="rId19"/>
    <p:sldId id="281" r:id="rId20"/>
    <p:sldId id="282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6BBFB0"/>
    <a:srgbClr val="5D3A14"/>
    <a:srgbClr val="92D050"/>
    <a:srgbClr val="FFC000"/>
    <a:srgbClr val="F26E22"/>
    <a:srgbClr val="48B4D1"/>
    <a:srgbClr val="B4C7E7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66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26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1F6FF-4E7B-4E41-9AF9-269B3DD32E4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8632C-8C08-4D54-81C6-FDABA0C025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8632C-8C08-4D54-81C6-FDABA0C025C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8632C-8C08-4D54-81C6-FDABA0C025C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8632C-8C08-4D54-81C6-FDABA0C025C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8632C-8C08-4D54-81C6-FDABA0C025C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8632C-8C08-4D54-81C6-FDABA0C025C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8632C-8C08-4D54-81C6-FDABA0C025C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6381-93DD-42CF-B582-F6C6523FBCF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AA21-CF66-482D-9B3D-2E457430BB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6381-93DD-42CF-B582-F6C6523FBCF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AA21-CF66-482D-9B3D-2E457430BB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6381-93DD-42CF-B582-F6C6523FBCF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AA21-CF66-482D-9B3D-2E457430BB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6381-93DD-42CF-B582-F6C6523FBCF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AA21-CF66-482D-9B3D-2E457430BB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6381-93DD-42CF-B582-F6C6523FBCF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AA21-CF66-482D-9B3D-2E457430BB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6381-93DD-42CF-B582-F6C6523FBCF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AA21-CF66-482D-9B3D-2E457430BB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6381-93DD-42CF-B582-F6C6523FBCF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AA21-CF66-482D-9B3D-2E457430BB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6381-93DD-42CF-B582-F6C6523FBCF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AA21-CF66-482D-9B3D-2E457430BB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6381-93DD-42CF-B582-F6C6523FBCF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AA21-CF66-482D-9B3D-2E457430BB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6381-93DD-42CF-B582-F6C6523FBCF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AA21-CF66-482D-9B3D-2E457430BB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6381-93DD-42CF-B582-F6C6523FBCF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AA21-CF66-482D-9B3D-2E457430BB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E6381-93DD-42CF-B582-F6C6523FBCF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AA21-CF66-482D-9B3D-2E457430BB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213008" y="1546771"/>
            <a:ext cx="3765984" cy="3765984"/>
          </a:xfrm>
          <a:prstGeom prst="ellipse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343400" y="2943037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大学论文答辩学术指导</a:t>
            </a:r>
          </a:p>
        </p:txBody>
      </p:sp>
      <p:sp>
        <p:nvSpPr>
          <p:cNvPr id="10" name="椭圆 9"/>
          <p:cNvSpPr/>
          <p:nvPr/>
        </p:nvSpPr>
        <p:spPr>
          <a:xfrm>
            <a:off x="1220944" y="4902002"/>
            <a:ext cx="200025" cy="252926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761010" y="4121263"/>
            <a:ext cx="517947" cy="517947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183409" y="3856156"/>
            <a:ext cx="644545" cy="644545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60252" y="2776889"/>
            <a:ext cx="213466" cy="213466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861484" y="2844656"/>
            <a:ext cx="474961" cy="474961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278957" y="2266455"/>
            <a:ext cx="356604" cy="356604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8116322" y="3522820"/>
            <a:ext cx="221243" cy="221243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9780580" y="1626306"/>
            <a:ext cx="640149" cy="640149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7461831" y="5307048"/>
            <a:ext cx="317090" cy="317090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flipH="1" flipV="1">
            <a:off x="7191988" y="4653987"/>
            <a:ext cx="316732" cy="341678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937149" y="2544353"/>
            <a:ext cx="232696" cy="232696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417731" y="4010930"/>
            <a:ext cx="830253" cy="830253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8603439" y="1237362"/>
            <a:ext cx="232696" cy="232696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0315361" y="3838218"/>
            <a:ext cx="415127" cy="415127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flipH="1">
            <a:off x="9230707" y="5154928"/>
            <a:ext cx="486249" cy="486249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2794561" y="5698179"/>
            <a:ext cx="717859" cy="717859"/>
            <a:chOff x="1031277" y="5180856"/>
            <a:chExt cx="552450" cy="552450"/>
          </a:xfrm>
        </p:grpSpPr>
        <p:sp>
          <p:nvSpPr>
            <p:cNvPr id="36" name="椭圆 35"/>
            <p:cNvSpPr/>
            <p:nvPr/>
          </p:nvSpPr>
          <p:spPr>
            <a:xfrm>
              <a:off x="1031277" y="5180856"/>
              <a:ext cx="552450" cy="55245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Freeform 34"/>
            <p:cNvSpPr/>
            <p:nvPr/>
          </p:nvSpPr>
          <p:spPr>
            <a:xfrm flipH="1">
              <a:off x="1159564" y="5330349"/>
              <a:ext cx="275244" cy="258701"/>
            </a:xfrm>
            <a:custGeom>
              <a:avLst/>
              <a:gdLst/>
              <a:ahLst/>
              <a:cxnLst/>
              <a:rect l="l" t="t" r="r" b="b"/>
              <a:pathLst>
                <a:path w="852601" h="862013">
                  <a:moveTo>
                    <a:pt x="339688" y="551599"/>
                  </a:moveTo>
                  <a:cubicBezTo>
                    <a:pt x="336200" y="550660"/>
                    <a:pt x="332712" y="552270"/>
                    <a:pt x="329224" y="555624"/>
                  </a:cubicBezTo>
                  <a:lnTo>
                    <a:pt x="318760" y="571723"/>
                  </a:lnTo>
                  <a:cubicBezTo>
                    <a:pt x="317687" y="576955"/>
                    <a:pt x="320907" y="582723"/>
                    <a:pt x="322785" y="587017"/>
                  </a:cubicBezTo>
                  <a:cubicBezTo>
                    <a:pt x="324663" y="591310"/>
                    <a:pt x="331370" y="593322"/>
                    <a:pt x="330029" y="597481"/>
                  </a:cubicBezTo>
                  <a:cubicBezTo>
                    <a:pt x="328687" y="601641"/>
                    <a:pt x="318894" y="606739"/>
                    <a:pt x="314735" y="611971"/>
                  </a:cubicBezTo>
                  <a:cubicBezTo>
                    <a:pt x="310576" y="617202"/>
                    <a:pt x="308563" y="620288"/>
                    <a:pt x="303465" y="629679"/>
                  </a:cubicBezTo>
                  <a:cubicBezTo>
                    <a:pt x="298368" y="639070"/>
                    <a:pt x="292062" y="654230"/>
                    <a:pt x="284147" y="668317"/>
                  </a:cubicBezTo>
                  <a:cubicBezTo>
                    <a:pt x="276232" y="682403"/>
                    <a:pt x="261340" y="698637"/>
                    <a:pt x="255974" y="714199"/>
                  </a:cubicBezTo>
                  <a:cubicBezTo>
                    <a:pt x="250607" y="729762"/>
                    <a:pt x="252754" y="745727"/>
                    <a:pt x="251949" y="761691"/>
                  </a:cubicBezTo>
                  <a:cubicBezTo>
                    <a:pt x="251144" y="777656"/>
                    <a:pt x="252351" y="796036"/>
                    <a:pt x="251143" y="809989"/>
                  </a:cubicBezTo>
                  <a:cubicBezTo>
                    <a:pt x="249937" y="823941"/>
                    <a:pt x="245778" y="837357"/>
                    <a:pt x="244705" y="845406"/>
                  </a:cubicBezTo>
                  <a:cubicBezTo>
                    <a:pt x="243631" y="853456"/>
                    <a:pt x="243095" y="855603"/>
                    <a:pt x="244705" y="858286"/>
                  </a:cubicBezTo>
                  <a:cubicBezTo>
                    <a:pt x="245509" y="859627"/>
                    <a:pt x="245945" y="860298"/>
                    <a:pt x="247169" y="860701"/>
                  </a:cubicBezTo>
                  <a:lnTo>
                    <a:pt x="254364" y="861506"/>
                  </a:lnTo>
                  <a:cubicBezTo>
                    <a:pt x="262279" y="862042"/>
                    <a:pt x="277305" y="862310"/>
                    <a:pt x="292196" y="861506"/>
                  </a:cubicBezTo>
                  <a:cubicBezTo>
                    <a:pt x="307088" y="860701"/>
                    <a:pt x="333115" y="857749"/>
                    <a:pt x="343713" y="856676"/>
                  </a:cubicBezTo>
                  <a:cubicBezTo>
                    <a:pt x="343747" y="856684"/>
                    <a:pt x="352708" y="858681"/>
                    <a:pt x="355787" y="855066"/>
                  </a:cubicBezTo>
                  <a:cubicBezTo>
                    <a:pt x="358873" y="851443"/>
                    <a:pt x="361288" y="845675"/>
                    <a:pt x="362227" y="834943"/>
                  </a:cubicBezTo>
                  <a:cubicBezTo>
                    <a:pt x="363166" y="824210"/>
                    <a:pt x="363568" y="808110"/>
                    <a:pt x="361422" y="790670"/>
                  </a:cubicBezTo>
                  <a:cubicBezTo>
                    <a:pt x="359275" y="773229"/>
                    <a:pt x="352299" y="754313"/>
                    <a:pt x="349348" y="730298"/>
                  </a:cubicBezTo>
                  <a:cubicBezTo>
                    <a:pt x="346396" y="706284"/>
                    <a:pt x="344786" y="666439"/>
                    <a:pt x="343713" y="646584"/>
                  </a:cubicBezTo>
                  <a:cubicBezTo>
                    <a:pt x="342640" y="626728"/>
                    <a:pt x="342505" y="619886"/>
                    <a:pt x="342908" y="611166"/>
                  </a:cubicBezTo>
                  <a:cubicBezTo>
                    <a:pt x="343310" y="602446"/>
                    <a:pt x="343713" y="600299"/>
                    <a:pt x="346128" y="594262"/>
                  </a:cubicBezTo>
                  <a:cubicBezTo>
                    <a:pt x="348543" y="588224"/>
                    <a:pt x="356727" y="580443"/>
                    <a:pt x="357397" y="574942"/>
                  </a:cubicBezTo>
                  <a:cubicBezTo>
                    <a:pt x="358068" y="569442"/>
                    <a:pt x="353104" y="565149"/>
                    <a:pt x="350153" y="561258"/>
                  </a:cubicBezTo>
                  <a:close/>
                  <a:moveTo>
                    <a:pt x="287206" y="507649"/>
                  </a:moveTo>
                  <a:cubicBezTo>
                    <a:pt x="299226" y="561742"/>
                    <a:pt x="284201" y="574621"/>
                    <a:pt x="274326" y="617123"/>
                  </a:cubicBezTo>
                  <a:cubicBezTo>
                    <a:pt x="272445" y="626330"/>
                    <a:pt x="270907" y="639718"/>
                    <a:pt x="269556" y="655910"/>
                  </a:cubicBezTo>
                  <a:cubicBezTo>
                    <a:pt x="284442" y="632717"/>
                    <a:pt x="299146" y="601494"/>
                    <a:pt x="316184" y="596515"/>
                  </a:cubicBezTo>
                  <a:cubicBezTo>
                    <a:pt x="314038" y="589217"/>
                    <a:pt x="305451" y="583528"/>
                    <a:pt x="306524" y="574621"/>
                  </a:cubicBezTo>
                  <a:cubicBezTo>
                    <a:pt x="307147" y="563679"/>
                    <a:pt x="314405" y="554950"/>
                    <a:pt x="319949" y="545622"/>
                  </a:cubicBezTo>
                  <a:cubicBezTo>
                    <a:pt x="307786" y="539695"/>
                    <a:pt x="298568" y="525281"/>
                    <a:pt x="287206" y="507649"/>
                  </a:cubicBezTo>
                  <a:close/>
                  <a:moveTo>
                    <a:pt x="264023" y="488330"/>
                  </a:moveTo>
                  <a:cubicBezTo>
                    <a:pt x="251143" y="497345"/>
                    <a:pt x="249856" y="517952"/>
                    <a:pt x="240841" y="523104"/>
                  </a:cubicBezTo>
                  <a:cubicBezTo>
                    <a:pt x="177304" y="542852"/>
                    <a:pt x="103463" y="578055"/>
                    <a:pt x="46365" y="613259"/>
                  </a:cubicBezTo>
                  <a:cubicBezTo>
                    <a:pt x="17601" y="630002"/>
                    <a:pt x="12021" y="649320"/>
                    <a:pt x="6440" y="682806"/>
                  </a:cubicBezTo>
                  <a:lnTo>
                    <a:pt x="0" y="793568"/>
                  </a:lnTo>
                  <a:cubicBezTo>
                    <a:pt x="60532" y="849807"/>
                    <a:pt x="154551" y="840362"/>
                    <a:pt x="230537" y="859252"/>
                  </a:cubicBezTo>
                  <a:cubicBezTo>
                    <a:pt x="242128" y="755359"/>
                    <a:pt x="233113" y="597374"/>
                    <a:pt x="265311" y="542422"/>
                  </a:cubicBezTo>
                  <a:close/>
                  <a:moveTo>
                    <a:pt x="473953" y="438101"/>
                  </a:moveTo>
                  <a:cubicBezTo>
                    <a:pt x="449999" y="476765"/>
                    <a:pt x="395188" y="525303"/>
                    <a:pt x="351750" y="542487"/>
                  </a:cubicBezTo>
                  <a:cubicBezTo>
                    <a:pt x="364570" y="553524"/>
                    <a:pt x="369815" y="566569"/>
                    <a:pt x="371564" y="577519"/>
                  </a:cubicBezTo>
                  <a:cubicBezTo>
                    <a:pt x="371510" y="588305"/>
                    <a:pt x="363407" y="591042"/>
                    <a:pt x="359329" y="597803"/>
                  </a:cubicBezTo>
                  <a:cubicBezTo>
                    <a:pt x="364928" y="652187"/>
                    <a:pt x="355161" y="701683"/>
                    <a:pt x="373271" y="759858"/>
                  </a:cubicBezTo>
                  <a:cubicBezTo>
                    <a:pt x="382583" y="726860"/>
                    <a:pt x="394118" y="694072"/>
                    <a:pt x="406981" y="659624"/>
                  </a:cubicBezTo>
                  <a:cubicBezTo>
                    <a:pt x="434458" y="598661"/>
                    <a:pt x="476100" y="510653"/>
                    <a:pt x="473953" y="438101"/>
                  </a:cubicBezTo>
                  <a:close/>
                  <a:moveTo>
                    <a:pt x="444331" y="425221"/>
                  </a:moveTo>
                  <a:cubicBezTo>
                    <a:pt x="417365" y="457420"/>
                    <a:pt x="365446" y="490423"/>
                    <a:pt x="342908" y="490423"/>
                  </a:cubicBezTo>
                  <a:cubicBezTo>
                    <a:pt x="312722" y="489752"/>
                    <a:pt x="309100" y="473787"/>
                    <a:pt x="292196" y="465469"/>
                  </a:cubicBezTo>
                  <a:cubicBezTo>
                    <a:pt x="308026" y="468152"/>
                    <a:pt x="323455" y="474056"/>
                    <a:pt x="339687" y="473519"/>
                  </a:cubicBezTo>
                  <a:cubicBezTo>
                    <a:pt x="376180" y="473116"/>
                    <a:pt x="416695" y="446955"/>
                    <a:pt x="444331" y="425221"/>
                  </a:cubicBezTo>
                  <a:close/>
                  <a:moveTo>
                    <a:pt x="488121" y="409767"/>
                  </a:moveTo>
                  <a:cubicBezTo>
                    <a:pt x="533198" y="465576"/>
                    <a:pt x="410846" y="692681"/>
                    <a:pt x="376072" y="855388"/>
                  </a:cubicBezTo>
                  <a:cubicBezTo>
                    <a:pt x="489409" y="838216"/>
                    <a:pt x="600169" y="850665"/>
                    <a:pt x="716082" y="803871"/>
                  </a:cubicBezTo>
                  <a:cubicBezTo>
                    <a:pt x="761588" y="800437"/>
                    <a:pt x="808382" y="816321"/>
                    <a:pt x="852601" y="793568"/>
                  </a:cubicBezTo>
                  <a:cubicBezTo>
                    <a:pt x="845303" y="743338"/>
                    <a:pt x="867627" y="646745"/>
                    <a:pt x="772750" y="588788"/>
                  </a:cubicBezTo>
                  <a:cubicBezTo>
                    <a:pt x="729391" y="552726"/>
                    <a:pt x="648681" y="519241"/>
                    <a:pt x="565395" y="492193"/>
                  </a:cubicBezTo>
                  <a:cubicBezTo>
                    <a:pt x="534486" y="468582"/>
                    <a:pt x="515167" y="433379"/>
                    <a:pt x="488121" y="409767"/>
                  </a:cubicBezTo>
                  <a:close/>
                  <a:moveTo>
                    <a:pt x="314467" y="207"/>
                  </a:moveTo>
                  <a:cubicBezTo>
                    <a:pt x="302302" y="922"/>
                    <a:pt x="297652" y="4142"/>
                    <a:pt x="285488" y="8794"/>
                  </a:cubicBezTo>
                  <a:cubicBezTo>
                    <a:pt x="273325" y="13444"/>
                    <a:pt x="253826" y="20241"/>
                    <a:pt x="241485" y="28112"/>
                  </a:cubicBezTo>
                  <a:cubicBezTo>
                    <a:pt x="229142" y="35983"/>
                    <a:pt x="220377" y="43853"/>
                    <a:pt x="211433" y="56017"/>
                  </a:cubicBezTo>
                  <a:cubicBezTo>
                    <a:pt x="202489" y="68180"/>
                    <a:pt x="193724" y="87320"/>
                    <a:pt x="187821" y="101095"/>
                  </a:cubicBezTo>
                  <a:cubicBezTo>
                    <a:pt x="181919" y="114868"/>
                    <a:pt x="176194" y="121665"/>
                    <a:pt x="176015" y="138658"/>
                  </a:cubicBezTo>
                  <a:cubicBezTo>
                    <a:pt x="175837" y="155652"/>
                    <a:pt x="182813" y="191249"/>
                    <a:pt x="186748" y="203055"/>
                  </a:cubicBezTo>
                  <a:lnTo>
                    <a:pt x="187520" y="204007"/>
                  </a:lnTo>
                  <a:lnTo>
                    <a:pt x="191027" y="223887"/>
                  </a:lnTo>
                  <a:cubicBezTo>
                    <a:pt x="185407" y="222374"/>
                    <a:pt x="182724" y="232570"/>
                    <a:pt x="184333" y="241693"/>
                  </a:cubicBezTo>
                  <a:cubicBezTo>
                    <a:pt x="185943" y="250815"/>
                    <a:pt x="196139" y="265841"/>
                    <a:pt x="198822" y="277111"/>
                  </a:cubicBezTo>
                  <a:cubicBezTo>
                    <a:pt x="201505" y="288380"/>
                    <a:pt x="200298" y="299113"/>
                    <a:pt x="200432" y="309308"/>
                  </a:cubicBezTo>
                  <a:cubicBezTo>
                    <a:pt x="200566" y="319505"/>
                    <a:pt x="198285" y="331579"/>
                    <a:pt x="199627" y="338286"/>
                  </a:cubicBezTo>
                  <a:cubicBezTo>
                    <a:pt x="200969" y="344995"/>
                    <a:pt x="205128" y="346739"/>
                    <a:pt x="208482" y="349556"/>
                  </a:cubicBezTo>
                  <a:cubicBezTo>
                    <a:pt x="211836" y="352373"/>
                    <a:pt x="218275" y="343385"/>
                    <a:pt x="219751" y="355191"/>
                  </a:cubicBezTo>
                  <a:cubicBezTo>
                    <a:pt x="221227" y="366997"/>
                    <a:pt x="229008" y="395036"/>
                    <a:pt x="236655" y="410733"/>
                  </a:cubicBezTo>
                  <a:cubicBezTo>
                    <a:pt x="244301" y="426429"/>
                    <a:pt x="259999" y="439845"/>
                    <a:pt x="265633" y="449370"/>
                  </a:cubicBezTo>
                  <a:cubicBezTo>
                    <a:pt x="271268" y="458895"/>
                    <a:pt x="266438" y="460372"/>
                    <a:pt x="270463" y="467884"/>
                  </a:cubicBezTo>
                  <a:cubicBezTo>
                    <a:pt x="274487" y="475397"/>
                    <a:pt x="281330" y="484118"/>
                    <a:pt x="289781" y="494447"/>
                  </a:cubicBezTo>
                  <a:cubicBezTo>
                    <a:pt x="298233" y="504778"/>
                    <a:pt x="311246" y="524097"/>
                    <a:pt x="321175" y="529866"/>
                  </a:cubicBezTo>
                  <a:cubicBezTo>
                    <a:pt x="331102" y="535634"/>
                    <a:pt x="333383" y="536305"/>
                    <a:pt x="349348" y="529061"/>
                  </a:cubicBezTo>
                  <a:cubicBezTo>
                    <a:pt x="365312" y="521816"/>
                    <a:pt x="399657" y="499680"/>
                    <a:pt x="416963" y="486398"/>
                  </a:cubicBezTo>
                  <a:cubicBezTo>
                    <a:pt x="434270" y="473116"/>
                    <a:pt x="444331" y="459298"/>
                    <a:pt x="453186" y="449370"/>
                  </a:cubicBezTo>
                  <a:cubicBezTo>
                    <a:pt x="462041" y="439443"/>
                    <a:pt x="466601" y="434746"/>
                    <a:pt x="470089" y="426831"/>
                  </a:cubicBezTo>
                  <a:cubicBezTo>
                    <a:pt x="473577" y="418917"/>
                    <a:pt x="471968" y="409526"/>
                    <a:pt x="474115" y="401878"/>
                  </a:cubicBezTo>
                  <a:cubicBezTo>
                    <a:pt x="476261" y="394231"/>
                    <a:pt x="480688" y="390341"/>
                    <a:pt x="482969" y="380949"/>
                  </a:cubicBezTo>
                  <a:cubicBezTo>
                    <a:pt x="485249" y="371558"/>
                    <a:pt x="484847" y="352373"/>
                    <a:pt x="487799" y="345532"/>
                  </a:cubicBezTo>
                  <a:cubicBezTo>
                    <a:pt x="490750" y="338689"/>
                    <a:pt x="496788" y="343787"/>
                    <a:pt x="500678" y="339897"/>
                  </a:cubicBezTo>
                  <a:cubicBezTo>
                    <a:pt x="504569" y="336006"/>
                    <a:pt x="508996" y="331177"/>
                    <a:pt x="511142" y="322188"/>
                  </a:cubicBezTo>
                  <a:cubicBezTo>
                    <a:pt x="513289" y="313199"/>
                    <a:pt x="511947" y="299515"/>
                    <a:pt x="513557" y="285965"/>
                  </a:cubicBezTo>
                  <a:cubicBezTo>
                    <a:pt x="515167" y="272415"/>
                    <a:pt x="520131" y="252425"/>
                    <a:pt x="520801" y="240888"/>
                  </a:cubicBezTo>
                  <a:cubicBezTo>
                    <a:pt x="521473" y="229350"/>
                    <a:pt x="520131" y="222508"/>
                    <a:pt x="517582" y="216739"/>
                  </a:cubicBezTo>
                  <a:lnTo>
                    <a:pt x="505508" y="206274"/>
                  </a:lnTo>
                  <a:cubicBezTo>
                    <a:pt x="501482" y="205872"/>
                    <a:pt x="496788" y="209897"/>
                    <a:pt x="493433" y="214324"/>
                  </a:cubicBezTo>
                  <a:cubicBezTo>
                    <a:pt x="490893" y="217677"/>
                    <a:pt x="489661" y="229032"/>
                    <a:pt x="487525" y="232413"/>
                  </a:cubicBezTo>
                  <a:lnTo>
                    <a:pt x="486770" y="223363"/>
                  </a:lnTo>
                  <a:lnTo>
                    <a:pt x="488165" y="195462"/>
                  </a:lnTo>
                  <a:lnTo>
                    <a:pt x="490482" y="198762"/>
                  </a:lnTo>
                  <a:cubicBezTo>
                    <a:pt x="492986" y="200550"/>
                    <a:pt x="494238" y="195185"/>
                    <a:pt x="496921" y="194469"/>
                  </a:cubicBezTo>
                  <a:cubicBezTo>
                    <a:pt x="499604" y="193754"/>
                    <a:pt x="503002" y="193217"/>
                    <a:pt x="506581" y="194469"/>
                  </a:cubicBezTo>
                  <a:cubicBezTo>
                    <a:pt x="510158" y="195721"/>
                    <a:pt x="516419" y="202876"/>
                    <a:pt x="518386" y="201981"/>
                  </a:cubicBezTo>
                  <a:cubicBezTo>
                    <a:pt x="519370" y="201534"/>
                    <a:pt x="519370" y="200774"/>
                    <a:pt x="519124" y="198896"/>
                  </a:cubicBezTo>
                  <a:lnTo>
                    <a:pt x="518386" y="189102"/>
                  </a:lnTo>
                  <a:cubicBezTo>
                    <a:pt x="518391" y="189053"/>
                    <a:pt x="521603" y="159753"/>
                    <a:pt x="518386" y="142952"/>
                  </a:cubicBezTo>
                  <a:cubicBezTo>
                    <a:pt x="515167" y="126137"/>
                    <a:pt x="506760" y="103778"/>
                    <a:pt x="499068" y="88215"/>
                  </a:cubicBezTo>
                  <a:cubicBezTo>
                    <a:pt x="491376" y="72652"/>
                    <a:pt x="479213" y="57627"/>
                    <a:pt x="472236" y="49577"/>
                  </a:cubicBezTo>
                  <a:cubicBezTo>
                    <a:pt x="465260" y="41528"/>
                    <a:pt x="466154" y="44211"/>
                    <a:pt x="457210" y="39918"/>
                  </a:cubicBezTo>
                  <a:cubicBezTo>
                    <a:pt x="448266" y="35625"/>
                    <a:pt x="435030" y="29722"/>
                    <a:pt x="418572" y="23818"/>
                  </a:cubicBezTo>
                  <a:cubicBezTo>
                    <a:pt x="402117" y="17916"/>
                    <a:pt x="375821" y="8435"/>
                    <a:pt x="358470" y="4500"/>
                  </a:cubicBezTo>
                  <a:cubicBezTo>
                    <a:pt x="341118" y="564"/>
                    <a:pt x="326630" y="-509"/>
                    <a:pt x="314467" y="2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6" tIns="34294" rIns="68586" bIns="34294" rtlCol="0" anchor="ctr"/>
            <a:lstStyle/>
            <a:p>
              <a:pPr algn="ctr" defTabSz="685800"/>
              <a:endParaRPr lang="en-US" dirty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3627037" y="5872442"/>
            <a:ext cx="216454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>
                <a:latin typeface="微软雅黑" panose="020B0503020204020204" pitchFamily="34" charset="-122"/>
                <a:ea typeface="微软雅黑" panose="020B0503020204020204" pitchFamily="34" charset="-122"/>
              </a:rPr>
              <a:t>指导老师：</a:t>
            </a:r>
            <a:r>
              <a:rPr lang="en-US" altLang="zh-CN" spc="300"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710341" y="5691967"/>
            <a:ext cx="728809" cy="728809"/>
            <a:chOff x="7100160" y="5717396"/>
            <a:chExt cx="919280" cy="919280"/>
          </a:xfrm>
        </p:grpSpPr>
        <p:sp>
          <p:nvSpPr>
            <p:cNvPr id="47" name="椭圆 46"/>
            <p:cNvSpPr/>
            <p:nvPr/>
          </p:nvSpPr>
          <p:spPr>
            <a:xfrm>
              <a:off x="7100160" y="5717396"/>
              <a:ext cx="919280" cy="9192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8" name="Group 38"/>
            <p:cNvGrpSpPr/>
            <p:nvPr/>
          </p:nvGrpSpPr>
          <p:grpSpPr>
            <a:xfrm>
              <a:off x="7336507" y="5962213"/>
              <a:ext cx="446956" cy="382451"/>
              <a:chOff x="5326857" y="2779521"/>
              <a:chExt cx="2283619" cy="2167129"/>
            </a:xfrm>
            <a:solidFill>
              <a:schemeClr val="bg1"/>
            </a:solidFill>
          </p:grpSpPr>
          <p:sp>
            <p:nvSpPr>
              <p:cNvPr id="49" name="Freeform 45"/>
              <p:cNvSpPr/>
              <p:nvPr/>
            </p:nvSpPr>
            <p:spPr>
              <a:xfrm>
                <a:off x="5326857" y="3228975"/>
                <a:ext cx="1147085" cy="1083469"/>
              </a:xfrm>
              <a:custGeom>
                <a:avLst/>
                <a:gdLst>
                  <a:gd name="connsiteX0" fmla="*/ 1090612 w 1147085"/>
                  <a:gd name="connsiteY0" fmla="*/ 0 h 1083469"/>
                  <a:gd name="connsiteX1" fmla="*/ 1147085 w 1147085"/>
                  <a:gd name="connsiteY1" fmla="*/ 460567 h 1083469"/>
                  <a:gd name="connsiteX2" fmla="*/ 1078295 w 1147085"/>
                  <a:gd name="connsiteY2" fmla="*/ 504743 h 1083469"/>
                  <a:gd name="connsiteX3" fmla="*/ 1025237 w 1147085"/>
                  <a:gd name="connsiteY3" fmla="*/ 72025 h 1083469"/>
                  <a:gd name="connsiteX4" fmla="*/ 79622 w 1147085"/>
                  <a:gd name="connsiteY4" fmla="*/ 171129 h 1083469"/>
                  <a:gd name="connsiteX5" fmla="*/ 186985 w 1147085"/>
                  <a:gd name="connsiteY5" fmla="*/ 990798 h 1083469"/>
                  <a:gd name="connsiteX6" fmla="*/ 186985 w 1147085"/>
                  <a:gd name="connsiteY6" fmla="*/ 1011445 h 1083469"/>
                  <a:gd name="connsiteX7" fmla="*/ 977729 w 1147085"/>
                  <a:gd name="connsiteY7" fmla="*/ 857154 h 1083469"/>
                  <a:gd name="connsiteX8" fmla="*/ 977729 w 1147085"/>
                  <a:gd name="connsiteY8" fmla="*/ 916854 h 1083469"/>
                  <a:gd name="connsiteX9" fmla="*/ 123825 w 1147085"/>
                  <a:gd name="connsiteY9" fmla="*/ 1083469 h 1083469"/>
                  <a:gd name="connsiteX10" fmla="*/ 0 w 1147085"/>
                  <a:gd name="connsiteY10" fmla="*/ 114300 h 1083469"/>
                  <a:gd name="connsiteX11" fmla="*/ 1090612 w 1147085"/>
                  <a:gd name="connsiteY11" fmla="*/ 0 h 1083469"/>
                  <a:gd name="connsiteX0-1" fmla="*/ 1090612 w 1147085"/>
                  <a:gd name="connsiteY0-2" fmla="*/ 0 h 1083469"/>
                  <a:gd name="connsiteX1-3" fmla="*/ 1147085 w 1147085"/>
                  <a:gd name="connsiteY1-4" fmla="*/ 460567 h 1083469"/>
                  <a:gd name="connsiteX2-5" fmla="*/ 1078295 w 1147085"/>
                  <a:gd name="connsiteY2-6" fmla="*/ 504743 h 1083469"/>
                  <a:gd name="connsiteX3-7" fmla="*/ 1025237 w 1147085"/>
                  <a:gd name="connsiteY3-8" fmla="*/ 72025 h 1083469"/>
                  <a:gd name="connsiteX4-9" fmla="*/ 79622 w 1147085"/>
                  <a:gd name="connsiteY4-10" fmla="*/ 171129 h 1083469"/>
                  <a:gd name="connsiteX5-11" fmla="*/ 186985 w 1147085"/>
                  <a:gd name="connsiteY5-12" fmla="*/ 1011445 h 1083469"/>
                  <a:gd name="connsiteX6-13" fmla="*/ 977729 w 1147085"/>
                  <a:gd name="connsiteY6-14" fmla="*/ 857154 h 1083469"/>
                  <a:gd name="connsiteX7-15" fmla="*/ 977729 w 1147085"/>
                  <a:gd name="connsiteY7-16" fmla="*/ 916854 h 1083469"/>
                  <a:gd name="connsiteX8-17" fmla="*/ 123825 w 1147085"/>
                  <a:gd name="connsiteY8-18" fmla="*/ 1083469 h 1083469"/>
                  <a:gd name="connsiteX9-19" fmla="*/ 0 w 1147085"/>
                  <a:gd name="connsiteY9-20" fmla="*/ 114300 h 1083469"/>
                  <a:gd name="connsiteX10-21" fmla="*/ 1090612 w 1147085"/>
                  <a:gd name="connsiteY10-22" fmla="*/ 0 h 10834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1147085" h="1083469">
                    <a:moveTo>
                      <a:pt x="1090612" y="0"/>
                    </a:moveTo>
                    <a:lnTo>
                      <a:pt x="1147085" y="460567"/>
                    </a:lnTo>
                    <a:cubicBezTo>
                      <a:pt x="1121629" y="471368"/>
                      <a:pt x="1098257" y="486098"/>
                      <a:pt x="1078295" y="504743"/>
                    </a:cubicBezTo>
                    <a:lnTo>
                      <a:pt x="1025237" y="72025"/>
                    </a:lnTo>
                    <a:lnTo>
                      <a:pt x="79622" y="171129"/>
                    </a:lnTo>
                    <a:lnTo>
                      <a:pt x="186985" y="1011445"/>
                    </a:lnTo>
                    <a:lnTo>
                      <a:pt x="977729" y="857154"/>
                    </a:lnTo>
                    <a:lnTo>
                      <a:pt x="977729" y="916854"/>
                    </a:lnTo>
                    <a:lnTo>
                      <a:pt x="123825" y="1083469"/>
                    </a:lnTo>
                    <a:lnTo>
                      <a:pt x="0" y="114300"/>
                    </a:lnTo>
                    <a:lnTo>
                      <a:pt x="1090612" y="0"/>
                    </a:ln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50" name="Oval 23"/>
              <p:cNvSpPr/>
              <p:nvPr/>
            </p:nvSpPr>
            <p:spPr bwMode="auto">
              <a:xfrm>
                <a:off x="5472973" y="4217016"/>
                <a:ext cx="831613" cy="515322"/>
              </a:xfrm>
              <a:custGeom>
                <a:avLst/>
                <a:gdLst/>
                <a:ahLst/>
                <a:cxnLst/>
                <a:rect l="l" t="t" r="r" b="b"/>
                <a:pathLst>
                  <a:path w="831613" h="515322">
                    <a:moveTo>
                      <a:pt x="656506" y="0"/>
                    </a:moveTo>
                    <a:cubicBezTo>
                      <a:pt x="722980" y="12459"/>
                      <a:pt x="782484" y="33487"/>
                      <a:pt x="831613" y="60220"/>
                    </a:cubicBezTo>
                    <a:lnTo>
                      <a:pt x="831613" y="156807"/>
                    </a:lnTo>
                    <a:lnTo>
                      <a:pt x="790343" y="156807"/>
                    </a:lnTo>
                    <a:cubicBezTo>
                      <a:pt x="689578" y="156807"/>
                      <a:pt x="607892" y="247187"/>
                      <a:pt x="607892" y="358678"/>
                    </a:cubicBezTo>
                    <a:cubicBezTo>
                      <a:pt x="607892" y="412735"/>
                      <a:pt x="627095" y="461830"/>
                      <a:pt x="658968" y="497546"/>
                    </a:cubicBezTo>
                    <a:cubicBezTo>
                      <a:pt x="605816" y="509342"/>
                      <a:pt x="548050" y="515322"/>
                      <a:pt x="487726" y="515322"/>
                    </a:cubicBezTo>
                    <a:cubicBezTo>
                      <a:pt x="218362" y="515322"/>
                      <a:pt x="0" y="396081"/>
                      <a:pt x="0" y="248990"/>
                    </a:cubicBezTo>
                    <a:cubicBezTo>
                      <a:pt x="0" y="198934"/>
                      <a:pt x="25288" y="152104"/>
                      <a:pt x="70263" y="113194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51" name="Rounded Rectangle 13"/>
              <p:cNvSpPr/>
              <p:nvPr/>
            </p:nvSpPr>
            <p:spPr bwMode="auto">
              <a:xfrm>
                <a:off x="6127748" y="3705225"/>
                <a:ext cx="1375518" cy="1241425"/>
              </a:xfrm>
              <a:custGeom>
                <a:avLst/>
                <a:gdLst/>
                <a:ahLst/>
                <a:cxnLst/>
                <a:rect l="l" t="t" r="r" b="b"/>
                <a:pathLst>
                  <a:path w="1375518" h="1241425">
                    <a:moveTo>
                      <a:pt x="880211" y="0"/>
                    </a:moveTo>
                    <a:lnTo>
                      <a:pt x="1125002" y="0"/>
                    </a:lnTo>
                    <a:cubicBezTo>
                      <a:pt x="1202113" y="0"/>
                      <a:pt x="1271265" y="34077"/>
                      <a:pt x="1317403" y="88704"/>
                    </a:cubicBezTo>
                    <a:cubicBezTo>
                      <a:pt x="1244331" y="103169"/>
                      <a:pt x="1190628" y="168346"/>
                      <a:pt x="1190628" y="246066"/>
                    </a:cubicBezTo>
                    <a:lnTo>
                      <a:pt x="1190628" y="708029"/>
                    </a:lnTo>
                    <a:lnTo>
                      <a:pt x="929175" y="708029"/>
                    </a:lnTo>
                    <a:lnTo>
                      <a:pt x="803618" y="172438"/>
                    </a:lnTo>
                    <a:close/>
                    <a:moveTo>
                      <a:pt x="481554" y="0"/>
                    </a:moveTo>
                    <a:lnTo>
                      <a:pt x="726347" y="0"/>
                    </a:lnTo>
                    <a:lnTo>
                      <a:pt x="802940" y="172436"/>
                    </a:lnTo>
                    <a:lnTo>
                      <a:pt x="674361" y="720915"/>
                    </a:lnTo>
                    <a:cubicBezTo>
                      <a:pt x="614856" y="745801"/>
                      <a:pt x="573090" y="804586"/>
                      <a:pt x="573090" y="873128"/>
                    </a:cubicBezTo>
                    <a:cubicBezTo>
                      <a:pt x="573090" y="964310"/>
                      <a:pt x="647007" y="1038227"/>
                      <a:pt x="738189" y="1038227"/>
                    </a:cubicBezTo>
                    <a:lnTo>
                      <a:pt x="1375518" y="1038227"/>
                    </a:lnTo>
                    <a:cubicBezTo>
                      <a:pt x="1351252" y="1154299"/>
                      <a:pt x="1248302" y="1241425"/>
                      <a:pt x="1125002" y="1241425"/>
                    </a:cubicBezTo>
                    <a:lnTo>
                      <a:pt x="481554" y="1241425"/>
                    </a:lnTo>
                    <a:cubicBezTo>
                      <a:pt x="358254" y="1241425"/>
                      <a:pt x="255302" y="1154298"/>
                      <a:pt x="231037" y="1038224"/>
                    </a:cubicBezTo>
                    <a:lnTo>
                      <a:pt x="165099" y="1038224"/>
                    </a:lnTo>
                    <a:cubicBezTo>
                      <a:pt x="73917" y="1038224"/>
                      <a:pt x="0" y="964307"/>
                      <a:pt x="0" y="873125"/>
                    </a:cubicBezTo>
                    <a:cubicBezTo>
                      <a:pt x="0" y="781943"/>
                      <a:pt x="73917" y="708026"/>
                      <a:pt x="165099" y="708026"/>
                    </a:cubicBezTo>
                    <a:lnTo>
                      <a:pt x="225428" y="708026"/>
                    </a:lnTo>
                    <a:lnTo>
                      <a:pt x="225428" y="256126"/>
                    </a:lnTo>
                    <a:cubicBezTo>
                      <a:pt x="225428" y="114672"/>
                      <a:pt x="340100" y="0"/>
                      <a:pt x="481554" y="0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52" name="Oval 57"/>
              <p:cNvSpPr/>
              <p:nvPr/>
            </p:nvSpPr>
            <p:spPr bwMode="auto">
              <a:xfrm>
                <a:off x="6524624" y="2779521"/>
                <a:ext cx="835025" cy="835025"/>
              </a:xfrm>
              <a:prstGeom prst="ellipse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53" name="Rounded Rectangle 14"/>
              <p:cNvSpPr/>
              <p:nvPr/>
            </p:nvSpPr>
            <p:spPr bwMode="auto">
              <a:xfrm>
                <a:off x="6740522" y="3829050"/>
                <a:ext cx="869954" cy="874713"/>
              </a:xfrm>
              <a:custGeom>
                <a:avLst/>
                <a:gdLst>
                  <a:gd name="connsiteX0" fmla="*/ 744540 w 869954"/>
                  <a:gd name="connsiteY0" fmla="*/ 0 h 874713"/>
                  <a:gd name="connsiteX1" fmla="*/ 869954 w 869954"/>
                  <a:gd name="connsiteY1" fmla="*/ 125414 h 874713"/>
                  <a:gd name="connsiteX2" fmla="*/ 869953 w 869954"/>
                  <a:gd name="connsiteY2" fmla="*/ 706437 h 874713"/>
                  <a:gd name="connsiteX3" fmla="*/ 869952 w 869954"/>
                  <a:gd name="connsiteY3" fmla="*/ 749299 h 874713"/>
                  <a:gd name="connsiteX4" fmla="*/ 744538 w 869954"/>
                  <a:gd name="connsiteY4" fmla="*/ 874713 h 874713"/>
                  <a:gd name="connsiteX5" fmla="*/ 125414 w 869954"/>
                  <a:gd name="connsiteY5" fmla="*/ 874712 h 874713"/>
                  <a:gd name="connsiteX6" fmla="*/ 0 w 869954"/>
                  <a:gd name="connsiteY6" fmla="*/ 749298 h 874713"/>
                  <a:gd name="connsiteX7" fmla="*/ 1 w 869954"/>
                  <a:gd name="connsiteY7" fmla="*/ 749299 h 874713"/>
                  <a:gd name="connsiteX8" fmla="*/ 125415 w 869954"/>
                  <a:gd name="connsiteY8" fmla="*/ 623885 h 874713"/>
                  <a:gd name="connsiteX9" fmla="*/ 619126 w 869954"/>
                  <a:gd name="connsiteY9" fmla="*/ 623885 h 874713"/>
                  <a:gd name="connsiteX10" fmla="*/ 619126 w 869954"/>
                  <a:gd name="connsiteY10" fmla="*/ 125414 h 874713"/>
                  <a:gd name="connsiteX11" fmla="*/ 744540 w 869954"/>
                  <a:gd name="connsiteY11" fmla="*/ 0 h 874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69954" h="874713">
                    <a:moveTo>
                      <a:pt x="744540" y="0"/>
                    </a:moveTo>
                    <a:cubicBezTo>
                      <a:pt x="813804" y="0"/>
                      <a:pt x="869954" y="56150"/>
                      <a:pt x="869954" y="125414"/>
                    </a:cubicBezTo>
                    <a:cubicBezTo>
                      <a:pt x="869954" y="319088"/>
                      <a:pt x="869953" y="512763"/>
                      <a:pt x="869953" y="706437"/>
                    </a:cubicBezTo>
                    <a:cubicBezTo>
                      <a:pt x="869953" y="720724"/>
                      <a:pt x="869952" y="735012"/>
                      <a:pt x="869952" y="749299"/>
                    </a:cubicBezTo>
                    <a:cubicBezTo>
                      <a:pt x="869952" y="818563"/>
                      <a:pt x="813802" y="874713"/>
                      <a:pt x="744538" y="874713"/>
                    </a:cubicBezTo>
                    <a:lnTo>
                      <a:pt x="125414" y="874712"/>
                    </a:lnTo>
                    <a:cubicBezTo>
                      <a:pt x="56150" y="874712"/>
                      <a:pt x="0" y="818562"/>
                      <a:pt x="0" y="749298"/>
                    </a:cubicBezTo>
                    <a:lnTo>
                      <a:pt x="1" y="749299"/>
                    </a:lnTo>
                    <a:cubicBezTo>
                      <a:pt x="1" y="680035"/>
                      <a:pt x="56151" y="623885"/>
                      <a:pt x="125415" y="623885"/>
                    </a:cubicBezTo>
                    <a:lnTo>
                      <a:pt x="619126" y="623885"/>
                    </a:lnTo>
                    <a:lnTo>
                      <a:pt x="619126" y="125414"/>
                    </a:lnTo>
                    <a:cubicBezTo>
                      <a:pt x="619126" y="56150"/>
                      <a:pt x="675276" y="0"/>
                      <a:pt x="744540" y="0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</p:grpSp>
      </p:grpSp>
      <p:sp>
        <p:nvSpPr>
          <p:cNvPr id="54" name="文本框 53"/>
          <p:cNvSpPr txBox="1"/>
          <p:nvPr/>
        </p:nvSpPr>
        <p:spPr>
          <a:xfrm>
            <a:off x="7658086" y="5859259"/>
            <a:ext cx="3023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答辩学生：</a:t>
            </a:r>
            <a:r>
              <a:rPr lang="en-US" altLang="zh-CN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6219653" y="588805"/>
            <a:ext cx="5267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spc="30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研究方案</a:t>
            </a:r>
          </a:p>
        </p:txBody>
      </p:sp>
      <p:grpSp>
        <p:nvGrpSpPr>
          <p:cNvPr id="90" name="组合 89"/>
          <p:cNvGrpSpPr/>
          <p:nvPr/>
        </p:nvGrpSpPr>
        <p:grpSpPr>
          <a:xfrm>
            <a:off x="1208468" y="-355428"/>
            <a:ext cx="3073915" cy="2298260"/>
            <a:chOff x="1514195" y="209550"/>
            <a:chExt cx="3073915" cy="2298260"/>
          </a:xfrm>
        </p:grpSpPr>
        <p:sp>
          <p:nvSpPr>
            <p:cNvPr id="6" name="椭圆 5"/>
            <p:cNvSpPr/>
            <p:nvPr/>
          </p:nvSpPr>
          <p:spPr>
            <a:xfrm>
              <a:off x="2299587" y="666750"/>
              <a:ext cx="1600200" cy="1600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3330810" y="3308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3959460" y="2095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1720244" y="15934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514195" y="20506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811402" y="6667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1992616" y="19310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Oval 155"/>
          <p:cNvSpPr>
            <a:spLocks noChangeArrowheads="1"/>
          </p:cNvSpPr>
          <p:nvPr/>
        </p:nvSpPr>
        <p:spPr bwMode="auto">
          <a:xfrm>
            <a:off x="97710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Oval 156"/>
          <p:cNvSpPr>
            <a:spLocks noChangeArrowheads="1"/>
          </p:cNvSpPr>
          <p:nvPr/>
        </p:nvSpPr>
        <p:spPr bwMode="auto">
          <a:xfrm>
            <a:off x="96567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92" name="直接连接符 91"/>
          <p:cNvCxnSpPr/>
          <p:nvPr/>
        </p:nvCxnSpPr>
        <p:spPr>
          <a:xfrm flipV="1">
            <a:off x="632005" y="2147284"/>
            <a:ext cx="4420503" cy="1122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flipV="1">
            <a:off x="4986122" y="2043746"/>
            <a:ext cx="6720451" cy="3460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41"/>
          <p:cNvSpPr>
            <a:spLocks noEditPoints="1"/>
          </p:cNvSpPr>
          <p:nvPr/>
        </p:nvSpPr>
        <p:spPr bwMode="auto">
          <a:xfrm>
            <a:off x="2053959" y="405590"/>
            <a:ext cx="1480002" cy="947538"/>
          </a:xfrm>
          <a:custGeom>
            <a:avLst/>
            <a:gdLst>
              <a:gd name="T0" fmla="*/ 522 w 674"/>
              <a:gd name="T1" fmla="*/ 221 h 392"/>
              <a:gd name="T2" fmla="*/ 348 w 674"/>
              <a:gd name="T3" fmla="*/ 146 h 392"/>
              <a:gd name="T4" fmla="*/ 151 w 674"/>
              <a:gd name="T5" fmla="*/ 221 h 392"/>
              <a:gd name="T6" fmla="*/ 96 w 674"/>
              <a:gd name="T7" fmla="*/ 198 h 392"/>
              <a:gd name="T8" fmla="*/ 96 w 674"/>
              <a:gd name="T9" fmla="*/ 265 h 392"/>
              <a:gd name="T10" fmla="*/ 111 w 674"/>
              <a:gd name="T11" fmla="*/ 286 h 392"/>
              <a:gd name="T12" fmla="*/ 96 w 674"/>
              <a:gd name="T13" fmla="*/ 306 h 392"/>
              <a:gd name="T14" fmla="*/ 112 w 674"/>
              <a:gd name="T15" fmla="*/ 352 h 392"/>
              <a:gd name="T16" fmla="*/ 64 w 674"/>
              <a:gd name="T17" fmla="*/ 352 h 392"/>
              <a:gd name="T18" fmla="*/ 80 w 674"/>
              <a:gd name="T19" fmla="*/ 306 h 392"/>
              <a:gd name="T20" fmla="*/ 67 w 674"/>
              <a:gd name="T21" fmla="*/ 286 h 392"/>
              <a:gd name="T22" fmla="*/ 80 w 674"/>
              <a:gd name="T23" fmla="*/ 266 h 392"/>
              <a:gd name="T24" fmla="*/ 80 w 674"/>
              <a:gd name="T25" fmla="*/ 191 h 392"/>
              <a:gd name="T26" fmla="*/ 0 w 674"/>
              <a:gd name="T27" fmla="*/ 158 h 392"/>
              <a:gd name="T28" fmla="*/ 352 w 674"/>
              <a:gd name="T29" fmla="*/ 0 h 392"/>
              <a:gd name="T30" fmla="*/ 674 w 674"/>
              <a:gd name="T31" fmla="*/ 160 h 392"/>
              <a:gd name="T32" fmla="*/ 522 w 674"/>
              <a:gd name="T33" fmla="*/ 221 h 392"/>
              <a:gd name="T34" fmla="*/ 344 w 674"/>
              <a:gd name="T35" fmla="*/ 184 h 392"/>
              <a:gd name="T36" fmla="*/ 495 w 674"/>
              <a:gd name="T37" fmla="*/ 238 h 392"/>
              <a:gd name="T38" fmla="*/ 495 w 674"/>
              <a:gd name="T39" fmla="*/ 350 h 392"/>
              <a:gd name="T40" fmla="*/ 336 w 674"/>
              <a:gd name="T41" fmla="*/ 392 h 392"/>
              <a:gd name="T42" fmla="*/ 192 w 674"/>
              <a:gd name="T43" fmla="*/ 350 h 392"/>
              <a:gd name="T44" fmla="*/ 192 w 674"/>
              <a:gd name="T45" fmla="*/ 238 h 392"/>
              <a:gd name="T46" fmla="*/ 344 w 674"/>
              <a:gd name="T47" fmla="*/ 184 h 392"/>
              <a:gd name="T48" fmla="*/ 342 w 674"/>
              <a:gd name="T49" fmla="*/ 368 h 392"/>
              <a:gd name="T50" fmla="*/ 469 w 674"/>
              <a:gd name="T51" fmla="*/ 336 h 392"/>
              <a:gd name="T52" fmla="*/ 342 w 674"/>
              <a:gd name="T53" fmla="*/ 304 h 392"/>
              <a:gd name="T54" fmla="*/ 214 w 674"/>
              <a:gd name="T55" fmla="*/ 336 h 392"/>
              <a:gd name="T56" fmla="*/ 342 w 674"/>
              <a:gd name="T57" fmla="*/ 368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4" h="392">
                <a:moveTo>
                  <a:pt x="522" y="221"/>
                </a:moveTo>
                <a:cubicBezTo>
                  <a:pt x="522" y="221"/>
                  <a:pt x="449" y="146"/>
                  <a:pt x="348" y="146"/>
                </a:cubicBezTo>
                <a:cubicBezTo>
                  <a:pt x="249" y="146"/>
                  <a:pt x="151" y="221"/>
                  <a:pt x="151" y="221"/>
                </a:cubicBezTo>
                <a:cubicBezTo>
                  <a:pt x="96" y="198"/>
                  <a:pt x="96" y="198"/>
                  <a:pt x="96" y="198"/>
                </a:cubicBezTo>
                <a:cubicBezTo>
                  <a:pt x="96" y="265"/>
                  <a:pt x="96" y="265"/>
                  <a:pt x="96" y="265"/>
                </a:cubicBezTo>
                <a:cubicBezTo>
                  <a:pt x="105" y="268"/>
                  <a:pt x="111" y="276"/>
                  <a:pt x="111" y="286"/>
                </a:cubicBezTo>
                <a:cubicBezTo>
                  <a:pt x="111" y="296"/>
                  <a:pt x="104" y="304"/>
                  <a:pt x="96" y="306"/>
                </a:cubicBezTo>
                <a:cubicBezTo>
                  <a:pt x="112" y="352"/>
                  <a:pt x="112" y="352"/>
                  <a:pt x="112" y="352"/>
                </a:cubicBezTo>
                <a:cubicBezTo>
                  <a:pt x="64" y="352"/>
                  <a:pt x="64" y="352"/>
                  <a:pt x="64" y="352"/>
                </a:cubicBezTo>
                <a:cubicBezTo>
                  <a:pt x="80" y="306"/>
                  <a:pt x="80" y="306"/>
                  <a:pt x="80" y="306"/>
                </a:cubicBezTo>
                <a:cubicBezTo>
                  <a:pt x="72" y="303"/>
                  <a:pt x="67" y="295"/>
                  <a:pt x="67" y="286"/>
                </a:cubicBezTo>
                <a:cubicBezTo>
                  <a:pt x="67" y="277"/>
                  <a:pt x="72" y="269"/>
                  <a:pt x="80" y="266"/>
                </a:cubicBezTo>
                <a:cubicBezTo>
                  <a:pt x="80" y="191"/>
                  <a:pt x="80" y="191"/>
                  <a:pt x="80" y="191"/>
                </a:cubicBezTo>
                <a:cubicBezTo>
                  <a:pt x="0" y="158"/>
                  <a:pt x="0" y="158"/>
                  <a:pt x="0" y="158"/>
                </a:cubicBezTo>
                <a:cubicBezTo>
                  <a:pt x="352" y="0"/>
                  <a:pt x="352" y="0"/>
                  <a:pt x="352" y="0"/>
                </a:cubicBezTo>
                <a:cubicBezTo>
                  <a:pt x="674" y="160"/>
                  <a:pt x="674" y="160"/>
                  <a:pt x="674" y="160"/>
                </a:cubicBezTo>
                <a:lnTo>
                  <a:pt x="522" y="221"/>
                </a:lnTo>
                <a:close/>
                <a:moveTo>
                  <a:pt x="344" y="184"/>
                </a:moveTo>
                <a:cubicBezTo>
                  <a:pt x="445" y="184"/>
                  <a:pt x="495" y="238"/>
                  <a:pt x="495" y="238"/>
                </a:cubicBezTo>
                <a:cubicBezTo>
                  <a:pt x="495" y="350"/>
                  <a:pt x="495" y="350"/>
                  <a:pt x="495" y="350"/>
                </a:cubicBezTo>
                <a:cubicBezTo>
                  <a:pt x="495" y="350"/>
                  <a:pt x="443" y="392"/>
                  <a:pt x="336" y="392"/>
                </a:cubicBezTo>
                <a:cubicBezTo>
                  <a:pt x="228" y="392"/>
                  <a:pt x="192" y="350"/>
                  <a:pt x="192" y="350"/>
                </a:cubicBezTo>
                <a:cubicBezTo>
                  <a:pt x="192" y="238"/>
                  <a:pt x="192" y="238"/>
                  <a:pt x="192" y="238"/>
                </a:cubicBezTo>
                <a:cubicBezTo>
                  <a:pt x="192" y="238"/>
                  <a:pt x="242" y="184"/>
                  <a:pt x="344" y="184"/>
                </a:cubicBezTo>
                <a:close/>
                <a:moveTo>
                  <a:pt x="342" y="368"/>
                </a:moveTo>
                <a:cubicBezTo>
                  <a:pt x="412" y="368"/>
                  <a:pt x="469" y="353"/>
                  <a:pt x="469" y="336"/>
                </a:cubicBezTo>
                <a:cubicBezTo>
                  <a:pt x="469" y="318"/>
                  <a:pt x="412" y="304"/>
                  <a:pt x="342" y="304"/>
                </a:cubicBezTo>
                <a:cubicBezTo>
                  <a:pt x="271" y="304"/>
                  <a:pt x="214" y="318"/>
                  <a:pt x="214" y="336"/>
                </a:cubicBezTo>
                <a:cubicBezTo>
                  <a:pt x="214" y="353"/>
                  <a:pt x="271" y="368"/>
                  <a:pt x="342" y="3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梯形 2"/>
          <p:cNvSpPr/>
          <p:nvPr/>
        </p:nvSpPr>
        <p:spPr>
          <a:xfrm rot="7222760">
            <a:off x="6730332" y="4683719"/>
            <a:ext cx="1500030" cy="1039172"/>
          </a:xfrm>
          <a:custGeom>
            <a:avLst/>
            <a:gdLst/>
            <a:ahLst/>
            <a:cxnLst/>
            <a:rect l="l" t="t" r="r" b="b"/>
            <a:pathLst>
              <a:path w="1673569" h="1159396">
                <a:moveTo>
                  <a:pt x="238714" y="0"/>
                </a:moveTo>
                <a:lnTo>
                  <a:pt x="1358427" y="0"/>
                </a:lnTo>
                <a:cubicBezTo>
                  <a:pt x="1298580" y="183626"/>
                  <a:pt x="1302125" y="424075"/>
                  <a:pt x="1379974" y="668159"/>
                </a:cubicBezTo>
                <a:cubicBezTo>
                  <a:pt x="1444682" y="871041"/>
                  <a:pt x="1549792" y="1042153"/>
                  <a:pt x="1673569" y="1159396"/>
                </a:cubicBezTo>
                <a:lnTo>
                  <a:pt x="0" y="1159396"/>
                </a:lnTo>
                <a:cubicBezTo>
                  <a:pt x="121244" y="1027568"/>
                  <a:pt x="217761" y="835364"/>
                  <a:pt x="264199" y="611606"/>
                </a:cubicBezTo>
                <a:cubicBezTo>
                  <a:pt x="310990" y="386150"/>
                  <a:pt x="298390" y="169853"/>
                  <a:pt x="238714" y="0"/>
                </a:cubicBezTo>
                <a:close/>
              </a:path>
            </a:pathLst>
          </a:custGeom>
          <a:solidFill>
            <a:srgbClr val="F26E2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梯形 2"/>
          <p:cNvSpPr/>
          <p:nvPr/>
        </p:nvSpPr>
        <p:spPr>
          <a:xfrm rot="14402460">
            <a:off x="4326660" y="4779826"/>
            <a:ext cx="1246393" cy="863461"/>
          </a:xfrm>
          <a:custGeom>
            <a:avLst/>
            <a:gdLst/>
            <a:ahLst/>
            <a:cxnLst/>
            <a:rect l="l" t="t" r="r" b="b"/>
            <a:pathLst>
              <a:path w="1673569" h="1159396">
                <a:moveTo>
                  <a:pt x="238714" y="0"/>
                </a:moveTo>
                <a:lnTo>
                  <a:pt x="1358427" y="0"/>
                </a:lnTo>
                <a:cubicBezTo>
                  <a:pt x="1298580" y="183626"/>
                  <a:pt x="1302125" y="424075"/>
                  <a:pt x="1379974" y="668159"/>
                </a:cubicBezTo>
                <a:cubicBezTo>
                  <a:pt x="1444682" y="871041"/>
                  <a:pt x="1549792" y="1042153"/>
                  <a:pt x="1673569" y="1159396"/>
                </a:cubicBezTo>
                <a:lnTo>
                  <a:pt x="0" y="1159396"/>
                </a:lnTo>
                <a:cubicBezTo>
                  <a:pt x="121244" y="1027568"/>
                  <a:pt x="217761" y="835364"/>
                  <a:pt x="264199" y="611606"/>
                </a:cubicBezTo>
                <a:cubicBezTo>
                  <a:pt x="310990" y="386150"/>
                  <a:pt x="298390" y="169853"/>
                  <a:pt x="238714" y="0"/>
                </a:cubicBezTo>
                <a:close/>
              </a:path>
            </a:pathLst>
          </a:cu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梯形 2"/>
          <p:cNvSpPr/>
          <p:nvPr/>
        </p:nvSpPr>
        <p:spPr>
          <a:xfrm rot="17708635">
            <a:off x="4095161" y="3216480"/>
            <a:ext cx="1391101" cy="963711"/>
          </a:xfrm>
          <a:custGeom>
            <a:avLst/>
            <a:gdLst/>
            <a:ahLst/>
            <a:cxnLst/>
            <a:rect l="l" t="t" r="r" b="b"/>
            <a:pathLst>
              <a:path w="1673569" h="1159396">
                <a:moveTo>
                  <a:pt x="238714" y="0"/>
                </a:moveTo>
                <a:lnTo>
                  <a:pt x="1358427" y="0"/>
                </a:lnTo>
                <a:cubicBezTo>
                  <a:pt x="1298580" y="183626"/>
                  <a:pt x="1302125" y="424075"/>
                  <a:pt x="1379974" y="668159"/>
                </a:cubicBezTo>
                <a:cubicBezTo>
                  <a:pt x="1444682" y="871041"/>
                  <a:pt x="1549792" y="1042153"/>
                  <a:pt x="1673569" y="1159396"/>
                </a:cubicBezTo>
                <a:lnTo>
                  <a:pt x="0" y="1159396"/>
                </a:lnTo>
                <a:cubicBezTo>
                  <a:pt x="121244" y="1027568"/>
                  <a:pt x="217761" y="835364"/>
                  <a:pt x="264199" y="611606"/>
                </a:cubicBezTo>
                <a:cubicBezTo>
                  <a:pt x="310990" y="386150"/>
                  <a:pt x="298390" y="169853"/>
                  <a:pt x="238714" y="0"/>
                </a:cubicBezTo>
                <a:close/>
              </a:path>
            </a:pathLst>
          </a:custGeom>
          <a:solidFill>
            <a:srgbClr val="B4C7E7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梯形 2"/>
          <p:cNvSpPr/>
          <p:nvPr/>
        </p:nvSpPr>
        <p:spPr>
          <a:xfrm rot="3089199">
            <a:off x="6725126" y="3011660"/>
            <a:ext cx="1184869" cy="820839"/>
          </a:xfrm>
          <a:custGeom>
            <a:avLst/>
            <a:gdLst/>
            <a:ahLst/>
            <a:cxnLst/>
            <a:rect l="l" t="t" r="r" b="b"/>
            <a:pathLst>
              <a:path w="1673569" h="1159396">
                <a:moveTo>
                  <a:pt x="238714" y="0"/>
                </a:moveTo>
                <a:lnTo>
                  <a:pt x="1358427" y="0"/>
                </a:lnTo>
                <a:cubicBezTo>
                  <a:pt x="1298580" y="183626"/>
                  <a:pt x="1302125" y="424075"/>
                  <a:pt x="1379974" y="668159"/>
                </a:cubicBezTo>
                <a:cubicBezTo>
                  <a:pt x="1444682" y="871041"/>
                  <a:pt x="1549792" y="1042153"/>
                  <a:pt x="1673569" y="1159396"/>
                </a:cubicBezTo>
                <a:lnTo>
                  <a:pt x="0" y="1159396"/>
                </a:lnTo>
                <a:cubicBezTo>
                  <a:pt x="121244" y="1027568"/>
                  <a:pt x="217761" y="835364"/>
                  <a:pt x="264199" y="611606"/>
                </a:cubicBezTo>
                <a:cubicBezTo>
                  <a:pt x="310990" y="386150"/>
                  <a:pt x="298390" y="169853"/>
                  <a:pt x="238714" y="0"/>
                </a:cubicBezTo>
                <a:close/>
              </a:path>
            </a:pathLst>
          </a:custGeom>
          <a:solidFill>
            <a:srgbClr val="6BBFB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802061" y="3056922"/>
            <a:ext cx="2648956" cy="2648956"/>
            <a:chOff x="4676072" y="3105442"/>
            <a:chExt cx="2648956" cy="2648956"/>
          </a:xfrm>
        </p:grpSpPr>
        <p:sp>
          <p:nvSpPr>
            <p:cNvPr id="40" name="椭圆 39"/>
            <p:cNvSpPr/>
            <p:nvPr/>
          </p:nvSpPr>
          <p:spPr>
            <a:xfrm>
              <a:off x="4676072" y="3105442"/>
              <a:ext cx="2648956" cy="2648956"/>
            </a:xfrm>
            <a:prstGeom prst="ellipse">
              <a:avLst/>
            </a:prstGeom>
            <a:solidFill>
              <a:srgbClr val="645068"/>
            </a:solidFill>
            <a:ln w="25400" cap="flat" cmpd="sng" algn="ctr">
              <a:noFill/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4809528" y="3212772"/>
              <a:ext cx="2382044" cy="2382044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DED6E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889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3" name="椭圆 42"/>
          <p:cNvSpPr/>
          <p:nvPr/>
        </p:nvSpPr>
        <p:spPr>
          <a:xfrm>
            <a:off x="7283944" y="2266838"/>
            <a:ext cx="1191022" cy="1191022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55000">
                <a:srgbClr val="E1DAE3"/>
              </a:gs>
              <a:gs pos="100000">
                <a:sysClr val="window" lastClr="FFFFFF"/>
              </a:gs>
            </a:gsLst>
            <a:lin ang="2700000" scaled="1"/>
            <a:tileRect/>
          </a:gra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3334221" y="2575951"/>
            <a:ext cx="1389403" cy="1389403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55000">
                <a:srgbClr val="E1DAE3"/>
              </a:gs>
              <a:gs pos="100000">
                <a:sysClr val="window" lastClr="FFFFFF"/>
              </a:gs>
            </a:gsLst>
            <a:lin ang="2700000" scaled="1"/>
            <a:tileRect/>
          </a:gra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152400" dist="88900" algn="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3014534" y="4768804"/>
            <a:ext cx="1857304" cy="1795704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55000">
                <a:srgbClr val="E1DAE3"/>
              </a:gs>
              <a:gs pos="100000">
                <a:sysClr val="window" lastClr="FFFFFF"/>
              </a:gs>
            </a:gsLst>
            <a:lin ang="2700000" scaled="1"/>
            <a:tileRect/>
          </a:gra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7468954" y="4900779"/>
            <a:ext cx="1531754" cy="1531754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55000">
                <a:srgbClr val="E1DAE3"/>
              </a:gs>
              <a:gs pos="100000">
                <a:sysClr val="window" lastClr="FFFFFF"/>
              </a:gs>
            </a:gsLst>
            <a:lin ang="2700000" scaled="1"/>
            <a:tileRect/>
          </a:gra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462"/>
          <p:cNvSpPr txBox="1"/>
          <p:nvPr/>
        </p:nvSpPr>
        <p:spPr>
          <a:xfrm>
            <a:off x="1104525" y="2702954"/>
            <a:ext cx="2031319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3464059" y="2899404"/>
            <a:ext cx="1296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7423222" y="2526633"/>
            <a:ext cx="1053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65" name="TextBox 462"/>
          <p:cNvSpPr txBox="1"/>
          <p:nvPr/>
        </p:nvSpPr>
        <p:spPr>
          <a:xfrm>
            <a:off x="8731267" y="2400646"/>
            <a:ext cx="2031319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3085498" y="5505823"/>
            <a:ext cx="1716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7704222" y="5384544"/>
            <a:ext cx="1296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69" name="TextBox 462"/>
          <p:cNvSpPr txBox="1"/>
          <p:nvPr/>
        </p:nvSpPr>
        <p:spPr>
          <a:xfrm>
            <a:off x="9201546" y="5217057"/>
            <a:ext cx="2031319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9" name="TextBox 462"/>
          <p:cNvSpPr txBox="1"/>
          <p:nvPr/>
        </p:nvSpPr>
        <p:spPr>
          <a:xfrm>
            <a:off x="843507" y="5290379"/>
            <a:ext cx="2031319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268257" y="3785671"/>
            <a:ext cx="17165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6219653" y="588805"/>
            <a:ext cx="5267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spc="30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研究思路</a:t>
            </a:r>
          </a:p>
        </p:txBody>
      </p:sp>
      <p:grpSp>
        <p:nvGrpSpPr>
          <p:cNvPr id="90" name="组合 89"/>
          <p:cNvGrpSpPr/>
          <p:nvPr/>
        </p:nvGrpSpPr>
        <p:grpSpPr>
          <a:xfrm>
            <a:off x="1208468" y="-355428"/>
            <a:ext cx="3073915" cy="2298260"/>
            <a:chOff x="1514195" y="209550"/>
            <a:chExt cx="3073915" cy="2298260"/>
          </a:xfrm>
        </p:grpSpPr>
        <p:sp>
          <p:nvSpPr>
            <p:cNvPr id="6" name="椭圆 5"/>
            <p:cNvSpPr/>
            <p:nvPr/>
          </p:nvSpPr>
          <p:spPr>
            <a:xfrm>
              <a:off x="2299587" y="666750"/>
              <a:ext cx="1600200" cy="1600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3330810" y="3308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3959460" y="2095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1720244" y="15934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514195" y="20506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811402" y="6667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1992616" y="19310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Oval 155"/>
          <p:cNvSpPr>
            <a:spLocks noChangeArrowheads="1"/>
          </p:cNvSpPr>
          <p:nvPr/>
        </p:nvSpPr>
        <p:spPr bwMode="auto">
          <a:xfrm>
            <a:off x="97710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Oval 156"/>
          <p:cNvSpPr>
            <a:spLocks noChangeArrowheads="1"/>
          </p:cNvSpPr>
          <p:nvPr/>
        </p:nvSpPr>
        <p:spPr bwMode="auto">
          <a:xfrm>
            <a:off x="96567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92" name="直接连接符 91"/>
          <p:cNvCxnSpPr/>
          <p:nvPr/>
        </p:nvCxnSpPr>
        <p:spPr>
          <a:xfrm flipV="1">
            <a:off x="632005" y="2147284"/>
            <a:ext cx="4420503" cy="1122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flipV="1">
            <a:off x="4986122" y="2043746"/>
            <a:ext cx="6720451" cy="3460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Arc 682"/>
          <p:cNvSpPr/>
          <p:nvPr/>
        </p:nvSpPr>
        <p:spPr bwMode="auto">
          <a:xfrm rot="18746405">
            <a:off x="5267326" y="2559874"/>
            <a:ext cx="755650" cy="746125"/>
          </a:xfrm>
          <a:custGeom>
            <a:avLst/>
            <a:gdLst>
              <a:gd name="T0" fmla="*/ 7139448 w 21600"/>
              <a:gd name="T1" fmla="*/ 0 h 21356"/>
              <a:gd name="T2" fmla="*/ 47640451 w 21600"/>
              <a:gd name="T3" fmla="*/ 47134805 h 21356"/>
              <a:gd name="T4" fmla="*/ 0 w 21600"/>
              <a:gd name="T5" fmla="*/ 47134805 h 21356"/>
              <a:gd name="T6" fmla="*/ 0 60000 65536"/>
              <a:gd name="T7" fmla="*/ 0 60000 65536"/>
              <a:gd name="T8" fmla="*/ 0 60000 65536"/>
              <a:gd name="T9" fmla="*/ 0 w 21600"/>
              <a:gd name="T10" fmla="*/ 0 h 21356"/>
              <a:gd name="T11" fmla="*/ 21600 w 21600"/>
              <a:gd name="T12" fmla="*/ 21356 h 213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356" fill="none" extrusionOk="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</a:path>
              <a:path w="21600" h="21356" stroke="0" extrusionOk="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  <a:lnTo>
                  <a:pt x="0" y="21356"/>
                </a:lnTo>
                <a:lnTo>
                  <a:pt x="3237" y="-1"/>
                </a:lnTo>
                <a:close/>
              </a:path>
            </a:pathLst>
          </a:custGeom>
          <a:noFill/>
          <a:ln w="76200">
            <a:solidFill>
              <a:srgbClr val="F26E22"/>
            </a:solidFill>
            <a:prstDash val="solid"/>
            <a:round/>
            <a:headEnd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00" name="Freeform 673"/>
          <p:cNvSpPr>
            <a:spLocks noEditPoints="1"/>
          </p:cNvSpPr>
          <p:nvPr/>
        </p:nvSpPr>
        <p:spPr bwMode="auto">
          <a:xfrm rot="-324743">
            <a:off x="5751513" y="2901187"/>
            <a:ext cx="1957387" cy="1958975"/>
          </a:xfrm>
          <a:custGeom>
            <a:avLst/>
            <a:gdLst>
              <a:gd name="T0" fmla="*/ 2147483646 w 1816"/>
              <a:gd name="T1" fmla="*/ 1237553390 h 1816"/>
              <a:gd name="T2" fmla="*/ 2147483646 w 1816"/>
              <a:gd name="T3" fmla="*/ 771908173 h 1816"/>
              <a:gd name="T4" fmla="*/ 2147483646 w 1816"/>
              <a:gd name="T5" fmla="*/ 662528931 h 1816"/>
              <a:gd name="T6" fmla="*/ 2147483646 w 1816"/>
              <a:gd name="T7" fmla="*/ 453144732 h 1816"/>
              <a:gd name="T8" fmla="*/ 2060101053 w 1816"/>
              <a:gd name="T9" fmla="*/ 150006896 h 1816"/>
              <a:gd name="T10" fmla="*/ 1663688188 w 1816"/>
              <a:gd name="T11" fmla="*/ 181258108 h 1816"/>
              <a:gd name="T12" fmla="*/ 1304730452 w 1816"/>
              <a:gd name="T13" fmla="*/ 162507381 h 1816"/>
              <a:gd name="T14" fmla="*/ 1039414848 w 1816"/>
              <a:gd name="T15" fmla="*/ 215634442 h 1816"/>
              <a:gd name="T16" fmla="*/ 774099244 w 1816"/>
              <a:gd name="T17" fmla="*/ 334389047 h 1816"/>
              <a:gd name="T18" fmla="*/ 337108014 w 1816"/>
              <a:gd name="T19" fmla="*/ 493771307 h 1816"/>
              <a:gd name="T20" fmla="*/ 333985854 w 1816"/>
              <a:gd name="T21" fmla="*/ 775033294 h 1816"/>
              <a:gd name="T22" fmla="*/ 215373995 w 1816"/>
              <a:gd name="T23" fmla="*/ 1040669675 h 1816"/>
              <a:gd name="T24" fmla="*/ 0 w 1816"/>
              <a:gd name="T25" fmla="*/ 1306306056 h 1816"/>
              <a:gd name="T26" fmla="*/ 181038870 w 1816"/>
              <a:gd name="T27" fmla="*/ 1665696073 h 1816"/>
              <a:gd name="T28" fmla="*/ 299650729 w 1816"/>
              <a:gd name="T29" fmla="*/ 2000086199 h 1816"/>
              <a:gd name="T30" fmla="*/ 449476633 w 1816"/>
              <a:gd name="T31" fmla="*/ 2147483646 h 1816"/>
              <a:gd name="T32" fmla="*/ 661729547 w 1816"/>
              <a:gd name="T33" fmla="*/ 2147483646 h 1816"/>
              <a:gd name="T34" fmla="*/ 976987837 w 1816"/>
              <a:gd name="T35" fmla="*/ 2147483646 h 1816"/>
              <a:gd name="T36" fmla="*/ 1236061279 w 1816"/>
              <a:gd name="T37" fmla="*/ 2147483646 h 1816"/>
              <a:gd name="T38" fmla="*/ 1526347687 w 1816"/>
              <a:gd name="T39" fmla="*/ 2147483646 h 1816"/>
              <a:gd name="T40" fmla="*/ 1854091379 w 1816"/>
              <a:gd name="T41" fmla="*/ 2147483646 h 1816"/>
              <a:gd name="T42" fmla="*/ 2116285902 w 1816"/>
              <a:gd name="T43" fmla="*/ 2147483646 h 1816"/>
              <a:gd name="T44" fmla="*/ 2147483646 w 1816"/>
              <a:gd name="T45" fmla="*/ 2147483646 h 1816"/>
              <a:gd name="T46" fmla="*/ 2147483646 w 1816"/>
              <a:gd name="T47" fmla="*/ 2000086199 h 1816"/>
              <a:gd name="T48" fmla="*/ 2147483646 w 1816"/>
              <a:gd name="T49" fmla="*/ 1731324697 h 1816"/>
              <a:gd name="T50" fmla="*/ 1417100149 w 1816"/>
              <a:gd name="T51" fmla="*/ 2147483646 h 1816"/>
              <a:gd name="T52" fmla="*/ 1195482913 w 1816"/>
              <a:gd name="T53" fmla="*/ 2147483646 h 1816"/>
              <a:gd name="T54" fmla="*/ 939531631 w 1816"/>
              <a:gd name="T55" fmla="*/ 2147483646 h 1816"/>
              <a:gd name="T56" fmla="*/ 714793314 w 1816"/>
              <a:gd name="T57" fmla="*/ 2147483646 h 1816"/>
              <a:gd name="T58" fmla="*/ 533753367 w 1816"/>
              <a:gd name="T59" fmla="*/ 2078214229 h 1816"/>
              <a:gd name="T60" fmla="*/ 399535024 w 1816"/>
              <a:gd name="T61" fmla="*/ 1846954182 h 1816"/>
              <a:gd name="T62" fmla="*/ 327743692 w 1816"/>
              <a:gd name="T63" fmla="*/ 1587568043 h 1816"/>
              <a:gd name="T64" fmla="*/ 315258290 w 1816"/>
              <a:gd name="T65" fmla="*/ 1362558238 h 1816"/>
              <a:gd name="T66" fmla="*/ 365199899 w 1816"/>
              <a:gd name="T67" fmla="*/ 1090671615 h 1816"/>
              <a:gd name="T68" fmla="*/ 474447437 w 1816"/>
              <a:gd name="T69" fmla="*/ 846911082 h 1816"/>
              <a:gd name="T70" fmla="*/ 636758743 w 1816"/>
              <a:gd name="T71" fmla="*/ 637526883 h 1816"/>
              <a:gd name="T72" fmla="*/ 845890576 w 1816"/>
              <a:gd name="T73" fmla="*/ 475020580 h 1816"/>
              <a:gd name="T74" fmla="*/ 1089356456 w 1816"/>
              <a:gd name="T75" fmla="*/ 365640259 h 1816"/>
              <a:gd name="T76" fmla="*/ 1360915300 w 1816"/>
              <a:gd name="T77" fmla="*/ 315638320 h 1816"/>
              <a:gd name="T78" fmla="*/ 1582532535 w 1816"/>
              <a:gd name="T79" fmla="*/ 328138805 h 1816"/>
              <a:gd name="T80" fmla="*/ 1844727058 w 1816"/>
              <a:gd name="T81" fmla="*/ 403142793 h 1816"/>
              <a:gd name="T82" fmla="*/ 2075708615 w 1816"/>
              <a:gd name="T83" fmla="*/ 534397883 h 1816"/>
              <a:gd name="T84" fmla="*/ 2147483646 w 1816"/>
              <a:gd name="T85" fmla="*/ 715655992 h 1816"/>
              <a:gd name="T86" fmla="*/ 2147483646 w 1816"/>
              <a:gd name="T87" fmla="*/ 940665797 h 1816"/>
              <a:gd name="T88" fmla="*/ 2147483646 w 1816"/>
              <a:gd name="T89" fmla="*/ 1196926814 h 1816"/>
              <a:gd name="T90" fmla="*/ 2147483646 w 1816"/>
              <a:gd name="T91" fmla="*/ 1418811498 h 1816"/>
              <a:gd name="T92" fmla="*/ 2147483646 w 1816"/>
              <a:gd name="T93" fmla="*/ 1693823243 h 1816"/>
              <a:gd name="T94" fmla="*/ 2147483646 w 1816"/>
              <a:gd name="T95" fmla="*/ 1943834018 h 1816"/>
              <a:gd name="T96" fmla="*/ 2147483646 w 1816"/>
              <a:gd name="T97" fmla="*/ 2147483646 h 1816"/>
              <a:gd name="T98" fmla="*/ 2032009168 w 1816"/>
              <a:gd name="T99" fmla="*/ 2147483646 h 1816"/>
              <a:gd name="T100" fmla="*/ 1794785450 w 1816"/>
              <a:gd name="T101" fmla="*/ 2147483646 h 1816"/>
              <a:gd name="T102" fmla="*/ 1529469846 w 1816"/>
              <a:gd name="T103" fmla="*/ 2147483646 h 181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816"/>
              <a:gd name="T157" fmla="*/ 0 h 1816"/>
              <a:gd name="T158" fmla="*/ 1816 w 1816"/>
              <a:gd name="T159" fmla="*/ 1816 h 181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816" h="1816">
                <a:moveTo>
                  <a:pt x="1816" y="978"/>
                </a:moveTo>
                <a:lnTo>
                  <a:pt x="1816" y="836"/>
                </a:lnTo>
                <a:lnTo>
                  <a:pt x="1710" y="836"/>
                </a:lnTo>
                <a:lnTo>
                  <a:pt x="1706" y="792"/>
                </a:lnTo>
                <a:lnTo>
                  <a:pt x="1698" y="750"/>
                </a:lnTo>
                <a:lnTo>
                  <a:pt x="1688" y="708"/>
                </a:lnTo>
                <a:lnTo>
                  <a:pt x="1678" y="666"/>
                </a:lnTo>
                <a:lnTo>
                  <a:pt x="1774" y="626"/>
                </a:lnTo>
                <a:lnTo>
                  <a:pt x="1718" y="494"/>
                </a:lnTo>
                <a:lnTo>
                  <a:pt x="1622" y="534"/>
                </a:lnTo>
                <a:lnTo>
                  <a:pt x="1602" y="496"/>
                </a:lnTo>
                <a:lnTo>
                  <a:pt x="1578" y="460"/>
                </a:lnTo>
                <a:lnTo>
                  <a:pt x="1552" y="424"/>
                </a:lnTo>
                <a:lnTo>
                  <a:pt x="1526" y="390"/>
                </a:lnTo>
                <a:lnTo>
                  <a:pt x="1600" y="316"/>
                </a:lnTo>
                <a:lnTo>
                  <a:pt x="1498" y="216"/>
                </a:lnTo>
                <a:lnTo>
                  <a:pt x="1426" y="290"/>
                </a:lnTo>
                <a:lnTo>
                  <a:pt x="1392" y="262"/>
                </a:lnTo>
                <a:lnTo>
                  <a:pt x="1356" y="236"/>
                </a:lnTo>
                <a:lnTo>
                  <a:pt x="1318" y="214"/>
                </a:lnTo>
                <a:lnTo>
                  <a:pt x="1280" y="192"/>
                </a:lnTo>
                <a:lnTo>
                  <a:pt x="1320" y="96"/>
                </a:lnTo>
                <a:lnTo>
                  <a:pt x="1188" y="42"/>
                </a:lnTo>
                <a:lnTo>
                  <a:pt x="1150" y="138"/>
                </a:lnTo>
                <a:lnTo>
                  <a:pt x="1108" y="126"/>
                </a:lnTo>
                <a:lnTo>
                  <a:pt x="1066" y="116"/>
                </a:lnTo>
                <a:lnTo>
                  <a:pt x="1022" y="110"/>
                </a:lnTo>
                <a:lnTo>
                  <a:pt x="978" y="104"/>
                </a:lnTo>
                <a:lnTo>
                  <a:pt x="978" y="0"/>
                </a:lnTo>
                <a:lnTo>
                  <a:pt x="836" y="0"/>
                </a:lnTo>
                <a:lnTo>
                  <a:pt x="836" y="104"/>
                </a:lnTo>
                <a:lnTo>
                  <a:pt x="792" y="110"/>
                </a:lnTo>
                <a:lnTo>
                  <a:pt x="750" y="116"/>
                </a:lnTo>
                <a:lnTo>
                  <a:pt x="706" y="126"/>
                </a:lnTo>
                <a:lnTo>
                  <a:pt x="666" y="138"/>
                </a:lnTo>
                <a:lnTo>
                  <a:pt x="626" y="42"/>
                </a:lnTo>
                <a:lnTo>
                  <a:pt x="494" y="96"/>
                </a:lnTo>
                <a:lnTo>
                  <a:pt x="534" y="192"/>
                </a:lnTo>
                <a:lnTo>
                  <a:pt x="496" y="214"/>
                </a:lnTo>
                <a:lnTo>
                  <a:pt x="460" y="236"/>
                </a:lnTo>
                <a:lnTo>
                  <a:pt x="424" y="262"/>
                </a:lnTo>
                <a:lnTo>
                  <a:pt x="390" y="290"/>
                </a:lnTo>
                <a:lnTo>
                  <a:pt x="316" y="216"/>
                </a:lnTo>
                <a:lnTo>
                  <a:pt x="216" y="316"/>
                </a:lnTo>
                <a:lnTo>
                  <a:pt x="288" y="390"/>
                </a:lnTo>
                <a:lnTo>
                  <a:pt x="262" y="424"/>
                </a:lnTo>
                <a:lnTo>
                  <a:pt x="236" y="460"/>
                </a:lnTo>
                <a:lnTo>
                  <a:pt x="214" y="496"/>
                </a:lnTo>
                <a:lnTo>
                  <a:pt x="192" y="534"/>
                </a:lnTo>
                <a:lnTo>
                  <a:pt x="96" y="494"/>
                </a:lnTo>
                <a:lnTo>
                  <a:pt x="42" y="626"/>
                </a:lnTo>
                <a:lnTo>
                  <a:pt x="138" y="666"/>
                </a:lnTo>
                <a:lnTo>
                  <a:pt x="126" y="708"/>
                </a:lnTo>
                <a:lnTo>
                  <a:pt x="116" y="750"/>
                </a:lnTo>
                <a:lnTo>
                  <a:pt x="108" y="792"/>
                </a:lnTo>
                <a:lnTo>
                  <a:pt x="104" y="836"/>
                </a:lnTo>
                <a:lnTo>
                  <a:pt x="0" y="836"/>
                </a:lnTo>
                <a:lnTo>
                  <a:pt x="0" y="978"/>
                </a:lnTo>
                <a:lnTo>
                  <a:pt x="104" y="978"/>
                </a:lnTo>
                <a:lnTo>
                  <a:pt x="108" y="1022"/>
                </a:lnTo>
                <a:lnTo>
                  <a:pt x="116" y="1066"/>
                </a:lnTo>
                <a:lnTo>
                  <a:pt x="126" y="1108"/>
                </a:lnTo>
                <a:lnTo>
                  <a:pt x="138" y="1150"/>
                </a:lnTo>
                <a:lnTo>
                  <a:pt x="42" y="1190"/>
                </a:lnTo>
                <a:lnTo>
                  <a:pt x="96" y="1320"/>
                </a:lnTo>
                <a:lnTo>
                  <a:pt x="192" y="1280"/>
                </a:lnTo>
                <a:lnTo>
                  <a:pt x="214" y="1320"/>
                </a:lnTo>
                <a:lnTo>
                  <a:pt x="236" y="1356"/>
                </a:lnTo>
                <a:lnTo>
                  <a:pt x="262" y="1392"/>
                </a:lnTo>
                <a:lnTo>
                  <a:pt x="288" y="1426"/>
                </a:lnTo>
                <a:lnTo>
                  <a:pt x="216" y="1500"/>
                </a:lnTo>
                <a:lnTo>
                  <a:pt x="316" y="1600"/>
                </a:lnTo>
                <a:lnTo>
                  <a:pt x="390" y="1526"/>
                </a:lnTo>
                <a:lnTo>
                  <a:pt x="424" y="1554"/>
                </a:lnTo>
                <a:lnTo>
                  <a:pt x="460" y="1578"/>
                </a:lnTo>
                <a:lnTo>
                  <a:pt x="496" y="1602"/>
                </a:lnTo>
                <a:lnTo>
                  <a:pt x="534" y="1622"/>
                </a:lnTo>
                <a:lnTo>
                  <a:pt x="494" y="1718"/>
                </a:lnTo>
                <a:lnTo>
                  <a:pt x="626" y="1774"/>
                </a:lnTo>
                <a:lnTo>
                  <a:pt x="666" y="1678"/>
                </a:lnTo>
                <a:lnTo>
                  <a:pt x="706" y="1690"/>
                </a:lnTo>
                <a:lnTo>
                  <a:pt x="750" y="1698"/>
                </a:lnTo>
                <a:lnTo>
                  <a:pt x="792" y="1706"/>
                </a:lnTo>
                <a:lnTo>
                  <a:pt x="836" y="1712"/>
                </a:lnTo>
                <a:lnTo>
                  <a:pt x="836" y="1816"/>
                </a:lnTo>
                <a:lnTo>
                  <a:pt x="978" y="1816"/>
                </a:lnTo>
                <a:lnTo>
                  <a:pt x="978" y="1712"/>
                </a:lnTo>
                <a:lnTo>
                  <a:pt x="1022" y="1706"/>
                </a:lnTo>
                <a:lnTo>
                  <a:pt x="1066" y="1698"/>
                </a:lnTo>
                <a:lnTo>
                  <a:pt x="1108" y="1690"/>
                </a:lnTo>
                <a:lnTo>
                  <a:pt x="1150" y="1678"/>
                </a:lnTo>
                <a:lnTo>
                  <a:pt x="1188" y="1774"/>
                </a:lnTo>
                <a:lnTo>
                  <a:pt x="1320" y="1718"/>
                </a:lnTo>
                <a:lnTo>
                  <a:pt x="1280" y="1622"/>
                </a:lnTo>
                <a:lnTo>
                  <a:pt x="1318" y="1602"/>
                </a:lnTo>
                <a:lnTo>
                  <a:pt x="1356" y="1578"/>
                </a:lnTo>
                <a:lnTo>
                  <a:pt x="1392" y="1554"/>
                </a:lnTo>
                <a:lnTo>
                  <a:pt x="1426" y="1526"/>
                </a:lnTo>
                <a:lnTo>
                  <a:pt x="1498" y="1600"/>
                </a:lnTo>
                <a:lnTo>
                  <a:pt x="1600" y="1500"/>
                </a:lnTo>
                <a:lnTo>
                  <a:pt x="1526" y="1426"/>
                </a:lnTo>
                <a:lnTo>
                  <a:pt x="1552" y="1392"/>
                </a:lnTo>
                <a:lnTo>
                  <a:pt x="1578" y="1356"/>
                </a:lnTo>
                <a:lnTo>
                  <a:pt x="1602" y="1320"/>
                </a:lnTo>
                <a:lnTo>
                  <a:pt x="1622" y="1280"/>
                </a:lnTo>
                <a:lnTo>
                  <a:pt x="1718" y="1320"/>
                </a:lnTo>
                <a:lnTo>
                  <a:pt x="1774" y="1190"/>
                </a:lnTo>
                <a:lnTo>
                  <a:pt x="1678" y="1150"/>
                </a:lnTo>
                <a:lnTo>
                  <a:pt x="1688" y="1108"/>
                </a:lnTo>
                <a:lnTo>
                  <a:pt x="1698" y="1066"/>
                </a:lnTo>
                <a:lnTo>
                  <a:pt x="1706" y="1022"/>
                </a:lnTo>
                <a:lnTo>
                  <a:pt x="1710" y="978"/>
                </a:lnTo>
                <a:lnTo>
                  <a:pt x="1816" y="978"/>
                </a:lnTo>
                <a:close/>
                <a:moveTo>
                  <a:pt x="908" y="1614"/>
                </a:moveTo>
                <a:lnTo>
                  <a:pt x="908" y="1614"/>
                </a:lnTo>
                <a:lnTo>
                  <a:pt x="872" y="1612"/>
                </a:lnTo>
                <a:lnTo>
                  <a:pt x="836" y="1610"/>
                </a:lnTo>
                <a:lnTo>
                  <a:pt x="800" y="1606"/>
                </a:lnTo>
                <a:lnTo>
                  <a:pt x="766" y="1600"/>
                </a:lnTo>
                <a:lnTo>
                  <a:pt x="730" y="1592"/>
                </a:lnTo>
                <a:lnTo>
                  <a:pt x="698" y="1582"/>
                </a:lnTo>
                <a:lnTo>
                  <a:pt x="664" y="1570"/>
                </a:lnTo>
                <a:lnTo>
                  <a:pt x="632" y="1558"/>
                </a:lnTo>
                <a:lnTo>
                  <a:pt x="602" y="1544"/>
                </a:lnTo>
                <a:lnTo>
                  <a:pt x="570" y="1528"/>
                </a:lnTo>
                <a:lnTo>
                  <a:pt x="542" y="1512"/>
                </a:lnTo>
                <a:lnTo>
                  <a:pt x="512" y="1492"/>
                </a:lnTo>
                <a:lnTo>
                  <a:pt x="484" y="1474"/>
                </a:lnTo>
                <a:lnTo>
                  <a:pt x="458" y="1452"/>
                </a:lnTo>
                <a:lnTo>
                  <a:pt x="432" y="1430"/>
                </a:lnTo>
                <a:lnTo>
                  <a:pt x="408" y="1406"/>
                </a:lnTo>
                <a:lnTo>
                  <a:pt x="384" y="1382"/>
                </a:lnTo>
                <a:lnTo>
                  <a:pt x="362" y="1356"/>
                </a:lnTo>
                <a:lnTo>
                  <a:pt x="342" y="1330"/>
                </a:lnTo>
                <a:lnTo>
                  <a:pt x="322" y="1302"/>
                </a:lnTo>
                <a:lnTo>
                  <a:pt x="304" y="1274"/>
                </a:lnTo>
                <a:lnTo>
                  <a:pt x="286" y="1244"/>
                </a:lnTo>
                <a:lnTo>
                  <a:pt x="272" y="1214"/>
                </a:lnTo>
                <a:lnTo>
                  <a:pt x="256" y="1182"/>
                </a:lnTo>
                <a:lnTo>
                  <a:pt x="244" y="1150"/>
                </a:lnTo>
                <a:lnTo>
                  <a:pt x="234" y="1118"/>
                </a:lnTo>
                <a:lnTo>
                  <a:pt x="224" y="1084"/>
                </a:lnTo>
                <a:lnTo>
                  <a:pt x="216" y="1050"/>
                </a:lnTo>
                <a:lnTo>
                  <a:pt x="210" y="1016"/>
                </a:lnTo>
                <a:lnTo>
                  <a:pt x="206" y="980"/>
                </a:lnTo>
                <a:lnTo>
                  <a:pt x="202" y="944"/>
                </a:lnTo>
                <a:lnTo>
                  <a:pt x="202" y="908"/>
                </a:lnTo>
                <a:lnTo>
                  <a:pt x="202" y="872"/>
                </a:lnTo>
                <a:lnTo>
                  <a:pt x="206" y="836"/>
                </a:lnTo>
                <a:lnTo>
                  <a:pt x="210" y="800"/>
                </a:lnTo>
                <a:lnTo>
                  <a:pt x="216" y="766"/>
                </a:lnTo>
                <a:lnTo>
                  <a:pt x="224" y="732"/>
                </a:lnTo>
                <a:lnTo>
                  <a:pt x="234" y="698"/>
                </a:lnTo>
                <a:lnTo>
                  <a:pt x="244" y="664"/>
                </a:lnTo>
                <a:lnTo>
                  <a:pt x="256" y="632"/>
                </a:lnTo>
                <a:lnTo>
                  <a:pt x="272" y="602"/>
                </a:lnTo>
                <a:lnTo>
                  <a:pt x="286" y="572"/>
                </a:lnTo>
                <a:lnTo>
                  <a:pt x="304" y="542"/>
                </a:lnTo>
                <a:lnTo>
                  <a:pt x="322" y="512"/>
                </a:lnTo>
                <a:lnTo>
                  <a:pt x="342" y="486"/>
                </a:lnTo>
                <a:lnTo>
                  <a:pt x="362" y="458"/>
                </a:lnTo>
                <a:lnTo>
                  <a:pt x="384" y="432"/>
                </a:lnTo>
                <a:lnTo>
                  <a:pt x="408" y="408"/>
                </a:lnTo>
                <a:lnTo>
                  <a:pt x="432" y="386"/>
                </a:lnTo>
                <a:lnTo>
                  <a:pt x="458" y="362"/>
                </a:lnTo>
                <a:lnTo>
                  <a:pt x="484" y="342"/>
                </a:lnTo>
                <a:lnTo>
                  <a:pt x="512" y="322"/>
                </a:lnTo>
                <a:lnTo>
                  <a:pt x="542" y="304"/>
                </a:lnTo>
                <a:lnTo>
                  <a:pt x="570" y="286"/>
                </a:lnTo>
                <a:lnTo>
                  <a:pt x="602" y="272"/>
                </a:lnTo>
                <a:lnTo>
                  <a:pt x="632" y="258"/>
                </a:lnTo>
                <a:lnTo>
                  <a:pt x="664" y="244"/>
                </a:lnTo>
                <a:lnTo>
                  <a:pt x="698" y="234"/>
                </a:lnTo>
                <a:lnTo>
                  <a:pt x="730" y="224"/>
                </a:lnTo>
                <a:lnTo>
                  <a:pt x="766" y="216"/>
                </a:lnTo>
                <a:lnTo>
                  <a:pt x="800" y="210"/>
                </a:lnTo>
                <a:lnTo>
                  <a:pt x="836" y="206"/>
                </a:lnTo>
                <a:lnTo>
                  <a:pt x="872" y="202"/>
                </a:lnTo>
                <a:lnTo>
                  <a:pt x="908" y="202"/>
                </a:lnTo>
                <a:lnTo>
                  <a:pt x="944" y="202"/>
                </a:lnTo>
                <a:lnTo>
                  <a:pt x="980" y="206"/>
                </a:lnTo>
                <a:lnTo>
                  <a:pt x="1014" y="210"/>
                </a:lnTo>
                <a:lnTo>
                  <a:pt x="1050" y="216"/>
                </a:lnTo>
                <a:lnTo>
                  <a:pt x="1084" y="224"/>
                </a:lnTo>
                <a:lnTo>
                  <a:pt x="1118" y="234"/>
                </a:lnTo>
                <a:lnTo>
                  <a:pt x="1150" y="244"/>
                </a:lnTo>
                <a:lnTo>
                  <a:pt x="1182" y="258"/>
                </a:lnTo>
                <a:lnTo>
                  <a:pt x="1214" y="272"/>
                </a:lnTo>
                <a:lnTo>
                  <a:pt x="1244" y="286"/>
                </a:lnTo>
                <a:lnTo>
                  <a:pt x="1274" y="304"/>
                </a:lnTo>
                <a:lnTo>
                  <a:pt x="1302" y="322"/>
                </a:lnTo>
                <a:lnTo>
                  <a:pt x="1330" y="342"/>
                </a:lnTo>
                <a:lnTo>
                  <a:pt x="1356" y="362"/>
                </a:lnTo>
                <a:lnTo>
                  <a:pt x="1382" y="386"/>
                </a:lnTo>
                <a:lnTo>
                  <a:pt x="1406" y="408"/>
                </a:lnTo>
                <a:lnTo>
                  <a:pt x="1430" y="432"/>
                </a:lnTo>
                <a:lnTo>
                  <a:pt x="1452" y="458"/>
                </a:lnTo>
                <a:lnTo>
                  <a:pt x="1474" y="486"/>
                </a:lnTo>
                <a:lnTo>
                  <a:pt x="1492" y="512"/>
                </a:lnTo>
                <a:lnTo>
                  <a:pt x="1512" y="542"/>
                </a:lnTo>
                <a:lnTo>
                  <a:pt x="1528" y="572"/>
                </a:lnTo>
                <a:lnTo>
                  <a:pt x="1544" y="602"/>
                </a:lnTo>
                <a:lnTo>
                  <a:pt x="1558" y="632"/>
                </a:lnTo>
                <a:lnTo>
                  <a:pt x="1570" y="664"/>
                </a:lnTo>
                <a:lnTo>
                  <a:pt x="1582" y="698"/>
                </a:lnTo>
                <a:lnTo>
                  <a:pt x="1592" y="732"/>
                </a:lnTo>
                <a:lnTo>
                  <a:pt x="1598" y="766"/>
                </a:lnTo>
                <a:lnTo>
                  <a:pt x="1606" y="800"/>
                </a:lnTo>
                <a:lnTo>
                  <a:pt x="1610" y="836"/>
                </a:lnTo>
                <a:lnTo>
                  <a:pt x="1612" y="872"/>
                </a:lnTo>
                <a:lnTo>
                  <a:pt x="1614" y="908"/>
                </a:lnTo>
                <a:lnTo>
                  <a:pt x="1612" y="944"/>
                </a:lnTo>
                <a:lnTo>
                  <a:pt x="1610" y="980"/>
                </a:lnTo>
                <a:lnTo>
                  <a:pt x="1606" y="1016"/>
                </a:lnTo>
                <a:lnTo>
                  <a:pt x="1598" y="1050"/>
                </a:lnTo>
                <a:lnTo>
                  <a:pt x="1592" y="1084"/>
                </a:lnTo>
                <a:lnTo>
                  <a:pt x="1582" y="1118"/>
                </a:lnTo>
                <a:lnTo>
                  <a:pt x="1570" y="1150"/>
                </a:lnTo>
                <a:lnTo>
                  <a:pt x="1558" y="1182"/>
                </a:lnTo>
                <a:lnTo>
                  <a:pt x="1544" y="1214"/>
                </a:lnTo>
                <a:lnTo>
                  <a:pt x="1528" y="1244"/>
                </a:lnTo>
                <a:lnTo>
                  <a:pt x="1512" y="1274"/>
                </a:lnTo>
                <a:lnTo>
                  <a:pt x="1492" y="1302"/>
                </a:lnTo>
                <a:lnTo>
                  <a:pt x="1474" y="1330"/>
                </a:lnTo>
                <a:lnTo>
                  <a:pt x="1452" y="1356"/>
                </a:lnTo>
                <a:lnTo>
                  <a:pt x="1430" y="1382"/>
                </a:lnTo>
                <a:lnTo>
                  <a:pt x="1406" y="1406"/>
                </a:lnTo>
                <a:lnTo>
                  <a:pt x="1382" y="1430"/>
                </a:lnTo>
                <a:lnTo>
                  <a:pt x="1356" y="1452"/>
                </a:lnTo>
                <a:lnTo>
                  <a:pt x="1330" y="1474"/>
                </a:lnTo>
                <a:lnTo>
                  <a:pt x="1302" y="1492"/>
                </a:lnTo>
                <a:lnTo>
                  <a:pt x="1274" y="1512"/>
                </a:lnTo>
                <a:lnTo>
                  <a:pt x="1244" y="1528"/>
                </a:lnTo>
                <a:lnTo>
                  <a:pt x="1214" y="1544"/>
                </a:lnTo>
                <a:lnTo>
                  <a:pt x="1182" y="1558"/>
                </a:lnTo>
                <a:lnTo>
                  <a:pt x="1150" y="1570"/>
                </a:lnTo>
                <a:lnTo>
                  <a:pt x="1118" y="1582"/>
                </a:lnTo>
                <a:lnTo>
                  <a:pt x="1084" y="1592"/>
                </a:lnTo>
                <a:lnTo>
                  <a:pt x="1050" y="1600"/>
                </a:lnTo>
                <a:lnTo>
                  <a:pt x="1014" y="1606"/>
                </a:lnTo>
                <a:lnTo>
                  <a:pt x="980" y="1610"/>
                </a:lnTo>
                <a:lnTo>
                  <a:pt x="944" y="1612"/>
                </a:lnTo>
                <a:lnTo>
                  <a:pt x="908" y="1614"/>
                </a:lnTo>
                <a:close/>
              </a:path>
            </a:pathLst>
          </a:custGeom>
          <a:solidFill>
            <a:srgbClr val="CBCBC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1" name="Freeform 675"/>
          <p:cNvSpPr>
            <a:spLocks noEditPoints="1"/>
          </p:cNvSpPr>
          <p:nvPr/>
        </p:nvSpPr>
        <p:spPr bwMode="auto">
          <a:xfrm rot="-324743">
            <a:off x="3321050" y="2953574"/>
            <a:ext cx="2552700" cy="2554288"/>
          </a:xfrm>
          <a:custGeom>
            <a:avLst/>
            <a:gdLst>
              <a:gd name="T0" fmla="*/ 2147483646 w 2622"/>
              <a:gd name="T1" fmla="*/ 1467304450 h 2622"/>
              <a:gd name="T2" fmla="*/ 2147483646 w 2622"/>
              <a:gd name="T3" fmla="*/ 1184542894 h 2622"/>
              <a:gd name="T4" fmla="*/ 2147483646 w 2622"/>
              <a:gd name="T5" fmla="*/ 756579299 h 2622"/>
              <a:gd name="T6" fmla="*/ 2147483646 w 2622"/>
              <a:gd name="T7" fmla="*/ 647040081 h 2622"/>
              <a:gd name="T8" fmla="*/ 2147483646 w 2622"/>
              <a:gd name="T9" fmla="*/ 448343324 h 2622"/>
              <a:gd name="T10" fmla="*/ 2147483646 w 2622"/>
              <a:gd name="T11" fmla="*/ 292950934 h 2622"/>
              <a:gd name="T12" fmla="*/ 2014996455 w 2622"/>
              <a:gd name="T13" fmla="*/ 33115964 h 2622"/>
              <a:gd name="T14" fmla="*/ 1760256074 w 2622"/>
              <a:gd name="T15" fmla="*/ 132464830 h 2622"/>
              <a:gd name="T16" fmla="*/ 1469851883 w 2622"/>
              <a:gd name="T17" fmla="*/ 142654207 h 2622"/>
              <a:gd name="T18" fmla="*/ 1184543358 w 2622"/>
              <a:gd name="T19" fmla="*/ 206339277 h 2622"/>
              <a:gd name="T20" fmla="*/ 756579595 w 2622"/>
              <a:gd name="T21" fmla="*/ 270024348 h 2622"/>
              <a:gd name="T22" fmla="*/ 647040335 w 2622"/>
              <a:gd name="T23" fmla="*/ 517123083 h 2622"/>
              <a:gd name="T24" fmla="*/ 448343500 w 2622"/>
              <a:gd name="T25" fmla="*/ 731104881 h 2622"/>
              <a:gd name="T26" fmla="*/ 292951049 w 2622"/>
              <a:gd name="T27" fmla="*/ 978202642 h 2622"/>
              <a:gd name="T28" fmla="*/ 33115977 w 2622"/>
              <a:gd name="T29" fmla="*/ 1324650243 h 2622"/>
              <a:gd name="T30" fmla="*/ 132464881 w 2622"/>
              <a:gd name="T31" fmla="*/ 1579390525 h 2622"/>
              <a:gd name="T32" fmla="*/ 142654263 w 2622"/>
              <a:gd name="T33" fmla="*/ 1872341459 h 2622"/>
              <a:gd name="T34" fmla="*/ 208887191 w 2622"/>
              <a:gd name="T35" fmla="*/ 2147483646 h 2622"/>
              <a:gd name="T36" fmla="*/ 270024454 w 2622"/>
              <a:gd name="T37" fmla="*/ 2147483646 h 2622"/>
              <a:gd name="T38" fmla="*/ 519670144 w 2622"/>
              <a:gd name="T39" fmla="*/ 2147483646 h 2622"/>
              <a:gd name="T40" fmla="*/ 733652026 w 2622"/>
              <a:gd name="T41" fmla="*/ 2147483646 h 2622"/>
              <a:gd name="T42" fmla="*/ 980750858 w 2622"/>
              <a:gd name="T43" fmla="*/ 2147483646 h 2622"/>
              <a:gd name="T44" fmla="*/ 1327197620 w 2622"/>
              <a:gd name="T45" fmla="*/ 2147483646 h 2622"/>
              <a:gd name="T46" fmla="*/ 1579391143 w 2622"/>
              <a:gd name="T47" fmla="*/ 2147483646 h 2622"/>
              <a:gd name="T48" fmla="*/ 1872342192 w 2622"/>
              <a:gd name="T49" fmla="*/ 2147483646 h 2622"/>
              <a:gd name="T50" fmla="*/ 2147483646 w 2622"/>
              <a:gd name="T51" fmla="*/ 2147483646 h 2622"/>
              <a:gd name="T52" fmla="*/ 2147483646 w 2622"/>
              <a:gd name="T53" fmla="*/ 2147483646 h 2622"/>
              <a:gd name="T54" fmla="*/ 2147483646 w 2622"/>
              <a:gd name="T55" fmla="*/ 2147483646 h 2622"/>
              <a:gd name="T56" fmla="*/ 2147483646 w 2622"/>
              <a:gd name="T57" fmla="*/ 2147483646 h 2622"/>
              <a:gd name="T58" fmla="*/ 2147483646 w 2622"/>
              <a:gd name="T59" fmla="*/ 2147483646 h 2622"/>
              <a:gd name="T60" fmla="*/ 2147483646 w 2622"/>
              <a:gd name="T61" fmla="*/ 2014995666 h 2622"/>
              <a:gd name="T62" fmla="*/ 2147483646 w 2622"/>
              <a:gd name="T63" fmla="*/ 1760255385 h 2622"/>
              <a:gd name="T64" fmla="*/ 1454567811 w 2622"/>
              <a:gd name="T65" fmla="*/ 2147483646 h 2622"/>
              <a:gd name="T66" fmla="*/ 1057173167 w 2622"/>
              <a:gd name="T67" fmla="*/ 2147483646 h 2622"/>
              <a:gd name="T68" fmla="*/ 720915786 w 2622"/>
              <a:gd name="T69" fmla="*/ 2147483646 h 2622"/>
              <a:gd name="T70" fmla="*/ 461079740 w 2622"/>
              <a:gd name="T71" fmla="*/ 2147483646 h 2622"/>
              <a:gd name="T72" fmla="*/ 303141404 w 2622"/>
              <a:gd name="T73" fmla="*/ 2022638186 h 2622"/>
              <a:gd name="T74" fmla="*/ 257288214 w 2622"/>
              <a:gd name="T75" fmla="*/ 1671096870 h 2622"/>
              <a:gd name="T76" fmla="*/ 320973309 w 2622"/>
              <a:gd name="T77" fmla="*/ 1250774822 h 2622"/>
              <a:gd name="T78" fmla="*/ 499291381 w 2622"/>
              <a:gd name="T79" fmla="*/ 881401608 h 2622"/>
              <a:gd name="T80" fmla="*/ 771863667 w 2622"/>
              <a:gd name="T81" fmla="*/ 580808154 h 2622"/>
              <a:gd name="T82" fmla="*/ 1120858262 w 2622"/>
              <a:gd name="T83" fmla="*/ 369373214 h 2622"/>
              <a:gd name="T84" fmla="*/ 1525895430 w 2622"/>
              <a:gd name="T85" fmla="*/ 264929659 h 2622"/>
              <a:gd name="T86" fmla="*/ 1885079406 w 2622"/>
              <a:gd name="T87" fmla="*/ 272572179 h 2622"/>
              <a:gd name="T88" fmla="*/ 2147483646 w 2622"/>
              <a:gd name="T89" fmla="*/ 397394489 h 2622"/>
              <a:gd name="T90" fmla="*/ 2147483646 w 2622"/>
              <a:gd name="T91" fmla="*/ 624113495 h 2622"/>
              <a:gd name="T92" fmla="*/ 2147483646 w 2622"/>
              <a:gd name="T93" fmla="*/ 937444158 h 2622"/>
              <a:gd name="T94" fmla="*/ 2147483646 w 2622"/>
              <a:gd name="T95" fmla="*/ 1317007723 h 2622"/>
              <a:gd name="T96" fmla="*/ 2147483646 w 2622"/>
              <a:gd name="T97" fmla="*/ 1671096870 h 2622"/>
              <a:gd name="T98" fmla="*/ 2147483646 w 2622"/>
              <a:gd name="T99" fmla="*/ 2091417946 h 2622"/>
              <a:gd name="T100" fmla="*/ 2147483646 w 2622"/>
              <a:gd name="T101" fmla="*/ 2147483646 h 2622"/>
              <a:gd name="T102" fmla="*/ 2147483646 w 2622"/>
              <a:gd name="T103" fmla="*/ 2147483646 h 2622"/>
              <a:gd name="T104" fmla="*/ 2147483646 w 2622"/>
              <a:gd name="T105" fmla="*/ 2147483646 h 2622"/>
              <a:gd name="T106" fmla="*/ 1816299620 w 2622"/>
              <a:gd name="T107" fmla="*/ 2147483646 h 262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622"/>
              <a:gd name="T163" fmla="*/ 0 h 2622"/>
              <a:gd name="T164" fmla="*/ 2622 w 2622"/>
              <a:gd name="T165" fmla="*/ 2622 h 262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622" h="2622">
                <a:moveTo>
                  <a:pt x="2622" y="1382"/>
                </a:moveTo>
                <a:lnTo>
                  <a:pt x="2622" y="1240"/>
                </a:lnTo>
                <a:lnTo>
                  <a:pt x="2520" y="1240"/>
                </a:lnTo>
                <a:lnTo>
                  <a:pt x="2516" y="1196"/>
                </a:lnTo>
                <a:lnTo>
                  <a:pt x="2512" y="1152"/>
                </a:lnTo>
                <a:lnTo>
                  <a:pt x="2506" y="1110"/>
                </a:lnTo>
                <a:lnTo>
                  <a:pt x="2498" y="1068"/>
                </a:lnTo>
                <a:lnTo>
                  <a:pt x="2596" y="1040"/>
                </a:lnTo>
                <a:lnTo>
                  <a:pt x="2560" y="904"/>
                </a:lnTo>
                <a:lnTo>
                  <a:pt x="2460" y="930"/>
                </a:lnTo>
                <a:lnTo>
                  <a:pt x="2446" y="888"/>
                </a:lnTo>
                <a:lnTo>
                  <a:pt x="2430" y="848"/>
                </a:lnTo>
                <a:lnTo>
                  <a:pt x="2412" y="808"/>
                </a:lnTo>
                <a:lnTo>
                  <a:pt x="2394" y="768"/>
                </a:lnTo>
                <a:lnTo>
                  <a:pt x="2482" y="718"/>
                </a:lnTo>
                <a:lnTo>
                  <a:pt x="2412" y="594"/>
                </a:lnTo>
                <a:lnTo>
                  <a:pt x="2322" y="646"/>
                </a:lnTo>
                <a:lnTo>
                  <a:pt x="2298" y="610"/>
                </a:lnTo>
                <a:lnTo>
                  <a:pt x="2272" y="574"/>
                </a:lnTo>
                <a:lnTo>
                  <a:pt x="2244" y="540"/>
                </a:lnTo>
                <a:lnTo>
                  <a:pt x="2216" y="508"/>
                </a:lnTo>
                <a:lnTo>
                  <a:pt x="2290" y="434"/>
                </a:lnTo>
                <a:lnTo>
                  <a:pt x="2188" y="334"/>
                </a:lnTo>
                <a:lnTo>
                  <a:pt x="2116" y="406"/>
                </a:lnTo>
                <a:lnTo>
                  <a:pt x="2082" y="378"/>
                </a:lnTo>
                <a:lnTo>
                  <a:pt x="2048" y="352"/>
                </a:lnTo>
                <a:lnTo>
                  <a:pt x="2014" y="326"/>
                </a:lnTo>
                <a:lnTo>
                  <a:pt x="1978" y="300"/>
                </a:lnTo>
                <a:lnTo>
                  <a:pt x="2028" y="212"/>
                </a:lnTo>
                <a:lnTo>
                  <a:pt x="1906" y="140"/>
                </a:lnTo>
                <a:lnTo>
                  <a:pt x="1854" y="230"/>
                </a:lnTo>
                <a:lnTo>
                  <a:pt x="1816" y="210"/>
                </a:lnTo>
                <a:lnTo>
                  <a:pt x="1776" y="194"/>
                </a:lnTo>
                <a:lnTo>
                  <a:pt x="1734" y="178"/>
                </a:lnTo>
                <a:lnTo>
                  <a:pt x="1694" y="162"/>
                </a:lnTo>
                <a:lnTo>
                  <a:pt x="1720" y="64"/>
                </a:lnTo>
                <a:lnTo>
                  <a:pt x="1582" y="26"/>
                </a:lnTo>
                <a:lnTo>
                  <a:pt x="1556" y="126"/>
                </a:lnTo>
                <a:lnTo>
                  <a:pt x="1514" y="118"/>
                </a:lnTo>
                <a:lnTo>
                  <a:pt x="1470" y="112"/>
                </a:lnTo>
                <a:lnTo>
                  <a:pt x="1426" y="106"/>
                </a:lnTo>
                <a:lnTo>
                  <a:pt x="1382" y="104"/>
                </a:lnTo>
                <a:lnTo>
                  <a:pt x="1382" y="0"/>
                </a:lnTo>
                <a:lnTo>
                  <a:pt x="1240" y="0"/>
                </a:lnTo>
                <a:lnTo>
                  <a:pt x="1240" y="104"/>
                </a:lnTo>
                <a:lnTo>
                  <a:pt x="1196" y="106"/>
                </a:lnTo>
                <a:lnTo>
                  <a:pt x="1154" y="112"/>
                </a:lnTo>
                <a:lnTo>
                  <a:pt x="1110" y="118"/>
                </a:lnTo>
                <a:lnTo>
                  <a:pt x="1068" y="126"/>
                </a:lnTo>
                <a:lnTo>
                  <a:pt x="1042" y="26"/>
                </a:lnTo>
                <a:lnTo>
                  <a:pt x="904" y="64"/>
                </a:lnTo>
                <a:lnTo>
                  <a:pt x="930" y="162"/>
                </a:lnTo>
                <a:lnTo>
                  <a:pt x="890" y="178"/>
                </a:lnTo>
                <a:lnTo>
                  <a:pt x="848" y="194"/>
                </a:lnTo>
                <a:lnTo>
                  <a:pt x="808" y="210"/>
                </a:lnTo>
                <a:lnTo>
                  <a:pt x="770" y="230"/>
                </a:lnTo>
                <a:lnTo>
                  <a:pt x="718" y="140"/>
                </a:lnTo>
                <a:lnTo>
                  <a:pt x="594" y="212"/>
                </a:lnTo>
                <a:lnTo>
                  <a:pt x="646" y="300"/>
                </a:lnTo>
                <a:lnTo>
                  <a:pt x="610" y="326"/>
                </a:lnTo>
                <a:lnTo>
                  <a:pt x="576" y="352"/>
                </a:lnTo>
                <a:lnTo>
                  <a:pt x="542" y="378"/>
                </a:lnTo>
                <a:lnTo>
                  <a:pt x="508" y="406"/>
                </a:lnTo>
                <a:lnTo>
                  <a:pt x="436" y="334"/>
                </a:lnTo>
                <a:lnTo>
                  <a:pt x="334" y="434"/>
                </a:lnTo>
                <a:lnTo>
                  <a:pt x="408" y="508"/>
                </a:lnTo>
                <a:lnTo>
                  <a:pt x="378" y="540"/>
                </a:lnTo>
                <a:lnTo>
                  <a:pt x="352" y="574"/>
                </a:lnTo>
                <a:lnTo>
                  <a:pt x="326" y="610"/>
                </a:lnTo>
                <a:lnTo>
                  <a:pt x="302" y="646"/>
                </a:lnTo>
                <a:lnTo>
                  <a:pt x="212" y="594"/>
                </a:lnTo>
                <a:lnTo>
                  <a:pt x="140" y="718"/>
                </a:lnTo>
                <a:lnTo>
                  <a:pt x="230" y="768"/>
                </a:lnTo>
                <a:lnTo>
                  <a:pt x="212" y="808"/>
                </a:lnTo>
                <a:lnTo>
                  <a:pt x="194" y="848"/>
                </a:lnTo>
                <a:lnTo>
                  <a:pt x="178" y="888"/>
                </a:lnTo>
                <a:lnTo>
                  <a:pt x="164" y="930"/>
                </a:lnTo>
                <a:lnTo>
                  <a:pt x="64" y="904"/>
                </a:lnTo>
                <a:lnTo>
                  <a:pt x="26" y="1040"/>
                </a:lnTo>
                <a:lnTo>
                  <a:pt x="126" y="1068"/>
                </a:lnTo>
                <a:lnTo>
                  <a:pt x="118" y="1110"/>
                </a:lnTo>
                <a:lnTo>
                  <a:pt x="112" y="1152"/>
                </a:lnTo>
                <a:lnTo>
                  <a:pt x="108" y="1196"/>
                </a:lnTo>
                <a:lnTo>
                  <a:pt x="104" y="1240"/>
                </a:lnTo>
                <a:lnTo>
                  <a:pt x="0" y="1240"/>
                </a:lnTo>
                <a:lnTo>
                  <a:pt x="0" y="1382"/>
                </a:lnTo>
                <a:lnTo>
                  <a:pt x="104" y="1382"/>
                </a:lnTo>
                <a:lnTo>
                  <a:pt x="108" y="1426"/>
                </a:lnTo>
                <a:lnTo>
                  <a:pt x="112" y="1470"/>
                </a:lnTo>
                <a:lnTo>
                  <a:pt x="118" y="1512"/>
                </a:lnTo>
                <a:lnTo>
                  <a:pt x="126" y="1556"/>
                </a:lnTo>
                <a:lnTo>
                  <a:pt x="26" y="1582"/>
                </a:lnTo>
                <a:lnTo>
                  <a:pt x="64" y="1720"/>
                </a:lnTo>
                <a:lnTo>
                  <a:pt x="164" y="1692"/>
                </a:lnTo>
                <a:lnTo>
                  <a:pt x="178" y="1734"/>
                </a:lnTo>
                <a:lnTo>
                  <a:pt x="194" y="1774"/>
                </a:lnTo>
                <a:lnTo>
                  <a:pt x="212" y="1814"/>
                </a:lnTo>
                <a:lnTo>
                  <a:pt x="230" y="1854"/>
                </a:lnTo>
                <a:lnTo>
                  <a:pt x="140" y="1906"/>
                </a:lnTo>
                <a:lnTo>
                  <a:pt x="212" y="2028"/>
                </a:lnTo>
                <a:lnTo>
                  <a:pt x="302" y="1978"/>
                </a:lnTo>
                <a:lnTo>
                  <a:pt x="326" y="2014"/>
                </a:lnTo>
                <a:lnTo>
                  <a:pt x="352" y="2048"/>
                </a:lnTo>
                <a:lnTo>
                  <a:pt x="378" y="2082"/>
                </a:lnTo>
                <a:lnTo>
                  <a:pt x="408" y="2116"/>
                </a:lnTo>
                <a:lnTo>
                  <a:pt x="334" y="2188"/>
                </a:lnTo>
                <a:lnTo>
                  <a:pt x="436" y="2288"/>
                </a:lnTo>
                <a:lnTo>
                  <a:pt x="508" y="2216"/>
                </a:lnTo>
                <a:lnTo>
                  <a:pt x="542" y="2244"/>
                </a:lnTo>
                <a:lnTo>
                  <a:pt x="576" y="2272"/>
                </a:lnTo>
                <a:lnTo>
                  <a:pt x="610" y="2298"/>
                </a:lnTo>
                <a:lnTo>
                  <a:pt x="646" y="2322"/>
                </a:lnTo>
                <a:lnTo>
                  <a:pt x="594" y="2412"/>
                </a:lnTo>
                <a:lnTo>
                  <a:pt x="718" y="2482"/>
                </a:lnTo>
                <a:lnTo>
                  <a:pt x="770" y="2394"/>
                </a:lnTo>
                <a:lnTo>
                  <a:pt x="808" y="2412"/>
                </a:lnTo>
                <a:lnTo>
                  <a:pt x="848" y="2430"/>
                </a:lnTo>
                <a:lnTo>
                  <a:pt x="890" y="2446"/>
                </a:lnTo>
                <a:lnTo>
                  <a:pt x="930" y="2460"/>
                </a:lnTo>
                <a:lnTo>
                  <a:pt x="904" y="2560"/>
                </a:lnTo>
                <a:lnTo>
                  <a:pt x="1042" y="2596"/>
                </a:lnTo>
                <a:lnTo>
                  <a:pt x="1068" y="2498"/>
                </a:lnTo>
                <a:lnTo>
                  <a:pt x="1110" y="2504"/>
                </a:lnTo>
                <a:lnTo>
                  <a:pt x="1154" y="2512"/>
                </a:lnTo>
                <a:lnTo>
                  <a:pt x="1196" y="2516"/>
                </a:lnTo>
                <a:lnTo>
                  <a:pt x="1240" y="2520"/>
                </a:lnTo>
                <a:lnTo>
                  <a:pt x="1240" y="2622"/>
                </a:lnTo>
                <a:lnTo>
                  <a:pt x="1382" y="2622"/>
                </a:lnTo>
                <a:lnTo>
                  <a:pt x="1382" y="2520"/>
                </a:lnTo>
                <a:lnTo>
                  <a:pt x="1426" y="2516"/>
                </a:lnTo>
                <a:lnTo>
                  <a:pt x="1470" y="2512"/>
                </a:lnTo>
                <a:lnTo>
                  <a:pt x="1514" y="2504"/>
                </a:lnTo>
                <a:lnTo>
                  <a:pt x="1556" y="2498"/>
                </a:lnTo>
                <a:lnTo>
                  <a:pt x="1582" y="2596"/>
                </a:lnTo>
                <a:lnTo>
                  <a:pt x="1720" y="2560"/>
                </a:lnTo>
                <a:lnTo>
                  <a:pt x="1694" y="2460"/>
                </a:lnTo>
                <a:lnTo>
                  <a:pt x="1734" y="2446"/>
                </a:lnTo>
                <a:lnTo>
                  <a:pt x="1776" y="2430"/>
                </a:lnTo>
                <a:lnTo>
                  <a:pt x="1816" y="2412"/>
                </a:lnTo>
                <a:lnTo>
                  <a:pt x="1854" y="2394"/>
                </a:lnTo>
                <a:lnTo>
                  <a:pt x="1906" y="2482"/>
                </a:lnTo>
                <a:lnTo>
                  <a:pt x="2028" y="2412"/>
                </a:lnTo>
                <a:lnTo>
                  <a:pt x="1978" y="2322"/>
                </a:lnTo>
                <a:lnTo>
                  <a:pt x="2014" y="2298"/>
                </a:lnTo>
                <a:lnTo>
                  <a:pt x="2048" y="2272"/>
                </a:lnTo>
                <a:lnTo>
                  <a:pt x="2082" y="2244"/>
                </a:lnTo>
                <a:lnTo>
                  <a:pt x="2116" y="2216"/>
                </a:lnTo>
                <a:lnTo>
                  <a:pt x="2188" y="2288"/>
                </a:lnTo>
                <a:lnTo>
                  <a:pt x="2290" y="2188"/>
                </a:lnTo>
                <a:lnTo>
                  <a:pt x="2216" y="2116"/>
                </a:lnTo>
                <a:lnTo>
                  <a:pt x="2244" y="2082"/>
                </a:lnTo>
                <a:lnTo>
                  <a:pt x="2272" y="2048"/>
                </a:lnTo>
                <a:lnTo>
                  <a:pt x="2298" y="2014"/>
                </a:lnTo>
                <a:lnTo>
                  <a:pt x="2322" y="1978"/>
                </a:lnTo>
                <a:lnTo>
                  <a:pt x="2412" y="2028"/>
                </a:lnTo>
                <a:lnTo>
                  <a:pt x="2482" y="1906"/>
                </a:lnTo>
                <a:lnTo>
                  <a:pt x="2394" y="1854"/>
                </a:lnTo>
                <a:lnTo>
                  <a:pt x="2412" y="1814"/>
                </a:lnTo>
                <a:lnTo>
                  <a:pt x="2430" y="1774"/>
                </a:lnTo>
                <a:lnTo>
                  <a:pt x="2446" y="1734"/>
                </a:lnTo>
                <a:lnTo>
                  <a:pt x="2460" y="1692"/>
                </a:lnTo>
                <a:lnTo>
                  <a:pt x="2560" y="1720"/>
                </a:lnTo>
                <a:lnTo>
                  <a:pt x="2596" y="1582"/>
                </a:lnTo>
                <a:lnTo>
                  <a:pt x="2498" y="1556"/>
                </a:lnTo>
                <a:lnTo>
                  <a:pt x="2506" y="1512"/>
                </a:lnTo>
                <a:lnTo>
                  <a:pt x="2512" y="1470"/>
                </a:lnTo>
                <a:lnTo>
                  <a:pt x="2516" y="1426"/>
                </a:lnTo>
                <a:lnTo>
                  <a:pt x="2520" y="1382"/>
                </a:lnTo>
                <a:lnTo>
                  <a:pt x="2622" y="1382"/>
                </a:lnTo>
                <a:close/>
                <a:moveTo>
                  <a:pt x="1312" y="2420"/>
                </a:moveTo>
                <a:lnTo>
                  <a:pt x="1312" y="2420"/>
                </a:lnTo>
                <a:lnTo>
                  <a:pt x="1254" y="2420"/>
                </a:lnTo>
                <a:lnTo>
                  <a:pt x="1198" y="2416"/>
                </a:lnTo>
                <a:lnTo>
                  <a:pt x="1142" y="2408"/>
                </a:lnTo>
                <a:lnTo>
                  <a:pt x="1088" y="2398"/>
                </a:lnTo>
                <a:lnTo>
                  <a:pt x="1034" y="2386"/>
                </a:lnTo>
                <a:lnTo>
                  <a:pt x="982" y="2370"/>
                </a:lnTo>
                <a:lnTo>
                  <a:pt x="930" y="2354"/>
                </a:lnTo>
                <a:lnTo>
                  <a:pt x="880" y="2334"/>
                </a:lnTo>
                <a:lnTo>
                  <a:pt x="830" y="2312"/>
                </a:lnTo>
                <a:lnTo>
                  <a:pt x="782" y="2286"/>
                </a:lnTo>
                <a:lnTo>
                  <a:pt x="736" y="2260"/>
                </a:lnTo>
                <a:lnTo>
                  <a:pt x="692" y="2232"/>
                </a:lnTo>
                <a:lnTo>
                  <a:pt x="648" y="2200"/>
                </a:lnTo>
                <a:lnTo>
                  <a:pt x="606" y="2168"/>
                </a:lnTo>
                <a:lnTo>
                  <a:pt x="566" y="2132"/>
                </a:lnTo>
                <a:lnTo>
                  <a:pt x="528" y="2096"/>
                </a:lnTo>
                <a:lnTo>
                  <a:pt x="490" y="2058"/>
                </a:lnTo>
                <a:lnTo>
                  <a:pt x="456" y="2018"/>
                </a:lnTo>
                <a:lnTo>
                  <a:pt x="422" y="1976"/>
                </a:lnTo>
                <a:lnTo>
                  <a:pt x="392" y="1932"/>
                </a:lnTo>
                <a:lnTo>
                  <a:pt x="362" y="1886"/>
                </a:lnTo>
                <a:lnTo>
                  <a:pt x="336" y="1840"/>
                </a:lnTo>
                <a:lnTo>
                  <a:pt x="312" y="1792"/>
                </a:lnTo>
                <a:lnTo>
                  <a:pt x="290" y="1744"/>
                </a:lnTo>
                <a:lnTo>
                  <a:pt x="270" y="1692"/>
                </a:lnTo>
                <a:lnTo>
                  <a:pt x="252" y="1642"/>
                </a:lnTo>
                <a:lnTo>
                  <a:pt x="238" y="1588"/>
                </a:lnTo>
                <a:lnTo>
                  <a:pt x="224" y="1534"/>
                </a:lnTo>
                <a:lnTo>
                  <a:pt x="216" y="1480"/>
                </a:lnTo>
                <a:lnTo>
                  <a:pt x="208" y="1424"/>
                </a:lnTo>
                <a:lnTo>
                  <a:pt x="204" y="1368"/>
                </a:lnTo>
                <a:lnTo>
                  <a:pt x="202" y="1312"/>
                </a:lnTo>
                <a:lnTo>
                  <a:pt x="204" y="1254"/>
                </a:lnTo>
                <a:lnTo>
                  <a:pt x="208" y="1198"/>
                </a:lnTo>
                <a:lnTo>
                  <a:pt x="216" y="1142"/>
                </a:lnTo>
                <a:lnTo>
                  <a:pt x="224" y="1088"/>
                </a:lnTo>
                <a:lnTo>
                  <a:pt x="238" y="1034"/>
                </a:lnTo>
                <a:lnTo>
                  <a:pt x="252" y="982"/>
                </a:lnTo>
                <a:lnTo>
                  <a:pt x="270" y="930"/>
                </a:lnTo>
                <a:lnTo>
                  <a:pt x="290" y="880"/>
                </a:lnTo>
                <a:lnTo>
                  <a:pt x="312" y="830"/>
                </a:lnTo>
                <a:lnTo>
                  <a:pt x="336" y="782"/>
                </a:lnTo>
                <a:lnTo>
                  <a:pt x="362" y="736"/>
                </a:lnTo>
                <a:lnTo>
                  <a:pt x="392" y="692"/>
                </a:lnTo>
                <a:lnTo>
                  <a:pt x="422" y="648"/>
                </a:lnTo>
                <a:lnTo>
                  <a:pt x="456" y="606"/>
                </a:lnTo>
                <a:lnTo>
                  <a:pt x="490" y="566"/>
                </a:lnTo>
                <a:lnTo>
                  <a:pt x="528" y="526"/>
                </a:lnTo>
                <a:lnTo>
                  <a:pt x="566" y="490"/>
                </a:lnTo>
                <a:lnTo>
                  <a:pt x="606" y="456"/>
                </a:lnTo>
                <a:lnTo>
                  <a:pt x="648" y="422"/>
                </a:lnTo>
                <a:lnTo>
                  <a:pt x="692" y="392"/>
                </a:lnTo>
                <a:lnTo>
                  <a:pt x="736" y="362"/>
                </a:lnTo>
                <a:lnTo>
                  <a:pt x="782" y="336"/>
                </a:lnTo>
                <a:lnTo>
                  <a:pt x="830" y="312"/>
                </a:lnTo>
                <a:lnTo>
                  <a:pt x="880" y="290"/>
                </a:lnTo>
                <a:lnTo>
                  <a:pt x="930" y="270"/>
                </a:lnTo>
                <a:lnTo>
                  <a:pt x="982" y="252"/>
                </a:lnTo>
                <a:lnTo>
                  <a:pt x="1034" y="236"/>
                </a:lnTo>
                <a:lnTo>
                  <a:pt x="1088" y="224"/>
                </a:lnTo>
                <a:lnTo>
                  <a:pt x="1142" y="214"/>
                </a:lnTo>
                <a:lnTo>
                  <a:pt x="1198" y="208"/>
                </a:lnTo>
                <a:lnTo>
                  <a:pt x="1254" y="204"/>
                </a:lnTo>
                <a:lnTo>
                  <a:pt x="1312" y="202"/>
                </a:lnTo>
                <a:lnTo>
                  <a:pt x="1368" y="204"/>
                </a:lnTo>
                <a:lnTo>
                  <a:pt x="1426" y="208"/>
                </a:lnTo>
                <a:lnTo>
                  <a:pt x="1480" y="214"/>
                </a:lnTo>
                <a:lnTo>
                  <a:pt x="1536" y="224"/>
                </a:lnTo>
                <a:lnTo>
                  <a:pt x="1588" y="236"/>
                </a:lnTo>
                <a:lnTo>
                  <a:pt x="1642" y="252"/>
                </a:lnTo>
                <a:lnTo>
                  <a:pt x="1694" y="270"/>
                </a:lnTo>
                <a:lnTo>
                  <a:pt x="1744" y="290"/>
                </a:lnTo>
                <a:lnTo>
                  <a:pt x="1792" y="312"/>
                </a:lnTo>
                <a:lnTo>
                  <a:pt x="1840" y="336"/>
                </a:lnTo>
                <a:lnTo>
                  <a:pt x="1886" y="362"/>
                </a:lnTo>
                <a:lnTo>
                  <a:pt x="1932" y="392"/>
                </a:lnTo>
                <a:lnTo>
                  <a:pt x="1976" y="422"/>
                </a:lnTo>
                <a:lnTo>
                  <a:pt x="2018" y="456"/>
                </a:lnTo>
                <a:lnTo>
                  <a:pt x="2058" y="490"/>
                </a:lnTo>
                <a:lnTo>
                  <a:pt x="2096" y="526"/>
                </a:lnTo>
                <a:lnTo>
                  <a:pt x="2132" y="566"/>
                </a:lnTo>
                <a:lnTo>
                  <a:pt x="2168" y="606"/>
                </a:lnTo>
                <a:lnTo>
                  <a:pt x="2200" y="648"/>
                </a:lnTo>
                <a:lnTo>
                  <a:pt x="2232" y="692"/>
                </a:lnTo>
                <a:lnTo>
                  <a:pt x="2260" y="736"/>
                </a:lnTo>
                <a:lnTo>
                  <a:pt x="2288" y="782"/>
                </a:lnTo>
                <a:lnTo>
                  <a:pt x="2312" y="830"/>
                </a:lnTo>
                <a:lnTo>
                  <a:pt x="2334" y="880"/>
                </a:lnTo>
                <a:lnTo>
                  <a:pt x="2354" y="930"/>
                </a:lnTo>
                <a:lnTo>
                  <a:pt x="2372" y="982"/>
                </a:lnTo>
                <a:lnTo>
                  <a:pt x="2386" y="1034"/>
                </a:lnTo>
                <a:lnTo>
                  <a:pt x="2398" y="1088"/>
                </a:lnTo>
                <a:lnTo>
                  <a:pt x="2408" y="1142"/>
                </a:lnTo>
                <a:lnTo>
                  <a:pt x="2416" y="1198"/>
                </a:lnTo>
                <a:lnTo>
                  <a:pt x="2420" y="1254"/>
                </a:lnTo>
                <a:lnTo>
                  <a:pt x="2422" y="1312"/>
                </a:lnTo>
                <a:lnTo>
                  <a:pt x="2420" y="1368"/>
                </a:lnTo>
                <a:lnTo>
                  <a:pt x="2416" y="1424"/>
                </a:lnTo>
                <a:lnTo>
                  <a:pt x="2408" y="1480"/>
                </a:lnTo>
                <a:lnTo>
                  <a:pt x="2398" y="1534"/>
                </a:lnTo>
                <a:lnTo>
                  <a:pt x="2386" y="1588"/>
                </a:lnTo>
                <a:lnTo>
                  <a:pt x="2372" y="1642"/>
                </a:lnTo>
                <a:lnTo>
                  <a:pt x="2354" y="1692"/>
                </a:lnTo>
                <a:lnTo>
                  <a:pt x="2334" y="1744"/>
                </a:lnTo>
                <a:lnTo>
                  <a:pt x="2312" y="1792"/>
                </a:lnTo>
                <a:lnTo>
                  <a:pt x="2288" y="1840"/>
                </a:lnTo>
                <a:lnTo>
                  <a:pt x="2260" y="1886"/>
                </a:lnTo>
                <a:lnTo>
                  <a:pt x="2232" y="1932"/>
                </a:lnTo>
                <a:lnTo>
                  <a:pt x="2200" y="1976"/>
                </a:lnTo>
                <a:lnTo>
                  <a:pt x="2168" y="2018"/>
                </a:lnTo>
                <a:lnTo>
                  <a:pt x="2132" y="2058"/>
                </a:lnTo>
                <a:lnTo>
                  <a:pt x="2096" y="2096"/>
                </a:lnTo>
                <a:lnTo>
                  <a:pt x="2058" y="2132"/>
                </a:lnTo>
                <a:lnTo>
                  <a:pt x="2018" y="2168"/>
                </a:lnTo>
                <a:lnTo>
                  <a:pt x="1976" y="2200"/>
                </a:lnTo>
                <a:lnTo>
                  <a:pt x="1932" y="2232"/>
                </a:lnTo>
                <a:lnTo>
                  <a:pt x="1886" y="2260"/>
                </a:lnTo>
                <a:lnTo>
                  <a:pt x="1840" y="2286"/>
                </a:lnTo>
                <a:lnTo>
                  <a:pt x="1792" y="2312"/>
                </a:lnTo>
                <a:lnTo>
                  <a:pt x="1744" y="2334"/>
                </a:lnTo>
                <a:lnTo>
                  <a:pt x="1694" y="2354"/>
                </a:lnTo>
                <a:lnTo>
                  <a:pt x="1642" y="2370"/>
                </a:lnTo>
                <a:lnTo>
                  <a:pt x="1588" y="2386"/>
                </a:lnTo>
                <a:lnTo>
                  <a:pt x="1536" y="2398"/>
                </a:lnTo>
                <a:lnTo>
                  <a:pt x="1480" y="2408"/>
                </a:lnTo>
                <a:lnTo>
                  <a:pt x="1426" y="2416"/>
                </a:lnTo>
                <a:lnTo>
                  <a:pt x="1368" y="2420"/>
                </a:lnTo>
                <a:lnTo>
                  <a:pt x="1312" y="2420"/>
                </a:lnTo>
                <a:close/>
              </a:path>
            </a:pathLst>
          </a:custGeom>
          <a:solidFill>
            <a:srgbClr val="CBCBC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" name="Oval 676"/>
          <p:cNvSpPr>
            <a:spLocks noChangeArrowheads="1"/>
          </p:cNvSpPr>
          <p:nvPr/>
        </p:nvSpPr>
        <p:spPr bwMode="auto">
          <a:xfrm rot="-324743">
            <a:off x="3594100" y="3226624"/>
            <a:ext cx="2006600" cy="20066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wrap="none" anchor="ctr"/>
          <a:lstStyle/>
          <a:p>
            <a:pPr eaLnBrk="1" hangingPunct="1"/>
            <a:endParaRPr kumimoji="1" lang="ko-KR" alt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03" name="Oval 677"/>
          <p:cNvSpPr>
            <a:spLocks noChangeArrowheads="1"/>
          </p:cNvSpPr>
          <p:nvPr/>
        </p:nvSpPr>
        <p:spPr bwMode="auto">
          <a:xfrm rot="-324743">
            <a:off x="6059488" y="3210749"/>
            <a:ext cx="1341437" cy="1341438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wrap="none" anchor="ctr"/>
          <a:lstStyle/>
          <a:p>
            <a:pPr eaLnBrk="1" hangingPunct="1"/>
            <a:endParaRPr kumimoji="1" lang="ko-KR" alt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04" name="Freeform 679"/>
          <p:cNvSpPr>
            <a:spLocks noEditPoints="1"/>
          </p:cNvSpPr>
          <p:nvPr/>
        </p:nvSpPr>
        <p:spPr bwMode="auto">
          <a:xfrm rot="-324743">
            <a:off x="6861175" y="4463287"/>
            <a:ext cx="1714500" cy="1716087"/>
          </a:xfrm>
          <a:custGeom>
            <a:avLst/>
            <a:gdLst>
              <a:gd name="T0" fmla="*/ 2044128301 w 1816"/>
              <a:gd name="T1" fmla="*/ 950281467 h 1816"/>
              <a:gd name="T2" fmla="*/ 2058506581 w 1816"/>
              <a:gd name="T3" fmla="*/ 592726587 h 1816"/>
              <a:gd name="T4" fmla="*/ 1859605314 w 1816"/>
              <a:gd name="T5" fmla="*/ 508736151 h 1816"/>
              <a:gd name="T6" fmla="*/ 1708632906 w 1816"/>
              <a:gd name="T7" fmla="*/ 347956459 h 1816"/>
              <a:gd name="T8" fmla="*/ 1581623038 w 1816"/>
              <a:gd name="T9" fmla="*/ 115185776 h 1816"/>
              <a:gd name="T10" fmla="*/ 1277280739 w 1816"/>
              <a:gd name="T11" fmla="*/ 139182773 h 1816"/>
              <a:gd name="T12" fmla="*/ 1001695000 w 1816"/>
              <a:gd name="T13" fmla="*/ 124784196 h 1816"/>
              <a:gd name="T14" fmla="*/ 798000659 w 1816"/>
              <a:gd name="T15" fmla="*/ 165578902 h 1816"/>
              <a:gd name="T16" fmla="*/ 594307262 w 1816"/>
              <a:gd name="T17" fmla="*/ 256767681 h 1816"/>
              <a:gd name="T18" fmla="*/ 258810922 w 1816"/>
              <a:gd name="T19" fmla="*/ 379152745 h 1816"/>
              <a:gd name="T20" fmla="*/ 256414385 w 1816"/>
              <a:gd name="T21" fmla="*/ 595125719 h 1816"/>
              <a:gd name="T22" fmla="*/ 165351632 w 1816"/>
              <a:gd name="T23" fmla="*/ 799100195 h 1816"/>
              <a:gd name="T24" fmla="*/ 0 w 1816"/>
              <a:gd name="T25" fmla="*/ 1003074671 h 1816"/>
              <a:gd name="T26" fmla="*/ 138991611 w 1816"/>
              <a:gd name="T27" fmla="*/ 1279041084 h 1816"/>
              <a:gd name="T28" fmla="*/ 230054363 w 1816"/>
              <a:gd name="T29" fmla="*/ 1535808765 h 1816"/>
              <a:gd name="T30" fmla="*/ 345081545 w 1816"/>
              <a:gd name="T31" fmla="*/ 1710987033 h 1816"/>
              <a:gd name="T32" fmla="*/ 508036640 w 1816"/>
              <a:gd name="T33" fmla="*/ 1864567437 h 1816"/>
              <a:gd name="T34" fmla="*/ 750072745 w 1816"/>
              <a:gd name="T35" fmla="*/ 2128534406 h 1816"/>
              <a:gd name="T36" fmla="*/ 948974011 w 1816"/>
              <a:gd name="T37" fmla="*/ 2046944994 h 1816"/>
              <a:gd name="T38" fmla="*/ 1171838762 w 1816"/>
              <a:gd name="T39" fmla="*/ 2054144282 h 1816"/>
              <a:gd name="T40" fmla="*/ 1423461017 w 1816"/>
              <a:gd name="T41" fmla="*/ 2128534406 h 1816"/>
              <a:gd name="T42" fmla="*/ 1624758821 w 1816"/>
              <a:gd name="T43" fmla="*/ 1893363645 h 1816"/>
              <a:gd name="T44" fmla="*/ 1828452218 w 1816"/>
              <a:gd name="T45" fmla="*/ 1710987033 h 1816"/>
              <a:gd name="T46" fmla="*/ 1943479399 w 1816"/>
              <a:gd name="T47" fmla="*/ 1535808765 h 1816"/>
              <a:gd name="T48" fmla="*/ 2022560409 w 1816"/>
              <a:gd name="T49" fmla="*/ 1329434211 h 1816"/>
              <a:gd name="T50" fmla="*/ 1087965622 w 1816"/>
              <a:gd name="T51" fmla="*/ 1936558429 h 1816"/>
              <a:gd name="T52" fmla="*/ 917820915 w 1816"/>
              <a:gd name="T53" fmla="*/ 1919760720 h 1816"/>
              <a:gd name="T54" fmla="*/ 721316186 w 1816"/>
              <a:gd name="T55" fmla="*/ 1852568939 h 1816"/>
              <a:gd name="T56" fmla="*/ 548774941 w 1816"/>
              <a:gd name="T57" fmla="*/ 1742183319 h 1816"/>
              <a:gd name="T58" fmla="*/ 409784275 w 1816"/>
              <a:gd name="T59" fmla="*/ 1595801258 h 1816"/>
              <a:gd name="T60" fmla="*/ 306738836 w 1816"/>
              <a:gd name="T61" fmla="*/ 1418222912 h 1816"/>
              <a:gd name="T62" fmla="*/ 251622255 w 1816"/>
              <a:gd name="T63" fmla="*/ 1219047646 h 1816"/>
              <a:gd name="T64" fmla="*/ 242036105 w 1816"/>
              <a:gd name="T65" fmla="*/ 1046269455 h 1816"/>
              <a:gd name="T66" fmla="*/ 280378814 w 1816"/>
              <a:gd name="T67" fmla="*/ 837495769 h 1816"/>
              <a:gd name="T68" fmla="*/ 364252899 w 1816"/>
              <a:gd name="T69" fmla="*/ 650319002 h 1816"/>
              <a:gd name="T70" fmla="*/ 488865285 w 1816"/>
              <a:gd name="T71" fmla="*/ 489539310 h 1816"/>
              <a:gd name="T72" fmla="*/ 649423843 w 1816"/>
              <a:gd name="T73" fmla="*/ 364754168 h 1816"/>
              <a:gd name="T74" fmla="*/ 836343367 w 1816"/>
              <a:gd name="T75" fmla="*/ 280764678 h 1816"/>
              <a:gd name="T76" fmla="*/ 1044829839 w 1816"/>
              <a:gd name="T77" fmla="*/ 242370050 h 1816"/>
              <a:gd name="T78" fmla="*/ 1214974546 w 1816"/>
              <a:gd name="T79" fmla="*/ 251968470 h 1816"/>
              <a:gd name="T80" fmla="*/ 1416271405 w 1816"/>
              <a:gd name="T81" fmla="*/ 309561831 h 1816"/>
              <a:gd name="T82" fmla="*/ 1593605724 w 1816"/>
              <a:gd name="T83" fmla="*/ 410349030 h 1816"/>
              <a:gd name="T84" fmla="*/ 1739786003 w 1816"/>
              <a:gd name="T85" fmla="*/ 549531803 h 1816"/>
              <a:gd name="T86" fmla="*/ 1850020109 w 1816"/>
              <a:gd name="T87" fmla="*/ 722309993 h 1816"/>
              <a:gd name="T88" fmla="*/ 1914722840 w 1816"/>
              <a:gd name="T89" fmla="*/ 919085181 h 1816"/>
              <a:gd name="T90" fmla="*/ 1933894194 w 1816"/>
              <a:gd name="T91" fmla="*/ 1089464239 h 1816"/>
              <a:gd name="T92" fmla="*/ 1907533228 w 1816"/>
              <a:gd name="T93" fmla="*/ 1300638003 h 1816"/>
              <a:gd name="T94" fmla="*/ 1830848755 w 1816"/>
              <a:gd name="T95" fmla="*/ 1492613981 h 1816"/>
              <a:gd name="T96" fmla="*/ 1713425036 w 1816"/>
              <a:gd name="T97" fmla="*/ 1658193829 h 1816"/>
              <a:gd name="T98" fmla="*/ 1560056091 w 1816"/>
              <a:gd name="T99" fmla="*/ 1790177313 h 1816"/>
              <a:gd name="T100" fmla="*/ 1377929641 w 1816"/>
              <a:gd name="T101" fmla="*/ 1883765224 h 1816"/>
              <a:gd name="T102" fmla="*/ 1174235300 w 1816"/>
              <a:gd name="T103" fmla="*/ 1931759218 h 181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816"/>
              <a:gd name="T157" fmla="*/ 0 h 1816"/>
              <a:gd name="T158" fmla="*/ 1816 w 1816"/>
              <a:gd name="T159" fmla="*/ 1816 h 181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816" h="1816">
                <a:moveTo>
                  <a:pt x="1816" y="978"/>
                </a:moveTo>
                <a:lnTo>
                  <a:pt x="1816" y="836"/>
                </a:lnTo>
                <a:lnTo>
                  <a:pt x="1710" y="836"/>
                </a:lnTo>
                <a:lnTo>
                  <a:pt x="1706" y="792"/>
                </a:lnTo>
                <a:lnTo>
                  <a:pt x="1698" y="750"/>
                </a:lnTo>
                <a:lnTo>
                  <a:pt x="1688" y="708"/>
                </a:lnTo>
                <a:lnTo>
                  <a:pt x="1678" y="666"/>
                </a:lnTo>
                <a:lnTo>
                  <a:pt x="1774" y="626"/>
                </a:lnTo>
                <a:lnTo>
                  <a:pt x="1718" y="494"/>
                </a:lnTo>
                <a:lnTo>
                  <a:pt x="1622" y="534"/>
                </a:lnTo>
                <a:lnTo>
                  <a:pt x="1602" y="496"/>
                </a:lnTo>
                <a:lnTo>
                  <a:pt x="1578" y="460"/>
                </a:lnTo>
                <a:lnTo>
                  <a:pt x="1552" y="424"/>
                </a:lnTo>
                <a:lnTo>
                  <a:pt x="1526" y="390"/>
                </a:lnTo>
                <a:lnTo>
                  <a:pt x="1600" y="316"/>
                </a:lnTo>
                <a:lnTo>
                  <a:pt x="1498" y="216"/>
                </a:lnTo>
                <a:lnTo>
                  <a:pt x="1426" y="290"/>
                </a:lnTo>
                <a:lnTo>
                  <a:pt x="1392" y="262"/>
                </a:lnTo>
                <a:lnTo>
                  <a:pt x="1356" y="236"/>
                </a:lnTo>
                <a:lnTo>
                  <a:pt x="1318" y="214"/>
                </a:lnTo>
                <a:lnTo>
                  <a:pt x="1280" y="192"/>
                </a:lnTo>
                <a:lnTo>
                  <a:pt x="1320" y="96"/>
                </a:lnTo>
                <a:lnTo>
                  <a:pt x="1188" y="42"/>
                </a:lnTo>
                <a:lnTo>
                  <a:pt x="1150" y="138"/>
                </a:lnTo>
                <a:lnTo>
                  <a:pt x="1108" y="126"/>
                </a:lnTo>
                <a:lnTo>
                  <a:pt x="1066" y="116"/>
                </a:lnTo>
                <a:lnTo>
                  <a:pt x="1022" y="110"/>
                </a:lnTo>
                <a:lnTo>
                  <a:pt x="978" y="104"/>
                </a:lnTo>
                <a:lnTo>
                  <a:pt x="978" y="0"/>
                </a:lnTo>
                <a:lnTo>
                  <a:pt x="836" y="0"/>
                </a:lnTo>
                <a:lnTo>
                  <a:pt x="836" y="104"/>
                </a:lnTo>
                <a:lnTo>
                  <a:pt x="792" y="110"/>
                </a:lnTo>
                <a:lnTo>
                  <a:pt x="750" y="116"/>
                </a:lnTo>
                <a:lnTo>
                  <a:pt x="706" y="126"/>
                </a:lnTo>
                <a:lnTo>
                  <a:pt x="666" y="138"/>
                </a:lnTo>
                <a:lnTo>
                  <a:pt x="626" y="42"/>
                </a:lnTo>
                <a:lnTo>
                  <a:pt x="494" y="96"/>
                </a:lnTo>
                <a:lnTo>
                  <a:pt x="534" y="192"/>
                </a:lnTo>
                <a:lnTo>
                  <a:pt x="496" y="214"/>
                </a:lnTo>
                <a:lnTo>
                  <a:pt x="460" y="236"/>
                </a:lnTo>
                <a:lnTo>
                  <a:pt x="424" y="262"/>
                </a:lnTo>
                <a:lnTo>
                  <a:pt x="390" y="290"/>
                </a:lnTo>
                <a:lnTo>
                  <a:pt x="316" y="216"/>
                </a:lnTo>
                <a:lnTo>
                  <a:pt x="216" y="316"/>
                </a:lnTo>
                <a:lnTo>
                  <a:pt x="288" y="390"/>
                </a:lnTo>
                <a:lnTo>
                  <a:pt x="262" y="424"/>
                </a:lnTo>
                <a:lnTo>
                  <a:pt x="236" y="460"/>
                </a:lnTo>
                <a:lnTo>
                  <a:pt x="214" y="496"/>
                </a:lnTo>
                <a:lnTo>
                  <a:pt x="192" y="534"/>
                </a:lnTo>
                <a:lnTo>
                  <a:pt x="96" y="494"/>
                </a:lnTo>
                <a:lnTo>
                  <a:pt x="42" y="626"/>
                </a:lnTo>
                <a:lnTo>
                  <a:pt x="138" y="666"/>
                </a:lnTo>
                <a:lnTo>
                  <a:pt x="126" y="708"/>
                </a:lnTo>
                <a:lnTo>
                  <a:pt x="116" y="750"/>
                </a:lnTo>
                <a:lnTo>
                  <a:pt x="108" y="792"/>
                </a:lnTo>
                <a:lnTo>
                  <a:pt x="104" y="836"/>
                </a:lnTo>
                <a:lnTo>
                  <a:pt x="0" y="836"/>
                </a:lnTo>
                <a:lnTo>
                  <a:pt x="0" y="978"/>
                </a:lnTo>
                <a:lnTo>
                  <a:pt x="104" y="978"/>
                </a:lnTo>
                <a:lnTo>
                  <a:pt x="108" y="1022"/>
                </a:lnTo>
                <a:lnTo>
                  <a:pt x="116" y="1066"/>
                </a:lnTo>
                <a:lnTo>
                  <a:pt x="126" y="1108"/>
                </a:lnTo>
                <a:lnTo>
                  <a:pt x="138" y="1150"/>
                </a:lnTo>
                <a:lnTo>
                  <a:pt x="42" y="1190"/>
                </a:lnTo>
                <a:lnTo>
                  <a:pt x="96" y="1320"/>
                </a:lnTo>
                <a:lnTo>
                  <a:pt x="192" y="1280"/>
                </a:lnTo>
                <a:lnTo>
                  <a:pt x="214" y="1320"/>
                </a:lnTo>
                <a:lnTo>
                  <a:pt x="236" y="1356"/>
                </a:lnTo>
                <a:lnTo>
                  <a:pt x="262" y="1392"/>
                </a:lnTo>
                <a:lnTo>
                  <a:pt x="288" y="1426"/>
                </a:lnTo>
                <a:lnTo>
                  <a:pt x="216" y="1500"/>
                </a:lnTo>
                <a:lnTo>
                  <a:pt x="316" y="1600"/>
                </a:lnTo>
                <a:lnTo>
                  <a:pt x="390" y="1526"/>
                </a:lnTo>
                <a:lnTo>
                  <a:pt x="424" y="1554"/>
                </a:lnTo>
                <a:lnTo>
                  <a:pt x="460" y="1578"/>
                </a:lnTo>
                <a:lnTo>
                  <a:pt x="496" y="1602"/>
                </a:lnTo>
                <a:lnTo>
                  <a:pt x="534" y="1622"/>
                </a:lnTo>
                <a:lnTo>
                  <a:pt x="494" y="1718"/>
                </a:lnTo>
                <a:lnTo>
                  <a:pt x="626" y="1774"/>
                </a:lnTo>
                <a:lnTo>
                  <a:pt x="666" y="1678"/>
                </a:lnTo>
                <a:lnTo>
                  <a:pt x="706" y="1690"/>
                </a:lnTo>
                <a:lnTo>
                  <a:pt x="750" y="1698"/>
                </a:lnTo>
                <a:lnTo>
                  <a:pt x="792" y="1706"/>
                </a:lnTo>
                <a:lnTo>
                  <a:pt x="836" y="1712"/>
                </a:lnTo>
                <a:lnTo>
                  <a:pt x="836" y="1816"/>
                </a:lnTo>
                <a:lnTo>
                  <a:pt x="978" y="1816"/>
                </a:lnTo>
                <a:lnTo>
                  <a:pt x="978" y="1712"/>
                </a:lnTo>
                <a:lnTo>
                  <a:pt x="1022" y="1706"/>
                </a:lnTo>
                <a:lnTo>
                  <a:pt x="1066" y="1698"/>
                </a:lnTo>
                <a:lnTo>
                  <a:pt x="1108" y="1690"/>
                </a:lnTo>
                <a:lnTo>
                  <a:pt x="1150" y="1678"/>
                </a:lnTo>
                <a:lnTo>
                  <a:pt x="1188" y="1774"/>
                </a:lnTo>
                <a:lnTo>
                  <a:pt x="1320" y="1718"/>
                </a:lnTo>
                <a:lnTo>
                  <a:pt x="1280" y="1622"/>
                </a:lnTo>
                <a:lnTo>
                  <a:pt x="1318" y="1602"/>
                </a:lnTo>
                <a:lnTo>
                  <a:pt x="1356" y="1578"/>
                </a:lnTo>
                <a:lnTo>
                  <a:pt x="1392" y="1554"/>
                </a:lnTo>
                <a:lnTo>
                  <a:pt x="1426" y="1526"/>
                </a:lnTo>
                <a:lnTo>
                  <a:pt x="1498" y="1600"/>
                </a:lnTo>
                <a:lnTo>
                  <a:pt x="1600" y="1500"/>
                </a:lnTo>
                <a:lnTo>
                  <a:pt x="1526" y="1426"/>
                </a:lnTo>
                <a:lnTo>
                  <a:pt x="1552" y="1392"/>
                </a:lnTo>
                <a:lnTo>
                  <a:pt x="1578" y="1356"/>
                </a:lnTo>
                <a:lnTo>
                  <a:pt x="1602" y="1320"/>
                </a:lnTo>
                <a:lnTo>
                  <a:pt x="1622" y="1280"/>
                </a:lnTo>
                <a:lnTo>
                  <a:pt x="1718" y="1320"/>
                </a:lnTo>
                <a:lnTo>
                  <a:pt x="1774" y="1190"/>
                </a:lnTo>
                <a:lnTo>
                  <a:pt x="1678" y="1150"/>
                </a:lnTo>
                <a:lnTo>
                  <a:pt x="1688" y="1108"/>
                </a:lnTo>
                <a:lnTo>
                  <a:pt x="1698" y="1066"/>
                </a:lnTo>
                <a:lnTo>
                  <a:pt x="1706" y="1022"/>
                </a:lnTo>
                <a:lnTo>
                  <a:pt x="1710" y="978"/>
                </a:lnTo>
                <a:lnTo>
                  <a:pt x="1816" y="978"/>
                </a:lnTo>
                <a:close/>
                <a:moveTo>
                  <a:pt x="908" y="1614"/>
                </a:moveTo>
                <a:lnTo>
                  <a:pt x="908" y="1614"/>
                </a:lnTo>
                <a:lnTo>
                  <a:pt x="872" y="1612"/>
                </a:lnTo>
                <a:lnTo>
                  <a:pt x="836" y="1610"/>
                </a:lnTo>
                <a:lnTo>
                  <a:pt x="800" y="1606"/>
                </a:lnTo>
                <a:lnTo>
                  <a:pt x="766" y="1600"/>
                </a:lnTo>
                <a:lnTo>
                  <a:pt x="730" y="1592"/>
                </a:lnTo>
                <a:lnTo>
                  <a:pt x="698" y="1582"/>
                </a:lnTo>
                <a:lnTo>
                  <a:pt x="664" y="1570"/>
                </a:lnTo>
                <a:lnTo>
                  <a:pt x="632" y="1558"/>
                </a:lnTo>
                <a:lnTo>
                  <a:pt x="602" y="1544"/>
                </a:lnTo>
                <a:lnTo>
                  <a:pt x="570" y="1528"/>
                </a:lnTo>
                <a:lnTo>
                  <a:pt x="542" y="1512"/>
                </a:lnTo>
                <a:lnTo>
                  <a:pt x="512" y="1492"/>
                </a:lnTo>
                <a:lnTo>
                  <a:pt x="484" y="1474"/>
                </a:lnTo>
                <a:lnTo>
                  <a:pt x="458" y="1452"/>
                </a:lnTo>
                <a:lnTo>
                  <a:pt x="432" y="1430"/>
                </a:lnTo>
                <a:lnTo>
                  <a:pt x="408" y="1406"/>
                </a:lnTo>
                <a:lnTo>
                  <a:pt x="384" y="1382"/>
                </a:lnTo>
                <a:lnTo>
                  <a:pt x="362" y="1356"/>
                </a:lnTo>
                <a:lnTo>
                  <a:pt x="342" y="1330"/>
                </a:lnTo>
                <a:lnTo>
                  <a:pt x="322" y="1302"/>
                </a:lnTo>
                <a:lnTo>
                  <a:pt x="304" y="1274"/>
                </a:lnTo>
                <a:lnTo>
                  <a:pt x="286" y="1244"/>
                </a:lnTo>
                <a:lnTo>
                  <a:pt x="272" y="1214"/>
                </a:lnTo>
                <a:lnTo>
                  <a:pt x="256" y="1182"/>
                </a:lnTo>
                <a:lnTo>
                  <a:pt x="244" y="1150"/>
                </a:lnTo>
                <a:lnTo>
                  <a:pt x="234" y="1118"/>
                </a:lnTo>
                <a:lnTo>
                  <a:pt x="224" y="1084"/>
                </a:lnTo>
                <a:lnTo>
                  <a:pt x="216" y="1050"/>
                </a:lnTo>
                <a:lnTo>
                  <a:pt x="210" y="1016"/>
                </a:lnTo>
                <a:lnTo>
                  <a:pt x="206" y="980"/>
                </a:lnTo>
                <a:lnTo>
                  <a:pt x="202" y="944"/>
                </a:lnTo>
                <a:lnTo>
                  <a:pt x="202" y="908"/>
                </a:lnTo>
                <a:lnTo>
                  <a:pt x="202" y="872"/>
                </a:lnTo>
                <a:lnTo>
                  <a:pt x="206" y="836"/>
                </a:lnTo>
                <a:lnTo>
                  <a:pt x="210" y="800"/>
                </a:lnTo>
                <a:lnTo>
                  <a:pt x="216" y="766"/>
                </a:lnTo>
                <a:lnTo>
                  <a:pt x="224" y="732"/>
                </a:lnTo>
                <a:lnTo>
                  <a:pt x="234" y="698"/>
                </a:lnTo>
                <a:lnTo>
                  <a:pt x="244" y="664"/>
                </a:lnTo>
                <a:lnTo>
                  <a:pt x="256" y="632"/>
                </a:lnTo>
                <a:lnTo>
                  <a:pt x="272" y="602"/>
                </a:lnTo>
                <a:lnTo>
                  <a:pt x="286" y="572"/>
                </a:lnTo>
                <a:lnTo>
                  <a:pt x="304" y="542"/>
                </a:lnTo>
                <a:lnTo>
                  <a:pt x="322" y="512"/>
                </a:lnTo>
                <a:lnTo>
                  <a:pt x="342" y="486"/>
                </a:lnTo>
                <a:lnTo>
                  <a:pt x="362" y="458"/>
                </a:lnTo>
                <a:lnTo>
                  <a:pt x="384" y="432"/>
                </a:lnTo>
                <a:lnTo>
                  <a:pt x="408" y="408"/>
                </a:lnTo>
                <a:lnTo>
                  <a:pt x="432" y="386"/>
                </a:lnTo>
                <a:lnTo>
                  <a:pt x="458" y="362"/>
                </a:lnTo>
                <a:lnTo>
                  <a:pt x="484" y="342"/>
                </a:lnTo>
                <a:lnTo>
                  <a:pt x="512" y="322"/>
                </a:lnTo>
                <a:lnTo>
                  <a:pt x="542" y="304"/>
                </a:lnTo>
                <a:lnTo>
                  <a:pt x="570" y="286"/>
                </a:lnTo>
                <a:lnTo>
                  <a:pt x="602" y="272"/>
                </a:lnTo>
                <a:lnTo>
                  <a:pt x="632" y="258"/>
                </a:lnTo>
                <a:lnTo>
                  <a:pt x="664" y="244"/>
                </a:lnTo>
                <a:lnTo>
                  <a:pt x="698" y="234"/>
                </a:lnTo>
                <a:lnTo>
                  <a:pt x="730" y="224"/>
                </a:lnTo>
                <a:lnTo>
                  <a:pt x="766" y="216"/>
                </a:lnTo>
                <a:lnTo>
                  <a:pt x="800" y="210"/>
                </a:lnTo>
                <a:lnTo>
                  <a:pt x="836" y="206"/>
                </a:lnTo>
                <a:lnTo>
                  <a:pt x="872" y="202"/>
                </a:lnTo>
                <a:lnTo>
                  <a:pt x="908" y="202"/>
                </a:lnTo>
                <a:lnTo>
                  <a:pt x="944" y="202"/>
                </a:lnTo>
                <a:lnTo>
                  <a:pt x="980" y="206"/>
                </a:lnTo>
                <a:lnTo>
                  <a:pt x="1014" y="210"/>
                </a:lnTo>
                <a:lnTo>
                  <a:pt x="1050" y="216"/>
                </a:lnTo>
                <a:lnTo>
                  <a:pt x="1084" y="224"/>
                </a:lnTo>
                <a:lnTo>
                  <a:pt x="1118" y="234"/>
                </a:lnTo>
                <a:lnTo>
                  <a:pt x="1150" y="244"/>
                </a:lnTo>
                <a:lnTo>
                  <a:pt x="1182" y="258"/>
                </a:lnTo>
                <a:lnTo>
                  <a:pt x="1214" y="272"/>
                </a:lnTo>
                <a:lnTo>
                  <a:pt x="1244" y="286"/>
                </a:lnTo>
                <a:lnTo>
                  <a:pt x="1274" y="304"/>
                </a:lnTo>
                <a:lnTo>
                  <a:pt x="1302" y="322"/>
                </a:lnTo>
                <a:lnTo>
                  <a:pt x="1330" y="342"/>
                </a:lnTo>
                <a:lnTo>
                  <a:pt x="1356" y="362"/>
                </a:lnTo>
                <a:lnTo>
                  <a:pt x="1382" y="386"/>
                </a:lnTo>
                <a:lnTo>
                  <a:pt x="1406" y="408"/>
                </a:lnTo>
                <a:lnTo>
                  <a:pt x="1430" y="432"/>
                </a:lnTo>
                <a:lnTo>
                  <a:pt x="1452" y="458"/>
                </a:lnTo>
                <a:lnTo>
                  <a:pt x="1474" y="486"/>
                </a:lnTo>
                <a:lnTo>
                  <a:pt x="1492" y="512"/>
                </a:lnTo>
                <a:lnTo>
                  <a:pt x="1512" y="542"/>
                </a:lnTo>
                <a:lnTo>
                  <a:pt x="1528" y="572"/>
                </a:lnTo>
                <a:lnTo>
                  <a:pt x="1544" y="602"/>
                </a:lnTo>
                <a:lnTo>
                  <a:pt x="1558" y="632"/>
                </a:lnTo>
                <a:lnTo>
                  <a:pt x="1570" y="664"/>
                </a:lnTo>
                <a:lnTo>
                  <a:pt x="1582" y="698"/>
                </a:lnTo>
                <a:lnTo>
                  <a:pt x="1592" y="732"/>
                </a:lnTo>
                <a:lnTo>
                  <a:pt x="1598" y="766"/>
                </a:lnTo>
                <a:lnTo>
                  <a:pt x="1606" y="800"/>
                </a:lnTo>
                <a:lnTo>
                  <a:pt x="1610" y="836"/>
                </a:lnTo>
                <a:lnTo>
                  <a:pt x="1612" y="872"/>
                </a:lnTo>
                <a:lnTo>
                  <a:pt x="1614" y="908"/>
                </a:lnTo>
                <a:lnTo>
                  <a:pt x="1612" y="944"/>
                </a:lnTo>
                <a:lnTo>
                  <a:pt x="1610" y="980"/>
                </a:lnTo>
                <a:lnTo>
                  <a:pt x="1606" y="1016"/>
                </a:lnTo>
                <a:lnTo>
                  <a:pt x="1598" y="1050"/>
                </a:lnTo>
                <a:lnTo>
                  <a:pt x="1592" y="1084"/>
                </a:lnTo>
                <a:lnTo>
                  <a:pt x="1582" y="1118"/>
                </a:lnTo>
                <a:lnTo>
                  <a:pt x="1570" y="1150"/>
                </a:lnTo>
                <a:lnTo>
                  <a:pt x="1558" y="1182"/>
                </a:lnTo>
                <a:lnTo>
                  <a:pt x="1544" y="1214"/>
                </a:lnTo>
                <a:lnTo>
                  <a:pt x="1528" y="1244"/>
                </a:lnTo>
                <a:lnTo>
                  <a:pt x="1512" y="1274"/>
                </a:lnTo>
                <a:lnTo>
                  <a:pt x="1492" y="1302"/>
                </a:lnTo>
                <a:lnTo>
                  <a:pt x="1474" y="1330"/>
                </a:lnTo>
                <a:lnTo>
                  <a:pt x="1452" y="1356"/>
                </a:lnTo>
                <a:lnTo>
                  <a:pt x="1430" y="1382"/>
                </a:lnTo>
                <a:lnTo>
                  <a:pt x="1406" y="1406"/>
                </a:lnTo>
                <a:lnTo>
                  <a:pt x="1382" y="1430"/>
                </a:lnTo>
                <a:lnTo>
                  <a:pt x="1356" y="1452"/>
                </a:lnTo>
                <a:lnTo>
                  <a:pt x="1330" y="1474"/>
                </a:lnTo>
                <a:lnTo>
                  <a:pt x="1302" y="1492"/>
                </a:lnTo>
                <a:lnTo>
                  <a:pt x="1274" y="1512"/>
                </a:lnTo>
                <a:lnTo>
                  <a:pt x="1244" y="1528"/>
                </a:lnTo>
                <a:lnTo>
                  <a:pt x="1214" y="1544"/>
                </a:lnTo>
                <a:lnTo>
                  <a:pt x="1182" y="1558"/>
                </a:lnTo>
                <a:lnTo>
                  <a:pt x="1150" y="1570"/>
                </a:lnTo>
                <a:lnTo>
                  <a:pt x="1118" y="1582"/>
                </a:lnTo>
                <a:lnTo>
                  <a:pt x="1084" y="1592"/>
                </a:lnTo>
                <a:lnTo>
                  <a:pt x="1050" y="1600"/>
                </a:lnTo>
                <a:lnTo>
                  <a:pt x="1014" y="1606"/>
                </a:lnTo>
                <a:lnTo>
                  <a:pt x="980" y="1610"/>
                </a:lnTo>
                <a:lnTo>
                  <a:pt x="944" y="1612"/>
                </a:lnTo>
                <a:lnTo>
                  <a:pt x="908" y="1614"/>
                </a:lnTo>
                <a:close/>
              </a:path>
            </a:pathLst>
          </a:custGeom>
          <a:solidFill>
            <a:srgbClr val="CBCBC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" name="Oval 680"/>
          <p:cNvSpPr>
            <a:spLocks noChangeArrowheads="1"/>
          </p:cNvSpPr>
          <p:nvPr/>
        </p:nvSpPr>
        <p:spPr bwMode="auto">
          <a:xfrm rot="-324743">
            <a:off x="7129463" y="4734749"/>
            <a:ext cx="1176337" cy="117475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wrap="none" anchor="ctr"/>
          <a:lstStyle/>
          <a:p>
            <a:pPr eaLnBrk="1" hangingPunct="1"/>
            <a:endParaRPr kumimoji="1" lang="ko-KR" alt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06" name="Arc 681"/>
          <p:cNvSpPr/>
          <p:nvPr/>
        </p:nvSpPr>
        <p:spPr bwMode="auto">
          <a:xfrm rot="7501686">
            <a:off x="5704681" y="4413281"/>
            <a:ext cx="1419225" cy="1154112"/>
          </a:xfrm>
          <a:custGeom>
            <a:avLst/>
            <a:gdLst>
              <a:gd name="T0" fmla="*/ 115621791 w 21600"/>
              <a:gd name="T1" fmla="*/ 0 h 15695"/>
              <a:gd name="T2" fmla="*/ 168290462 w 21600"/>
              <a:gd name="T3" fmla="*/ 152955741 h 15695"/>
              <a:gd name="T4" fmla="*/ 0 w 21600"/>
              <a:gd name="T5" fmla="*/ 152955741 h 15695"/>
              <a:gd name="T6" fmla="*/ 0 60000 65536"/>
              <a:gd name="T7" fmla="*/ 0 60000 65536"/>
              <a:gd name="T8" fmla="*/ 0 60000 65536"/>
              <a:gd name="T9" fmla="*/ 0 w 21600"/>
              <a:gd name="T10" fmla="*/ 0 h 15695"/>
              <a:gd name="T11" fmla="*/ 21600 w 21600"/>
              <a:gd name="T12" fmla="*/ 15695 h 156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5695" fill="none" extrusionOk="0">
                <a:moveTo>
                  <a:pt x="14840" y="-1"/>
                </a:moveTo>
                <a:cubicBezTo>
                  <a:pt x="19155" y="4079"/>
                  <a:pt x="21600" y="9756"/>
                  <a:pt x="21600" y="15695"/>
                </a:cubicBezTo>
              </a:path>
              <a:path w="21600" h="15695" stroke="0" extrusionOk="0">
                <a:moveTo>
                  <a:pt x="14840" y="-1"/>
                </a:moveTo>
                <a:cubicBezTo>
                  <a:pt x="19155" y="4079"/>
                  <a:pt x="21600" y="9756"/>
                  <a:pt x="21600" y="15695"/>
                </a:cubicBezTo>
                <a:lnTo>
                  <a:pt x="0" y="15695"/>
                </a:lnTo>
                <a:lnTo>
                  <a:pt x="14840" y="-1"/>
                </a:lnTo>
                <a:close/>
              </a:path>
            </a:pathLst>
          </a:custGeom>
          <a:noFill/>
          <a:ln w="76200">
            <a:solidFill>
              <a:srgbClr val="6BBFB0"/>
            </a:solidFill>
            <a:prstDash val="solid"/>
            <a:round/>
            <a:headEnd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07" name="Arc 683"/>
          <p:cNvSpPr/>
          <p:nvPr/>
        </p:nvSpPr>
        <p:spPr bwMode="auto">
          <a:xfrm rot="256945">
            <a:off x="7847013" y="3769549"/>
            <a:ext cx="463550" cy="668338"/>
          </a:xfrm>
          <a:custGeom>
            <a:avLst/>
            <a:gdLst>
              <a:gd name="T0" fmla="*/ 2673113 w 21600"/>
              <a:gd name="T1" fmla="*/ 0 h 31203"/>
              <a:gd name="T2" fmla="*/ 15875916 w 21600"/>
              <a:gd name="T3" fmla="*/ 25874024 h 31203"/>
              <a:gd name="T4" fmla="*/ 0 w 21600"/>
              <a:gd name="T5" fmla="*/ 17708743 h 31203"/>
              <a:gd name="T6" fmla="*/ 0 60000 65536"/>
              <a:gd name="T7" fmla="*/ 0 60000 65536"/>
              <a:gd name="T8" fmla="*/ 0 60000 65536"/>
              <a:gd name="T9" fmla="*/ 0 w 21600"/>
              <a:gd name="T10" fmla="*/ 0 h 31203"/>
              <a:gd name="T11" fmla="*/ 21600 w 21600"/>
              <a:gd name="T12" fmla="*/ 31203 h 312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1203" fill="none" extrusionOk="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  <a:cubicBezTo>
                  <a:pt x="21600" y="24780"/>
                  <a:pt x="20785" y="28155"/>
                  <a:pt x="19224" y="31202"/>
                </a:cubicBezTo>
              </a:path>
              <a:path w="21600" h="31203" stroke="0" extrusionOk="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  <a:cubicBezTo>
                  <a:pt x="21600" y="24780"/>
                  <a:pt x="20785" y="28155"/>
                  <a:pt x="19224" y="31202"/>
                </a:cubicBezTo>
                <a:lnTo>
                  <a:pt x="0" y="21356"/>
                </a:lnTo>
                <a:lnTo>
                  <a:pt x="3237" y="-1"/>
                </a:lnTo>
                <a:close/>
              </a:path>
            </a:pathLst>
          </a:custGeom>
          <a:noFill/>
          <a:ln w="76200">
            <a:solidFill>
              <a:srgbClr val="92D050"/>
            </a:solidFill>
            <a:prstDash val="solid"/>
            <a:round/>
            <a:headEnd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36" name="TextBox 462"/>
          <p:cNvSpPr txBox="1"/>
          <p:nvPr/>
        </p:nvSpPr>
        <p:spPr>
          <a:xfrm>
            <a:off x="1046596" y="4023870"/>
            <a:ext cx="2031319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7" name="文本框 136"/>
          <p:cNvSpPr txBox="1"/>
          <p:nvPr/>
        </p:nvSpPr>
        <p:spPr>
          <a:xfrm>
            <a:off x="1063563" y="3450464"/>
            <a:ext cx="2441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138" name="TextBox 462"/>
          <p:cNvSpPr txBox="1"/>
          <p:nvPr/>
        </p:nvSpPr>
        <p:spPr>
          <a:xfrm>
            <a:off x="8334870" y="2782434"/>
            <a:ext cx="2031319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9" name="文本框 138"/>
          <p:cNvSpPr txBox="1"/>
          <p:nvPr/>
        </p:nvSpPr>
        <p:spPr>
          <a:xfrm>
            <a:off x="8351837" y="2209028"/>
            <a:ext cx="2441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140" name="TextBox 462"/>
          <p:cNvSpPr txBox="1"/>
          <p:nvPr/>
        </p:nvSpPr>
        <p:spPr>
          <a:xfrm>
            <a:off x="8856246" y="5459474"/>
            <a:ext cx="2031319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1" name="文本框 140"/>
          <p:cNvSpPr txBox="1"/>
          <p:nvPr/>
        </p:nvSpPr>
        <p:spPr>
          <a:xfrm>
            <a:off x="8873213" y="4886068"/>
            <a:ext cx="2441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142" name="Freeform 33"/>
          <p:cNvSpPr>
            <a:spLocks noEditPoints="1"/>
          </p:cNvSpPr>
          <p:nvPr/>
        </p:nvSpPr>
        <p:spPr bwMode="auto">
          <a:xfrm>
            <a:off x="2237914" y="398466"/>
            <a:ext cx="1155335" cy="1170275"/>
          </a:xfrm>
          <a:custGeom>
            <a:avLst/>
            <a:gdLst>
              <a:gd name="T0" fmla="*/ 212 w 491"/>
              <a:gd name="T1" fmla="*/ 192 h 497"/>
              <a:gd name="T2" fmla="*/ 63 w 491"/>
              <a:gd name="T3" fmla="*/ 129 h 497"/>
              <a:gd name="T4" fmla="*/ 212 w 491"/>
              <a:gd name="T5" fmla="*/ 192 h 497"/>
              <a:gd name="T6" fmla="*/ 212 w 491"/>
              <a:gd name="T7" fmla="*/ 256 h 497"/>
              <a:gd name="T8" fmla="*/ 63 w 491"/>
              <a:gd name="T9" fmla="*/ 193 h 497"/>
              <a:gd name="T10" fmla="*/ 212 w 491"/>
              <a:gd name="T11" fmla="*/ 256 h 497"/>
              <a:gd name="T12" fmla="*/ 148 w 491"/>
              <a:gd name="T13" fmla="*/ 279 h 497"/>
              <a:gd name="T14" fmla="*/ 63 w 491"/>
              <a:gd name="T15" fmla="*/ 257 h 497"/>
              <a:gd name="T16" fmla="*/ 148 w 491"/>
              <a:gd name="T17" fmla="*/ 279 h 497"/>
              <a:gd name="T18" fmla="*/ 278 w 491"/>
              <a:gd name="T19" fmla="*/ 192 h 497"/>
              <a:gd name="T20" fmla="*/ 428 w 491"/>
              <a:gd name="T21" fmla="*/ 129 h 497"/>
              <a:gd name="T22" fmla="*/ 278 w 491"/>
              <a:gd name="T23" fmla="*/ 192 h 497"/>
              <a:gd name="T24" fmla="*/ 278 w 491"/>
              <a:gd name="T25" fmla="*/ 256 h 497"/>
              <a:gd name="T26" fmla="*/ 428 w 491"/>
              <a:gd name="T27" fmla="*/ 193 h 497"/>
              <a:gd name="T28" fmla="*/ 278 w 491"/>
              <a:gd name="T29" fmla="*/ 256 h 497"/>
              <a:gd name="T30" fmla="*/ 428 w 491"/>
              <a:gd name="T31" fmla="*/ 257 h 497"/>
              <a:gd name="T32" fmla="*/ 343 w 491"/>
              <a:gd name="T33" fmla="*/ 279 h 497"/>
              <a:gd name="T34" fmla="*/ 428 w 491"/>
              <a:gd name="T35" fmla="*/ 257 h 497"/>
              <a:gd name="T36" fmla="*/ 470 w 491"/>
              <a:gd name="T37" fmla="*/ 0 h 497"/>
              <a:gd name="T38" fmla="*/ 248 w 491"/>
              <a:gd name="T39" fmla="*/ 78 h 497"/>
              <a:gd name="T40" fmla="*/ 242 w 491"/>
              <a:gd name="T41" fmla="*/ 78 h 497"/>
              <a:gd name="T42" fmla="*/ 20 w 491"/>
              <a:gd name="T43" fmla="*/ 0 h 497"/>
              <a:gd name="T44" fmla="*/ 0 w 491"/>
              <a:gd name="T45" fmla="*/ 0 h 497"/>
              <a:gd name="T46" fmla="*/ 0 w 491"/>
              <a:gd name="T47" fmla="*/ 405 h 497"/>
              <a:gd name="T48" fmla="*/ 20 w 491"/>
              <a:gd name="T49" fmla="*/ 405 h 497"/>
              <a:gd name="T50" fmla="*/ 200 w 491"/>
              <a:gd name="T51" fmla="*/ 457 h 497"/>
              <a:gd name="T52" fmla="*/ 227 w 491"/>
              <a:gd name="T53" fmla="*/ 481 h 497"/>
              <a:gd name="T54" fmla="*/ 244 w 491"/>
              <a:gd name="T55" fmla="*/ 497 h 497"/>
              <a:gd name="T56" fmla="*/ 246 w 491"/>
              <a:gd name="T57" fmla="*/ 497 h 497"/>
              <a:gd name="T58" fmla="*/ 263 w 491"/>
              <a:gd name="T59" fmla="*/ 481 h 497"/>
              <a:gd name="T60" fmla="*/ 291 w 491"/>
              <a:gd name="T61" fmla="*/ 457 h 497"/>
              <a:gd name="T62" fmla="*/ 470 w 491"/>
              <a:gd name="T63" fmla="*/ 405 h 497"/>
              <a:gd name="T64" fmla="*/ 491 w 491"/>
              <a:gd name="T65" fmla="*/ 405 h 497"/>
              <a:gd name="T66" fmla="*/ 491 w 491"/>
              <a:gd name="T67" fmla="*/ 0 h 497"/>
              <a:gd name="T68" fmla="*/ 470 w 491"/>
              <a:gd name="T69" fmla="*/ 0 h 497"/>
              <a:gd name="T70" fmla="*/ 235 w 491"/>
              <a:gd name="T71" fmla="*/ 430 h 497"/>
              <a:gd name="T72" fmla="*/ 227 w 491"/>
              <a:gd name="T73" fmla="*/ 423 h 497"/>
              <a:gd name="T74" fmla="*/ 43 w 491"/>
              <a:gd name="T75" fmla="*/ 363 h 497"/>
              <a:gd name="T76" fmla="*/ 43 w 491"/>
              <a:gd name="T77" fmla="*/ 43 h 497"/>
              <a:gd name="T78" fmla="*/ 228 w 491"/>
              <a:gd name="T79" fmla="*/ 121 h 497"/>
              <a:gd name="T80" fmla="*/ 234 w 491"/>
              <a:gd name="T81" fmla="*/ 128 h 497"/>
              <a:gd name="T82" fmla="*/ 235 w 491"/>
              <a:gd name="T83" fmla="*/ 128 h 497"/>
              <a:gd name="T84" fmla="*/ 235 w 491"/>
              <a:gd name="T85" fmla="*/ 430 h 497"/>
              <a:gd name="T86" fmla="*/ 448 w 491"/>
              <a:gd name="T87" fmla="*/ 363 h 497"/>
              <a:gd name="T88" fmla="*/ 264 w 491"/>
              <a:gd name="T89" fmla="*/ 423 h 497"/>
              <a:gd name="T90" fmla="*/ 256 w 491"/>
              <a:gd name="T91" fmla="*/ 430 h 497"/>
              <a:gd name="T92" fmla="*/ 256 w 491"/>
              <a:gd name="T93" fmla="*/ 128 h 497"/>
              <a:gd name="T94" fmla="*/ 257 w 491"/>
              <a:gd name="T95" fmla="*/ 128 h 497"/>
              <a:gd name="T96" fmla="*/ 263 w 491"/>
              <a:gd name="T97" fmla="*/ 121 h 497"/>
              <a:gd name="T98" fmla="*/ 448 w 491"/>
              <a:gd name="T99" fmla="*/ 43 h 497"/>
              <a:gd name="T100" fmla="*/ 448 w 491"/>
              <a:gd name="T101" fmla="*/ 363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91" h="497">
                <a:moveTo>
                  <a:pt x="212" y="192"/>
                </a:moveTo>
                <a:cubicBezTo>
                  <a:pt x="176" y="164"/>
                  <a:pt x="132" y="134"/>
                  <a:pt x="63" y="129"/>
                </a:cubicBezTo>
                <a:lnTo>
                  <a:pt x="212" y="192"/>
                </a:lnTo>
                <a:close/>
                <a:moveTo>
                  <a:pt x="212" y="256"/>
                </a:moveTo>
                <a:cubicBezTo>
                  <a:pt x="176" y="228"/>
                  <a:pt x="132" y="198"/>
                  <a:pt x="63" y="193"/>
                </a:cubicBezTo>
                <a:lnTo>
                  <a:pt x="212" y="256"/>
                </a:lnTo>
                <a:close/>
                <a:moveTo>
                  <a:pt x="148" y="279"/>
                </a:moveTo>
                <a:cubicBezTo>
                  <a:pt x="124" y="268"/>
                  <a:pt x="97" y="259"/>
                  <a:pt x="63" y="257"/>
                </a:cubicBezTo>
                <a:lnTo>
                  <a:pt x="148" y="279"/>
                </a:lnTo>
                <a:close/>
                <a:moveTo>
                  <a:pt x="278" y="192"/>
                </a:moveTo>
                <a:cubicBezTo>
                  <a:pt x="428" y="129"/>
                  <a:pt x="428" y="129"/>
                  <a:pt x="428" y="129"/>
                </a:cubicBezTo>
                <a:cubicBezTo>
                  <a:pt x="359" y="134"/>
                  <a:pt x="315" y="164"/>
                  <a:pt x="278" y="192"/>
                </a:cubicBezTo>
                <a:close/>
                <a:moveTo>
                  <a:pt x="278" y="256"/>
                </a:moveTo>
                <a:cubicBezTo>
                  <a:pt x="428" y="193"/>
                  <a:pt x="428" y="193"/>
                  <a:pt x="428" y="193"/>
                </a:cubicBezTo>
                <a:cubicBezTo>
                  <a:pt x="359" y="198"/>
                  <a:pt x="315" y="228"/>
                  <a:pt x="278" y="256"/>
                </a:cubicBezTo>
                <a:close/>
                <a:moveTo>
                  <a:pt x="428" y="257"/>
                </a:moveTo>
                <a:cubicBezTo>
                  <a:pt x="394" y="259"/>
                  <a:pt x="366" y="268"/>
                  <a:pt x="343" y="279"/>
                </a:cubicBezTo>
                <a:lnTo>
                  <a:pt x="428" y="257"/>
                </a:lnTo>
                <a:close/>
                <a:moveTo>
                  <a:pt x="470" y="0"/>
                </a:moveTo>
                <a:cubicBezTo>
                  <a:pt x="377" y="0"/>
                  <a:pt x="292" y="43"/>
                  <a:pt x="248" y="78"/>
                </a:cubicBezTo>
                <a:cubicBezTo>
                  <a:pt x="242" y="78"/>
                  <a:pt x="242" y="78"/>
                  <a:pt x="242" y="78"/>
                </a:cubicBezTo>
                <a:cubicBezTo>
                  <a:pt x="199" y="43"/>
                  <a:pt x="114" y="0"/>
                  <a:pt x="2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05"/>
                  <a:pt x="0" y="405"/>
                  <a:pt x="0" y="405"/>
                </a:cubicBezTo>
                <a:cubicBezTo>
                  <a:pt x="20" y="405"/>
                  <a:pt x="20" y="405"/>
                  <a:pt x="20" y="405"/>
                </a:cubicBezTo>
                <a:cubicBezTo>
                  <a:pt x="89" y="405"/>
                  <a:pt x="166" y="432"/>
                  <a:pt x="200" y="457"/>
                </a:cubicBezTo>
                <a:cubicBezTo>
                  <a:pt x="210" y="465"/>
                  <a:pt x="219" y="473"/>
                  <a:pt x="227" y="481"/>
                </a:cubicBezTo>
                <a:cubicBezTo>
                  <a:pt x="244" y="497"/>
                  <a:pt x="244" y="497"/>
                  <a:pt x="244" y="497"/>
                </a:cubicBezTo>
                <a:cubicBezTo>
                  <a:pt x="246" y="497"/>
                  <a:pt x="246" y="497"/>
                  <a:pt x="246" y="497"/>
                </a:cubicBezTo>
                <a:cubicBezTo>
                  <a:pt x="263" y="481"/>
                  <a:pt x="263" y="481"/>
                  <a:pt x="263" y="481"/>
                </a:cubicBezTo>
                <a:cubicBezTo>
                  <a:pt x="272" y="473"/>
                  <a:pt x="281" y="465"/>
                  <a:pt x="291" y="457"/>
                </a:cubicBezTo>
                <a:cubicBezTo>
                  <a:pt x="325" y="432"/>
                  <a:pt x="401" y="405"/>
                  <a:pt x="470" y="405"/>
                </a:cubicBezTo>
                <a:cubicBezTo>
                  <a:pt x="491" y="405"/>
                  <a:pt x="491" y="405"/>
                  <a:pt x="491" y="405"/>
                </a:cubicBezTo>
                <a:cubicBezTo>
                  <a:pt x="491" y="0"/>
                  <a:pt x="491" y="0"/>
                  <a:pt x="491" y="0"/>
                </a:cubicBezTo>
                <a:cubicBezTo>
                  <a:pt x="470" y="0"/>
                  <a:pt x="470" y="0"/>
                  <a:pt x="470" y="0"/>
                </a:cubicBezTo>
                <a:close/>
                <a:moveTo>
                  <a:pt x="235" y="430"/>
                </a:moveTo>
                <a:cubicBezTo>
                  <a:pt x="235" y="428"/>
                  <a:pt x="229" y="425"/>
                  <a:pt x="227" y="423"/>
                </a:cubicBezTo>
                <a:cubicBezTo>
                  <a:pt x="191" y="396"/>
                  <a:pt x="107" y="368"/>
                  <a:pt x="43" y="363"/>
                </a:cubicBezTo>
                <a:cubicBezTo>
                  <a:pt x="43" y="43"/>
                  <a:pt x="43" y="43"/>
                  <a:pt x="43" y="43"/>
                </a:cubicBezTo>
                <a:cubicBezTo>
                  <a:pt x="128" y="50"/>
                  <a:pt x="198" y="91"/>
                  <a:pt x="228" y="121"/>
                </a:cubicBezTo>
                <a:cubicBezTo>
                  <a:pt x="234" y="128"/>
                  <a:pt x="234" y="128"/>
                  <a:pt x="234" y="128"/>
                </a:cubicBezTo>
                <a:cubicBezTo>
                  <a:pt x="235" y="128"/>
                  <a:pt x="235" y="128"/>
                  <a:pt x="235" y="128"/>
                </a:cubicBezTo>
                <a:lnTo>
                  <a:pt x="235" y="430"/>
                </a:lnTo>
                <a:close/>
                <a:moveTo>
                  <a:pt x="448" y="363"/>
                </a:moveTo>
                <a:cubicBezTo>
                  <a:pt x="384" y="368"/>
                  <a:pt x="300" y="396"/>
                  <a:pt x="264" y="423"/>
                </a:cubicBezTo>
                <a:cubicBezTo>
                  <a:pt x="261" y="425"/>
                  <a:pt x="256" y="428"/>
                  <a:pt x="256" y="430"/>
                </a:cubicBezTo>
                <a:cubicBezTo>
                  <a:pt x="256" y="128"/>
                  <a:pt x="256" y="128"/>
                  <a:pt x="256" y="128"/>
                </a:cubicBezTo>
                <a:cubicBezTo>
                  <a:pt x="257" y="128"/>
                  <a:pt x="257" y="128"/>
                  <a:pt x="257" y="128"/>
                </a:cubicBezTo>
                <a:cubicBezTo>
                  <a:pt x="263" y="121"/>
                  <a:pt x="263" y="121"/>
                  <a:pt x="263" y="121"/>
                </a:cubicBezTo>
                <a:cubicBezTo>
                  <a:pt x="293" y="91"/>
                  <a:pt x="363" y="50"/>
                  <a:pt x="448" y="43"/>
                </a:cubicBezTo>
                <a:cubicBezTo>
                  <a:pt x="448" y="363"/>
                  <a:pt x="448" y="363"/>
                  <a:pt x="448" y="3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234640" y="1300389"/>
            <a:ext cx="3765984" cy="3765984"/>
          </a:xfrm>
          <a:prstGeom prst="ellipse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365032" y="2735616"/>
            <a:ext cx="350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endParaRPr lang="en-US" altLang="zh-CN" sz="3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关键技术与</a:t>
            </a:r>
            <a:endParaRPr lang="en-US" altLang="zh-CN" sz="3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实践难点</a:t>
            </a:r>
          </a:p>
        </p:txBody>
      </p:sp>
      <p:sp>
        <p:nvSpPr>
          <p:cNvPr id="10" name="椭圆 9"/>
          <p:cNvSpPr/>
          <p:nvPr/>
        </p:nvSpPr>
        <p:spPr>
          <a:xfrm>
            <a:off x="1242576" y="4655620"/>
            <a:ext cx="200025" cy="25292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782642" y="3874881"/>
            <a:ext cx="517947" cy="51794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205041" y="3609774"/>
            <a:ext cx="644545" cy="64454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81884" y="2530507"/>
            <a:ext cx="213466" cy="2134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883116" y="2598274"/>
            <a:ext cx="474961" cy="47496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300589" y="2020073"/>
            <a:ext cx="356604" cy="3566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8137954" y="3276438"/>
            <a:ext cx="221243" cy="22124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9802212" y="1379924"/>
            <a:ext cx="640149" cy="64014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7483463" y="5060666"/>
            <a:ext cx="317090" cy="3170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flipH="1" flipV="1">
            <a:off x="7213620" y="4407605"/>
            <a:ext cx="316732" cy="3416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958781" y="2297971"/>
            <a:ext cx="232696" cy="23269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439363" y="3764548"/>
            <a:ext cx="830253" cy="83025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8625071" y="990980"/>
            <a:ext cx="232696" cy="23269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0336993" y="3591836"/>
            <a:ext cx="415127" cy="41512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flipH="1">
            <a:off x="9252339" y="4908546"/>
            <a:ext cx="486249" cy="48624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6765301" y="258587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7692372" y="0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3351896" y="5229957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7191637" y="1455649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4419197" y="4892371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3992861" y="4061642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6219653" y="588805"/>
            <a:ext cx="5267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spc="30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关键技术</a:t>
            </a:r>
          </a:p>
        </p:txBody>
      </p:sp>
      <p:grpSp>
        <p:nvGrpSpPr>
          <p:cNvPr id="90" name="组合 89"/>
          <p:cNvGrpSpPr/>
          <p:nvPr/>
        </p:nvGrpSpPr>
        <p:grpSpPr>
          <a:xfrm>
            <a:off x="1208468" y="-355428"/>
            <a:ext cx="3073915" cy="2298260"/>
            <a:chOff x="1514195" y="209550"/>
            <a:chExt cx="3073915" cy="2298260"/>
          </a:xfrm>
        </p:grpSpPr>
        <p:sp>
          <p:nvSpPr>
            <p:cNvPr id="6" name="椭圆 5"/>
            <p:cNvSpPr/>
            <p:nvPr/>
          </p:nvSpPr>
          <p:spPr>
            <a:xfrm>
              <a:off x="2299587" y="666750"/>
              <a:ext cx="1600200" cy="1600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3330810" y="3308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3959460" y="2095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1720244" y="15934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514195" y="20506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811402" y="6667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1992616" y="19310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Oval 155"/>
          <p:cNvSpPr>
            <a:spLocks noChangeArrowheads="1"/>
          </p:cNvSpPr>
          <p:nvPr/>
        </p:nvSpPr>
        <p:spPr bwMode="auto">
          <a:xfrm>
            <a:off x="97710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Oval 156"/>
          <p:cNvSpPr>
            <a:spLocks noChangeArrowheads="1"/>
          </p:cNvSpPr>
          <p:nvPr/>
        </p:nvSpPr>
        <p:spPr bwMode="auto">
          <a:xfrm>
            <a:off x="96567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92" name="直接连接符 91"/>
          <p:cNvCxnSpPr/>
          <p:nvPr/>
        </p:nvCxnSpPr>
        <p:spPr>
          <a:xfrm flipV="1">
            <a:off x="632005" y="2147284"/>
            <a:ext cx="4420503" cy="1122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flipV="1">
            <a:off x="4986122" y="2043746"/>
            <a:ext cx="6720451" cy="3460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288"/>
          <p:cNvSpPr>
            <a:spLocks noEditPoints="1"/>
          </p:cNvSpPr>
          <p:nvPr/>
        </p:nvSpPr>
        <p:spPr bwMode="auto">
          <a:xfrm>
            <a:off x="2212851" y="398877"/>
            <a:ext cx="1126363" cy="1127295"/>
          </a:xfrm>
          <a:custGeom>
            <a:avLst/>
            <a:gdLst>
              <a:gd name="T0" fmla="*/ 392 w 512"/>
              <a:gd name="T1" fmla="*/ 0 h 512"/>
              <a:gd name="T2" fmla="*/ 120 w 512"/>
              <a:gd name="T3" fmla="*/ 0 h 512"/>
              <a:gd name="T4" fmla="*/ 0 w 512"/>
              <a:gd name="T5" fmla="*/ 120 h 512"/>
              <a:gd name="T6" fmla="*/ 120 w 512"/>
              <a:gd name="T7" fmla="*/ 240 h 512"/>
              <a:gd name="T8" fmla="*/ 142 w 512"/>
              <a:gd name="T9" fmla="*/ 240 h 512"/>
              <a:gd name="T10" fmla="*/ 240 w 512"/>
              <a:gd name="T11" fmla="*/ 287 h 512"/>
              <a:gd name="T12" fmla="*/ 240 w 512"/>
              <a:gd name="T13" fmla="*/ 448 h 512"/>
              <a:gd name="T14" fmla="*/ 192 w 512"/>
              <a:gd name="T15" fmla="*/ 448 h 512"/>
              <a:gd name="T16" fmla="*/ 128 w 512"/>
              <a:gd name="T17" fmla="*/ 512 h 512"/>
              <a:gd name="T18" fmla="*/ 384 w 512"/>
              <a:gd name="T19" fmla="*/ 512 h 512"/>
              <a:gd name="T20" fmla="*/ 320 w 512"/>
              <a:gd name="T21" fmla="*/ 448 h 512"/>
              <a:gd name="T22" fmla="*/ 272 w 512"/>
              <a:gd name="T23" fmla="*/ 448 h 512"/>
              <a:gd name="T24" fmla="*/ 272 w 512"/>
              <a:gd name="T25" fmla="*/ 287 h 512"/>
              <a:gd name="T26" fmla="*/ 370 w 512"/>
              <a:gd name="T27" fmla="*/ 240 h 512"/>
              <a:gd name="T28" fmla="*/ 392 w 512"/>
              <a:gd name="T29" fmla="*/ 240 h 512"/>
              <a:gd name="T30" fmla="*/ 512 w 512"/>
              <a:gd name="T31" fmla="*/ 120 h 512"/>
              <a:gd name="T32" fmla="*/ 392 w 512"/>
              <a:gd name="T33" fmla="*/ 0 h 512"/>
              <a:gd name="T34" fmla="*/ 32 w 512"/>
              <a:gd name="T35" fmla="*/ 120 h 512"/>
              <a:gd name="T36" fmla="*/ 96 w 512"/>
              <a:gd name="T37" fmla="*/ 36 h 512"/>
              <a:gd name="T38" fmla="*/ 96 w 512"/>
              <a:gd name="T39" fmla="*/ 128 h 512"/>
              <a:gd name="T40" fmla="*/ 117 w 512"/>
              <a:gd name="T41" fmla="*/ 208 h 512"/>
              <a:gd name="T42" fmla="*/ 32 w 512"/>
              <a:gd name="T43" fmla="*/ 120 h 512"/>
              <a:gd name="T44" fmla="*/ 395 w 512"/>
              <a:gd name="T45" fmla="*/ 208 h 512"/>
              <a:gd name="T46" fmla="*/ 416 w 512"/>
              <a:gd name="T47" fmla="*/ 128 h 512"/>
              <a:gd name="T48" fmla="*/ 416 w 512"/>
              <a:gd name="T49" fmla="*/ 36 h 512"/>
              <a:gd name="T50" fmla="*/ 480 w 512"/>
              <a:gd name="T51" fmla="*/ 120 h 512"/>
              <a:gd name="T52" fmla="*/ 395 w 512"/>
              <a:gd name="T53" fmla="*/ 208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12" h="512">
                <a:moveTo>
                  <a:pt x="392" y="0"/>
                </a:moveTo>
                <a:cubicBezTo>
                  <a:pt x="120" y="0"/>
                  <a:pt x="120" y="0"/>
                  <a:pt x="120" y="0"/>
                </a:cubicBezTo>
                <a:cubicBezTo>
                  <a:pt x="54" y="0"/>
                  <a:pt x="0" y="54"/>
                  <a:pt x="0" y="120"/>
                </a:cubicBezTo>
                <a:cubicBezTo>
                  <a:pt x="0" y="186"/>
                  <a:pt x="54" y="240"/>
                  <a:pt x="120" y="240"/>
                </a:cubicBezTo>
                <a:cubicBezTo>
                  <a:pt x="142" y="240"/>
                  <a:pt x="142" y="240"/>
                  <a:pt x="142" y="240"/>
                </a:cubicBezTo>
                <a:cubicBezTo>
                  <a:pt x="167" y="266"/>
                  <a:pt x="202" y="283"/>
                  <a:pt x="240" y="287"/>
                </a:cubicBezTo>
                <a:cubicBezTo>
                  <a:pt x="240" y="448"/>
                  <a:pt x="240" y="448"/>
                  <a:pt x="240" y="448"/>
                </a:cubicBezTo>
                <a:cubicBezTo>
                  <a:pt x="192" y="448"/>
                  <a:pt x="192" y="448"/>
                  <a:pt x="192" y="448"/>
                </a:cubicBezTo>
                <a:cubicBezTo>
                  <a:pt x="128" y="512"/>
                  <a:pt x="128" y="512"/>
                  <a:pt x="128" y="512"/>
                </a:cubicBezTo>
                <a:cubicBezTo>
                  <a:pt x="384" y="512"/>
                  <a:pt x="384" y="512"/>
                  <a:pt x="384" y="512"/>
                </a:cubicBezTo>
                <a:cubicBezTo>
                  <a:pt x="320" y="448"/>
                  <a:pt x="320" y="448"/>
                  <a:pt x="320" y="448"/>
                </a:cubicBezTo>
                <a:cubicBezTo>
                  <a:pt x="272" y="448"/>
                  <a:pt x="272" y="448"/>
                  <a:pt x="272" y="448"/>
                </a:cubicBezTo>
                <a:cubicBezTo>
                  <a:pt x="272" y="287"/>
                  <a:pt x="272" y="287"/>
                  <a:pt x="272" y="287"/>
                </a:cubicBezTo>
                <a:cubicBezTo>
                  <a:pt x="310" y="283"/>
                  <a:pt x="345" y="266"/>
                  <a:pt x="370" y="240"/>
                </a:cubicBezTo>
                <a:cubicBezTo>
                  <a:pt x="392" y="240"/>
                  <a:pt x="392" y="240"/>
                  <a:pt x="392" y="240"/>
                </a:cubicBezTo>
                <a:cubicBezTo>
                  <a:pt x="458" y="240"/>
                  <a:pt x="512" y="186"/>
                  <a:pt x="512" y="120"/>
                </a:cubicBezTo>
                <a:cubicBezTo>
                  <a:pt x="512" y="54"/>
                  <a:pt x="458" y="0"/>
                  <a:pt x="392" y="0"/>
                </a:cubicBezTo>
                <a:close/>
                <a:moveTo>
                  <a:pt x="32" y="120"/>
                </a:moveTo>
                <a:cubicBezTo>
                  <a:pt x="32" y="80"/>
                  <a:pt x="59" y="46"/>
                  <a:pt x="96" y="36"/>
                </a:cubicBezTo>
                <a:cubicBezTo>
                  <a:pt x="96" y="128"/>
                  <a:pt x="96" y="128"/>
                  <a:pt x="96" y="128"/>
                </a:cubicBezTo>
                <a:cubicBezTo>
                  <a:pt x="96" y="157"/>
                  <a:pt x="104" y="184"/>
                  <a:pt x="117" y="208"/>
                </a:cubicBezTo>
                <a:cubicBezTo>
                  <a:pt x="70" y="206"/>
                  <a:pt x="32" y="168"/>
                  <a:pt x="32" y="120"/>
                </a:cubicBezTo>
                <a:close/>
                <a:moveTo>
                  <a:pt x="395" y="208"/>
                </a:moveTo>
                <a:cubicBezTo>
                  <a:pt x="408" y="184"/>
                  <a:pt x="416" y="157"/>
                  <a:pt x="416" y="128"/>
                </a:cubicBezTo>
                <a:cubicBezTo>
                  <a:pt x="416" y="36"/>
                  <a:pt x="416" y="36"/>
                  <a:pt x="416" y="36"/>
                </a:cubicBezTo>
                <a:cubicBezTo>
                  <a:pt x="453" y="46"/>
                  <a:pt x="480" y="80"/>
                  <a:pt x="480" y="120"/>
                </a:cubicBezTo>
                <a:cubicBezTo>
                  <a:pt x="480" y="168"/>
                  <a:pt x="442" y="206"/>
                  <a:pt x="395" y="2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Freeform 40"/>
          <p:cNvSpPr/>
          <p:nvPr/>
        </p:nvSpPr>
        <p:spPr bwMode="auto">
          <a:xfrm>
            <a:off x="7814261" y="2749938"/>
            <a:ext cx="2722124" cy="2444498"/>
          </a:xfrm>
          <a:custGeom>
            <a:avLst/>
            <a:gdLst>
              <a:gd name="T0" fmla="*/ 1149 w 1149"/>
              <a:gd name="T1" fmla="*/ 515 h 1030"/>
              <a:gd name="T2" fmla="*/ 1020 w 1149"/>
              <a:gd name="T3" fmla="*/ 412 h 1030"/>
              <a:gd name="T4" fmla="*/ 515 w 1149"/>
              <a:gd name="T5" fmla="*/ 0 h 1030"/>
              <a:gd name="T6" fmla="*/ 0 w 1149"/>
              <a:gd name="T7" fmla="*/ 515 h 1030"/>
              <a:gd name="T8" fmla="*/ 515 w 1149"/>
              <a:gd name="T9" fmla="*/ 1030 h 1030"/>
              <a:gd name="T10" fmla="*/ 1020 w 1149"/>
              <a:gd name="T11" fmla="*/ 618 h 1030"/>
              <a:gd name="T12" fmla="*/ 1149 w 1149"/>
              <a:gd name="T13" fmla="*/ 515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9" h="1030">
                <a:moveTo>
                  <a:pt x="1149" y="515"/>
                </a:moveTo>
                <a:cubicBezTo>
                  <a:pt x="1020" y="412"/>
                  <a:pt x="1020" y="412"/>
                  <a:pt x="1020" y="412"/>
                </a:cubicBezTo>
                <a:cubicBezTo>
                  <a:pt x="972" y="177"/>
                  <a:pt x="764" y="0"/>
                  <a:pt x="515" y="0"/>
                </a:cubicBezTo>
                <a:cubicBezTo>
                  <a:pt x="231" y="0"/>
                  <a:pt x="0" y="231"/>
                  <a:pt x="0" y="515"/>
                </a:cubicBezTo>
                <a:cubicBezTo>
                  <a:pt x="0" y="799"/>
                  <a:pt x="231" y="1030"/>
                  <a:pt x="515" y="1030"/>
                </a:cubicBezTo>
                <a:cubicBezTo>
                  <a:pt x="764" y="1030"/>
                  <a:pt x="972" y="853"/>
                  <a:pt x="1020" y="618"/>
                </a:cubicBezTo>
                <a:lnTo>
                  <a:pt x="1149" y="515"/>
                </a:lnTo>
                <a:close/>
              </a:path>
            </a:pathLst>
          </a:custGeom>
          <a:gradFill flip="none" rotWithShape="1">
            <a:gsLst>
              <a:gs pos="100000">
                <a:srgbClr val="FFFFFF">
                  <a:lumMod val="100000"/>
                </a:srgbClr>
              </a:gs>
              <a:gs pos="0">
                <a:srgbClr val="D9D9DA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rgbClr val="FFFFFF"/>
                </a:gs>
                <a:gs pos="0">
                  <a:srgbClr val="D9D9DA"/>
                </a:gs>
              </a:gsLst>
              <a:lin ang="135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9" name="Freeform 41"/>
          <p:cNvSpPr>
            <a:spLocks noEditPoints="1"/>
          </p:cNvSpPr>
          <p:nvPr/>
        </p:nvSpPr>
        <p:spPr bwMode="auto">
          <a:xfrm>
            <a:off x="7814261" y="2749938"/>
            <a:ext cx="2722124" cy="2444498"/>
          </a:xfrm>
          <a:custGeom>
            <a:avLst/>
            <a:gdLst>
              <a:gd name="T0" fmla="*/ 1020 w 1149"/>
              <a:gd name="T1" fmla="*/ 412 h 1030"/>
              <a:gd name="T2" fmla="*/ 515 w 1149"/>
              <a:gd name="T3" fmla="*/ 0 h 1030"/>
              <a:gd name="T4" fmla="*/ 0 w 1149"/>
              <a:gd name="T5" fmla="*/ 515 h 1030"/>
              <a:gd name="T6" fmla="*/ 515 w 1149"/>
              <a:gd name="T7" fmla="*/ 1030 h 1030"/>
              <a:gd name="T8" fmla="*/ 1020 w 1149"/>
              <a:gd name="T9" fmla="*/ 618 h 1030"/>
              <a:gd name="T10" fmla="*/ 1149 w 1149"/>
              <a:gd name="T11" fmla="*/ 515 h 1030"/>
              <a:gd name="T12" fmla="*/ 1020 w 1149"/>
              <a:gd name="T13" fmla="*/ 412 h 1030"/>
              <a:gd name="T14" fmla="*/ 515 w 1149"/>
              <a:gd name="T15" fmla="*/ 979 h 1030"/>
              <a:gd name="T16" fmla="*/ 51 w 1149"/>
              <a:gd name="T17" fmla="*/ 515 h 1030"/>
              <a:gd name="T18" fmla="*/ 515 w 1149"/>
              <a:gd name="T19" fmla="*/ 51 h 1030"/>
              <a:gd name="T20" fmla="*/ 979 w 1149"/>
              <a:gd name="T21" fmla="*/ 515 h 1030"/>
              <a:gd name="T22" fmla="*/ 515 w 1149"/>
              <a:gd name="T23" fmla="*/ 979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49" h="1030">
                <a:moveTo>
                  <a:pt x="1020" y="412"/>
                </a:moveTo>
                <a:cubicBezTo>
                  <a:pt x="972" y="177"/>
                  <a:pt x="764" y="0"/>
                  <a:pt x="515" y="0"/>
                </a:cubicBezTo>
                <a:cubicBezTo>
                  <a:pt x="231" y="0"/>
                  <a:pt x="0" y="231"/>
                  <a:pt x="0" y="515"/>
                </a:cubicBezTo>
                <a:cubicBezTo>
                  <a:pt x="0" y="799"/>
                  <a:pt x="231" y="1030"/>
                  <a:pt x="515" y="1030"/>
                </a:cubicBezTo>
                <a:cubicBezTo>
                  <a:pt x="764" y="1030"/>
                  <a:pt x="972" y="853"/>
                  <a:pt x="1020" y="618"/>
                </a:cubicBezTo>
                <a:cubicBezTo>
                  <a:pt x="1149" y="515"/>
                  <a:pt x="1149" y="515"/>
                  <a:pt x="1149" y="515"/>
                </a:cubicBezTo>
                <a:lnTo>
                  <a:pt x="1020" y="412"/>
                </a:lnTo>
                <a:close/>
                <a:moveTo>
                  <a:pt x="515" y="979"/>
                </a:moveTo>
                <a:cubicBezTo>
                  <a:pt x="259" y="979"/>
                  <a:pt x="51" y="771"/>
                  <a:pt x="51" y="515"/>
                </a:cubicBezTo>
                <a:cubicBezTo>
                  <a:pt x="51" y="259"/>
                  <a:pt x="259" y="51"/>
                  <a:pt x="515" y="51"/>
                </a:cubicBezTo>
                <a:cubicBezTo>
                  <a:pt x="771" y="51"/>
                  <a:pt x="979" y="259"/>
                  <a:pt x="979" y="515"/>
                </a:cubicBezTo>
                <a:cubicBezTo>
                  <a:pt x="979" y="771"/>
                  <a:pt x="771" y="979"/>
                  <a:pt x="515" y="979"/>
                </a:cubicBezTo>
                <a:close/>
              </a:path>
            </a:pathLst>
          </a:custGeom>
          <a:solidFill>
            <a:srgbClr val="6BBF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42"/>
          <p:cNvSpPr/>
          <p:nvPr/>
        </p:nvSpPr>
        <p:spPr bwMode="auto">
          <a:xfrm>
            <a:off x="5772955" y="2749938"/>
            <a:ext cx="2722124" cy="2444498"/>
          </a:xfrm>
          <a:custGeom>
            <a:avLst/>
            <a:gdLst>
              <a:gd name="T0" fmla="*/ 1149 w 1149"/>
              <a:gd name="T1" fmla="*/ 515 h 1030"/>
              <a:gd name="T2" fmla="*/ 1019 w 1149"/>
              <a:gd name="T3" fmla="*/ 412 h 1030"/>
              <a:gd name="T4" fmla="*/ 515 w 1149"/>
              <a:gd name="T5" fmla="*/ 0 h 1030"/>
              <a:gd name="T6" fmla="*/ 0 w 1149"/>
              <a:gd name="T7" fmla="*/ 515 h 1030"/>
              <a:gd name="T8" fmla="*/ 515 w 1149"/>
              <a:gd name="T9" fmla="*/ 1030 h 1030"/>
              <a:gd name="T10" fmla="*/ 1019 w 1149"/>
              <a:gd name="T11" fmla="*/ 618 h 1030"/>
              <a:gd name="T12" fmla="*/ 1149 w 1149"/>
              <a:gd name="T13" fmla="*/ 515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9" h="1030">
                <a:moveTo>
                  <a:pt x="1149" y="515"/>
                </a:moveTo>
                <a:cubicBezTo>
                  <a:pt x="1019" y="412"/>
                  <a:pt x="1019" y="412"/>
                  <a:pt x="1019" y="412"/>
                </a:cubicBezTo>
                <a:cubicBezTo>
                  <a:pt x="971" y="177"/>
                  <a:pt x="764" y="0"/>
                  <a:pt x="515" y="0"/>
                </a:cubicBezTo>
                <a:cubicBezTo>
                  <a:pt x="231" y="0"/>
                  <a:pt x="0" y="231"/>
                  <a:pt x="0" y="515"/>
                </a:cubicBezTo>
                <a:cubicBezTo>
                  <a:pt x="0" y="799"/>
                  <a:pt x="231" y="1030"/>
                  <a:pt x="515" y="1030"/>
                </a:cubicBezTo>
                <a:cubicBezTo>
                  <a:pt x="764" y="1030"/>
                  <a:pt x="971" y="853"/>
                  <a:pt x="1019" y="618"/>
                </a:cubicBezTo>
                <a:lnTo>
                  <a:pt x="1149" y="515"/>
                </a:lnTo>
                <a:close/>
              </a:path>
            </a:pathLst>
          </a:custGeom>
          <a:gradFill flip="none" rotWithShape="1">
            <a:gsLst>
              <a:gs pos="100000">
                <a:srgbClr val="FFFFFF">
                  <a:lumMod val="100000"/>
                </a:srgbClr>
              </a:gs>
              <a:gs pos="0">
                <a:srgbClr val="D9D9DA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rgbClr val="FFFFFF"/>
                </a:gs>
                <a:gs pos="0">
                  <a:srgbClr val="D9D9DA"/>
                </a:gs>
              </a:gsLst>
              <a:lin ang="135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Freeform 43"/>
          <p:cNvSpPr>
            <a:spLocks noEditPoints="1"/>
          </p:cNvSpPr>
          <p:nvPr/>
        </p:nvSpPr>
        <p:spPr bwMode="auto">
          <a:xfrm>
            <a:off x="5772955" y="2749938"/>
            <a:ext cx="2722124" cy="2444498"/>
          </a:xfrm>
          <a:custGeom>
            <a:avLst/>
            <a:gdLst>
              <a:gd name="T0" fmla="*/ 1019 w 1149"/>
              <a:gd name="T1" fmla="*/ 412 h 1030"/>
              <a:gd name="T2" fmla="*/ 515 w 1149"/>
              <a:gd name="T3" fmla="*/ 0 h 1030"/>
              <a:gd name="T4" fmla="*/ 0 w 1149"/>
              <a:gd name="T5" fmla="*/ 515 h 1030"/>
              <a:gd name="T6" fmla="*/ 515 w 1149"/>
              <a:gd name="T7" fmla="*/ 1030 h 1030"/>
              <a:gd name="T8" fmla="*/ 1019 w 1149"/>
              <a:gd name="T9" fmla="*/ 618 h 1030"/>
              <a:gd name="T10" fmla="*/ 1149 w 1149"/>
              <a:gd name="T11" fmla="*/ 515 h 1030"/>
              <a:gd name="T12" fmla="*/ 1019 w 1149"/>
              <a:gd name="T13" fmla="*/ 412 h 1030"/>
              <a:gd name="T14" fmla="*/ 515 w 1149"/>
              <a:gd name="T15" fmla="*/ 979 h 1030"/>
              <a:gd name="T16" fmla="*/ 51 w 1149"/>
              <a:gd name="T17" fmla="*/ 515 h 1030"/>
              <a:gd name="T18" fmla="*/ 515 w 1149"/>
              <a:gd name="T19" fmla="*/ 51 h 1030"/>
              <a:gd name="T20" fmla="*/ 979 w 1149"/>
              <a:gd name="T21" fmla="*/ 515 h 1030"/>
              <a:gd name="T22" fmla="*/ 515 w 1149"/>
              <a:gd name="T23" fmla="*/ 979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49" h="1030">
                <a:moveTo>
                  <a:pt x="1019" y="412"/>
                </a:moveTo>
                <a:cubicBezTo>
                  <a:pt x="971" y="177"/>
                  <a:pt x="764" y="0"/>
                  <a:pt x="515" y="0"/>
                </a:cubicBezTo>
                <a:cubicBezTo>
                  <a:pt x="231" y="0"/>
                  <a:pt x="0" y="231"/>
                  <a:pt x="0" y="515"/>
                </a:cubicBezTo>
                <a:cubicBezTo>
                  <a:pt x="0" y="799"/>
                  <a:pt x="231" y="1030"/>
                  <a:pt x="515" y="1030"/>
                </a:cubicBezTo>
                <a:cubicBezTo>
                  <a:pt x="764" y="1030"/>
                  <a:pt x="971" y="853"/>
                  <a:pt x="1019" y="618"/>
                </a:cubicBezTo>
                <a:cubicBezTo>
                  <a:pt x="1149" y="515"/>
                  <a:pt x="1149" y="515"/>
                  <a:pt x="1149" y="515"/>
                </a:cubicBezTo>
                <a:lnTo>
                  <a:pt x="1019" y="412"/>
                </a:lnTo>
                <a:close/>
                <a:moveTo>
                  <a:pt x="515" y="979"/>
                </a:moveTo>
                <a:cubicBezTo>
                  <a:pt x="259" y="979"/>
                  <a:pt x="51" y="771"/>
                  <a:pt x="51" y="515"/>
                </a:cubicBezTo>
                <a:cubicBezTo>
                  <a:pt x="51" y="259"/>
                  <a:pt x="259" y="51"/>
                  <a:pt x="515" y="51"/>
                </a:cubicBezTo>
                <a:cubicBezTo>
                  <a:pt x="771" y="51"/>
                  <a:pt x="979" y="259"/>
                  <a:pt x="979" y="515"/>
                </a:cubicBezTo>
                <a:cubicBezTo>
                  <a:pt x="979" y="771"/>
                  <a:pt x="771" y="979"/>
                  <a:pt x="515" y="979"/>
                </a:cubicBezTo>
                <a:close/>
              </a:path>
            </a:pathLst>
          </a:custGeom>
          <a:solidFill>
            <a:srgbClr val="B4C7E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Freeform 44"/>
          <p:cNvSpPr/>
          <p:nvPr/>
        </p:nvSpPr>
        <p:spPr bwMode="auto">
          <a:xfrm>
            <a:off x="3730498" y="2749938"/>
            <a:ext cx="2719821" cy="2444498"/>
          </a:xfrm>
          <a:custGeom>
            <a:avLst/>
            <a:gdLst>
              <a:gd name="T0" fmla="*/ 1148 w 1148"/>
              <a:gd name="T1" fmla="*/ 515 h 1030"/>
              <a:gd name="T2" fmla="*/ 1019 w 1148"/>
              <a:gd name="T3" fmla="*/ 412 h 1030"/>
              <a:gd name="T4" fmla="*/ 515 w 1148"/>
              <a:gd name="T5" fmla="*/ 0 h 1030"/>
              <a:gd name="T6" fmla="*/ 0 w 1148"/>
              <a:gd name="T7" fmla="*/ 515 h 1030"/>
              <a:gd name="T8" fmla="*/ 515 w 1148"/>
              <a:gd name="T9" fmla="*/ 1030 h 1030"/>
              <a:gd name="T10" fmla="*/ 1019 w 1148"/>
              <a:gd name="T11" fmla="*/ 618 h 1030"/>
              <a:gd name="T12" fmla="*/ 1148 w 1148"/>
              <a:gd name="T13" fmla="*/ 515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8" h="1030">
                <a:moveTo>
                  <a:pt x="1148" y="515"/>
                </a:moveTo>
                <a:cubicBezTo>
                  <a:pt x="1019" y="412"/>
                  <a:pt x="1019" y="412"/>
                  <a:pt x="1019" y="412"/>
                </a:cubicBezTo>
                <a:cubicBezTo>
                  <a:pt x="971" y="177"/>
                  <a:pt x="763" y="0"/>
                  <a:pt x="515" y="0"/>
                </a:cubicBezTo>
                <a:cubicBezTo>
                  <a:pt x="230" y="0"/>
                  <a:pt x="0" y="231"/>
                  <a:pt x="0" y="515"/>
                </a:cubicBezTo>
                <a:cubicBezTo>
                  <a:pt x="0" y="799"/>
                  <a:pt x="230" y="1030"/>
                  <a:pt x="515" y="1030"/>
                </a:cubicBezTo>
                <a:cubicBezTo>
                  <a:pt x="763" y="1030"/>
                  <a:pt x="971" y="853"/>
                  <a:pt x="1019" y="618"/>
                </a:cubicBezTo>
                <a:lnTo>
                  <a:pt x="1148" y="515"/>
                </a:lnTo>
                <a:close/>
              </a:path>
            </a:pathLst>
          </a:custGeom>
          <a:gradFill flip="none" rotWithShape="1">
            <a:gsLst>
              <a:gs pos="100000">
                <a:srgbClr val="FFFFFF">
                  <a:lumMod val="100000"/>
                </a:srgbClr>
              </a:gs>
              <a:gs pos="0">
                <a:srgbClr val="D9D9DA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rgbClr val="FFFFFF"/>
                </a:gs>
                <a:gs pos="0">
                  <a:srgbClr val="D9D9DA"/>
                </a:gs>
              </a:gsLst>
              <a:lin ang="135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Freeform 45"/>
          <p:cNvSpPr>
            <a:spLocks noEditPoints="1"/>
          </p:cNvSpPr>
          <p:nvPr/>
        </p:nvSpPr>
        <p:spPr bwMode="auto">
          <a:xfrm>
            <a:off x="3730498" y="2749938"/>
            <a:ext cx="2719821" cy="2444498"/>
          </a:xfrm>
          <a:custGeom>
            <a:avLst/>
            <a:gdLst>
              <a:gd name="T0" fmla="*/ 1019 w 1148"/>
              <a:gd name="T1" fmla="*/ 412 h 1030"/>
              <a:gd name="T2" fmla="*/ 515 w 1148"/>
              <a:gd name="T3" fmla="*/ 0 h 1030"/>
              <a:gd name="T4" fmla="*/ 0 w 1148"/>
              <a:gd name="T5" fmla="*/ 515 h 1030"/>
              <a:gd name="T6" fmla="*/ 515 w 1148"/>
              <a:gd name="T7" fmla="*/ 1030 h 1030"/>
              <a:gd name="T8" fmla="*/ 1019 w 1148"/>
              <a:gd name="T9" fmla="*/ 618 h 1030"/>
              <a:gd name="T10" fmla="*/ 1148 w 1148"/>
              <a:gd name="T11" fmla="*/ 515 h 1030"/>
              <a:gd name="T12" fmla="*/ 1019 w 1148"/>
              <a:gd name="T13" fmla="*/ 412 h 1030"/>
              <a:gd name="T14" fmla="*/ 515 w 1148"/>
              <a:gd name="T15" fmla="*/ 979 h 1030"/>
              <a:gd name="T16" fmla="*/ 51 w 1148"/>
              <a:gd name="T17" fmla="*/ 515 h 1030"/>
              <a:gd name="T18" fmla="*/ 515 w 1148"/>
              <a:gd name="T19" fmla="*/ 51 h 1030"/>
              <a:gd name="T20" fmla="*/ 979 w 1148"/>
              <a:gd name="T21" fmla="*/ 515 h 1030"/>
              <a:gd name="T22" fmla="*/ 515 w 1148"/>
              <a:gd name="T23" fmla="*/ 979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48" h="1030">
                <a:moveTo>
                  <a:pt x="1019" y="412"/>
                </a:moveTo>
                <a:cubicBezTo>
                  <a:pt x="971" y="177"/>
                  <a:pt x="763" y="0"/>
                  <a:pt x="515" y="0"/>
                </a:cubicBezTo>
                <a:cubicBezTo>
                  <a:pt x="230" y="0"/>
                  <a:pt x="0" y="231"/>
                  <a:pt x="0" y="515"/>
                </a:cubicBezTo>
                <a:cubicBezTo>
                  <a:pt x="0" y="799"/>
                  <a:pt x="230" y="1030"/>
                  <a:pt x="515" y="1030"/>
                </a:cubicBezTo>
                <a:cubicBezTo>
                  <a:pt x="763" y="1030"/>
                  <a:pt x="971" y="853"/>
                  <a:pt x="1019" y="618"/>
                </a:cubicBezTo>
                <a:cubicBezTo>
                  <a:pt x="1148" y="515"/>
                  <a:pt x="1148" y="515"/>
                  <a:pt x="1148" y="515"/>
                </a:cubicBezTo>
                <a:lnTo>
                  <a:pt x="1019" y="412"/>
                </a:lnTo>
                <a:close/>
                <a:moveTo>
                  <a:pt x="515" y="979"/>
                </a:moveTo>
                <a:cubicBezTo>
                  <a:pt x="258" y="979"/>
                  <a:pt x="51" y="771"/>
                  <a:pt x="51" y="515"/>
                </a:cubicBezTo>
                <a:cubicBezTo>
                  <a:pt x="51" y="259"/>
                  <a:pt x="258" y="51"/>
                  <a:pt x="515" y="51"/>
                </a:cubicBezTo>
                <a:cubicBezTo>
                  <a:pt x="771" y="51"/>
                  <a:pt x="979" y="259"/>
                  <a:pt x="979" y="515"/>
                </a:cubicBezTo>
                <a:cubicBezTo>
                  <a:pt x="979" y="771"/>
                  <a:pt x="771" y="979"/>
                  <a:pt x="515" y="979"/>
                </a:cubicBezTo>
                <a:close/>
              </a:path>
            </a:pathLst>
          </a:custGeom>
          <a:solidFill>
            <a:srgbClr val="F26E2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Freeform 46"/>
          <p:cNvSpPr/>
          <p:nvPr/>
        </p:nvSpPr>
        <p:spPr bwMode="auto">
          <a:xfrm>
            <a:off x="1686889" y="2749938"/>
            <a:ext cx="2722124" cy="2444498"/>
          </a:xfrm>
          <a:custGeom>
            <a:avLst/>
            <a:gdLst>
              <a:gd name="T0" fmla="*/ 1149 w 1149"/>
              <a:gd name="T1" fmla="*/ 515 h 1030"/>
              <a:gd name="T2" fmla="*/ 1020 w 1149"/>
              <a:gd name="T3" fmla="*/ 412 h 1030"/>
              <a:gd name="T4" fmla="*/ 515 w 1149"/>
              <a:gd name="T5" fmla="*/ 0 h 1030"/>
              <a:gd name="T6" fmla="*/ 0 w 1149"/>
              <a:gd name="T7" fmla="*/ 515 h 1030"/>
              <a:gd name="T8" fmla="*/ 515 w 1149"/>
              <a:gd name="T9" fmla="*/ 1030 h 1030"/>
              <a:gd name="T10" fmla="*/ 1020 w 1149"/>
              <a:gd name="T11" fmla="*/ 618 h 1030"/>
              <a:gd name="T12" fmla="*/ 1149 w 1149"/>
              <a:gd name="T13" fmla="*/ 515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9" h="1030">
                <a:moveTo>
                  <a:pt x="1149" y="515"/>
                </a:moveTo>
                <a:cubicBezTo>
                  <a:pt x="1020" y="412"/>
                  <a:pt x="1020" y="412"/>
                  <a:pt x="1020" y="412"/>
                </a:cubicBezTo>
                <a:cubicBezTo>
                  <a:pt x="972" y="177"/>
                  <a:pt x="764" y="0"/>
                  <a:pt x="515" y="0"/>
                </a:cubicBezTo>
                <a:cubicBezTo>
                  <a:pt x="231" y="0"/>
                  <a:pt x="0" y="231"/>
                  <a:pt x="0" y="515"/>
                </a:cubicBezTo>
                <a:cubicBezTo>
                  <a:pt x="0" y="799"/>
                  <a:pt x="231" y="1030"/>
                  <a:pt x="515" y="1030"/>
                </a:cubicBezTo>
                <a:cubicBezTo>
                  <a:pt x="764" y="1030"/>
                  <a:pt x="972" y="853"/>
                  <a:pt x="1020" y="618"/>
                </a:cubicBezTo>
                <a:lnTo>
                  <a:pt x="1149" y="515"/>
                </a:lnTo>
                <a:close/>
              </a:path>
            </a:pathLst>
          </a:custGeom>
          <a:gradFill flip="none" rotWithShape="1">
            <a:gsLst>
              <a:gs pos="100000">
                <a:srgbClr val="FFFFFF">
                  <a:lumMod val="100000"/>
                </a:srgbClr>
              </a:gs>
              <a:gs pos="0">
                <a:srgbClr val="D9D9DA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rgbClr val="FFFFFF"/>
                </a:gs>
                <a:gs pos="0">
                  <a:srgbClr val="D9D9DA"/>
                </a:gs>
              </a:gsLst>
              <a:lin ang="135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Freeform 47"/>
          <p:cNvSpPr>
            <a:spLocks noEditPoints="1"/>
          </p:cNvSpPr>
          <p:nvPr/>
        </p:nvSpPr>
        <p:spPr bwMode="auto">
          <a:xfrm>
            <a:off x="1686889" y="2749938"/>
            <a:ext cx="2722124" cy="2444498"/>
          </a:xfrm>
          <a:custGeom>
            <a:avLst/>
            <a:gdLst>
              <a:gd name="T0" fmla="*/ 1020 w 1149"/>
              <a:gd name="T1" fmla="*/ 412 h 1030"/>
              <a:gd name="T2" fmla="*/ 515 w 1149"/>
              <a:gd name="T3" fmla="*/ 0 h 1030"/>
              <a:gd name="T4" fmla="*/ 0 w 1149"/>
              <a:gd name="T5" fmla="*/ 515 h 1030"/>
              <a:gd name="T6" fmla="*/ 515 w 1149"/>
              <a:gd name="T7" fmla="*/ 1030 h 1030"/>
              <a:gd name="T8" fmla="*/ 1020 w 1149"/>
              <a:gd name="T9" fmla="*/ 618 h 1030"/>
              <a:gd name="T10" fmla="*/ 1149 w 1149"/>
              <a:gd name="T11" fmla="*/ 515 h 1030"/>
              <a:gd name="T12" fmla="*/ 1020 w 1149"/>
              <a:gd name="T13" fmla="*/ 412 h 1030"/>
              <a:gd name="T14" fmla="*/ 515 w 1149"/>
              <a:gd name="T15" fmla="*/ 979 h 1030"/>
              <a:gd name="T16" fmla="*/ 51 w 1149"/>
              <a:gd name="T17" fmla="*/ 515 h 1030"/>
              <a:gd name="T18" fmla="*/ 515 w 1149"/>
              <a:gd name="T19" fmla="*/ 51 h 1030"/>
              <a:gd name="T20" fmla="*/ 979 w 1149"/>
              <a:gd name="T21" fmla="*/ 515 h 1030"/>
              <a:gd name="T22" fmla="*/ 515 w 1149"/>
              <a:gd name="T23" fmla="*/ 979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49" h="1030">
                <a:moveTo>
                  <a:pt x="1020" y="412"/>
                </a:moveTo>
                <a:cubicBezTo>
                  <a:pt x="972" y="177"/>
                  <a:pt x="764" y="0"/>
                  <a:pt x="515" y="0"/>
                </a:cubicBezTo>
                <a:cubicBezTo>
                  <a:pt x="231" y="0"/>
                  <a:pt x="0" y="231"/>
                  <a:pt x="0" y="515"/>
                </a:cubicBezTo>
                <a:cubicBezTo>
                  <a:pt x="0" y="799"/>
                  <a:pt x="231" y="1030"/>
                  <a:pt x="515" y="1030"/>
                </a:cubicBezTo>
                <a:cubicBezTo>
                  <a:pt x="764" y="1030"/>
                  <a:pt x="972" y="853"/>
                  <a:pt x="1020" y="618"/>
                </a:cubicBezTo>
                <a:cubicBezTo>
                  <a:pt x="1149" y="515"/>
                  <a:pt x="1149" y="515"/>
                  <a:pt x="1149" y="515"/>
                </a:cubicBezTo>
                <a:lnTo>
                  <a:pt x="1020" y="412"/>
                </a:lnTo>
                <a:close/>
                <a:moveTo>
                  <a:pt x="515" y="979"/>
                </a:moveTo>
                <a:cubicBezTo>
                  <a:pt x="259" y="979"/>
                  <a:pt x="51" y="771"/>
                  <a:pt x="51" y="515"/>
                </a:cubicBezTo>
                <a:cubicBezTo>
                  <a:pt x="51" y="259"/>
                  <a:pt x="259" y="51"/>
                  <a:pt x="515" y="51"/>
                </a:cubicBezTo>
                <a:cubicBezTo>
                  <a:pt x="771" y="51"/>
                  <a:pt x="979" y="259"/>
                  <a:pt x="979" y="515"/>
                </a:cubicBezTo>
                <a:cubicBezTo>
                  <a:pt x="979" y="771"/>
                  <a:pt x="771" y="979"/>
                  <a:pt x="515" y="97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Freeform 48"/>
          <p:cNvSpPr>
            <a:spLocks noEditPoints="1"/>
          </p:cNvSpPr>
          <p:nvPr/>
        </p:nvSpPr>
        <p:spPr bwMode="auto">
          <a:xfrm>
            <a:off x="4692207" y="3260598"/>
            <a:ext cx="630518" cy="630518"/>
          </a:xfrm>
          <a:custGeom>
            <a:avLst/>
            <a:gdLst>
              <a:gd name="T0" fmla="*/ 152 w 152"/>
              <a:gd name="T1" fmla="*/ 88 h 152"/>
              <a:gd name="T2" fmla="*/ 152 w 152"/>
              <a:gd name="T3" fmla="*/ 64 h 152"/>
              <a:gd name="T4" fmla="*/ 138 w 152"/>
              <a:gd name="T5" fmla="*/ 64 h 152"/>
              <a:gd name="T6" fmla="*/ 128 w 152"/>
              <a:gd name="T7" fmla="*/ 40 h 152"/>
              <a:gd name="T8" fmla="*/ 138 w 152"/>
              <a:gd name="T9" fmla="*/ 31 h 152"/>
              <a:gd name="T10" fmla="*/ 121 w 152"/>
              <a:gd name="T11" fmla="*/ 14 h 152"/>
              <a:gd name="T12" fmla="*/ 111 w 152"/>
              <a:gd name="T13" fmla="*/ 24 h 152"/>
              <a:gd name="T14" fmla="*/ 88 w 152"/>
              <a:gd name="T15" fmla="*/ 14 h 152"/>
              <a:gd name="T16" fmla="*/ 88 w 152"/>
              <a:gd name="T17" fmla="*/ 0 h 152"/>
              <a:gd name="T18" fmla="*/ 64 w 152"/>
              <a:gd name="T19" fmla="*/ 0 h 152"/>
              <a:gd name="T20" fmla="*/ 64 w 152"/>
              <a:gd name="T21" fmla="*/ 14 h 152"/>
              <a:gd name="T22" fmla="*/ 41 w 152"/>
              <a:gd name="T23" fmla="*/ 24 h 152"/>
              <a:gd name="T24" fmla="*/ 31 w 152"/>
              <a:gd name="T25" fmla="*/ 14 h 152"/>
              <a:gd name="T26" fmla="*/ 14 w 152"/>
              <a:gd name="T27" fmla="*/ 31 h 152"/>
              <a:gd name="T28" fmla="*/ 24 w 152"/>
              <a:gd name="T29" fmla="*/ 40 h 152"/>
              <a:gd name="T30" fmla="*/ 14 w 152"/>
              <a:gd name="T31" fmla="*/ 64 h 152"/>
              <a:gd name="T32" fmla="*/ 0 w 152"/>
              <a:gd name="T33" fmla="*/ 64 h 152"/>
              <a:gd name="T34" fmla="*/ 0 w 152"/>
              <a:gd name="T35" fmla="*/ 88 h 152"/>
              <a:gd name="T36" fmla="*/ 14 w 152"/>
              <a:gd name="T37" fmla="*/ 88 h 152"/>
              <a:gd name="T38" fmla="*/ 24 w 152"/>
              <a:gd name="T39" fmla="*/ 111 h 152"/>
              <a:gd name="T40" fmla="*/ 14 w 152"/>
              <a:gd name="T41" fmla="*/ 121 h 152"/>
              <a:gd name="T42" fmla="*/ 31 w 152"/>
              <a:gd name="T43" fmla="*/ 138 h 152"/>
              <a:gd name="T44" fmla="*/ 41 w 152"/>
              <a:gd name="T45" fmla="*/ 128 h 152"/>
              <a:gd name="T46" fmla="*/ 64 w 152"/>
              <a:gd name="T47" fmla="*/ 138 h 152"/>
              <a:gd name="T48" fmla="*/ 64 w 152"/>
              <a:gd name="T49" fmla="*/ 152 h 152"/>
              <a:gd name="T50" fmla="*/ 88 w 152"/>
              <a:gd name="T51" fmla="*/ 152 h 152"/>
              <a:gd name="T52" fmla="*/ 88 w 152"/>
              <a:gd name="T53" fmla="*/ 138 h 152"/>
              <a:gd name="T54" fmla="*/ 111 w 152"/>
              <a:gd name="T55" fmla="*/ 128 h 152"/>
              <a:gd name="T56" fmla="*/ 121 w 152"/>
              <a:gd name="T57" fmla="*/ 138 h 152"/>
              <a:gd name="T58" fmla="*/ 138 w 152"/>
              <a:gd name="T59" fmla="*/ 121 h 152"/>
              <a:gd name="T60" fmla="*/ 128 w 152"/>
              <a:gd name="T61" fmla="*/ 111 h 152"/>
              <a:gd name="T62" fmla="*/ 138 w 152"/>
              <a:gd name="T63" fmla="*/ 88 h 152"/>
              <a:gd name="T64" fmla="*/ 152 w 152"/>
              <a:gd name="T65" fmla="*/ 88 h 152"/>
              <a:gd name="T66" fmla="*/ 76 w 152"/>
              <a:gd name="T67" fmla="*/ 115 h 152"/>
              <a:gd name="T68" fmla="*/ 37 w 152"/>
              <a:gd name="T69" fmla="*/ 76 h 152"/>
              <a:gd name="T70" fmla="*/ 76 w 152"/>
              <a:gd name="T71" fmla="*/ 37 h 152"/>
              <a:gd name="T72" fmla="*/ 115 w 152"/>
              <a:gd name="T73" fmla="*/ 76 h 152"/>
              <a:gd name="T74" fmla="*/ 76 w 152"/>
              <a:gd name="T75" fmla="*/ 115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2" h="152">
                <a:moveTo>
                  <a:pt x="152" y="88"/>
                </a:moveTo>
                <a:cubicBezTo>
                  <a:pt x="152" y="64"/>
                  <a:pt x="152" y="64"/>
                  <a:pt x="152" y="64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36" y="55"/>
                  <a:pt x="133" y="47"/>
                  <a:pt x="128" y="40"/>
                </a:cubicBezTo>
                <a:cubicBezTo>
                  <a:pt x="138" y="31"/>
                  <a:pt x="138" y="31"/>
                  <a:pt x="138" y="31"/>
                </a:cubicBezTo>
                <a:cubicBezTo>
                  <a:pt x="121" y="14"/>
                  <a:pt x="121" y="14"/>
                  <a:pt x="121" y="14"/>
                </a:cubicBezTo>
                <a:cubicBezTo>
                  <a:pt x="111" y="24"/>
                  <a:pt x="111" y="24"/>
                  <a:pt x="111" y="24"/>
                </a:cubicBezTo>
                <a:cubicBezTo>
                  <a:pt x="104" y="19"/>
                  <a:pt x="96" y="16"/>
                  <a:pt x="88" y="14"/>
                </a:cubicBezTo>
                <a:cubicBezTo>
                  <a:pt x="88" y="0"/>
                  <a:pt x="88" y="0"/>
                  <a:pt x="88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14"/>
                  <a:pt x="64" y="14"/>
                  <a:pt x="64" y="14"/>
                </a:cubicBezTo>
                <a:cubicBezTo>
                  <a:pt x="56" y="16"/>
                  <a:pt x="48" y="19"/>
                  <a:pt x="41" y="24"/>
                </a:cubicBezTo>
                <a:cubicBezTo>
                  <a:pt x="31" y="14"/>
                  <a:pt x="31" y="14"/>
                  <a:pt x="31" y="14"/>
                </a:cubicBezTo>
                <a:cubicBezTo>
                  <a:pt x="14" y="31"/>
                  <a:pt x="14" y="31"/>
                  <a:pt x="14" y="31"/>
                </a:cubicBezTo>
                <a:cubicBezTo>
                  <a:pt x="24" y="40"/>
                  <a:pt x="24" y="40"/>
                  <a:pt x="24" y="40"/>
                </a:cubicBezTo>
                <a:cubicBezTo>
                  <a:pt x="19" y="47"/>
                  <a:pt x="16" y="55"/>
                  <a:pt x="14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88"/>
                  <a:pt x="0" y="88"/>
                  <a:pt x="0" y="88"/>
                </a:cubicBezTo>
                <a:cubicBezTo>
                  <a:pt x="14" y="88"/>
                  <a:pt x="14" y="88"/>
                  <a:pt x="14" y="88"/>
                </a:cubicBezTo>
                <a:cubicBezTo>
                  <a:pt x="16" y="96"/>
                  <a:pt x="19" y="104"/>
                  <a:pt x="24" y="111"/>
                </a:cubicBezTo>
                <a:cubicBezTo>
                  <a:pt x="14" y="121"/>
                  <a:pt x="14" y="121"/>
                  <a:pt x="14" y="121"/>
                </a:cubicBezTo>
                <a:cubicBezTo>
                  <a:pt x="31" y="138"/>
                  <a:pt x="31" y="138"/>
                  <a:pt x="31" y="138"/>
                </a:cubicBezTo>
                <a:cubicBezTo>
                  <a:pt x="41" y="128"/>
                  <a:pt x="41" y="128"/>
                  <a:pt x="41" y="128"/>
                </a:cubicBezTo>
                <a:cubicBezTo>
                  <a:pt x="48" y="133"/>
                  <a:pt x="56" y="136"/>
                  <a:pt x="64" y="138"/>
                </a:cubicBezTo>
                <a:cubicBezTo>
                  <a:pt x="64" y="152"/>
                  <a:pt x="64" y="152"/>
                  <a:pt x="64" y="152"/>
                </a:cubicBezTo>
                <a:cubicBezTo>
                  <a:pt x="88" y="152"/>
                  <a:pt x="88" y="152"/>
                  <a:pt x="88" y="152"/>
                </a:cubicBezTo>
                <a:cubicBezTo>
                  <a:pt x="88" y="138"/>
                  <a:pt x="88" y="138"/>
                  <a:pt x="88" y="138"/>
                </a:cubicBezTo>
                <a:cubicBezTo>
                  <a:pt x="96" y="136"/>
                  <a:pt x="104" y="133"/>
                  <a:pt x="111" y="128"/>
                </a:cubicBezTo>
                <a:cubicBezTo>
                  <a:pt x="121" y="138"/>
                  <a:pt x="121" y="138"/>
                  <a:pt x="121" y="138"/>
                </a:cubicBezTo>
                <a:cubicBezTo>
                  <a:pt x="138" y="121"/>
                  <a:pt x="138" y="121"/>
                  <a:pt x="138" y="121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33" y="104"/>
                  <a:pt x="136" y="96"/>
                  <a:pt x="138" y="88"/>
                </a:cubicBezTo>
                <a:lnTo>
                  <a:pt x="152" y="88"/>
                </a:lnTo>
                <a:close/>
                <a:moveTo>
                  <a:pt x="76" y="115"/>
                </a:moveTo>
                <a:cubicBezTo>
                  <a:pt x="54" y="115"/>
                  <a:pt x="37" y="98"/>
                  <a:pt x="37" y="76"/>
                </a:cubicBezTo>
                <a:cubicBezTo>
                  <a:pt x="37" y="54"/>
                  <a:pt x="54" y="37"/>
                  <a:pt x="76" y="37"/>
                </a:cubicBezTo>
                <a:cubicBezTo>
                  <a:pt x="98" y="37"/>
                  <a:pt x="115" y="54"/>
                  <a:pt x="115" y="76"/>
                </a:cubicBezTo>
                <a:cubicBezTo>
                  <a:pt x="115" y="98"/>
                  <a:pt x="98" y="115"/>
                  <a:pt x="76" y="115"/>
                </a:cubicBezTo>
                <a:close/>
              </a:path>
            </a:pathLst>
          </a:custGeom>
          <a:solidFill>
            <a:srgbClr val="4444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49"/>
          <p:cNvSpPr>
            <a:spLocks noEditPoints="1"/>
          </p:cNvSpPr>
          <p:nvPr/>
        </p:nvSpPr>
        <p:spPr bwMode="auto">
          <a:xfrm>
            <a:off x="6737388" y="3294110"/>
            <a:ext cx="596272" cy="527780"/>
          </a:xfrm>
          <a:custGeom>
            <a:avLst/>
            <a:gdLst>
              <a:gd name="T0" fmla="*/ 29 w 144"/>
              <a:gd name="T1" fmla="*/ 53 h 127"/>
              <a:gd name="T2" fmla="*/ 45 w 144"/>
              <a:gd name="T3" fmla="*/ 72 h 127"/>
              <a:gd name="T4" fmla="*/ 65 w 144"/>
              <a:gd name="T5" fmla="*/ 58 h 127"/>
              <a:gd name="T6" fmla="*/ 50 w 144"/>
              <a:gd name="T7" fmla="*/ 39 h 127"/>
              <a:gd name="T8" fmla="*/ 65 w 144"/>
              <a:gd name="T9" fmla="*/ 29 h 127"/>
              <a:gd name="T10" fmla="*/ 8 w 144"/>
              <a:gd name="T11" fmla="*/ 0 h 127"/>
              <a:gd name="T12" fmla="*/ 13 w 144"/>
              <a:gd name="T13" fmla="*/ 63 h 127"/>
              <a:gd name="T14" fmla="*/ 29 w 144"/>
              <a:gd name="T15" fmla="*/ 53 h 127"/>
              <a:gd name="T16" fmla="*/ 115 w 144"/>
              <a:gd name="T17" fmla="*/ 53 h 127"/>
              <a:gd name="T18" fmla="*/ 131 w 144"/>
              <a:gd name="T19" fmla="*/ 63 h 127"/>
              <a:gd name="T20" fmla="*/ 136 w 144"/>
              <a:gd name="T21" fmla="*/ 0 h 127"/>
              <a:gd name="T22" fmla="*/ 80 w 144"/>
              <a:gd name="T23" fmla="*/ 29 h 127"/>
              <a:gd name="T24" fmla="*/ 95 w 144"/>
              <a:gd name="T25" fmla="*/ 39 h 127"/>
              <a:gd name="T26" fmla="*/ 0 w 144"/>
              <a:gd name="T27" fmla="*/ 103 h 127"/>
              <a:gd name="T28" fmla="*/ 5 w 144"/>
              <a:gd name="T29" fmla="*/ 127 h 127"/>
              <a:gd name="T30" fmla="*/ 115 w 144"/>
              <a:gd name="T31" fmla="*/ 53 h 127"/>
              <a:gd name="T32" fmla="*/ 101 w 144"/>
              <a:gd name="T33" fmla="*/ 86 h 127"/>
              <a:gd name="T34" fmla="*/ 81 w 144"/>
              <a:gd name="T35" fmla="*/ 103 h 127"/>
              <a:gd name="T36" fmla="*/ 139 w 144"/>
              <a:gd name="T37" fmla="*/ 127 h 127"/>
              <a:gd name="T38" fmla="*/ 144 w 144"/>
              <a:gd name="T39" fmla="*/ 103 h 127"/>
              <a:gd name="T40" fmla="*/ 101 w 144"/>
              <a:gd name="T41" fmla="*/ 86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4" h="127">
                <a:moveTo>
                  <a:pt x="29" y="53"/>
                </a:moveTo>
                <a:cubicBezTo>
                  <a:pt x="34" y="60"/>
                  <a:pt x="39" y="66"/>
                  <a:pt x="45" y="72"/>
                </a:cubicBezTo>
                <a:cubicBezTo>
                  <a:pt x="51" y="68"/>
                  <a:pt x="58" y="63"/>
                  <a:pt x="65" y="58"/>
                </a:cubicBezTo>
                <a:cubicBezTo>
                  <a:pt x="59" y="52"/>
                  <a:pt x="54" y="46"/>
                  <a:pt x="50" y="39"/>
                </a:cubicBezTo>
                <a:cubicBezTo>
                  <a:pt x="65" y="29"/>
                  <a:pt x="65" y="29"/>
                  <a:pt x="65" y="29"/>
                </a:cubicBezTo>
                <a:cubicBezTo>
                  <a:pt x="8" y="0"/>
                  <a:pt x="8" y="0"/>
                  <a:pt x="8" y="0"/>
                </a:cubicBezTo>
                <a:cubicBezTo>
                  <a:pt x="13" y="63"/>
                  <a:pt x="13" y="63"/>
                  <a:pt x="13" y="63"/>
                </a:cubicBezTo>
                <a:lnTo>
                  <a:pt x="29" y="53"/>
                </a:lnTo>
                <a:close/>
                <a:moveTo>
                  <a:pt x="115" y="53"/>
                </a:moveTo>
                <a:cubicBezTo>
                  <a:pt x="131" y="63"/>
                  <a:pt x="131" y="63"/>
                  <a:pt x="131" y="63"/>
                </a:cubicBezTo>
                <a:cubicBezTo>
                  <a:pt x="136" y="0"/>
                  <a:pt x="136" y="0"/>
                  <a:pt x="136" y="0"/>
                </a:cubicBezTo>
                <a:cubicBezTo>
                  <a:pt x="80" y="29"/>
                  <a:pt x="80" y="29"/>
                  <a:pt x="80" y="29"/>
                </a:cubicBezTo>
                <a:cubicBezTo>
                  <a:pt x="95" y="39"/>
                  <a:pt x="95" y="39"/>
                  <a:pt x="95" y="39"/>
                </a:cubicBezTo>
                <a:cubicBezTo>
                  <a:pt x="61" y="90"/>
                  <a:pt x="1" y="103"/>
                  <a:pt x="0" y="103"/>
                </a:cubicBezTo>
                <a:cubicBezTo>
                  <a:pt x="5" y="127"/>
                  <a:pt x="5" y="127"/>
                  <a:pt x="5" y="127"/>
                </a:cubicBezTo>
                <a:cubicBezTo>
                  <a:pt x="8" y="127"/>
                  <a:pt x="75" y="112"/>
                  <a:pt x="115" y="53"/>
                </a:cubicBezTo>
                <a:close/>
                <a:moveTo>
                  <a:pt x="101" y="86"/>
                </a:moveTo>
                <a:cubicBezTo>
                  <a:pt x="95" y="92"/>
                  <a:pt x="88" y="98"/>
                  <a:pt x="81" y="103"/>
                </a:cubicBezTo>
                <a:cubicBezTo>
                  <a:pt x="111" y="121"/>
                  <a:pt x="137" y="127"/>
                  <a:pt x="139" y="127"/>
                </a:cubicBezTo>
                <a:cubicBezTo>
                  <a:pt x="144" y="103"/>
                  <a:pt x="144" y="103"/>
                  <a:pt x="144" y="103"/>
                </a:cubicBezTo>
                <a:cubicBezTo>
                  <a:pt x="144" y="103"/>
                  <a:pt x="124" y="99"/>
                  <a:pt x="101" y="86"/>
                </a:cubicBezTo>
                <a:close/>
              </a:path>
            </a:pathLst>
          </a:custGeom>
          <a:solidFill>
            <a:srgbClr val="4444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50"/>
          <p:cNvSpPr/>
          <p:nvPr/>
        </p:nvSpPr>
        <p:spPr bwMode="auto">
          <a:xfrm>
            <a:off x="8812925" y="3287074"/>
            <a:ext cx="495552" cy="582170"/>
          </a:xfrm>
          <a:custGeom>
            <a:avLst/>
            <a:gdLst>
              <a:gd name="T0" fmla="*/ 74 w 120"/>
              <a:gd name="T1" fmla="*/ 39 h 140"/>
              <a:gd name="T2" fmla="*/ 82 w 120"/>
              <a:gd name="T3" fmla="*/ 22 h 140"/>
              <a:gd name="T4" fmla="*/ 60 w 120"/>
              <a:gd name="T5" fmla="*/ 0 h 140"/>
              <a:gd name="T6" fmla="*/ 38 w 120"/>
              <a:gd name="T7" fmla="*/ 22 h 140"/>
              <a:gd name="T8" fmla="*/ 46 w 120"/>
              <a:gd name="T9" fmla="*/ 39 h 140"/>
              <a:gd name="T10" fmla="*/ 8 w 120"/>
              <a:gd name="T11" fmla="*/ 98 h 140"/>
              <a:gd name="T12" fmla="*/ 37 w 120"/>
              <a:gd name="T13" fmla="*/ 78 h 140"/>
              <a:gd name="T14" fmla="*/ 25 w 120"/>
              <a:gd name="T15" fmla="*/ 140 h 140"/>
              <a:gd name="T16" fmla="*/ 45 w 120"/>
              <a:gd name="T17" fmla="*/ 140 h 140"/>
              <a:gd name="T18" fmla="*/ 60 w 120"/>
              <a:gd name="T19" fmla="*/ 114 h 140"/>
              <a:gd name="T20" fmla="*/ 75 w 120"/>
              <a:gd name="T21" fmla="*/ 140 h 140"/>
              <a:gd name="T22" fmla="*/ 95 w 120"/>
              <a:gd name="T23" fmla="*/ 140 h 140"/>
              <a:gd name="T24" fmla="*/ 83 w 120"/>
              <a:gd name="T25" fmla="*/ 78 h 140"/>
              <a:gd name="T26" fmla="*/ 112 w 120"/>
              <a:gd name="T27" fmla="*/ 98 h 140"/>
              <a:gd name="T28" fmla="*/ 74 w 120"/>
              <a:gd name="T29" fmla="*/ 39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0" h="140">
                <a:moveTo>
                  <a:pt x="74" y="39"/>
                </a:moveTo>
                <a:cubicBezTo>
                  <a:pt x="78" y="35"/>
                  <a:pt x="82" y="29"/>
                  <a:pt x="82" y="22"/>
                </a:cubicBezTo>
                <a:cubicBezTo>
                  <a:pt x="82" y="10"/>
                  <a:pt x="72" y="0"/>
                  <a:pt x="60" y="0"/>
                </a:cubicBezTo>
                <a:cubicBezTo>
                  <a:pt x="48" y="0"/>
                  <a:pt x="38" y="10"/>
                  <a:pt x="38" y="22"/>
                </a:cubicBezTo>
                <a:cubicBezTo>
                  <a:pt x="38" y="29"/>
                  <a:pt x="42" y="35"/>
                  <a:pt x="46" y="39"/>
                </a:cubicBezTo>
                <a:cubicBezTo>
                  <a:pt x="24" y="46"/>
                  <a:pt x="0" y="91"/>
                  <a:pt x="8" y="98"/>
                </a:cubicBezTo>
                <a:cubicBezTo>
                  <a:pt x="15" y="105"/>
                  <a:pt x="27" y="91"/>
                  <a:pt x="37" y="78"/>
                </a:cubicBezTo>
                <a:cubicBezTo>
                  <a:pt x="32" y="99"/>
                  <a:pt x="27" y="121"/>
                  <a:pt x="25" y="140"/>
                </a:cubicBezTo>
                <a:cubicBezTo>
                  <a:pt x="45" y="140"/>
                  <a:pt x="45" y="140"/>
                  <a:pt x="45" y="140"/>
                </a:cubicBezTo>
                <a:cubicBezTo>
                  <a:pt x="45" y="129"/>
                  <a:pt x="52" y="114"/>
                  <a:pt x="60" y="114"/>
                </a:cubicBezTo>
                <a:cubicBezTo>
                  <a:pt x="68" y="114"/>
                  <a:pt x="75" y="129"/>
                  <a:pt x="75" y="140"/>
                </a:cubicBezTo>
                <a:cubicBezTo>
                  <a:pt x="95" y="140"/>
                  <a:pt x="95" y="140"/>
                  <a:pt x="95" y="140"/>
                </a:cubicBezTo>
                <a:cubicBezTo>
                  <a:pt x="93" y="121"/>
                  <a:pt x="88" y="99"/>
                  <a:pt x="83" y="78"/>
                </a:cubicBezTo>
                <a:cubicBezTo>
                  <a:pt x="93" y="91"/>
                  <a:pt x="105" y="105"/>
                  <a:pt x="112" y="98"/>
                </a:cubicBezTo>
                <a:cubicBezTo>
                  <a:pt x="120" y="91"/>
                  <a:pt x="96" y="46"/>
                  <a:pt x="74" y="39"/>
                </a:cubicBezTo>
                <a:close/>
              </a:path>
            </a:pathLst>
          </a:custGeom>
          <a:solidFill>
            <a:srgbClr val="4444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51"/>
          <p:cNvSpPr/>
          <p:nvPr/>
        </p:nvSpPr>
        <p:spPr bwMode="auto">
          <a:xfrm>
            <a:off x="2341659" y="3298729"/>
            <a:ext cx="1176430" cy="560012"/>
          </a:xfrm>
          <a:custGeom>
            <a:avLst/>
            <a:gdLst>
              <a:gd name="T0" fmla="*/ 584 w 584"/>
              <a:gd name="T1" fmla="*/ 0 h 278"/>
              <a:gd name="T2" fmla="*/ 449 w 584"/>
              <a:gd name="T3" fmla="*/ 31 h 278"/>
              <a:gd name="T4" fmla="*/ 469 w 584"/>
              <a:gd name="T5" fmla="*/ 62 h 278"/>
              <a:gd name="T6" fmla="*/ 278 w 584"/>
              <a:gd name="T7" fmla="*/ 200 h 278"/>
              <a:gd name="T8" fmla="*/ 214 w 584"/>
              <a:gd name="T9" fmla="*/ 116 h 278"/>
              <a:gd name="T10" fmla="*/ 204 w 584"/>
              <a:gd name="T11" fmla="*/ 101 h 278"/>
              <a:gd name="T12" fmla="*/ 190 w 584"/>
              <a:gd name="T13" fmla="*/ 112 h 278"/>
              <a:gd name="T14" fmla="*/ 0 w 584"/>
              <a:gd name="T15" fmla="*/ 250 h 278"/>
              <a:gd name="T16" fmla="*/ 21 w 584"/>
              <a:gd name="T17" fmla="*/ 278 h 278"/>
              <a:gd name="T18" fmla="*/ 196 w 584"/>
              <a:gd name="T19" fmla="*/ 151 h 278"/>
              <a:gd name="T20" fmla="*/ 260 w 584"/>
              <a:gd name="T21" fmla="*/ 237 h 278"/>
              <a:gd name="T22" fmla="*/ 270 w 584"/>
              <a:gd name="T23" fmla="*/ 252 h 278"/>
              <a:gd name="T24" fmla="*/ 284 w 584"/>
              <a:gd name="T25" fmla="*/ 241 h 278"/>
              <a:gd name="T26" fmla="*/ 490 w 584"/>
              <a:gd name="T27" fmla="*/ 91 h 278"/>
              <a:gd name="T28" fmla="*/ 490 w 584"/>
              <a:gd name="T29" fmla="*/ 91 h 278"/>
              <a:gd name="T30" fmla="*/ 512 w 584"/>
              <a:gd name="T31" fmla="*/ 120 h 278"/>
              <a:gd name="T32" fmla="*/ 584 w 584"/>
              <a:gd name="T33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84" h="278">
                <a:moveTo>
                  <a:pt x="584" y="0"/>
                </a:moveTo>
                <a:lnTo>
                  <a:pt x="449" y="31"/>
                </a:lnTo>
                <a:lnTo>
                  <a:pt x="469" y="62"/>
                </a:lnTo>
                <a:lnTo>
                  <a:pt x="278" y="200"/>
                </a:lnTo>
                <a:lnTo>
                  <a:pt x="214" y="116"/>
                </a:lnTo>
                <a:lnTo>
                  <a:pt x="204" y="101"/>
                </a:lnTo>
                <a:lnTo>
                  <a:pt x="190" y="112"/>
                </a:lnTo>
                <a:lnTo>
                  <a:pt x="0" y="250"/>
                </a:lnTo>
                <a:lnTo>
                  <a:pt x="21" y="278"/>
                </a:lnTo>
                <a:lnTo>
                  <a:pt x="196" y="151"/>
                </a:lnTo>
                <a:lnTo>
                  <a:pt x="260" y="237"/>
                </a:lnTo>
                <a:lnTo>
                  <a:pt x="270" y="252"/>
                </a:lnTo>
                <a:lnTo>
                  <a:pt x="284" y="241"/>
                </a:lnTo>
                <a:lnTo>
                  <a:pt x="490" y="91"/>
                </a:lnTo>
                <a:lnTo>
                  <a:pt x="490" y="91"/>
                </a:lnTo>
                <a:lnTo>
                  <a:pt x="512" y="120"/>
                </a:lnTo>
                <a:lnTo>
                  <a:pt x="584" y="0"/>
                </a:lnTo>
                <a:close/>
              </a:path>
            </a:pathLst>
          </a:custGeom>
          <a:solidFill>
            <a:srgbClr val="4444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TextBox 462"/>
          <p:cNvSpPr txBox="1"/>
          <p:nvPr/>
        </p:nvSpPr>
        <p:spPr>
          <a:xfrm>
            <a:off x="1865047" y="5355305"/>
            <a:ext cx="2031319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2038477" y="4019610"/>
            <a:ext cx="1782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86" name="TextBox 462"/>
          <p:cNvSpPr txBox="1"/>
          <p:nvPr/>
        </p:nvSpPr>
        <p:spPr>
          <a:xfrm>
            <a:off x="3991806" y="5355305"/>
            <a:ext cx="2031319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" name="TextBox 462"/>
          <p:cNvSpPr txBox="1"/>
          <p:nvPr/>
        </p:nvSpPr>
        <p:spPr>
          <a:xfrm>
            <a:off x="6116318" y="5355305"/>
            <a:ext cx="2031319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8" name="TextBox 462"/>
          <p:cNvSpPr txBox="1"/>
          <p:nvPr/>
        </p:nvSpPr>
        <p:spPr>
          <a:xfrm>
            <a:off x="8240830" y="5355305"/>
            <a:ext cx="2031319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6359547" y="4019610"/>
            <a:ext cx="1782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4293815" y="4033177"/>
            <a:ext cx="1782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8417080" y="4019610"/>
            <a:ext cx="1782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6219653" y="588805"/>
            <a:ext cx="5267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spc="30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实践难点</a:t>
            </a:r>
          </a:p>
        </p:txBody>
      </p:sp>
      <p:grpSp>
        <p:nvGrpSpPr>
          <p:cNvPr id="90" name="组合 89"/>
          <p:cNvGrpSpPr/>
          <p:nvPr/>
        </p:nvGrpSpPr>
        <p:grpSpPr>
          <a:xfrm>
            <a:off x="1208468" y="-355428"/>
            <a:ext cx="3073915" cy="2298260"/>
            <a:chOff x="1514195" y="209550"/>
            <a:chExt cx="3073915" cy="2298260"/>
          </a:xfrm>
        </p:grpSpPr>
        <p:sp>
          <p:nvSpPr>
            <p:cNvPr id="6" name="椭圆 5"/>
            <p:cNvSpPr/>
            <p:nvPr/>
          </p:nvSpPr>
          <p:spPr>
            <a:xfrm>
              <a:off x="2299587" y="666750"/>
              <a:ext cx="1600200" cy="1600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3330810" y="3308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3959460" y="2095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1720244" y="15934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514195" y="20506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811402" y="6667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1992616" y="19310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Oval 155"/>
          <p:cNvSpPr>
            <a:spLocks noChangeArrowheads="1"/>
          </p:cNvSpPr>
          <p:nvPr/>
        </p:nvSpPr>
        <p:spPr bwMode="auto">
          <a:xfrm>
            <a:off x="97710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Oval 156"/>
          <p:cNvSpPr>
            <a:spLocks noChangeArrowheads="1"/>
          </p:cNvSpPr>
          <p:nvPr/>
        </p:nvSpPr>
        <p:spPr bwMode="auto">
          <a:xfrm>
            <a:off x="96567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92" name="直接连接符 91"/>
          <p:cNvCxnSpPr/>
          <p:nvPr/>
        </p:nvCxnSpPr>
        <p:spPr>
          <a:xfrm flipV="1">
            <a:off x="632005" y="2147284"/>
            <a:ext cx="4420503" cy="1122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flipV="1">
            <a:off x="4986122" y="2043746"/>
            <a:ext cx="6720451" cy="3460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96" y="350200"/>
            <a:ext cx="1103343" cy="1103343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490627" y="5095393"/>
            <a:ext cx="2152650" cy="571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773784" y="4442356"/>
            <a:ext cx="2152650" cy="571500"/>
          </a:xfrm>
          <a:prstGeom prst="rect">
            <a:avLst/>
          </a:prstGeom>
          <a:solidFill>
            <a:srgbClr val="F26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8177973" y="3931551"/>
            <a:ext cx="2152650" cy="571500"/>
          </a:xfrm>
          <a:prstGeom prst="rect">
            <a:avLst/>
          </a:prstGeom>
          <a:solidFill>
            <a:srgbClr val="6BB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41"/>
          <p:cNvSpPr txBox="1"/>
          <p:nvPr/>
        </p:nvSpPr>
        <p:spPr>
          <a:xfrm>
            <a:off x="1504834" y="5196485"/>
            <a:ext cx="2124236" cy="369316"/>
          </a:xfrm>
          <a:prstGeom prst="rect">
            <a:avLst/>
          </a:prstGeom>
          <a:noFill/>
          <a:effectLst/>
        </p:spPr>
        <p:txBody>
          <a:bodyPr wrap="square" lIns="91424" tIns="45712" rIns="91424" bIns="45712" rtlCol="0">
            <a:spAutoFit/>
          </a:bodyPr>
          <a:lstStyle/>
          <a:p>
            <a:pPr defTabSz="914400"/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6" name="TextBox 41"/>
          <p:cNvSpPr txBox="1"/>
          <p:nvPr/>
        </p:nvSpPr>
        <p:spPr>
          <a:xfrm>
            <a:off x="4802198" y="4543448"/>
            <a:ext cx="2124236" cy="369316"/>
          </a:xfrm>
          <a:prstGeom prst="rect">
            <a:avLst/>
          </a:prstGeom>
          <a:noFill/>
          <a:effectLst/>
        </p:spPr>
        <p:txBody>
          <a:bodyPr wrap="square" lIns="91424" tIns="45712" rIns="91424" bIns="45712" rtlCol="0">
            <a:spAutoFit/>
          </a:bodyPr>
          <a:lstStyle/>
          <a:p>
            <a:pPr defTabSz="914400"/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7" name="TextBox 41"/>
          <p:cNvSpPr txBox="1"/>
          <p:nvPr/>
        </p:nvSpPr>
        <p:spPr>
          <a:xfrm>
            <a:off x="8177973" y="4032720"/>
            <a:ext cx="2124236" cy="369316"/>
          </a:xfrm>
          <a:prstGeom prst="rect">
            <a:avLst/>
          </a:prstGeom>
          <a:noFill/>
          <a:effectLst/>
        </p:spPr>
        <p:txBody>
          <a:bodyPr wrap="square" lIns="91424" tIns="45712" rIns="91424" bIns="45712" rtlCol="0">
            <a:spAutoFit/>
          </a:bodyPr>
          <a:lstStyle/>
          <a:p>
            <a:pPr defTabSz="914400"/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8" name="TextBox 462"/>
          <p:cNvSpPr txBox="1"/>
          <p:nvPr/>
        </p:nvSpPr>
        <p:spPr>
          <a:xfrm>
            <a:off x="1490926" y="3988344"/>
            <a:ext cx="2031319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TextBox 462"/>
          <p:cNvSpPr txBox="1"/>
          <p:nvPr/>
        </p:nvSpPr>
        <p:spPr>
          <a:xfrm>
            <a:off x="4773784" y="3352111"/>
            <a:ext cx="2031319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" name="TextBox 462"/>
          <p:cNvSpPr txBox="1"/>
          <p:nvPr/>
        </p:nvSpPr>
        <p:spPr>
          <a:xfrm>
            <a:off x="8270890" y="2859533"/>
            <a:ext cx="2031319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Freeform 33"/>
          <p:cNvSpPr>
            <a:spLocks noEditPoints="1"/>
          </p:cNvSpPr>
          <p:nvPr/>
        </p:nvSpPr>
        <p:spPr bwMode="auto">
          <a:xfrm>
            <a:off x="629183" y="4217847"/>
            <a:ext cx="882511" cy="882511"/>
          </a:xfrm>
          <a:custGeom>
            <a:avLst/>
            <a:gdLst>
              <a:gd name="T0" fmla="*/ 246 w 492"/>
              <a:gd name="T1" fmla="*/ 0 h 492"/>
              <a:gd name="T2" fmla="*/ 0 w 492"/>
              <a:gd name="T3" fmla="*/ 246 h 492"/>
              <a:gd name="T4" fmla="*/ 246 w 492"/>
              <a:gd name="T5" fmla="*/ 492 h 492"/>
              <a:gd name="T6" fmla="*/ 492 w 492"/>
              <a:gd name="T7" fmla="*/ 246 h 492"/>
              <a:gd name="T8" fmla="*/ 246 w 492"/>
              <a:gd name="T9" fmla="*/ 0 h 492"/>
              <a:gd name="T10" fmla="*/ 246 w 492"/>
              <a:gd name="T11" fmla="*/ 441 h 492"/>
              <a:gd name="T12" fmla="*/ 51 w 492"/>
              <a:gd name="T13" fmla="*/ 246 h 492"/>
              <a:gd name="T14" fmla="*/ 246 w 492"/>
              <a:gd name="T15" fmla="*/ 51 h 492"/>
              <a:gd name="T16" fmla="*/ 441 w 492"/>
              <a:gd name="T17" fmla="*/ 246 h 492"/>
              <a:gd name="T18" fmla="*/ 246 w 492"/>
              <a:gd name="T19" fmla="*/ 441 h 492"/>
              <a:gd name="T20" fmla="*/ 182 w 492"/>
              <a:gd name="T21" fmla="*/ 240 h 492"/>
              <a:gd name="T22" fmla="*/ 220 w 492"/>
              <a:gd name="T23" fmla="*/ 195 h 492"/>
              <a:gd name="T24" fmla="*/ 182 w 492"/>
              <a:gd name="T25" fmla="*/ 150 h 492"/>
              <a:gd name="T26" fmla="*/ 144 w 492"/>
              <a:gd name="T27" fmla="*/ 195 h 492"/>
              <a:gd name="T28" fmla="*/ 182 w 492"/>
              <a:gd name="T29" fmla="*/ 240 h 492"/>
              <a:gd name="T30" fmla="*/ 310 w 492"/>
              <a:gd name="T31" fmla="*/ 240 h 492"/>
              <a:gd name="T32" fmla="*/ 348 w 492"/>
              <a:gd name="T33" fmla="*/ 195 h 492"/>
              <a:gd name="T34" fmla="*/ 310 w 492"/>
              <a:gd name="T35" fmla="*/ 150 h 492"/>
              <a:gd name="T36" fmla="*/ 272 w 492"/>
              <a:gd name="T37" fmla="*/ 195 h 492"/>
              <a:gd name="T38" fmla="*/ 310 w 492"/>
              <a:gd name="T39" fmla="*/ 240 h 492"/>
              <a:gd name="T40" fmla="*/ 357 w 492"/>
              <a:gd name="T41" fmla="*/ 280 h 492"/>
              <a:gd name="T42" fmla="*/ 331 w 492"/>
              <a:gd name="T43" fmla="*/ 288 h 492"/>
              <a:gd name="T44" fmla="*/ 246 w 492"/>
              <a:gd name="T45" fmla="*/ 329 h 492"/>
              <a:gd name="T46" fmla="*/ 161 w 492"/>
              <a:gd name="T47" fmla="*/ 288 h 492"/>
              <a:gd name="T48" fmla="*/ 135 w 492"/>
              <a:gd name="T49" fmla="*/ 280 h 492"/>
              <a:gd name="T50" fmla="*/ 126 w 492"/>
              <a:gd name="T51" fmla="*/ 306 h 492"/>
              <a:gd name="T52" fmla="*/ 246 w 492"/>
              <a:gd name="T53" fmla="*/ 368 h 492"/>
              <a:gd name="T54" fmla="*/ 366 w 492"/>
              <a:gd name="T55" fmla="*/ 306 h 492"/>
              <a:gd name="T56" fmla="*/ 357 w 492"/>
              <a:gd name="T57" fmla="*/ 280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2" h="492">
                <a:moveTo>
                  <a:pt x="246" y="0"/>
                </a:moveTo>
                <a:cubicBezTo>
                  <a:pt x="110" y="0"/>
                  <a:pt x="0" y="110"/>
                  <a:pt x="0" y="246"/>
                </a:cubicBezTo>
                <a:cubicBezTo>
                  <a:pt x="0" y="382"/>
                  <a:pt x="110" y="492"/>
                  <a:pt x="246" y="492"/>
                </a:cubicBezTo>
                <a:cubicBezTo>
                  <a:pt x="382" y="492"/>
                  <a:pt x="492" y="382"/>
                  <a:pt x="492" y="246"/>
                </a:cubicBezTo>
                <a:cubicBezTo>
                  <a:pt x="492" y="110"/>
                  <a:pt x="382" y="0"/>
                  <a:pt x="246" y="0"/>
                </a:cubicBezTo>
                <a:close/>
                <a:moveTo>
                  <a:pt x="246" y="441"/>
                </a:moveTo>
                <a:cubicBezTo>
                  <a:pt x="139" y="441"/>
                  <a:pt x="51" y="353"/>
                  <a:pt x="51" y="246"/>
                </a:cubicBezTo>
                <a:cubicBezTo>
                  <a:pt x="51" y="139"/>
                  <a:pt x="139" y="51"/>
                  <a:pt x="246" y="51"/>
                </a:cubicBezTo>
                <a:cubicBezTo>
                  <a:pt x="353" y="51"/>
                  <a:pt x="441" y="139"/>
                  <a:pt x="441" y="246"/>
                </a:cubicBezTo>
                <a:cubicBezTo>
                  <a:pt x="441" y="353"/>
                  <a:pt x="353" y="441"/>
                  <a:pt x="246" y="441"/>
                </a:cubicBezTo>
                <a:close/>
                <a:moveTo>
                  <a:pt x="182" y="240"/>
                </a:moveTo>
                <a:cubicBezTo>
                  <a:pt x="203" y="240"/>
                  <a:pt x="220" y="220"/>
                  <a:pt x="220" y="195"/>
                </a:cubicBezTo>
                <a:cubicBezTo>
                  <a:pt x="220" y="170"/>
                  <a:pt x="203" y="150"/>
                  <a:pt x="182" y="150"/>
                </a:cubicBezTo>
                <a:cubicBezTo>
                  <a:pt x="161" y="150"/>
                  <a:pt x="144" y="170"/>
                  <a:pt x="144" y="195"/>
                </a:cubicBezTo>
                <a:cubicBezTo>
                  <a:pt x="144" y="220"/>
                  <a:pt x="161" y="240"/>
                  <a:pt x="182" y="240"/>
                </a:cubicBezTo>
                <a:close/>
                <a:moveTo>
                  <a:pt x="310" y="240"/>
                </a:moveTo>
                <a:cubicBezTo>
                  <a:pt x="331" y="240"/>
                  <a:pt x="348" y="220"/>
                  <a:pt x="348" y="195"/>
                </a:cubicBezTo>
                <a:cubicBezTo>
                  <a:pt x="348" y="170"/>
                  <a:pt x="331" y="150"/>
                  <a:pt x="310" y="150"/>
                </a:cubicBezTo>
                <a:cubicBezTo>
                  <a:pt x="289" y="150"/>
                  <a:pt x="272" y="170"/>
                  <a:pt x="272" y="195"/>
                </a:cubicBezTo>
                <a:cubicBezTo>
                  <a:pt x="272" y="220"/>
                  <a:pt x="289" y="240"/>
                  <a:pt x="310" y="240"/>
                </a:cubicBezTo>
                <a:close/>
                <a:moveTo>
                  <a:pt x="357" y="280"/>
                </a:moveTo>
                <a:cubicBezTo>
                  <a:pt x="348" y="275"/>
                  <a:pt x="336" y="279"/>
                  <a:pt x="331" y="288"/>
                </a:cubicBezTo>
                <a:cubicBezTo>
                  <a:pt x="330" y="290"/>
                  <a:pt x="309" y="329"/>
                  <a:pt x="246" y="329"/>
                </a:cubicBezTo>
                <a:cubicBezTo>
                  <a:pt x="183" y="329"/>
                  <a:pt x="162" y="290"/>
                  <a:pt x="161" y="288"/>
                </a:cubicBezTo>
                <a:cubicBezTo>
                  <a:pt x="156" y="279"/>
                  <a:pt x="145" y="275"/>
                  <a:pt x="135" y="280"/>
                </a:cubicBezTo>
                <a:cubicBezTo>
                  <a:pt x="126" y="285"/>
                  <a:pt x="122" y="296"/>
                  <a:pt x="126" y="306"/>
                </a:cubicBezTo>
                <a:cubicBezTo>
                  <a:pt x="128" y="308"/>
                  <a:pt x="158" y="368"/>
                  <a:pt x="246" y="368"/>
                </a:cubicBezTo>
                <a:cubicBezTo>
                  <a:pt x="334" y="368"/>
                  <a:pt x="364" y="308"/>
                  <a:pt x="366" y="306"/>
                </a:cubicBezTo>
                <a:cubicBezTo>
                  <a:pt x="370" y="296"/>
                  <a:pt x="366" y="285"/>
                  <a:pt x="357" y="280"/>
                </a:cubicBez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34"/>
          <p:cNvSpPr>
            <a:spLocks noEditPoints="1"/>
          </p:cNvSpPr>
          <p:nvPr/>
        </p:nvSpPr>
        <p:spPr bwMode="auto">
          <a:xfrm>
            <a:off x="3892032" y="3559845"/>
            <a:ext cx="881752" cy="882511"/>
          </a:xfrm>
          <a:custGeom>
            <a:avLst/>
            <a:gdLst>
              <a:gd name="T0" fmla="*/ 246 w 492"/>
              <a:gd name="T1" fmla="*/ 0 h 492"/>
              <a:gd name="T2" fmla="*/ 0 w 492"/>
              <a:gd name="T3" fmla="*/ 246 h 492"/>
              <a:gd name="T4" fmla="*/ 246 w 492"/>
              <a:gd name="T5" fmla="*/ 492 h 492"/>
              <a:gd name="T6" fmla="*/ 492 w 492"/>
              <a:gd name="T7" fmla="*/ 246 h 492"/>
              <a:gd name="T8" fmla="*/ 246 w 492"/>
              <a:gd name="T9" fmla="*/ 0 h 492"/>
              <a:gd name="T10" fmla="*/ 246 w 492"/>
              <a:gd name="T11" fmla="*/ 441 h 492"/>
              <a:gd name="T12" fmla="*/ 51 w 492"/>
              <a:gd name="T13" fmla="*/ 246 h 492"/>
              <a:gd name="T14" fmla="*/ 246 w 492"/>
              <a:gd name="T15" fmla="*/ 51 h 492"/>
              <a:gd name="T16" fmla="*/ 441 w 492"/>
              <a:gd name="T17" fmla="*/ 246 h 492"/>
              <a:gd name="T18" fmla="*/ 246 w 492"/>
              <a:gd name="T19" fmla="*/ 441 h 492"/>
              <a:gd name="T20" fmla="*/ 310 w 492"/>
              <a:gd name="T21" fmla="*/ 150 h 492"/>
              <a:gd name="T22" fmla="*/ 272 w 492"/>
              <a:gd name="T23" fmla="*/ 195 h 492"/>
              <a:gd name="T24" fmla="*/ 310 w 492"/>
              <a:gd name="T25" fmla="*/ 240 h 492"/>
              <a:gd name="T26" fmla="*/ 348 w 492"/>
              <a:gd name="T27" fmla="*/ 195 h 492"/>
              <a:gd name="T28" fmla="*/ 310 w 492"/>
              <a:gd name="T29" fmla="*/ 150 h 492"/>
              <a:gd name="T30" fmla="*/ 182 w 492"/>
              <a:gd name="T31" fmla="*/ 240 h 492"/>
              <a:gd name="T32" fmla="*/ 220 w 492"/>
              <a:gd name="T33" fmla="*/ 195 h 492"/>
              <a:gd name="T34" fmla="*/ 182 w 492"/>
              <a:gd name="T35" fmla="*/ 150 h 492"/>
              <a:gd name="T36" fmla="*/ 144 w 492"/>
              <a:gd name="T37" fmla="*/ 195 h 492"/>
              <a:gd name="T38" fmla="*/ 182 w 492"/>
              <a:gd name="T39" fmla="*/ 240 h 492"/>
              <a:gd name="T40" fmla="*/ 323 w 492"/>
              <a:gd name="T41" fmla="*/ 304 h 492"/>
              <a:gd name="T42" fmla="*/ 169 w 492"/>
              <a:gd name="T43" fmla="*/ 304 h 492"/>
              <a:gd name="T44" fmla="*/ 150 w 492"/>
              <a:gd name="T45" fmla="*/ 323 h 492"/>
              <a:gd name="T46" fmla="*/ 169 w 492"/>
              <a:gd name="T47" fmla="*/ 342 h 492"/>
              <a:gd name="T48" fmla="*/ 323 w 492"/>
              <a:gd name="T49" fmla="*/ 342 h 492"/>
              <a:gd name="T50" fmla="*/ 342 w 492"/>
              <a:gd name="T51" fmla="*/ 323 h 492"/>
              <a:gd name="T52" fmla="*/ 323 w 492"/>
              <a:gd name="T53" fmla="*/ 304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2" h="492">
                <a:moveTo>
                  <a:pt x="246" y="0"/>
                </a:moveTo>
                <a:cubicBezTo>
                  <a:pt x="110" y="0"/>
                  <a:pt x="0" y="110"/>
                  <a:pt x="0" y="246"/>
                </a:cubicBezTo>
                <a:cubicBezTo>
                  <a:pt x="0" y="382"/>
                  <a:pt x="110" y="492"/>
                  <a:pt x="246" y="492"/>
                </a:cubicBezTo>
                <a:cubicBezTo>
                  <a:pt x="382" y="492"/>
                  <a:pt x="492" y="382"/>
                  <a:pt x="492" y="246"/>
                </a:cubicBezTo>
                <a:cubicBezTo>
                  <a:pt x="492" y="110"/>
                  <a:pt x="382" y="0"/>
                  <a:pt x="246" y="0"/>
                </a:cubicBezTo>
                <a:close/>
                <a:moveTo>
                  <a:pt x="246" y="441"/>
                </a:moveTo>
                <a:cubicBezTo>
                  <a:pt x="139" y="441"/>
                  <a:pt x="51" y="353"/>
                  <a:pt x="51" y="246"/>
                </a:cubicBezTo>
                <a:cubicBezTo>
                  <a:pt x="51" y="139"/>
                  <a:pt x="139" y="51"/>
                  <a:pt x="246" y="51"/>
                </a:cubicBezTo>
                <a:cubicBezTo>
                  <a:pt x="353" y="51"/>
                  <a:pt x="441" y="139"/>
                  <a:pt x="441" y="246"/>
                </a:cubicBezTo>
                <a:cubicBezTo>
                  <a:pt x="441" y="353"/>
                  <a:pt x="353" y="441"/>
                  <a:pt x="246" y="441"/>
                </a:cubicBezTo>
                <a:close/>
                <a:moveTo>
                  <a:pt x="310" y="150"/>
                </a:moveTo>
                <a:cubicBezTo>
                  <a:pt x="289" y="150"/>
                  <a:pt x="272" y="170"/>
                  <a:pt x="272" y="195"/>
                </a:cubicBezTo>
                <a:cubicBezTo>
                  <a:pt x="272" y="220"/>
                  <a:pt x="289" y="240"/>
                  <a:pt x="310" y="240"/>
                </a:cubicBezTo>
                <a:cubicBezTo>
                  <a:pt x="331" y="240"/>
                  <a:pt x="348" y="220"/>
                  <a:pt x="348" y="195"/>
                </a:cubicBezTo>
                <a:cubicBezTo>
                  <a:pt x="348" y="170"/>
                  <a:pt x="331" y="150"/>
                  <a:pt x="310" y="150"/>
                </a:cubicBezTo>
                <a:close/>
                <a:moveTo>
                  <a:pt x="182" y="240"/>
                </a:moveTo>
                <a:cubicBezTo>
                  <a:pt x="203" y="240"/>
                  <a:pt x="220" y="220"/>
                  <a:pt x="220" y="195"/>
                </a:cubicBezTo>
                <a:cubicBezTo>
                  <a:pt x="220" y="170"/>
                  <a:pt x="203" y="150"/>
                  <a:pt x="182" y="150"/>
                </a:cubicBezTo>
                <a:cubicBezTo>
                  <a:pt x="161" y="150"/>
                  <a:pt x="144" y="170"/>
                  <a:pt x="144" y="195"/>
                </a:cubicBezTo>
                <a:cubicBezTo>
                  <a:pt x="144" y="220"/>
                  <a:pt x="161" y="240"/>
                  <a:pt x="182" y="240"/>
                </a:cubicBezTo>
                <a:close/>
                <a:moveTo>
                  <a:pt x="323" y="304"/>
                </a:moveTo>
                <a:cubicBezTo>
                  <a:pt x="169" y="304"/>
                  <a:pt x="169" y="304"/>
                  <a:pt x="169" y="304"/>
                </a:cubicBezTo>
                <a:cubicBezTo>
                  <a:pt x="159" y="304"/>
                  <a:pt x="150" y="312"/>
                  <a:pt x="150" y="323"/>
                </a:cubicBezTo>
                <a:cubicBezTo>
                  <a:pt x="150" y="333"/>
                  <a:pt x="159" y="342"/>
                  <a:pt x="169" y="342"/>
                </a:cubicBezTo>
                <a:cubicBezTo>
                  <a:pt x="323" y="342"/>
                  <a:pt x="323" y="342"/>
                  <a:pt x="323" y="342"/>
                </a:cubicBezTo>
                <a:cubicBezTo>
                  <a:pt x="333" y="342"/>
                  <a:pt x="342" y="333"/>
                  <a:pt x="342" y="323"/>
                </a:cubicBezTo>
                <a:cubicBezTo>
                  <a:pt x="342" y="312"/>
                  <a:pt x="333" y="304"/>
                  <a:pt x="323" y="304"/>
                </a:cubicBezTo>
                <a:close/>
              </a:path>
            </a:pathLst>
          </a:custGeom>
          <a:solidFill>
            <a:srgbClr val="F26E2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35"/>
          <p:cNvSpPr>
            <a:spLocks noEditPoints="1"/>
          </p:cNvSpPr>
          <p:nvPr/>
        </p:nvSpPr>
        <p:spPr bwMode="auto">
          <a:xfrm>
            <a:off x="7295462" y="3049040"/>
            <a:ext cx="882511" cy="882511"/>
          </a:xfrm>
          <a:custGeom>
            <a:avLst/>
            <a:gdLst>
              <a:gd name="T0" fmla="*/ 246 w 492"/>
              <a:gd name="T1" fmla="*/ 0 h 492"/>
              <a:gd name="T2" fmla="*/ 0 w 492"/>
              <a:gd name="T3" fmla="*/ 246 h 492"/>
              <a:gd name="T4" fmla="*/ 246 w 492"/>
              <a:gd name="T5" fmla="*/ 492 h 492"/>
              <a:gd name="T6" fmla="*/ 492 w 492"/>
              <a:gd name="T7" fmla="*/ 246 h 492"/>
              <a:gd name="T8" fmla="*/ 246 w 492"/>
              <a:gd name="T9" fmla="*/ 0 h 492"/>
              <a:gd name="T10" fmla="*/ 246 w 492"/>
              <a:gd name="T11" fmla="*/ 441 h 492"/>
              <a:gd name="T12" fmla="*/ 51 w 492"/>
              <a:gd name="T13" fmla="*/ 246 h 492"/>
              <a:gd name="T14" fmla="*/ 246 w 492"/>
              <a:gd name="T15" fmla="*/ 51 h 492"/>
              <a:gd name="T16" fmla="*/ 441 w 492"/>
              <a:gd name="T17" fmla="*/ 246 h 492"/>
              <a:gd name="T18" fmla="*/ 246 w 492"/>
              <a:gd name="T19" fmla="*/ 441 h 492"/>
              <a:gd name="T20" fmla="*/ 310 w 492"/>
              <a:gd name="T21" fmla="*/ 240 h 492"/>
              <a:gd name="T22" fmla="*/ 348 w 492"/>
              <a:gd name="T23" fmla="*/ 195 h 492"/>
              <a:gd name="T24" fmla="*/ 310 w 492"/>
              <a:gd name="T25" fmla="*/ 150 h 492"/>
              <a:gd name="T26" fmla="*/ 272 w 492"/>
              <a:gd name="T27" fmla="*/ 195 h 492"/>
              <a:gd name="T28" fmla="*/ 310 w 492"/>
              <a:gd name="T29" fmla="*/ 240 h 492"/>
              <a:gd name="T30" fmla="*/ 182 w 492"/>
              <a:gd name="T31" fmla="*/ 240 h 492"/>
              <a:gd name="T32" fmla="*/ 220 w 492"/>
              <a:gd name="T33" fmla="*/ 195 h 492"/>
              <a:gd name="T34" fmla="*/ 182 w 492"/>
              <a:gd name="T35" fmla="*/ 150 h 492"/>
              <a:gd name="T36" fmla="*/ 144 w 492"/>
              <a:gd name="T37" fmla="*/ 195 h 492"/>
              <a:gd name="T38" fmla="*/ 182 w 492"/>
              <a:gd name="T39" fmla="*/ 240 h 492"/>
              <a:gd name="T40" fmla="*/ 246 w 492"/>
              <a:gd name="T41" fmla="*/ 278 h 492"/>
              <a:gd name="T42" fmla="*/ 126 w 492"/>
              <a:gd name="T43" fmla="*/ 340 h 492"/>
              <a:gd name="T44" fmla="*/ 135 w 492"/>
              <a:gd name="T45" fmla="*/ 366 h 492"/>
              <a:gd name="T46" fmla="*/ 144 w 492"/>
              <a:gd name="T47" fmla="*/ 368 h 492"/>
              <a:gd name="T48" fmla="*/ 161 w 492"/>
              <a:gd name="T49" fmla="*/ 357 h 492"/>
              <a:gd name="T50" fmla="*/ 246 w 492"/>
              <a:gd name="T51" fmla="*/ 316 h 492"/>
              <a:gd name="T52" fmla="*/ 331 w 492"/>
              <a:gd name="T53" fmla="*/ 357 h 492"/>
              <a:gd name="T54" fmla="*/ 357 w 492"/>
              <a:gd name="T55" fmla="*/ 366 h 492"/>
              <a:gd name="T56" fmla="*/ 366 w 492"/>
              <a:gd name="T57" fmla="*/ 340 h 492"/>
              <a:gd name="T58" fmla="*/ 246 w 492"/>
              <a:gd name="T59" fmla="*/ 278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2" h="492">
                <a:moveTo>
                  <a:pt x="246" y="0"/>
                </a:moveTo>
                <a:cubicBezTo>
                  <a:pt x="110" y="0"/>
                  <a:pt x="0" y="110"/>
                  <a:pt x="0" y="246"/>
                </a:cubicBezTo>
                <a:cubicBezTo>
                  <a:pt x="0" y="382"/>
                  <a:pt x="110" y="492"/>
                  <a:pt x="246" y="492"/>
                </a:cubicBezTo>
                <a:cubicBezTo>
                  <a:pt x="382" y="492"/>
                  <a:pt x="492" y="382"/>
                  <a:pt x="492" y="246"/>
                </a:cubicBezTo>
                <a:cubicBezTo>
                  <a:pt x="492" y="110"/>
                  <a:pt x="382" y="0"/>
                  <a:pt x="246" y="0"/>
                </a:cubicBezTo>
                <a:close/>
                <a:moveTo>
                  <a:pt x="246" y="441"/>
                </a:moveTo>
                <a:cubicBezTo>
                  <a:pt x="139" y="441"/>
                  <a:pt x="51" y="353"/>
                  <a:pt x="51" y="246"/>
                </a:cubicBezTo>
                <a:cubicBezTo>
                  <a:pt x="51" y="139"/>
                  <a:pt x="139" y="51"/>
                  <a:pt x="246" y="51"/>
                </a:cubicBezTo>
                <a:cubicBezTo>
                  <a:pt x="353" y="51"/>
                  <a:pt x="441" y="139"/>
                  <a:pt x="441" y="246"/>
                </a:cubicBezTo>
                <a:cubicBezTo>
                  <a:pt x="441" y="353"/>
                  <a:pt x="353" y="441"/>
                  <a:pt x="246" y="441"/>
                </a:cubicBezTo>
                <a:close/>
                <a:moveTo>
                  <a:pt x="310" y="240"/>
                </a:moveTo>
                <a:cubicBezTo>
                  <a:pt x="331" y="240"/>
                  <a:pt x="348" y="220"/>
                  <a:pt x="348" y="195"/>
                </a:cubicBezTo>
                <a:cubicBezTo>
                  <a:pt x="348" y="170"/>
                  <a:pt x="331" y="150"/>
                  <a:pt x="310" y="150"/>
                </a:cubicBezTo>
                <a:cubicBezTo>
                  <a:pt x="289" y="150"/>
                  <a:pt x="272" y="170"/>
                  <a:pt x="272" y="195"/>
                </a:cubicBezTo>
                <a:cubicBezTo>
                  <a:pt x="272" y="220"/>
                  <a:pt x="289" y="240"/>
                  <a:pt x="310" y="240"/>
                </a:cubicBezTo>
                <a:close/>
                <a:moveTo>
                  <a:pt x="182" y="240"/>
                </a:moveTo>
                <a:cubicBezTo>
                  <a:pt x="203" y="240"/>
                  <a:pt x="220" y="220"/>
                  <a:pt x="220" y="195"/>
                </a:cubicBezTo>
                <a:cubicBezTo>
                  <a:pt x="220" y="170"/>
                  <a:pt x="203" y="150"/>
                  <a:pt x="182" y="150"/>
                </a:cubicBezTo>
                <a:cubicBezTo>
                  <a:pt x="161" y="150"/>
                  <a:pt x="144" y="170"/>
                  <a:pt x="144" y="195"/>
                </a:cubicBezTo>
                <a:cubicBezTo>
                  <a:pt x="144" y="220"/>
                  <a:pt x="161" y="240"/>
                  <a:pt x="182" y="240"/>
                </a:cubicBezTo>
                <a:close/>
                <a:moveTo>
                  <a:pt x="246" y="278"/>
                </a:moveTo>
                <a:cubicBezTo>
                  <a:pt x="158" y="278"/>
                  <a:pt x="128" y="337"/>
                  <a:pt x="126" y="340"/>
                </a:cubicBezTo>
                <a:cubicBezTo>
                  <a:pt x="122" y="349"/>
                  <a:pt x="126" y="361"/>
                  <a:pt x="135" y="366"/>
                </a:cubicBezTo>
                <a:cubicBezTo>
                  <a:pt x="138" y="367"/>
                  <a:pt x="141" y="368"/>
                  <a:pt x="144" y="368"/>
                </a:cubicBezTo>
                <a:cubicBezTo>
                  <a:pt x="151" y="368"/>
                  <a:pt x="157" y="364"/>
                  <a:pt x="161" y="357"/>
                </a:cubicBezTo>
                <a:cubicBezTo>
                  <a:pt x="161" y="357"/>
                  <a:pt x="182" y="316"/>
                  <a:pt x="246" y="316"/>
                </a:cubicBezTo>
                <a:cubicBezTo>
                  <a:pt x="309" y="316"/>
                  <a:pt x="330" y="355"/>
                  <a:pt x="331" y="357"/>
                </a:cubicBezTo>
                <a:cubicBezTo>
                  <a:pt x="336" y="366"/>
                  <a:pt x="348" y="370"/>
                  <a:pt x="357" y="366"/>
                </a:cubicBezTo>
                <a:cubicBezTo>
                  <a:pt x="366" y="361"/>
                  <a:pt x="370" y="349"/>
                  <a:pt x="366" y="340"/>
                </a:cubicBezTo>
                <a:cubicBezTo>
                  <a:pt x="364" y="337"/>
                  <a:pt x="334" y="278"/>
                  <a:pt x="246" y="278"/>
                </a:cubicBezTo>
                <a:close/>
              </a:path>
            </a:pathLst>
          </a:custGeom>
          <a:solidFill>
            <a:srgbClr val="6BBFB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213008" y="1546008"/>
            <a:ext cx="3765984" cy="3765984"/>
          </a:xfrm>
          <a:prstGeom prst="ellipse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343400" y="2981235"/>
            <a:ext cx="350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  <a:endParaRPr lang="en-US" altLang="zh-CN" sz="3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研究成果</a:t>
            </a:r>
            <a:endParaRPr lang="en-US" altLang="zh-CN" sz="3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与意义</a:t>
            </a:r>
          </a:p>
        </p:txBody>
      </p:sp>
      <p:sp>
        <p:nvSpPr>
          <p:cNvPr id="10" name="椭圆 9"/>
          <p:cNvSpPr/>
          <p:nvPr/>
        </p:nvSpPr>
        <p:spPr>
          <a:xfrm>
            <a:off x="1220944" y="4901239"/>
            <a:ext cx="200025" cy="25292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761010" y="4120500"/>
            <a:ext cx="517947" cy="51794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183409" y="3855393"/>
            <a:ext cx="644545" cy="64454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60252" y="2776126"/>
            <a:ext cx="213466" cy="2134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861484" y="2843893"/>
            <a:ext cx="474961" cy="47496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278957" y="2265692"/>
            <a:ext cx="356604" cy="3566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8116322" y="3522057"/>
            <a:ext cx="221243" cy="22124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9780580" y="1625543"/>
            <a:ext cx="640149" cy="64014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7461831" y="5306285"/>
            <a:ext cx="317090" cy="3170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flipH="1" flipV="1">
            <a:off x="7191988" y="4653224"/>
            <a:ext cx="316732" cy="3416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937149" y="2543590"/>
            <a:ext cx="232696" cy="23269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417731" y="4010167"/>
            <a:ext cx="830253" cy="83025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8603439" y="1236599"/>
            <a:ext cx="232696" cy="23269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0315361" y="3837455"/>
            <a:ext cx="415127" cy="41512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flipH="1">
            <a:off x="9230707" y="5154165"/>
            <a:ext cx="486249" cy="48624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6743669" y="504206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7670740" y="245619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3330264" y="5475576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7170005" y="1701268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4397565" y="5137990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3971229" y="4307261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6219653" y="588805"/>
            <a:ext cx="5267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spc="30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研究成果</a:t>
            </a:r>
          </a:p>
        </p:txBody>
      </p:sp>
      <p:grpSp>
        <p:nvGrpSpPr>
          <p:cNvPr id="90" name="组合 89"/>
          <p:cNvGrpSpPr/>
          <p:nvPr/>
        </p:nvGrpSpPr>
        <p:grpSpPr>
          <a:xfrm>
            <a:off x="1208468" y="-355428"/>
            <a:ext cx="3073915" cy="2298260"/>
            <a:chOff x="1514195" y="209550"/>
            <a:chExt cx="3073915" cy="2298260"/>
          </a:xfrm>
        </p:grpSpPr>
        <p:sp>
          <p:nvSpPr>
            <p:cNvPr id="6" name="椭圆 5"/>
            <p:cNvSpPr/>
            <p:nvPr/>
          </p:nvSpPr>
          <p:spPr>
            <a:xfrm>
              <a:off x="2299587" y="666750"/>
              <a:ext cx="1600200" cy="1600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3330810" y="3308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3959460" y="2095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1720244" y="15934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514195" y="20506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811402" y="6667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1992616" y="19310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Oval 155"/>
          <p:cNvSpPr>
            <a:spLocks noChangeArrowheads="1"/>
          </p:cNvSpPr>
          <p:nvPr/>
        </p:nvSpPr>
        <p:spPr bwMode="auto">
          <a:xfrm>
            <a:off x="97710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Oval 156"/>
          <p:cNvSpPr>
            <a:spLocks noChangeArrowheads="1"/>
          </p:cNvSpPr>
          <p:nvPr/>
        </p:nvSpPr>
        <p:spPr bwMode="auto">
          <a:xfrm>
            <a:off x="96567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92" name="直接连接符 91"/>
          <p:cNvCxnSpPr/>
          <p:nvPr/>
        </p:nvCxnSpPr>
        <p:spPr>
          <a:xfrm flipV="1">
            <a:off x="632005" y="2147284"/>
            <a:ext cx="4420503" cy="1122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flipV="1">
            <a:off x="4986122" y="2043746"/>
            <a:ext cx="6720451" cy="3460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8"/>
          <p:cNvCxnSpPr>
            <a:cxnSpLocks noChangeShapeType="1"/>
          </p:cNvCxnSpPr>
          <p:nvPr/>
        </p:nvCxnSpPr>
        <p:spPr bwMode="auto">
          <a:xfrm>
            <a:off x="7179492" y="3849396"/>
            <a:ext cx="2256860" cy="0"/>
          </a:xfrm>
          <a:prstGeom prst="line">
            <a:avLst/>
          </a:prstGeom>
          <a:noFill/>
          <a:ln w="19050">
            <a:solidFill>
              <a:srgbClr val="F26E22"/>
            </a:solidFill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" name="直接连接符 8"/>
          <p:cNvCxnSpPr>
            <a:cxnSpLocks noChangeShapeType="1"/>
          </p:cNvCxnSpPr>
          <p:nvPr/>
        </p:nvCxnSpPr>
        <p:spPr bwMode="auto">
          <a:xfrm>
            <a:off x="7076908" y="5700803"/>
            <a:ext cx="2256860" cy="0"/>
          </a:xfrm>
          <a:prstGeom prst="line">
            <a:avLst/>
          </a:prstGeom>
          <a:noFill/>
          <a:ln w="19050">
            <a:solidFill>
              <a:srgbClr val="B4C7E7"/>
            </a:solidFill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" name="直接连接符 8"/>
          <p:cNvCxnSpPr>
            <a:cxnSpLocks noChangeShapeType="1"/>
          </p:cNvCxnSpPr>
          <p:nvPr/>
        </p:nvCxnSpPr>
        <p:spPr bwMode="auto">
          <a:xfrm>
            <a:off x="3111622" y="4632768"/>
            <a:ext cx="2256860" cy="0"/>
          </a:xfrm>
          <a:prstGeom prst="line">
            <a:avLst/>
          </a:prstGeom>
          <a:noFill/>
          <a:ln w="19050">
            <a:solidFill>
              <a:srgbClr val="6BBFB0"/>
            </a:solidFill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5" name="直接连接符 8"/>
          <p:cNvCxnSpPr>
            <a:cxnSpLocks noChangeShapeType="1"/>
          </p:cNvCxnSpPr>
          <p:nvPr/>
        </p:nvCxnSpPr>
        <p:spPr bwMode="auto">
          <a:xfrm>
            <a:off x="3102977" y="2957888"/>
            <a:ext cx="2256860" cy="0"/>
          </a:xfrm>
          <a:prstGeom prst="line">
            <a:avLst/>
          </a:prstGeom>
          <a:noFill/>
          <a:ln w="19050">
            <a:solidFill>
              <a:srgbClr val="92D050"/>
            </a:solidFill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6" name="环形箭头 35"/>
          <p:cNvSpPr/>
          <p:nvPr/>
        </p:nvSpPr>
        <p:spPr>
          <a:xfrm rot="20563910" flipH="1">
            <a:off x="5213287" y="2117672"/>
            <a:ext cx="1643796" cy="1643795"/>
          </a:xfrm>
          <a:prstGeom prst="circularArrow">
            <a:avLst>
              <a:gd name="adj1" fmla="val 9784"/>
              <a:gd name="adj2" fmla="val 1321283"/>
              <a:gd name="adj3" fmla="val 3665794"/>
              <a:gd name="adj4" fmla="val 12516529"/>
              <a:gd name="adj5" fmla="val 1301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环形箭头 36"/>
          <p:cNvSpPr/>
          <p:nvPr/>
        </p:nvSpPr>
        <p:spPr>
          <a:xfrm rot="1326258">
            <a:off x="5750635" y="3028720"/>
            <a:ext cx="1643796" cy="1641353"/>
          </a:xfrm>
          <a:prstGeom prst="circularArrow">
            <a:avLst>
              <a:gd name="adj1" fmla="val 9784"/>
              <a:gd name="adj2" fmla="val 1321283"/>
              <a:gd name="adj3" fmla="val 3665794"/>
              <a:gd name="adj4" fmla="val 11979516"/>
              <a:gd name="adj5" fmla="val 13011"/>
            </a:avLst>
          </a:prstGeom>
          <a:solidFill>
            <a:srgbClr val="F26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1" name="环形箭头 40"/>
          <p:cNvSpPr/>
          <p:nvPr/>
        </p:nvSpPr>
        <p:spPr>
          <a:xfrm rot="20563910" flipH="1">
            <a:off x="5144898" y="3873821"/>
            <a:ext cx="1643796" cy="1643796"/>
          </a:xfrm>
          <a:prstGeom prst="circularArrow">
            <a:avLst>
              <a:gd name="adj1" fmla="val 9784"/>
              <a:gd name="adj2" fmla="val 1321283"/>
              <a:gd name="adj3" fmla="val 3665794"/>
              <a:gd name="adj4" fmla="val 11886781"/>
              <a:gd name="adj5" fmla="val 13011"/>
            </a:avLst>
          </a:prstGeom>
          <a:solidFill>
            <a:srgbClr val="6BB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2" name="空心弧 41"/>
          <p:cNvSpPr/>
          <p:nvPr/>
        </p:nvSpPr>
        <p:spPr>
          <a:xfrm rot="3375582">
            <a:off x="5798263" y="4942411"/>
            <a:ext cx="1411759" cy="1409317"/>
          </a:xfrm>
          <a:prstGeom prst="blockArc">
            <a:avLst>
              <a:gd name="adj1" fmla="val 10085559"/>
              <a:gd name="adj2" fmla="val 7052233"/>
              <a:gd name="adj3" fmla="val 11025"/>
            </a:avLst>
          </a:prstGeom>
          <a:solidFill>
            <a:srgbClr val="B4C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TextBox 31"/>
          <p:cNvSpPr txBox="1">
            <a:spLocks noChangeArrowheads="1"/>
          </p:cNvSpPr>
          <p:nvPr/>
        </p:nvSpPr>
        <p:spPr bwMode="auto">
          <a:xfrm>
            <a:off x="5851192" y="2574295"/>
            <a:ext cx="4443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92D050"/>
                </a:solidFill>
                <a:latin typeface="+mn-lt"/>
              </a:rPr>
              <a:t>1</a:t>
            </a:r>
            <a:endParaRPr lang="zh-CN" altLang="en-US" sz="4000" b="1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45" name="TextBox 32"/>
          <p:cNvSpPr txBox="1">
            <a:spLocks noChangeArrowheads="1"/>
          </p:cNvSpPr>
          <p:nvPr/>
        </p:nvSpPr>
        <p:spPr bwMode="auto">
          <a:xfrm>
            <a:off x="6373885" y="3451148"/>
            <a:ext cx="4443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26E22"/>
                </a:solidFill>
                <a:latin typeface="+mn-lt"/>
              </a:rPr>
              <a:t>2</a:t>
            </a:r>
            <a:endParaRPr lang="zh-CN" altLang="en-US" sz="4000" b="1" dirty="0">
              <a:solidFill>
                <a:srgbClr val="F26E22"/>
              </a:solidFill>
              <a:latin typeface="+mn-lt"/>
            </a:endParaRPr>
          </a:p>
        </p:txBody>
      </p:sp>
      <p:sp>
        <p:nvSpPr>
          <p:cNvPr id="46" name="TextBox 33"/>
          <p:cNvSpPr txBox="1">
            <a:spLocks noChangeArrowheads="1"/>
          </p:cNvSpPr>
          <p:nvPr/>
        </p:nvSpPr>
        <p:spPr bwMode="auto">
          <a:xfrm>
            <a:off x="5743722" y="4347542"/>
            <a:ext cx="4443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C000"/>
                </a:solidFill>
                <a:latin typeface="+mn-lt"/>
              </a:rPr>
              <a:t>3</a:t>
            </a:r>
            <a:endParaRPr lang="zh-CN" altLang="en-US" sz="4000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47" name="TextBox 34"/>
          <p:cNvSpPr txBox="1">
            <a:spLocks noChangeArrowheads="1"/>
          </p:cNvSpPr>
          <p:nvPr/>
        </p:nvSpPr>
        <p:spPr bwMode="auto">
          <a:xfrm>
            <a:off x="6327478" y="5312325"/>
            <a:ext cx="4443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B4C7E7"/>
                </a:solidFill>
                <a:latin typeface="+mn-lt"/>
              </a:rPr>
              <a:t>4</a:t>
            </a:r>
            <a:endParaRPr lang="zh-CN" altLang="en-US" sz="4000" b="1" dirty="0">
              <a:solidFill>
                <a:srgbClr val="B4C7E7"/>
              </a:solidFill>
              <a:latin typeface="+mn-lt"/>
            </a:endParaRPr>
          </a:p>
        </p:txBody>
      </p:sp>
      <p:sp>
        <p:nvSpPr>
          <p:cNvPr id="49" name="TextBox 15"/>
          <p:cNvSpPr txBox="1">
            <a:spLocks noChangeArrowheads="1"/>
          </p:cNvSpPr>
          <p:nvPr/>
        </p:nvSpPr>
        <p:spPr bwMode="auto">
          <a:xfrm>
            <a:off x="3102977" y="2488930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50" name="TextBox 15"/>
          <p:cNvSpPr txBox="1">
            <a:spLocks noChangeArrowheads="1"/>
          </p:cNvSpPr>
          <p:nvPr/>
        </p:nvSpPr>
        <p:spPr bwMode="auto">
          <a:xfrm>
            <a:off x="3161781" y="4294214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51" name="TextBox 15"/>
          <p:cNvSpPr txBox="1">
            <a:spLocks noChangeArrowheads="1"/>
          </p:cNvSpPr>
          <p:nvPr/>
        </p:nvSpPr>
        <p:spPr bwMode="auto">
          <a:xfrm>
            <a:off x="7475033" y="3461041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26E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52" name="TextBox 15"/>
          <p:cNvSpPr txBox="1">
            <a:spLocks noChangeArrowheads="1"/>
          </p:cNvSpPr>
          <p:nvPr/>
        </p:nvSpPr>
        <p:spPr bwMode="auto">
          <a:xfrm>
            <a:off x="7286962" y="5359836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B4C7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58" name="Freeform 8"/>
          <p:cNvSpPr>
            <a:spLocks noEditPoints="1"/>
          </p:cNvSpPr>
          <p:nvPr/>
        </p:nvSpPr>
        <p:spPr bwMode="auto">
          <a:xfrm>
            <a:off x="2107286" y="299784"/>
            <a:ext cx="1250331" cy="1156636"/>
          </a:xfrm>
          <a:custGeom>
            <a:avLst/>
            <a:gdLst>
              <a:gd name="T0" fmla="*/ 380 w 491"/>
              <a:gd name="T1" fmla="*/ 30 h 454"/>
              <a:gd name="T2" fmla="*/ 205 w 491"/>
              <a:gd name="T3" fmla="*/ 119 h 454"/>
              <a:gd name="T4" fmla="*/ 205 w 491"/>
              <a:gd name="T5" fmla="*/ 137 h 454"/>
              <a:gd name="T6" fmla="*/ 105 w 491"/>
              <a:gd name="T7" fmla="*/ 199 h 454"/>
              <a:gd name="T8" fmla="*/ 5 w 491"/>
              <a:gd name="T9" fmla="*/ 256 h 454"/>
              <a:gd name="T10" fmla="*/ 23 w 491"/>
              <a:gd name="T11" fmla="*/ 317 h 454"/>
              <a:gd name="T12" fmla="*/ 32 w 491"/>
              <a:gd name="T13" fmla="*/ 321 h 454"/>
              <a:gd name="T14" fmla="*/ 143 w 491"/>
              <a:gd name="T15" fmla="*/ 290 h 454"/>
              <a:gd name="T16" fmla="*/ 151 w 491"/>
              <a:gd name="T17" fmla="*/ 294 h 454"/>
              <a:gd name="T18" fmla="*/ 257 w 491"/>
              <a:gd name="T19" fmla="*/ 273 h 454"/>
              <a:gd name="T20" fmla="*/ 266 w 491"/>
              <a:gd name="T21" fmla="*/ 277 h 454"/>
              <a:gd name="T22" fmla="*/ 454 w 491"/>
              <a:gd name="T23" fmla="*/ 216 h 454"/>
              <a:gd name="T24" fmla="*/ 384 w 491"/>
              <a:gd name="T25" fmla="*/ 34 h 454"/>
              <a:gd name="T26" fmla="*/ 17 w 491"/>
              <a:gd name="T27" fmla="*/ 266 h 454"/>
              <a:gd name="T28" fmla="*/ 134 w 491"/>
              <a:gd name="T29" fmla="*/ 269 h 454"/>
              <a:gd name="T30" fmla="*/ 153 w 491"/>
              <a:gd name="T31" fmla="*/ 279 h 454"/>
              <a:gd name="T32" fmla="*/ 150 w 491"/>
              <a:gd name="T33" fmla="*/ 271 h 454"/>
              <a:gd name="T34" fmla="*/ 124 w 491"/>
              <a:gd name="T35" fmla="*/ 208 h 454"/>
              <a:gd name="T36" fmla="*/ 210 w 491"/>
              <a:gd name="T37" fmla="*/ 151 h 454"/>
              <a:gd name="T38" fmla="*/ 249 w 491"/>
              <a:gd name="T39" fmla="*/ 251 h 454"/>
              <a:gd name="T40" fmla="*/ 268 w 491"/>
              <a:gd name="T41" fmla="*/ 261 h 454"/>
              <a:gd name="T42" fmla="*/ 265 w 491"/>
              <a:gd name="T43" fmla="*/ 253 h 454"/>
              <a:gd name="T44" fmla="*/ 217 w 491"/>
              <a:gd name="T45" fmla="*/ 129 h 454"/>
              <a:gd name="T46" fmla="*/ 438 w 491"/>
              <a:gd name="T47" fmla="*/ 209 h 454"/>
              <a:gd name="T48" fmla="*/ 405 w 491"/>
              <a:gd name="T49" fmla="*/ 6 h 454"/>
              <a:gd name="T50" fmla="*/ 392 w 491"/>
              <a:gd name="T51" fmla="*/ 11 h 454"/>
              <a:gd name="T52" fmla="*/ 483 w 491"/>
              <a:gd name="T53" fmla="*/ 228 h 454"/>
              <a:gd name="T54" fmla="*/ 490 w 491"/>
              <a:gd name="T55" fmla="*/ 218 h 454"/>
              <a:gd name="T56" fmla="*/ 250 w 491"/>
              <a:gd name="T57" fmla="*/ 298 h 454"/>
              <a:gd name="T58" fmla="*/ 179 w 491"/>
              <a:gd name="T59" fmla="*/ 327 h 454"/>
              <a:gd name="T60" fmla="*/ 96 w 491"/>
              <a:gd name="T61" fmla="*/ 442 h 454"/>
              <a:gd name="T62" fmla="*/ 101 w 491"/>
              <a:gd name="T63" fmla="*/ 454 h 454"/>
              <a:gd name="T64" fmla="*/ 189 w 491"/>
              <a:gd name="T65" fmla="*/ 355 h 454"/>
              <a:gd name="T66" fmla="*/ 221 w 491"/>
              <a:gd name="T67" fmla="*/ 447 h 454"/>
              <a:gd name="T68" fmla="*/ 236 w 491"/>
              <a:gd name="T69" fmla="*/ 447 h 454"/>
              <a:gd name="T70" fmla="*/ 268 w 491"/>
              <a:gd name="T71" fmla="*/ 355 h 454"/>
              <a:gd name="T72" fmla="*/ 356 w 491"/>
              <a:gd name="T73" fmla="*/ 454 h 454"/>
              <a:gd name="T74" fmla="*/ 361 w 491"/>
              <a:gd name="T75" fmla="*/ 442 h 454"/>
              <a:gd name="T76" fmla="*/ 278 w 491"/>
              <a:gd name="T77" fmla="*/ 328 h 454"/>
              <a:gd name="T78" fmla="*/ 264 w 491"/>
              <a:gd name="T79" fmla="*/ 341 h 454"/>
              <a:gd name="T80" fmla="*/ 193 w 491"/>
              <a:gd name="T81" fmla="*/ 327 h 454"/>
              <a:gd name="T82" fmla="*/ 250 w 491"/>
              <a:gd name="T83" fmla="*/ 312 h 454"/>
              <a:gd name="T84" fmla="*/ 264 w 491"/>
              <a:gd name="T85" fmla="*/ 341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91" h="454">
                <a:moveTo>
                  <a:pt x="384" y="34"/>
                </a:moveTo>
                <a:cubicBezTo>
                  <a:pt x="383" y="32"/>
                  <a:pt x="381" y="31"/>
                  <a:pt x="380" y="30"/>
                </a:cubicBezTo>
                <a:cubicBezTo>
                  <a:pt x="378" y="29"/>
                  <a:pt x="376" y="29"/>
                  <a:pt x="374" y="30"/>
                </a:cubicBezTo>
                <a:cubicBezTo>
                  <a:pt x="205" y="119"/>
                  <a:pt x="205" y="119"/>
                  <a:pt x="205" y="119"/>
                </a:cubicBezTo>
                <a:cubicBezTo>
                  <a:pt x="202" y="121"/>
                  <a:pt x="201" y="125"/>
                  <a:pt x="202" y="128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108" y="190"/>
                  <a:pt x="108" y="190"/>
                  <a:pt x="108" y="190"/>
                </a:cubicBezTo>
                <a:cubicBezTo>
                  <a:pt x="105" y="192"/>
                  <a:pt x="104" y="196"/>
                  <a:pt x="105" y="199"/>
                </a:cubicBezTo>
                <a:cubicBezTo>
                  <a:pt x="108" y="207"/>
                  <a:pt x="108" y="207"/>
                  <a:pt x="108" y="207"/>
                </a:cubicBezTo>
                <a:cubicBezTo>
                  <a:pt x="5" y="256"/>
                  <a:pt x="5" y="256"/>
                  <a:pt x="5" y="256"/>
                </a:cubicBezTo>
                <a:cubicBezTo>
                  <a:pt x="2" y="258"/>
                  <a:pt x="0" y="262"/>
                  <a:pt x="1" y="266"/>
                </a:cubicBezTo>
                <a:cubicBezTo>
                  <a:pt x="23" y="317"/>
                  <a:pt x="23" y="317"/>
                  <a:pt x="23" y="317"/>
                </a:cubicBezTo>
                <a:cubicBezTo>
                  <a:pt x="24" y="319"/>
                  <a:pt x="26" y="321"/>
                  <a:pt x="29" y="321"/>
                </a:cubicBezTo>
                <a:cubicBezTo>
                  <a:pt x="30" y="321"/>
                  <a:pt x="31" y="321"/>
                  <a:pt x="32" y="321"/>
                </a:cubicBezTo>
                <a:cubicBezTo>
                  <a:pt x="139" y="282"/>
                  <a:pt x="139" y="282"/>
                  <a:pt x="139" y="282"/>
                </a:cubicBezTo>
                <a:cubicBezTo>
                  <a:pt x="143" y="290"/>
                  <a:pt x="143" y="290"/>
                  <a:pt x="143" y="290"/>
                </a:cubicBezTo>
                <a:cubicBezTo>
                  <a:pt x="144" y="293"/>
                  <a:pt x="146" y="294"/>
                  <a:pt x="149" y="294"/>
                </a:cubicBezTo>
                <a:cubicBezTo>
                  <a:pt x="150" y="294"/>
                  <a:pt x="151" y="294"/>
                  <a:pt x="151" y="294"/>
                </a:cubicBezTo>
                <a:cubicBezTo>
                  <a:pt x="254" y="265"/>
                  <a:pt x="254" y="265"/>
                  <a:pt x="254" y="265"/>
                </a:cubicBezTo>
                <a:cubicBezTo>
                  <a:pt x="257" y="273"/>
                  <a:pt x="257" y="273"/>
                  <a:pt x="257" y="273"/>
                </a:cubicBezTo>
                <a:cubicBezTo>
                  <a:pt x="258" y="275"/>
                  <a:pt x="261" y="277"/>
                  <a:pt x="264" y="277"/>
                </a:cubicBezTo>
                <a:cubicBezTo>
                  <a:pt x="265" y="277"/>
                  <a:pt x="265" y="277"/>
                  <a:pt x="266" y="277"/>
                </a:cubicBezTo>
                <a:cubicBezTo>
                  <a:pt x="450" y="220"/>
                  <a:pt x="450" y="220"/>
                  <a:pt x="450" y="220"/>
                </a:cubicBezTo>
                <a:cubicBezTo>
                  <a:pt x="452" y="220"/>
                  <a:pt x="453" y="218"/>
                  <a:pt x="454" y="216"/>
                </a:cubicBezTo>
                <a:cubicBezTo>
                  <a:pt x="455" y="215"/>
                  <a:pt x="455" y="213"/>
                  <a:pt x="454" y="211"/>
                </a:cubicBezTo>
                <a:cubicBezTo>
                  <a:pt x="384" y="34"/>
                  <a:pt x="384" y="34"/>
                  <a:pt x="384" y="34"/>
                </a:cubicBezTo>
                <a:close/>
                <a:moveTo>
                  <a:pt x="33" y="305"/>
                </a:moveTo>
                <a:cubicBezTo>
                  <a:pt x="17" y="266"/>
                  <a:pt x="17" y="266"/>
                  <a:pt x="17" y="266"/>
                </a:cubicBezTo>
                <a:cubicBezTo>
                  <a:pt x="114" y="220"/>
                  <a:pt x="114" y="220"/>
                  <a:pt x="114" y="220"/>
                </a:cubicBezTo>
                <a:cubicBezTo>
                  <a:pt x="134" y="269"/>
                  <a:pt x="134" y="269"/>
                  <a:pt x="134" y="269"/>
                </a:cubicBezTo>
                <a:lnTo>
                  <a:pt x="33" y="305"/>
                </a:lnTo>
                <a:close/>
                <a:moveTo>
                  <a:pt x="153" y="279"/>
                </a:moveTo>
                <a:cubicBezTo>
                  <a:pt x="150" y="271"/>
                  <a:pt x="150" y="271"/>
                  <a:pt x="150" y="271"/>
                </a:cubicBezTo>
                <a:cubicBezTo>
                  <a:pt x="150" y="271"/>
                  <a:pt x="150" y="271"/>
                  <a:pt x="150" y="271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121" y="200"/>
                  <a:pt x="121" y="200"/>
                  <a:pt x="121" y="200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44" y="237"/>
                  <a:pt x="244" y="237"/>
                  <a:pt x="244" y="237"/>
                </a:cubicBezTo>
                <a:cubicBezTo>
                  <a:pt x="249" y="251"/>
                  <a:pt x="249" y="251"/>
                  <a:pt x="249" y="251"/>
                </a:cubicBezTo>
                <a:lnTo>
                  <a:pt x="153" y="279"/>
                </a:lnTo>
                <a:close/>
                <a:moveTo>
                  <a:pt x="268" y="261"/>
                </a:moveTo>
                <a:cubicBezTo>
                  <a:pt x="265" y="254"/>
                  <a:pt x="265" y="254"/>
                  <a:pt x="265" y="254"/>
                </a:cubicBezTo>
                <a:cubicBezTo>
                  <a:pt x="265" y="254"/>
                  <a:pt x="265" y="253"/>
                  <a:pt x="265" y="253"/>
                </a:cubicBezTo>
                <a:cubicBezTo>
                  <a:pt x="256" y="231"/>
                  <a:pt x="256" y="231"/>
                  <a:pt x="256" y="231"/>
                </a:cubicBezTo>
                <a:cubicBezTo>
                  <a:pt x="217" y="129"/>
                  <a:pt x="217" y="129"/>
                  <a:pt x="217" y="129"/>
                </a:cubicBezTo>
                <a:cubicBezTo>
                  <a:pt x="373" y="46"/>
                  <a:pt x="373" y="46"/>
                  <a:pt x="373" y="46"/>
                </a:cubicBezTo>
                <a:cubicBezTo>
                  <a:pt x="438" y="209"/>
                  <a:pt x="438" y="209"/>
                  <a:pt x="438" y="209"/>
                </a:cubicBezTo>
                <a:lnTo>
                  <a:pt x="268" y="261"/>
                </a:lnTo>
                <a:close/>
                <a:moveTo>
                  <a:pt x="405" y="6"/>
                </a:moveTo>
                <a:cubicBezTo>
                  <a:pt x="403" y="2"/>
                  <a:pt x="399" y="0"/>
                  <a:pt x="396" y="2"/>
                </a:cubicBezTo>
                <a:cubicBezTo>
                  <a:pt x="392" y="3"/>
                  <a:pt x="390" y="7"/>
                  <a:pt x="392" y="11"/>
                </a:cubicBezTo>
                <a:cubicBezTo>
                  <a:pt x="477" y="223"/>
                  <a:pt x="477" y="223"/>
                  <a:pt x="477" y="223"/>
                </a:cubicBezTo>
                <a:cubicBezTo>
                  <a:pt x="478" y="226"/>
                  <a:pt x="480" y="228"/>
                  <a:pt x="483" y="228"/>
                </a:cubicBezTo>
                <a:cubicBezTo>
                  <a:pt x="484" y="228"/>
                  <a:pt x="485" y="227"/>
                  <a:pt x="486" y="227"/>
                </a:cubicBezTo>
                <a:cubicBezTo>
                  <a:pt x="489" y="226"/>
                  <a:pt x="491" y="221"/>
                  <a:pt x="490" y="218"/>
                </a:cubicBezTo>
                <a:cubicBezTo>
                  <a:pt x="405" y="6"/>
                  <a:pt x="405" y="6"/>
                  <a:pt x="405" y="6"/>
                </a:cubicBezTo>
                <a:close/>
                <a:moveTo>
                  <a:pt x="250" y="298"/>
                </a:moveTo>
                <a:cubicBezTo>
                  <a:pt x="207" y="298"/>
                  <a:pt x="207" y="298"/>
                  <a:pt x="207" y="298"/>
                </a:cubicBezTo>
                <a:cubicBezTo>
                  <a:pt x="191" y="298"/>
                  <a:pt x="179" y="311"/>
                  <a:pt x="179" y="327"/>
                </a:cubicBezTo>
                <a:cubicBezTo>
                  <a:pt x="179" y="345"/>
                  <a:pt x="179" y="345"/>
                  <a:pt x="179" y="345"/>
                </a:cubicBezTo>
                <a:cubicBezTo>
                  <a:pt x="96" y="442"/>
                  <a:pt x="96" y="442"/>
                  <a:pt x="96" y="442"/>
                </a:cubicBezTo>
                <a:cubicBezTo>
                  <a:pt x="93" y="445"/>
                  <a:pt x="94" y="450"/>
                  <a:pt x="96" y="452"/>
                </a:cubicBezTo>
                <a:cubicBezTo>
                  <a:pt x="98" y="453"/>
                  <a:pt x="99" y="454"/>
                  <a:pt x="101" y="454"/>
                </a:cubicBezTo>
                <a:cubicBezTo>
                  <a:pt x="103" y="454"/>
                  <a:pt x="105" y="453"/>
                  <a:pt x="106" y="452"/>
                </a:cubicBezTo>
                <a:cubicBezTo>
                  <a:pt x="189" y="355"/>
                  <a:pt x="189" y="355"/>
                  <a:pt x="189" y="355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221" y="447"/>
                  <a:pt x="221" y="447"/>
                  <a:pt x="221" y="447"/>
                </a:cubicBezTo>
                <a:cubicBezTo>
                  <a:pt x="221" y="451"/>
                  <a:pt x="225" y="454"/>
                  <a:pt x="228" y="454"/>
                </a:cubicBezTo>
                <a:cubicBezTo>
                  <a:pt x="232" y="454"/>
                  <a:pt x="236" y="451"/>
                  <a:pt x="236" y="447"/>
                </a:cubicBezTo>
                <a:cubicBezTo>
                  <a:pt x="236" y="355"/>
                  <a:pt x="236" y="355"/>
                  <a:pt x="236" y="355"/>
                </a:cubicBezTo>
                <a:cubicBezTo>
                  <a:pt x="268" y="355"/>
                  <a:pt x="268" y="355"/>
                  <a:pt x="268" y="355"/>
                </a:cubicBezTo>
                <a:cubicBezTo>
                  <a:pt x="350" y="452"/>
                  <a:pt x="350" y="452"/>
                  <a:pt x="350" y="452"/>
                </a:cubicBezTo>
                <a:cubicBezTo>
                  <a:pt x="352" y="453"/>
                  <a:pt x="354" y="454"/>
                  <a:pt x="356" y="454"/>
                </a:cubicBezTo>
                <a:cubicBezTo>
                  <a:pt x="357" y="454"/>
                  <a:pt x="359" y="453"/>
                  <a:pt x="360" y="452"/>
                </a:cubicBezTo>
                <a:cubicBezTo>
                  <a:pt x="363" y="450"/>
                  <a:pt x="364" y="445"/>
                  <a:pt x="361" y="442"/>
                </a:cubicBezTo>
                <a:cubicBezTo>
                  <a:pt x="278" y="345"/>
                  <a:pt x="278" y="345"/>
                  <a:pt x="278" y="345"/>
                </a:cubicBezTo>
                <a:cubicBezTo>
                  <a:pt x="278" y="328"/>
                  <a:pt x="278" y="328"/>
                  <a:pt x="278" y="328"/>
                </a:cubicBezTo>
                <a:cubicBezTo>
                  <a:pt x="278" y="311"/>
                  <a:pt x="266" y="298"/>
                  <a:pt x="250" y="298"/>
                </a:cubicBezTo>
                <a:close/>
                <a:moveTo>
                  <a:pt x="264" y="341"/>
                </a:moveTo>
                <a:cubicBezTo>
                  <a:pt x="193" y="341"/>
                  <a:pt x="193" y="341"/>
                  <a:pt x="193" y="341"/>
                </a:cubicBezTo>
                <a:cubicBezTo>
                  <a:pt x="193" y="327"/>
                  <a:pt x="193" y="327"/>
                  <a:pt x="193" y="327"/>
                </a:cubicBezTo>
                <a:cubicBezTo>
                  <a:pt x="193" y="318"/>
                  <a:pt x="199" y="312"/>
                  <a:pt x="207" y="312"/>
                </a:cubicBezTo>
                <a:cubicBezTo>
                  <a:pt x="250" y="312"/>
                  <a:pt x="250" y="312"/>
                  <a:pt x="250" y="312"/>
                </a:cubicBezTo>
                <a:cubicBezTo>
                  <a:pt x="258" y="312"/>
                  <a:pt x="264" y="319"/>
                  <a:pt x="264" y="328"/>
                </a:cubicBezTo>
                <a:lnTo>
                  <a:pt x="264" y="341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TextBox 462"/>
          <p:cNvSpPr txBox="1"/>
          <p:nvPr/>
        </p:nvSpPr>
        <p:spPr>
          <a:xfrm>
            <a:off x="2970153" y="3044732"/>
            <a:ext cx="2031319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1" name="TextBox 462"/>
          <p:cNvSpPr txBox="1"/>
          <p:nvPr/>
        </p:nvSpPr>
        <p:spPr>
          <a:xfrm>
            <a:off x="7330687" y="5760581"/>
            <a:ext cx="2031319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2" name="TextBox 462"/>
          <p:cNvSpPr txBox="1"/>
          <p:nvPr/>
        </p:nvSpPr>
        <p:spPr>
          <a:xfrm>
            <a:off x="3188779" y="4739195"/>
            <a:ext cx="2031319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5" name="TextBox 462"/>
          <p:cNvSpPr txBox="1"/>
          <p:nvPr/>
        </p:nvSpPr>
        <p:spPr>
          <a:xfrm>
            <a:off x="7522061" y="3923417"/>
            <a:ext cx="2031319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6219653" y="588805"/>
            <a:ext cx="5267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spc="30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应用前景</a:t>
            </a:r>
          </a:p>
        </p:txBody>
      </p:sp>
      <p:grpSp>
        <p:nvGrpSpPr>
          <p:cNvPr id="90" name="组合 89"/>
          <p:cNvGrpSpPr/>
          <p:nvPr/>
        </p:nvGrpSpPr>
        <p:grpSpPr>
          <a:xfrm>
            <a:off x="1208468" y="-355428"/>
            <a:ext cx="3073915" cy="2298260"/>
            <a:chOff x="1514195" y="209550"/>
            <a:chExt cx="3073915" cy="2298260"/>
          </a:xfrm>
        </p:grpSpPr>
        <p:sp>
          <p:nvSpPr>
            <p:cNvPr id="6" name="椭圆 5"/>
            <p:cNvSpPr/>
            <p:nvPr/>
          </p:nvSpPr>
          <p:spPr>
            <a:xfrm>
              <a:off x="2299587" y="666750"/>
              <a:ext cx="1600200" cy="1600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3330810" y="3308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3959460" y="2095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1720244" y="15934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514195" y="20506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811402" y="6667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1992616" y="19310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Oval 155"/>
          <p:cNvSpPr>
            <a:spLocks noChangeArrowheads="1"/>
          </p:cNvSpPr>
          <p:nvPr/>
        </p:nvSpPr>
        <p:spPr bwMode="auto">
          <a:xfrm>
            <a:off x="97710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Oval 156"/>
          <p:cNvSpPr>
            <a:spLocks noChangeArrowheads="1"/>
          </p:cNvSpPr>
          <p:nvPr/>
        </p:nvSpPr>
        <p:spPr bwMode="auto">
          <a:xfrm>
            <a:off x="96567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92" name="直接连接符 91"/>
          <p:cNvCxnSpPr/>
          <p:nvPr/>
        </p:nvCxnSpPr>
        <p:spPr>
          <a:xfrm flipV="1">
            <a:off x="632005" y="2147284"/>
            <a:ext cx="4420503" cy="1122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flipV="1">
            <a:off x="4986122" y="2043746"/>
            <a:ext cx="6720451" cy="3460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978" y="-303123"/>
            <a:ext cx="2652332" cy="2491741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5591589" y="5478833"/>
            <a:ext cx="78057" cy="978014"/>
          </a:xfrm>
          <a:prstGeom prst="rect">
            <a:avLst/>
          </a:prstGeom>
          <a:solidFill>
            <a:srgbClr val="F26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 rot="16200000">
            <a:off x="5846425" y="5223997"/>
            <a:ext cx="80353" cy="590022"/>
          </a:xfrm>
          <a:prstGeom prst="rect">
            <a:avLst/>
          </a:prstGeom>
          <a:solidFill>
            <a:srgbClr val="F26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131103" y="5182673"/>
            <a:ext cx="78057" cy="376513"/>
          </a:xfrm>
          <a:prstGeom prst="rect">
            <a:avLst/>
          </a:prstGeom>
          <a:solidFill>
            <a:srgbClr val="F26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4957946" y="4324040"/>
            <a:ext cx="270905" cy="27320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586997" y="4911767"/>
            <a:ext cx="78057" cy="5739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 rot="5400000">
            <a:off x="5294281" y="4664968"/>
            <a:ext cx="80354" cy="5739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 rot="10800000">
            <a:off x="5045187" y="4415872"/>
            <a:ext cx="78057" cy="57624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591589" y="4353886"/>
            <a:ext cx="78057" cy="557881"/>
          </a:xfrm>
          <a:prstGeom prst="rect">
            <a:avLst/>
          </a:prstGeom>
          <a:solidFill>
            <a:srgbClr val="6BB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 rot="5400000">
            <a:off x="6011721" y="4002628"/>
            <a:ext cx="78057" cy="780575"/>
          </a:xfrm>
          <a:prstGeom prst="rect">
            <a:avLst/>
          </a:prstGeom>
          <a:solidFill>
            <a:srgbClr val="6BB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360684" y="3908499"/>
            <a:ext cx="80354" cy="523444"/>
          </a:xfrm>
          <a:prstGeom prst="rect">
            <a:avLst/>
          </a:prstGeom>
          <a:solidFill>
            <a:srgbClr val="6BB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6264260" y="3782229"/>
            <a:ext cx="273202" cy="270905"/>
          </a:xfrm>
          <a:prstGeom prst="ellipse">
            <a:avLst/>
          </a:prstGeom>
          <a:solidFill>
            <a:srgbClr val="6BB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5591589" y="3779934"/>
            <a:ext cx="78057" cy="580839"/>
          </a:xfrm>
          <a:prstGeom prst="rect">
            <a:avLst/>
          </a:prstGeom>
          <a:solidFill>
            <a:srgbClr val="B4C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 rot="5400000">
            <a:off x="5192117" y="3398830"/>
            <a:ext cx="78057" cy="844858"/>
          </a:xfrm>
          <a:prstGeom prst="rect">
            <a:avLst/>
          </a:prstGeom>
          <a:solidFill>
            <a:srgbClr val="B4C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4808718" y="3373575"/>
            <a:ext cx="80354" cy="479825"/>
          </a:xfrm>
          <a:prstGeom prst="rect">
            <a:avLst/>
          </a:prstGeom>
          <a:solidFill>
            <a:srgbClr val="B4C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4709998" y="3185319"/>
            <a:ext cx="275497" cy="275497"/>
          </a:xfrm>
          <a:prstGeom prst="ellipse">
            <a:avLst/>
          </a:prstGeom>
          <a:solidFill>
            <a:srgbClr val="B4C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5591589" y="3240418"/>
            <a:ext cx="78057" cy="539516"/>
          </a:xfrm>
          <a:prstGeom prst="rect">
            <a:avLst/>
          </a:prstGeom>
          <a:solidFill>
            <a:srgbClr val="5D3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1" name="矩形 70"/>
          <p:cNvSpPr/>
          <p:nvPr/>
        </p:nvSpPr>
        <p:spPr>
          <a:xfrm rot="5400000">
            <a:off x="6115033" y="2760595"/>
            <a:ext cx="80353" cy="1044592"/>
          </a:xfrm>
          <a:prstGeom prst="rect">
            <a:avLst/>
          </a:prstGeom>
          <a:solidFill>
            <a:srgbClr val="5D3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597153" y="2749115"/>
            <a:ext cx="80353" cy="539516"/>
          </a:xfrm>
          <a:prstGeom prst="rect">
            <a:avLst/>
          </a:prstGeom>
          <a:solidFill>
            <a:srgbClr val="5D3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6500729" y="2673354"/>
            <a:ext cx="273201" cy="273200"/>
          </a:xfrm>
          <a:prstGeom prst="ellipse">
            <a:avLst/>
          </a:prstGeom>
          <a:solidFill>
            <a:srgbClr val="5D3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6036976" y="4957683"/>
            <a:ext cx="273201" cy="273202"/>
          </a:xfrm>
          <a:prstGeom prst="ellipse">
            <a:avLst/>
          </a:prstGeom>
          <a:solidFill>
            <a:srgbClr val="F26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3" name="椭圆 82"/>
          <p:cNvSpPr/>
          <p:nvPr/>
        </p:nvSpPr>
        <p:spPr>
          <a:xfrm>
            <a:off x="6500729" y="4725807"/>
            <a:ext cx="720884" cy="720884"/>
          </a:xfrm>
          <a:prstGeom prst="ellipse">
            <a:avLst/>
          </a:prstGeom>
          <a:noFill/>
          <a:ln w="19050" cap="rnd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 sz="2800" dirty="0">
              <a:solidFill>
                <a:srgbClr val="FFFFFF"/>
              </a:solidFill>
              <a:latin typeface="Bauhaus 93" pitchFamily="82" charset="0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6693577" y="3554945"/>
            <a:ext cx="720884" cy="718587"/>
          </a:xfrm>
          <a:prstGeom prst="ellipse">
            <a:avLst/>
          </a:prstGeom>
          <a:noFill/>
          <a:ln w="19050" cap="rnd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 sz="2800" dirty="0">
              <a:solidFill>
                <a:srgbClr val="FFFFFF"/>
              </a:solidFill>
              <a:latin typeface="Bauhaus 93" pitchFamily="82" charset="0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6913975" y="2397857"/>
            <a:ext cx="720884" cy="720884"/>
          </a:xfrm>
          <a:prstGeom prst="ellipse">
            <a:avLst/>
          </a:prstGeom>
          <a:noFill/>
          <a:ln w="19050" cap="rnd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 sz="2800" dirty="0">
              <a:solidFill>
                <a:srgbClr val="FFFFFF"/>
              </a:solidFill>
              <a:latin typeface="Bauhaus 93" pitchFamily="82" charset="0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4097017" y="4099051"/>
            <a:ext cx="720884" cy="720884"/>
          </a:xfrm>
          <a:prstGeom prst="ellipse">
            <a:avLst/>
          </a:prstGeom>
          <a:noFill/>
          <a:ln w="19050" cap="rnd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 sz="2800" dirty="0">
              <a:solidFill>
                <a:srgbClr val="FFFFFF"/>
              </a:solidFill>
              <a:latin typeface="Bauhaus 93" pitchFamily="82" charset="0"/>
            </a:endParaRPr>
          </a:p>
        </p:txBody>
      </p:sp>
      <p:sp>
        <p:nvSpPr>
          <p:cNvPr id="87" name="椭圆 86"/>
          <p:cNvSpPr/>
          <p:nvPr/>
        </p:nvSpPr>
        <p:spPr>
          <a:xfrm>
            <a:off x="3853661" y="2962626"/>
            <a:ext cx="720884" cy="720884"/>
          </a:xfrm>
          <a:prstGeom prst="ellipse">
            <a:avLst/>
          </a:prstGeom>
          <a:noFill/>
          <a:ln w="19050" cap="rnd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 sz="2800" dirty="0">
              <a:solidFill>
                <a:srgbClr val="FFFFFF"/>
              </a:solidFill>
              <a:latin typeface="Bauhaus 93" pitchFamily="82" charset="0"/>
            </a:endParaRPr>
          </a:p>
        </p:txBody>
      </p:sp>
      <p:grpSp>
        <p:nvGrpSpPr>
          <p:cNvPr id="96" name="组合 1"/>
          <p:cNvGrpSpPr/>
          <p:nvPr/>
        </p:nvGrpSpPr>
        <p:grpSpPr bwMode="auto">
          <a:xfrm>
            <a:off x="3947790" y="3160066"/>
            <a:ext cx="498190" cy="314525"/>
            <a:chOff x="2627908" y="3698082"/>
            <a:chExt cx="719137" cy="454025"/>
          </a:xfrm>
        </p:grpSpPr>
        <p:sp>
          <p:nvSpPr>
            <p:cNvPr id="97" name="圆角矩形标注 96"/>
            <p:cNvSpPr/>
            <p:nvPr/>
          </p:nvSpPr>
          <p:spPr>
            <a:xfrm>
              <a:off x="2627908" y="3790876"/>
              <a:ext cx="503728" cy="361231"/>
            </a:xfrm>
            <a:prstGeom prst="wedgeRoundRectCallout">
              <a:avLst>
                <a:gd name="adj1" fmla="val -27390"/>
                <a:gd name="adj2" fmla="val 72700"/>
                <a:gd name="adj3" fmla="val 16667"/>
              </a:avLst>
            </a:prstGeom>
            <a:solidFill>
              <a:srgbClr val="414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8" name="圆角矩形标注 97"/>
            <p:cNvSpPr/>
            <p:nvPr/>
          </p:nvSpPr>
          <p:spPr>
            <a:xfrm flipH="1">
              <a:off x="2843317" y="3698082"/>
              <a:ext cx="503728" cy="361231"/>
            </a:xfrm>
            <a:prstGeom prst="wedgeRoundRectCallout">
              <a:avLst>
                <a:gd name="adj1" fmla="val -27390"/>
                <a:gd name="adj2" fmla="val 72700"/>
                <a:gd name="adj3" fmla="val 16667"/>
              </a:avLst>
            </a:prstGeom>
            <a:solidFill>
              <a:srgbClr val="414143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0" name="组合 2"/>
          <p:cNvGrpSpPr/>
          <p:nvPr/>
        </p:nvGrpSpPr>
        <p:grpSpPr bwMode="auto">
          <a:xfrm>
            <a:off x="4232470" y="4248279"/>
            <a:ext cx="472937" cy="427020"/>
            <a:chOff x="2907645" y="4890017"/>
            <a:chExt cx="723900" cy="654050"/>
          </a:xfrm>
        </p:grpSpPr>
        <p:sp>
          <p:nvSpPr>
            <p:cNvPr id="101" name="空心弧 100"/>
            <p:cNvSpPr/>
            <p:nvPr/>
          </p:nvSpPr>
          <p:spPr>
            <a:xfrm rot="1025546">
              <a:off x="2963870" y="4890017"/>
              <a:ext cx="618478" cy="618886"/>
            </a:xfrm>
            <a:prstGeom prst="blockArc">
              <a:avLst>
                <a:gd name="adj1" fmla="val 12518479"/>
                <a:gd name="adj2" fmla="val 21473458"/>
                <a:gd name="adj3" fmla="val 13337"/>
              </a:avLst>
            </a:prstGeom>
            <a:solidFill>
              <a:srgbClr val="414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2" name="空心弧 101"/>
            <p:cNvSpPr/>
            <p:nvPr/>
          </p:nvSpPr>
          <p:spPr>
            <a:xfrm rot="11700000">
              <a:off x="2956842" y="4925181"/>
              <a:ext cx="618478" cy="618886"/>
            </a:xfrm>
            <a:prstGeom prst="blockArc">
              <a:avLst>
                <a:gd name="adj1" fmla="val 12122733"/>
                <a:gd name="adj2" fmla="val 21473458"/>
                <a:gd name="adj3" fmla="val 13337"/>
              </a:avLst>
            </a:prstGeom>
            <a:solidFill>
              <a:srgbClr val="414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3" name="等腰三角形 102"/>
            <p:cNvSpPr/>
            <p:nvPr/>
          </p:nvSpPr>
          <p:spPr>
            <a:xfrm>
              <a:off x="2907645" y="5030673"/>
              <a:ext cx="200301" cy="172302"/>
            </a:xfrm>
            <a:prstGeom prst="triangle">
              <a:avLst/>
            </a:prstGeom>
            <a:solidFill>
              <a:srgbClr val="414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4" name="等腰三角形 103"/>
            <p:cNvSpPr/>
            <p:nvPr/>
          </p:nvSpPr>
          <p:spPr>
            <a:xfrm flipV="1">
              <a:off x="3431241" y="5213526"/>
              <a:ext cx="200304" cy="172302"/>
            </a:xfrm>
            <a:prstGeom prst="triangle">
              <a:avLst/>
            </a:prstGeom>
            <a:solidFill>
              <a:srgbClr val="414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5" name="组合 3"/>
          <p:cNvGrpSpPr/>
          <p:nvPr/>
        </p:nvGrpSpPr>
        <p:grpSpPr bwMode="auto">
          <a:xfrm>
            <a:off x="7120598" y="2551676"/>
            <a:ext cx="305342" cy="410950"/>
            <a:chOff x="9693076" y="2501900"/>
            <a:chExt cx="457200" cy="614363"/>
          </a:xfrm>
        </p:grpSpPr>
        <p:sp>
          <p:nvSpPr>
            <p:cNvPr id="106" name="圆角矩形 29"/>
            <p:cNvSpPr/>
            <p:nvPr/>
          </p:nvSpPr>
          <p:spPr>
            <a:xfrm>
              <a:off x="9693076" y="2724993"/>
              <a:ext cx="457200" cy="391270"/>
            </a:xfrm>
            <a:custGeom>
              <a:avLst/>
              <a:gdLst/>
              <a:ahLst/>
              <a:cxnLst/>
              <a:rect l="l" t="t" r="r" b="b"/>
              <a:pathLst>
                <a:path w="457200" h="389683">
                  <a:moveTo>
                    <a:pt x="237694" y="85725"/>
                  </a:moveTo>
                  <a:cubicBezTo>
                    <a:pt x="208761" y="85725"/>
                    <a:pt x="185306" y="109180"/>
                    <a:pt x="185306" y="138113"/>
                  </a:cubicBezTo>
                  <a:cubicBezTo>
                    <a:pt x="185306" y="161878"/>
                    <a:pt x="201131" y="181947"/>
                    <a:pt x="223057" y="187546"/>
                  </a:cubicBezTo>
                  <a:lnTo>
                    <a:pt x="223057" y="272736"/>
                  </a:lnTo>
                  <a:cubicBezTo>
                    <a:pt x="223057" y="276050"/>
                    <a:pt x="225743" y="278736"/>
                    <a:pt x="229057" y="278736"/>
                  </a:cubicBezTo>
                  <a:lnTo>
                    <a:pt x="253057" y="278736"/>
                  </a:lnTo>
                  <a:cubicBezTo>
                    <a:pt x="256371" y="278736"/>
                    <a:pt x="259057" y="276050"/>
                    <a:pt x="259057" y="272736"/>
                  </a:cubicBezTo>
                  <a:lnTo>
                    <a:pt x="259057" y="185729"/>
                  </a:lnTo>
                  <a:cubicBezTo>
                    <a:pt x="277382" y="177728"/>
                    <a:pt x="290082" y="159403"/>
                    <a:pt x="290082" y="138113"/>
                  </a:cubicBezTo>
                  <a:cubicBezTo>
                    <a:pt x="290082" y="109180"/>
                    <a:pt x="266627" y="85725"/>
                    <a:pt x="237694" y="85725"/>
                  </a:cubicBezTo>
                  <a:close/>
                  <a:moveTo>
                    <a:pt x="0" y="0"/>
                  </a:moveTo>
                  <a:lnTo>
                    <a:pt x="457200" y="0"/>
                  </a:lnTo>
                  <a:lnTo>
                    <a:pt x="457200" y="189658"/>
                  </a:lnTo>
                  <a:cubicBezTo>
                    <a:pt x="457200" y="300129"/>
                    <a:pt x="367646" y="389683"/>
                    <a:pt x="257175" y="389683"/>
                  </a:cubicBezTo>
                  <a:lnTo>
                    <a:pt x="200025" y="389683"/>
                  </a:lnTo>
                  <a:cubicBezTo>
                    <a:pt x="89554" y="389683"/>
                    <a:pt x="0" y="300129"/>
                    <a:pt x="0" y="189658"/>
                  </a:cubicBezTo>
                  <a:close/>
                </a:path>
              </a:pathLst>
            </a:custGeom>
            <a:solidFill>
              <a:srgbClr val="414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7" name="圆角矩形 29"/>
            <p:cNvSpPr/>
            <p:nvPr/>
          </p:nvSpPr>
          <p:spPr>
            <a:xfrm rot="10800000">
              <a:off x="9758389" y="2501900"/>
              <a:ext cx="336885" cy="195636"/>
            </a:xfrm>
            <a:custGeom>
              <a:avLst/>
              <a:gdLst/>
              <a:ahLst/>
              <a:cxnLst/>
              <a:rect l="l" t="t" r="r" b="b"/>
              <a:pathLst>
                <a:path w="457200" h="264639">
                  <a:moveTo>
                    <a:pt x="257175" y="264639"/>
                  </a:moveTo>
                  <a:lnTo>
                    <a:pt x="200025" y="264639"/>
                  </a:lnTo>
                  <a:cubicBezTo>
                    <a:pt x="89554" y="264639"/>
                    <a:pt x="0" y="175085"/>
                    <a:pt x="0" y="64614"/>
                  </a:cubicBezTo>
                  <a:lnTo>
                    <a:pt x="0" y="0"/>
                  </a:lnTo>
                  <a:lnTo>
                    <a:pt x="75497" y="0"/>
                  </a:lnTo>
                  <a:lnTo>
                    <a:pt x="75497" y="56885"/>
                  </a:lnTo>
                  <a:cubicBezTo>
                    <a:pt x="75497" y="129081"/>
                    <a:pt x="134023" y="187607"/>
                    <a:pt x="206220" y="187607"/>
                  </a:cubicBezTo>
                  <a:lnTo>
                    <a:pt x="243569" y="187607"/>
                  </a:lnTo>
                  <a:cubicBezTo>
                    <a:pt x="315765" y="187607"/>
                    <a:pt x="374291" y="129081"/>
                    <a:pt x="374291" y="56885"/>
                  </a:cubicBezTo>
                  <a:lnTo>
                    <a:pt x="374291" y="0"/>
                  </a:lnTo>
                  <a:lnTo>
                    <a:pt x="457200" y="0"/>
                  </a:lnTo>
                  <a:lnTo>
                    <a:pt x="457200" y="64614"/>
                  </a:lnTo>
                  <a:cubicBezTo>
                    <a:pt x="457200" y="175085"/>
                    <a:pt x="367646" y="264639"/>
                    <a:pt x="257175" y="264639"/>
                  </a:cubicBezTo>
                  <a:close/>
                </a:path>
              </a:pathLst>
            </a:custGeom>
            <a:solidFill>
              <a:srgbClr val="414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8" name="任意多边形 107"/>
          <p:cNvSpPr/>
          <p:nvPr/>
        </p:nvSpPr>
        <p:spPr>
          <a:xfrm>
            <a:off x="6829029" y="3745496"/>
            <a:ext cx="422429" cy="348963"/>
          </a:xfrm>
          <a:custGeom>
            <a:avLst/>
            <a:gdLst>
              <a:gd name="connsiteX0" fmla="*/ 0 w 1202574"/>
              <a:gd name="connsiteY0" fmla="*/ 881149 h 991985"/>
              <a:gd name="connsiteX1" fmla="*/ 437803 w 1202574"/>
              <a:gd name="connsiteY1" fmla="*/ 266007 h 991985"/>
              <a:gd name="connsiteX2" fmla="*/ 737061 w 1202574"/>
              <a:gd name="connsiteY2" fmla="*/ 482138 h 991985"/>
              <a:gd name="connsiteX3" fmla="*/ 942109 w 1202574"/>
              <a:gd name="connsiteY3" fmla="*/ 149629 h 991985"/>
              <a:gd name="connsiteX4" fmla="*/ 847898 w 1202574"/>
              <a:gd name="connsiteY4" fmla="*/ 171796 h 991985"/>
              <a:gd name="connsiteX5" fmla="*/ 919941 w 1202574"/>
              <a:gd name="connsiteY5" fmla="*/ 49876 h 991985"/>
              <a:gd name="connsiteX6" fmla="*/ 1130531 w 1202574"/>
              <a:gd name="connsiteY6" fmla="*/ 0 h 991985"/>
              <a:gd name="connsiteX7" fmla="*/ 1202574 w 1202574"/>
              <a:gd name="connsiteY7" fmla="*/ 232756 h 991985"/>
              <a:gd name="connsiteX8" fmla="*/ 1119447 w 1202574"/>
              <a:gd name="connsiteY8" fmla="*/ 332509 h 991985"/>
              <a:gd name="connsiteX9" fmla="*/ 1091738 w 1202574"/>
              <a:gd name="connsiteY9" fmla="*/ 243840 h 991985"/>
              <a:gd name="connsiteX10" fmla="*/ 786938 w 1202574"/>
              <a:gd name="connsiteY10" fmla="*/ 725978 h 991985"/>
              <a:gd name="connsiteX11" fmla="*/ 471054 w 1202574"/>
              <a:gd name="connsiteY11" fmla="*/ 504305 h 991985"/>
              <a:gd name="connsiteX12" fmla="*/ 121920 w 1202574"/>
              <a:gd name="connsiteY12" fmla="*/ 991985 h 991985"/>
              <a:gd name="connsiteX13" fmla="*/ 0 w 1202574"/>
              <a:gd name="connsiteY13" fmla="*/ 881149 h 99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02574" h="991985">
                <a:moveTo>
                  <a:pt x="0" y="881149"/>
                </a:moveTo>
                <a:lnTo>
                  <a:pt x="437803" y="266007"/>
                </a:lnTo>
                <a:lnTo>
                  <a:pt x="737061" y="482138"/>
                </a:lnTo>
                <a:lnTo>
                  <a:pt x="942109" y="149629"/>
                </a:lnTo>
                <a:lnTo>
                  <a:pt x="847898" y="171796"/>
                </a:lnTo>
                <a:lnTo>
                  <a:pt x="919941" y="49876"/>
                </a:lnTo>
                <a:lnTo>
                  <a:pt x="1130531" y="0"/>
                </a:lnTo>
                <a:lnTo>
                  <a:pt x="1202574" y="232756"/>
                </a:lnTo>
                <a:lnTo>
                  <a:pt x="1119447" y="332509"/>
                </a:lnTo>
                <a:lnTo>
                  <a:pt x="1091738" y="243840"/>
                </a:lnTo>
                <a:lnTo>
                  <a:pt x="786938" y="725978"/>
                </a:lnTo>
                <a:lnTo>
                  <a:pt x="471054" y="504305"/>
                </a:lnTo>
                <a:lnTo>
                  <a:pt x="121920" y="991985"/>
                </a:lnTo>
                <a:lnTo>
                  <a:pt x="0" y="881149"/>
                </a:lnTo>
                <a:close/>
              </a:path>
            </a:pathLst>
          </a:custGeom>
          <a:solidFill>
            <a:srgbClr val="414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9" name="矩形 25"/>
          <p:cNvSpPr/>
          <p:nvPr/>
        </p:nvSpPr>
        <p:spPr>
          <a:xfrm>
            <a:off x="6767043" y="4861259"/>
            <a:ext cx="241059" cy="452275"/>
          </a:xfrm>
          <a:custGeom>
            <a:avLst/>
            <a:gdLst/>
            <a:ahLst/>
            <a:cxnLst/>
            <a:rect l="l" t="t" r="r" b="b"/>
            <a:pathLst>
              <a:path w="638704" h="1204317">
                <a:moveTo>
                  <a:pt x="366522" y="678506"/>
                </a:moveTo>
                <a:lnTo>
                  <a:pt x="366522" y="941650"/>
                </a:lnTo>
                <a:cubicBezTo>
                  <a:pt x="434113" y="921223"/>
                  <a:pt x="479855" y="862107"/>
                  <a:pt x="475772" y="797978"/>
                </a:cubicBezTo>
                <a:cubicBezTo>
                  <a:pt x="472026" y="739148"/>
                  <a:pt x="427380" y="692306"/>
                  <a:pt x="366522" y="678506"/>
                </a:cubicBezTo>
                <a:close/>
                <a:moveTo>
                  <a:pt x="259725" y="261637"/>
                </a:moveTo>
                <a:cubicBezTo>
                  <a:pt x="199034" y="285540"/>
                  <a:pt x="159106" y="341234"/>
                  <a:pt x="162933" y="401329"/>
                </a:cubicBezTo>
                <a:cubicBezTo>
                  <a:pt x="166419" y="456099"/>
                  <a:pt x="205357" y="500479"/>
                  <a:pt x="259725" y="518042"/>
                </a:cubicBezTo>
                <a:close/>
                <a:moveTo>
                  <a:pt x="259725" y="0"/>
                </a:moveTo>
                <a:lnTo>
                  <a:pt x="366522" y="0"/>
                </a:lnTo>
                <a:lnTo>
                  <a:pt x="366522" y="107371"/>
                </a:lnTo>
                <a:cubicBezTo>
                  <a:pt x="502398" y="115636"/>
                  <a:pt x="615125" y="202806"/>
                  <a:pt x="638704" y="325751"/>
                </a:cubicBezTo>
                <a:lnTo>
                  <a:pt x="480762" y="356042"/>
                </a:lnTo>
                <a:cubicBezTo>
                  <a:pt x="470261" y="301284"/>
                  <a:pt x="424390" y="260718"/>
                  <a:pt x="366522" y="248896"/>
                </a:cubicBezTo>
                <a:lnTo>
                  <a:pt x="366522" y="534004"/>
                </a:lnTo>
                <a:cubicBezTo>
                  <a:pt x="512969" y="546507"/>
                  <a:pt x="627144" y="649262"/>
                  <a:pt x="635657" y="782984"/>
                </a:cubicBezTo>
                <a:cubicBezTo>
                  <a:pt x="644848" y="927332"/>
                  <a:pt x="527817" y="1058979"/>
                  <a:pt x="366522" y="1087871"/>
                </a:cubicBezTo>
                <a:lnTo>
                  <a:pt x="366522" y="1204317"/>
                </a:lnTo>
                <a:lnTo>
                  <a:pt x="259725" y="1204317"/>
                </a:lnTo>
                <a:lnTo>
                  <a:pt x="259725" y="1091589"/>
                </a:lnTo>
                <a:cubicBezTo>
                  <a:pt x="129464" y="1078282"/>
                  <a:pt x="22854" y="992723"/>
                  <a:pt x="0" y="873555"/>
                </a:cubicBezTo>
                <a:lnTo>
                  <a:pt x="157941" y="843265"/>
                </a:lnTo>
                <a:cubicBezTo>
                  <a:pt x="167647" y="893869"/>
                  <a:pt x="207556" y="932351"/>
                  <a:pt x="259725" y="945520"/>
                </a:cubicBezTo>
                <a:lnTo>
                  <a:pt x="259725" y="664608"/>
                </a:lnTo>
                <a:cubicBezTo>
                  <a:pt x="119324" y="646931"/>
                  <a:pt x="11317" y="546242"/>
                  <a:pt x="3046" y="416323"/>
                </a:cubicBezTo>
                <a:cubicBezTo>
                  <a:pt x="-5904" y="275755"/>
                  <a:pt x="104846" y="147230"/>
                  <a:pt x="259725" y="114301"/>
                </a:cubicBezTo>
                <a:close/>
              </a:path>
            </a:pathLst>
          </a:custGeom>
          <a:solidFill>
            <a:srgbClr val="414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3" name="TextBox 462"/>
          <p:cNvSpPr txBox="1"/>
          <p:nvPr/>
        </p:nvSpPr>
        <p:spPr>
          <a:xfrm>
            <a:off x="1686889" y="2831765"/>
            <a:ext cx="2031319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4" name="TextBox 462"/>
          <p:cNvSpPr txBox="1"/>
          <p:nvPr/>
        </p:nvSpPr>
        <p:spPr>
          <a:xfrm>
            <a:off x="1880472" y="4070353"/>
            <a:ext cx="2000172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5" name="TextBox 462"/>
          <p:cNvSpPr txBox="1"/>
          <p:nvPr/>
        </p:nvSpPr>
        <p:spPr>
          <a:xfrm>
            <a:off x="7844127" y="2251852"/>
            <a:ext cx="2014686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6" name="TextBox 462"/>
          <p:cNvSpPr txBox="1"/>
          <p:nvPr/>
        </p:nvSpPr>
        <p:spPr>
          <a:xfrm>
            <a:off x="7487927" y="4632826"/>
            <a:ext cx="2031319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7" name="TextBox 462"/>
          <p:cNvSpPr txBox="1"/>
          <p:nvPr/>
        </p:nvSpPr>
        <p:spPr>
          <a:xfrm>
            <a:off x="7634859" y="3465057"/>
            <a:ext cx="2031319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213008" y="1300389"/>
            <a:ext cx="3765984" cy="3765984"/>
          </a:xfrm>
          <a:prstGeom prst="ellipse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343400" y="2735616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第五部分</a:t>
            </a:r>
            <a:endParaRPr lang="en-US" altLang="zh-CN" sz="3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</a:p>
        </p:txBody>
      </p:sp>
      <p:sp>
        <p:nvSpPr>
          <p:cNvPr id="10" name="椭圆 9"/>
          <p:cNvSpPr/>
          <p:nvPr/>
        </p:nvSpPr>
        <p:spPr>
          <a:xfrm>
            <a:off x="1220944" y="4655620"/>
            <a:ext cx="200025" cy="25292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761010" y="3874881"/>
            <a:ext cx="517947" cy="51794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183409" y="3609774"/>
            <a:ext cx="644545" cy="64454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60252" y="2530507"/>
            <a:ext cx="213466" cy="2134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861484" y="2598274"/>
            <a:ext cx="474961" cy="47496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278957" y="2020073"/>
            <a:ext cx="356604" cy="3566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8116322" y="3276438"/>
            <a:ext cx="221243" cy="22124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9780580" y="1379924"/>
            <a:ext cx="640149" cy="64014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7461831" y="5060666"/>
            <a:ext cx="317090" cy="3170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flipH="1" flipV="1">
            <a:off x="7191988" y="4407605"/>
            <a:ext cx="316732" cy="3416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937149" y="2297971"/>
            <a:ext cx="232696" cy="23269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417731" y="3764548"/>
            <a:ext cx="830253" cy="83025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8603439" y="990980"/>
            <a:ext cx="232696" cy="23269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0315361" y="3591836"/>
            <a:ext cx="415127" cy="41512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flipH="1">
            <a:off x="9230707" y="4908546"/>
            <a:ext cx="486249" cy="48624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6743669" y="258587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7670740" y="0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3330264" y="5229957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7170005" y="1455649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4397565" y="4892371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3971229" y="4061642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直接连接符 58"/>
          <p:cNvCxnSpPr/>
          <p:nvPr/>
        </p:nvCxnSpPr>
        <p:spPr>
          <a:xfrm flipH="1">
            <a:off x="7999055" y="4136613"/>
            <a:ext cx="61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6437152" y="5359816"/>
            <a:ext cx="129141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flipH="1">
            <a:off x="3562408" y="4154345"/>
            <a:ext cx="61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H="1">
            <a:off x="3562409" y="2782111"/>
            <a:ext cx="61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组合 73"/>
          <p:cNvGrpSpPr/>
          <p:nvPr/>
        </p:nvGrpSpPr>
        <p:grpSpPr>
          <a:xfrm>
            <a:off x="4718447" y="1247684"/>
            <a:ext cx="1041574" cy="262891"/>
            <a:chOff x="4470269" y="1661160"/>
            <a:chExt cx="1290451" cy="262890"/>
          </a:xfrm>
        </p:grpSpPr>
        <p:cxnSp>
          <p:nvCxnSpPr>
            <p:cNvPr id="75" name="直接连接符 74"/>
            <p:cNvCxnSpPr/>
            <p:nvPr/>
          </p:nvCxnSpPr>
          <p:spPr>
            <a:xfrm flipH="1" flipV="1">
              <a:off x="5410200" y="1661160"/>
              <a:ext cx="350520" cy="26289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H="1">
              <a:off x="4470269" y="1663541"/>
              <a:ext cx="94231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组合 76"/>
          <p:cNvGrpSpPr/>
          <p:nvPr/>
        </p:nvGrpSpPr>
        <p:grpSpPr>
          <a:xfrm>
            <a:off x="6810928" y="2255064"/>
            <a:ext cx="1203960" cy="1051561"/>
            <a:chOff x="6842760" y="2637270"/>
            <a:chExt cx="1203960" cy="1051560"/>
          </a:xfrm>
          <a:solidFill>
            <a:schemeClr val="accent4">
              <a:lumMod val="50000"/>
            </a:schemeClr>
          </a:solidFill>
        </p:grpSpPr>
        <p:sp>
          <p:nvSpPr>
            <p:cNvPr id="78" name="六边形 77"/>
            <p:cNvSpPr/>
            <p:nvPr/>
          </p:nvSpPr>
          <p:spPr>
            <a:xfrm>
              <a:off x="6842760" y="2637270"/>
              <a:ext cx="1203960" cy="1051560"/>
            </a:xfrm>
            <a:prstGeom prst="hexagon">
              <a:avLst/>
            </a:prstGeom>
            <a:solidFill>
              <a:srgbClr val="5D3A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7024263" y="2809107"/>
              <a:ext cx="8207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E7E7E7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sz="4000" baseline="-3000" dirty="0">
                <a:solidFill>
                  <a:srgbClr val="E7E7E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5494020" y="1496873"/>
            <a:ext cx="1203960" cy="1051563"/>
            <a:chOff x="5525852" y="1879080"/>
            <a:chExt cx="1203960" cy="1051560"/>
          </a:xfrm>
        </p:grpSpPr>
        <p:sp>
          <p:nvSpPr>
            <p:cNvPr id="81" name="六边形 80"/>
            <p:cNvSpPr/>
            <p:nvPr/>
          </p:nvSpPr>
          <p:spPr>
            <a:xfrm>
              <a:off x="5525852" y="1879080"/>
              <a:ext cx="1203960" cy="1051560"/>
            </a:xfrm>
            <a:prstGeom prst="hexagon">
              <a:avLst/>
            </a:prstGeom>
            <a:solidFill>
              <a:srgbClr val="05BA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5686669" y="1989362"/>
              <a:ext cx="882327" cy="763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0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4000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6795096" y="3610833"/>
            <a:ext cx="1203960" cy="1051563"/>
            <a:chOff x="6842760" y="4008870"/>
            <a:chExt cx="1203960" cy="1051560"/>
          </a:xfrm>
          <a:solidFill>
            <a:srgbClr val="00B0F0"/>
          </a:solidFill>
        </p:grpSpPr>
        <p:sp>
          <p:nvSpPr>
            <p:cNvPr id="91" name="六边形 90"/>
            <p:cNvSpPr/>
            <p:nvPr/>
          </p:nvSpPr>
          <p:spPr>
            <a:xfrm>
              <a:off x="6842760" y="4008870"/>
              <a:ext cx="1203960" cy="105156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6981635" y="4119152"/>
              <a:ext cx="926211" cy="763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0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lang="zh-CN" altLang="en-US" sz="4000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4174405" y="3626666"/>
            <a:ext cx="1203960" cy="1051563"/>
            <a:chOff x="4206240" y="4008870"/>
            <a:chExt cx="1203960" cy="1051560"/>
          </a:xfrm>
          <a:solidFill>
            <a:srgbClr val="92D050"/>
          </a:solidFill>
        </p:grpSpPr>
        <p:sp>
          <p:nvSpPr>
            <p:cNvPr id="95" name="六边形 94"/>
            <p:cNvSpPr/>
            <p:nvPr/>
          </p:nvSpPr>
          <p:spPr>
            <a:xfrm>
              <a:off x="4206240" y="4008870"/>
              <a:ext cx="1203960" cy="105156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0" name="文本框 109"/>
            <p:cNvSpPr txBox="1"/>
            <p:nvPr/>
          </p:nvSpPr>
          <p:spPr>
            <a:xfrm>
              <a:off x="4397857" y="4119152"/>
              <a:ext cx="820725" cy="76309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0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05</a:t>
              </a:r>
              <a:endParaRPr lang="zh-CN" altLang="en-US" sz="4000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4174405" y="2255064"/>
            <a:ext cx="1203960" cy="1051561"/>
            <a:chOff x="4206240" y="2637270"/>
            <a:chExt cx="1203960" cy="1051560"/>
          </a:xfrm>
        </p:grpSpPr>
        <p:sp>
          <p:nvSpPr>
            <p:cNvPr id="112" name="六边形 111"/>
            <p:cNvSpPr/>
            <p:nvPr/>
          </p:nvSpPr>
          <p:spPr>
            <a:xfrm>
              <a:off x="4206240" y="2637270"/>
              <a:ext cx="1203960" cy="1051560"/>
            </a:xfrm>
            <a:prstGeom prst="hexagon">
              <a:avLst/>
            </a:prstGeom>
            <a:solidFill>
              <a:srgbClr val="6BBF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3" name="文本框 112"/>
            <p:cNvSpPr txBox="1"/>
            <p:nvPr/>
          </p:nvSpPr>
          <p:spPr>
            <a:xfrm>
              <a:off x="4387743" y="2809107"/>
              <a:ext cx="8207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E7E7E7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06</a:t>
              </a:r>
              <a:endParaRPr lang="zh-CN" altLang="en-US" sz="4000" baseline="-3000" dirty="0">
                <a:solidFill>
                  <a:srgbClr val="E7E7E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5494020" y="4316869"/>
            <a:ext cx="1203960" cy="1051561"/>
            <a:chOff x="5525852" y="4683240"/>
            <a:chExt cx="1203960" cy="1051560"/>
          </a:xfrm>
          <a:solidFill>
            <a:srgbClr val="F26E22"/>
          </a:solidFill>
        </p:grpSpPr>
        <p:sp>
          <p:nvSpPr>
            <p:cNvPr id="115" name="六边形 114"/>
            <p:cNvSpPr/>
            <p:nvPr/>
          </p:nvSpPr>
          <p:spPr>
            <a:xfrm>
              <a:off x="5525852" y="4683240"/>
              <a:ext cx="1203960" cy="105156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6" name="文本框 115"/>
            <p:cNvSpPr txBox="1"/>
            <p:nvPr/>
          </p:nvSpPr>
          <p:spPr>
            <a:xfrm>
              <a:off x="5693281" y="4855077"/>
              <a:ext cx="820724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E7E7E7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lang="zh-CN" altLang="en-US" sz="4000" baseline="-3000" dirty="0">
                <a:solidFill>
                  <a:srgbClr val="E7E7E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17" name="矩形 116"/>
          <p:cNvSpPr/>
          <p:nvPr/>
        </p:nvSpPr>
        <p:spPr>
          <a:xfrm>
            <a:off x="3468590" y="1014186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2273273" y="2370036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2273273" y="3789402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8674186" y="1778555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9" name="矩形 128"/>
          <p:cNvSpPr/>
          <p:nvPr/>
        </p:nvSpPr>
        <p:spPr>
          <a:xfrm>
            <a:off x="8691938" y="3461747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1" name="矩形 130"/>
          <p:cNvSpPr/>
          <p:nvPr/>
        </p:nvSpPr>
        <p:spPr>
          <a:xfrm>
            <a:off x="7860182" y="4843910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3" name="组合 132"/>
          <p:cNvGrpSpPr/>
          <p:nvPr/>
        </p:nvGrpSpPr>
        <p:grpSpPr>
          <a:xfrm flipH="1">
            <a:off x="7742772" y="2006083"/>
            <a:ext cx="884112" cy="262891"/>
            <a:chOff x="4255294" y="1661160"/>
            <a:chExt cx="1505426" cy="262890"/>
          </a:xfrm>
        </p:grpSpPr>
        <p:cxnSp>
          <p:nvCxnSpPr>
            <p:cNvPr id="134" name="直接连接符 133"/>
            <p:cNvCxnSpPr/>
            <p:nvPr/>
          </p:nvCxnSpPr>
          <p:spPr>
            <a:xfrm flipH="1" flipV="1">
              <a:off x="5410200" y="1661160"/>
              <a:ext cx="350520" cy="26289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/>
            <p:nvPr/>
          </p:nvCxnSpPr>
          <p:spPr>
            <a:xfrm flipH="1">
              <a:off x="4255294" y="1663541"/>
              <a:ext cx="1157287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组合 135"/>
          <p:cNvGrpSpPr/>
          <p:nvPr/>
        </p:nvGrpSpPr>
        <p:grpSpPr>
          <a:xfrm>
            <a:off x="5152478" y="2642958"/>
            <a:ext cx="1887055" cy="1592580"/>
            <a:chOff x="5927099" y="3207123"/>
            <a:chExt cx="1887055" cy="1592580"/>
          </a:xfrm>
          <a:solidFill>
            <a:srgbClr val="B4C7E7"/>
          </a:solidFill>
        </p:grpSpPr>
        <p:sp>
          <p:nvSpPr>
            <p:cNvPr id="137" name="六边形 136"/>
            <p:cNvSpPr/>
            <p:nvPr/>
          </p:nvSpPr>
          <p:spPr>
            <a:xfrm>
              <a:off x="5927099" y="3207123"/>
              <a:ext cx="1887055" cy="159258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8" name="文本框 137"/>
            <p:cNvSpPr txBox="1"/>
            <p:nvPr/>
          </p:nvSpPr>
          <p:spPr>
            <a:xfrm>
              <a:off x="6291627" y="3451750"/>
              <a:ext cx="1157999" cy="1103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研究结论</a:t>
              </a:r>
            </a:p>
          </p:txBody>
        </p:sp>
      </p:grpSp>
      <p:sp>
        <p:nvSpPr>
          <p:cNvPr id="139" name="TextBox 462"/>
          <p:cNvSpPr txBox="1"/>
          <p:nvPr/>
        </p:nvSpPr>
        <p:spPr>
          <a:xfrm>
            <a:off x="2734951" y="1336841"/>
            <a:ext cx="2031319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0" name="TextBox 462"/>
          <p:cNvSpPr txBox="1"/>
          <p:nvPr/>
        </p:nvSpPr>
        <p:spPr>
          <a:xfrm>
            <a:off x="1527392" y="4128548"/>
            <a:ext cx="2031319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1" name="TextBox 462"/>
          <p:cNvSpPr txBox="1"/>
          <p:nvPr/>
        </p:nvSpPr>
        <p:spPr>
          <a:xfrm>
            <a:off x="1514242" y="2739660"/>
            <a:ext cx="2031319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2" name="TextBox 462"/>
          <p:cNvSpPr txBox="1"/>
          <p:nvPr/>
        </p:nvSpPr>
        <p:spPr>
          <a:xfrm>
            <a:off x="7875107" y="5224458"/>
            <a:ext cx="2031319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" name="TextBox 462"/>
          <p:cNvSpPr txBox="1"/>
          <p:nvPr/>
        </p:nvSpPr>
        <p:spPr>
          <a:xfrm>
            <a:off x="8706178" y="3843679"/>
            <a:ext cx="2031319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4" name="TextBox 462"/>
          <p:cNvSpPr txBox="1"/>
          <p:nvPr/>
        </p:nvSpPr>
        <p:spPr>
          <a:xfrm>
            <a:off x="8691938" y="2170867"/>
            <a:ext cx="2310892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1473930" y="1677799"/>
            <a:ext cx="675400" cy="675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557267" y="609600"/>
            <a:ext cx="3730770" cy="781050"/>
            <a:chOff x="3725790" y="847725"/>
            <a:chExt cx="3730770" cy="781050"/>
          </a:xfrm>
        </p:grpSpPr>
        <p:grpSp>
          <p:nvGrpSpPr>
            <p:cNvPr id="9" name="组合 8"/>
            <p:cNvGrpSpPr/>
            <p:nvPr/>
          </p:nvGrpSpPr>
          <p:grpSpPr>
            <a:xfrm>
              <a:off x="3725790" y="1019175"/>
              <a:ext cx="627135" cy="609600"/>
              <a:chOff x="3725790" y="1019175"/>
              <a:chExt cx="627135" cy="609600"/>
            </a:xfrm>
          </p:grpSpPr>
          <p:sp>
            <p:nvSpPr>
              <p:cNvPr id="14" name="任意多边形 13"/>
              <p:cNvSpPr/>
              <p:nvPr/>
            </p:nvSpPr>
            <p:spPr>
              <a:xfrm>
                <a:off x="3725790" y="1019175"/>
                <a:ext cx="627135" cy="609600"/>
              </a:xfrm>
              <a:custGeom>
                <a:avLst/>
                <a:gdLst>
                  <a:gd name="connsiteX0" fmla="*/ 0 w 627135"/>
                  <a:gd name="connsiteY0" fmla="*/ 0 h 609600"/>
                  <a:gd name="connsiteX1" fmla="*/ 627135 w 627135"/>
                  <a:gd name="connsiteY1" fmla="*/ 0 h 609600"/>
                  <a:gd name="connsiteX2" fmla="*/ 627135 w 627135"/>
                  <a:gd name="connsiteY2" fmla="*/ 609600 h 609600"/>
                  <a:gd name="connsiteX3" fmla="*/ 1783 w 627135"/>
                  <a:gd name="connsiteY3" fmla="*/ 609600 h 609600"/>
                  <a:gd name="connsiteX4" fmla="*/ 305666 w 627135"/>
                  <a:gd name="connsiteY4" fmla="*/ 30080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135" h="609600">
                    <a:moveTo>
                      <a:pt x="0" y="0"/>
                    </a:moveTo>
                    <a:lnTo>
                      <a:pt x="627135" y="0"/>
                    </a:lnTo>
                    <a:lnTo>
                      <a:pt x="627135" y="609600"/>
                    </a:lnTo>
                    <a:lnTo>
                      <a:pt x="1783" y="609600"/>
                    </a:lnTo>
                    <a:lnTo>
                      <a:pt x="305666" y="3008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直角三角形 14"/>
              <p:cNvSpPr/>
              <p:nvPr/>
            </p:nvSpPr>
            <p:spPr>
              <a:xfrm rot="5400000" flipV="1">
                <a:off x="4181475" y="1457325"/>
                <a:ext cx="171450" cy="17145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 flipH="1">
              <a:off x="6829425" y="1019175"/>
              <a:ext cx="627135" cy="609600"/>
              <a:chOff x="3725790" y="1019175"/>
              <a:chExt cx="627135" cy="609600"/>
            </a:xfrm>
          </p:grpSpPr>
          <p:sp>
            <p:nvSpPr>
              <p:cNvPr id="12" name="任意多边形 11"/>
              <p:cNvSpPr/>
              <p:nvPr/>
            </p:nvSpPr>
            <p:spPr>
              <a:xfrm>
                <a:off x="3725790" y="1019175"/>
                <a:ext cx="627135" cy="609600"/>
              </a:xfrm>
              <a:custGeom>
                <a:avLst/>
                <a:gdLst>
                  <a:gd name="connsiteX0" fmla="*/ 0 w 627135"/>
                  <a:gd name="connsiteY0" fmla="*/ 0 h 609600"/>
                  <a:gd name="connsiteX1" fmla="*/ 627135 w 627135"/>
                  <a:gd name="connsiteY1" fmla="*/ 0 h 609600"/>
                  <a:gd name="connsiteX2" fmla="*/ 627135 w 627135"/>
                  <a:gd name="connsiteY2" fmla="*/ 609600 h 609600"/>
                  <a:gd name="connsiteX3" fmla="*/ 1783 w 627135"/>
                  <a:gd name="connsiteY3" fmla="*/ 609600 h 609600"/>
                  <a:gd name="connsiteX4" fmla="*/ 305666 w 627135"/>
                  <a:gd name="connsiteY4" fmla="*/ 30080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135" h="609600">
                    <a:moveTo>
                      <a:pt x="0" y="0"/>
                    </a:moveTo>
                    <a:lnTo>
                      <a:pt x="627135" y="0"/>
                    </a:lnTo>
                    <a:lnTo>
                      <a:pt x="627135" y="609600"/>
                    </a:lnTo>
                    <a:lnTo>
                      <a:pt x="1783" y="609600"/>
                    </a:lnTo>
                    <a:lnTo>
                      <a:pt x="305666" y="3008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直角三角形 12"/>
              <p:cNvSpPr/>
              <p:nvPr/>
            </p:nvSpPr>
            <p:spPr>
              <a:xfrm rot="5400000" flipV="1">
                <a:off x="4181475" y="1457325"/>
                <a:ext cx="171450" cy="17145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4181475" y="847725"/>
              <a:ext cx="2819400" cy="609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</p:grpSp>
      <p:sp>
        <p:nvSpPr>
          <p:cNvPr id="20" name="圆角矩形 19"/>
          <p:cNvSpPr/>
          <p:nvPr/>
        </p:nvSpPr>
        <p:spPr>
          <a:xfrm>
            <a:off x="2422402" y="1698750"/>
            <a:ext cx="4000500" cy="685800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绪论</a:t>
            </a:r>
          </a:p>
        </p:txBody>
      </p:sp>
      <p:sp>
        <p:nvSpPr>
          <p:cNvPr id="22" name="圆角矩形 21"/>
          <p:cNvSpPr/>
          <p:nvPr/>
        </p:nvSpPr>
        <p:spPr>
          <a:xfrm>
            <a:off x="2441452" y="2564216"/>
            <a:ext cx="4000500" cy="685800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研究方法与思路</a:t>
            </a:r>
          </a:p>
        </p:txBody>
      </p:sp>
      <p:sp>
        <p:nvSpPr>
          <p:cNvPr id="24" name="圆角矩形 23"/>
          <p:cNvSpPr/>
          <p:nvPr/>
        </p:nvSpPr>
        <p:spPr>
          <a:xfrm>
            <a:off x="2441452" y="3425839"/>
            <a:ext cx="4000500" cy="685800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关键技术与实践难点</a:t>
            </a:r>
          </a:p>
        </p:txBody>
      </p:sp>
      <p:sp>
        <p:nvSpPr>
          <p:cNvPr id="26" name="圆角矩形 25"/>
          <p:cNvSpPr/>
          <p:nvPr/>
        </p:nvSpPr>
        <p:spPr>
          <a:xfrm>
            <a:off x="2422402" y="4364244"/>
            <a:ext cx="3981450" cy="685800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研究成果与意义</a:t>
            </a:r>
          </a:p>
        </p:txBody>
      </p:sp>
      <p:sp>
        <p:nvSpPr>
          <p:cNvPr id="36" name="圆角矩形 35"/>
          <p:cNvSpPr/>
          <p:nvPr/>
        </p:nvSpPr>
        <p:spPr>
          <a:xfrm>
            <a:off x="2441452" y="5323449"/>
            <a:ext cx="3981450" cy="685800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</a:p>
        </p:txBody>
      </p:sp>
      <p:sp>
        <p:nvSpPr>
          <p:cNvPr id="66" name="椭圆 65"/>
          <p:cNvSpPr/>
          <p:nvPr/>
        </p:nvSpPr>
        <p:spPr>
          <a:xfrm>
            <a:off x="1485557" y="2574616"/>
            <a:ext cx="675400" cy="675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1485557" y="3471433"/>
            <a:ext cx="675400" cy="675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1504607" y="4368250"/>
            <a:ext cx="675400" cy="675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1485557" y="5302649"/>
            <a:ext cx="675400" cy="675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91"/>
          <a:stretch>
            <a:fillRect/>
          </a:stretch>
        </p:blipFill>
        <p:spPr>
          <a:xfrm flipH="1">
            <a:off x="9191625" y="0"/>
            <a:ext cx="30003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17181" y="859178"/>
            <a:ext cx="3957637" cy="13142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THANKS!</a:t>
            </a:r>
            <a:endParaRPr lang="zh-CN" altLang="en-US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63385" y="2212292"/>
            <a:ext cx="729799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大学生活即将结束，在此，我要感谢所有教导我的老师和陪伴我一齐成长的同学，他们在我的大学生涯给予了很大的帮助。本论文能够顺利完成，要特别感谢我的导师</a:t>
            </a:r>
            <a:r>
              <a:rPr lang="en-US" altLang="zh-CN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老师，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老师对该论文从选题，构思到最后定稿的各个环节给予细心指引与教导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使我得以最终完成毕业论文设计！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最后，我要向百忙之中抽时间对本文进行审阅，评议和参与本人论文答辩的各位老师表示感谢！</a:t>
            </a:r>
            <a:endParaRPr lang="zh-CN" altLang="en-US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05538" y="5195840"/>
            <a:ext cx="40127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恳请各位老师批评指正！</a:t>
            </a: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9124780" y="258587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10051851" y="0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558803" y="5680677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9898719" y="1259639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1626104" y="5343091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1199768" y="4512362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2033574" y="1599715"/>
            <a:ext cx="429811" cy="429811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9727092" y="5343091"/>
            <a:ext cx="833012" cy="833012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355930" y="106585"/>
            <a:ext cx="540348" cy="540348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0408128" y="4739129"/>
            <a:ext cx="603962" cy="603962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886308" y="1062297"/>
            <a:ext cx="855406" cy="855406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1070669" y="5256032"/>
            <a:ext cx="424645" cy="424645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484935" y="2212292"/>
            <a:ext cx="583277" cy="583277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0688212" y="3906117"/>
            <a:ext cx="382457" cy="382457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213008" y="1546008"/>
            <a:ext cx="3765984" cy="3765984"/>
          </a:xfrm>
          <a:prstGeom prst="ellipse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343400" y="2981235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en-US" altLang="zh-CN" sz="3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绪论</a:t>
            </a:r>
          </a:p>
        </p:txBody>
      </p:sp>
      <p:sp>
        <p:nvSpPr>
          <p:cNvPr id="10" name="椭圆 9"/>
          <p:cNvSpPr/>
          <p:nvPr/>
        </p:nvSpPr>
        <p:spPr>
          <a:xfrm>
            <a:off x="1220944" y="4901239"/>
            <a:ext cx="200025" cy="25292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761010" y="4120500"/>
            <a:ext cx="517947" cy="51794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183409" y="3855393"/>
            <a:ext cx="644545" cy="64454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60252" y="2776126"/>
            <a:ext cx="213466" cy="2134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861484" y="2843893"/>
            <a:ext cx="474961" cy="47496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278957" y="2265692"/>
            <a:ext cx="356604" cy="3566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8116322" y="3522057"/>
            <a:ext cx="221243" cy="22124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9780580" y="1625543"/>
            <a:ext cx="640149" cy="64014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7461831" y="5306285"/>
            <a:ext cx="317090" cy="3170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flipH="1" flipV="1">
            <a:off x="7191988" y="4653224"/>
            <a:ext cx="316732" cy="3416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937149" y="2543590"/>
            <a:ext cx="232696" cy="23269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417731" y="4010167"/>
            <a:ext cx="830253" cy="83025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8603439" y="1236599"/>
            <a:ext cx="232696" cy="23269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0315361" y="3837455"/>
            <a:ext cx="415127" cy="41512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flipH="1">
            <a:off x="9230707" y="5154165"/>
            <a:ext cx="486249" cy="48624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6743669" y="504206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7670740" y="245619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3330264" y="5475576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7170005" y="1701268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4397565" y="5137990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3971229" y="4307261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6219654" y="588805"/>
            <a:ext cx="2465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spc="30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选题背景</a:t>
            </a:r>
          </a:p>
        </p:txBody>
      </p:sp>
      <p:grpSp>
        <p:nvGrpSpPr>
          <p:cNvPr id="90" name="组合 89"/>
          <p:cNvGrpSpPr/>
          <p:nvPr/>
        </p:nvGrpSpPr>
        <p:grpSpPr>
          <a:xfrm>
            <a:off x="1208468" y="-355428"/>
            <a:ext cx="3073915" cy="2298260"/>
            <a:chOff x="1514195" y="209550"/>
            <a:chExt cx="3073915" cy="2298260"/>
          </a:xfrm>
        </p:grpSpPr>
        <p:sp>
          <p:nvSpPr>
            <p:cNvPr id="6" name="椭圆 5"/>
            <p:cNvSpPr/>
            <p:nvPr/>
          </p:nvSpPr>
          <p:spPr>
            <a:xfrm>
              <a:off x="2299587" y="666750"/>
              <a:ext cx="1600200" cy="1600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3330810" y="3308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3959460" y="2095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1720244" y="15934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514195" y="20506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811402" y="6667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1992616" y="19310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Freeform 24"/>
            <p:cNvSpPr>
              <a:spLocks noEditPoints="1"/>
            </p:cNvSpPr>
            <p:nvPr/>
          </p:nvSpPr>
          <p:spPr bwMode="auto">
            <a:xfrm>
              <a:off x="2512424" y="992831"/>
              <a:ext cx="1174525" cy="948038"/>
            </a:xfrm>
            <a:custGeom>
              <a:avLst/>
              <a:gdLst>
                <a:gd name="T0" fmla="*/ 240 w 496"/>
                <a:gd name="T1" fmla="*/ 350 h 400"/>
                <a:gd name="T2" fmla="*/ 240 w 496"/>
                <a:gd name="T3" fmla="*/ 36 h 400"/>
                <a:gd name="T4" fmla="*/ 136 w 496"/>
                <a:gd name="T5" fmla="*/ 0 h 400"/>
                <a:gd name="T6" fmla="*/ 32 w 496"/>
                <a:gd name="T7" fmla="*/ 32 h 400"/>
                <a:gd name="T8" fmla="*/ 32 w 496"/>
                <a:gd name="T9" fmla="*/ 350 h 400"/>
                <a:gd name="T10" fmla="*/ 136 w 496"/>
                <a:gd name="T11" fmla="*/ 319 h 400"/>
                <a:gd name="T12" fmla="*/ 240 w 496"/>
                <a:gd name="T13" fmla="*/ 350 h 400"/>
                <a:gd name="T14" fmla="*/ 464 w 496"/>
                <a:gd name="T15" fmla="*/ 350 h 400"/>
                <a:gd name="T16" fmla="*/ 464 w 496"/>
                <a:gd name="T17" fmla="*/ 36 h 400"/>
                <a:gd name="T18" fmla="*/ 360 w 496"/>
                <a:gd name="T19" fmla="*/ 0 h 400"/>
                <a:gd name="T20" fmla="*/ 256 w 496"/>
                <a:gd name="T21" fmla="*/ 32 h 400"/>
                <a:gd name="T22" fmla="*/ 256 w 496"/>
                <a:gd name="T23" fmla="*/ 350 h 400"/>
                <a:gd name="T24" fmla="*/ 360 w 496"/>
                <a:gd name="T25" fmla="*/ 319 h 400"/>
                <a:gd name="T26" fmla="*/ 464 w 496"/>
                <a:gd name="T27" fmla="*/ 350 h 400"/>
                <a:gd name="T28" fmla="*/ 496 w 496"/>
                <a:gd name="T29" fmla="*/ 64 h 400"/>
                <a:gd name="T30" fmla="*/ 480 w 496"/>
                <a:gd name="T31" fmla="*/ 64 h 400"/>
                <a:gd name="T32" fmla="*/ 480 w 496"/>
                <a:gd name="T33" fmla="*/ 368 h 400"/>
                <a:gd name="T34" fmla="*/ 288 w 496"/>
                <a:gd name="T35" fmla="*/ 368 h 400"/>
                <a:gd name="T36" fmla="*/ 288 w 496"/>
                <a:gd name="T37" fmla="*/ 384 h 400"/>
                <a:gd name="T38" fmla="*/ 208 w 496"/>
                <a:gd name="T39" fmla="*/ 384 h 400"/>
                <a:gd name="T40" fmla="*/ 208 w 496"/>
                <a:gd name="T41" fmla="*/ 368 h 400"/>
                <a:gd name="T42" fmla="*/ 16 w 496"/>
                <a:gd name="T43" fmla="*/ 368 h 400"/>
                <a:gd name="T44" fmla="*/ 16 w 496"/>
                <a:gd name="T45" fmla="*/ 64 h 400"/>
                <a:gd name="T46" fmla="*/ 0 w 496"/>
                <a:gd name="T47" fmla="*/ 64 h 400"/>
                <a:gd name="T48" fmla="*/ 0 w 496"/>
                <a:gd name="T49" fmla="*/ 384 h 400"/>
                <a:gd name="T50" fmla="*/ 192 w 496"/>
                <a:gd name="T51" fmla="*/ 384 h 400"/>
                <a:gd name="T52" fmla="*/ 192 w 496"/>
                <a:gd name="T53" fmla="*/ 400 h 400"/>
                <a:gd name="T54" fmla="*/ 305 w 496"/>
                <a:gd name="T55" fmla="*/ 400 h 400"/>
                <a:gd name="T56" fmla="*/ 304 w 496"/>
                <a:gd name="T57" fmla="*/ 384 h 400"/>
                <a:gd name="T58" fmla="*/ 496 w 496"/>
                <a:gd name="T59" fmla="*/ 384 h 400"/>
                <a:gd name="T60" fmla="*/ 496 w 496"/>
                <a:gd name="T61" fmla="*/ 64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6" h="400">
                  <a:moveTo>
                    <a:pt x="240" y="350"/>
                  </a:moveTo>
                  <a:cubicBezTo>
                    <a:pt x="240" y="36"/>
                    <a:pt x="240" y="36"/>
                    <a:pt x="240" y="36"/>
                  </a:cubicBezTo>
                  <a:cubicBezTo>
                    <a:pt x="240" y="36"/>
                    <a:pt x="197" y="0"/>
                    <a:pt x="136" y="0"/>
                  </a:cubicBezTo>
                  <a:cubicBezTo>
                    <a:pt x="75" y="0"/>
                    <a:pt x="32" y="32"/>
                    <a:pt x="32" y="32"/>
                  </a:cubicBezTo>
                  <a:cubicBezTo>
                    <a:pt x="32" y="350"/>
                    <a:pt x="32" y="350"/>
                    <a:pt x="32" y="350"/>
                  </a:cubicBezTo>
                  <a:cubicBezTo>
                    <a:pt x="32" y="350"/>
                    <a:pt x="75" y="319"/>
                    <a:pt x="136" y="319"/>
                  </a:cubicBezTo>
                  <a:cubicBezTo>
                    <a:pt x="197" y="319"/>
                    <a:pt x="240" y="350"/>
                    <a:pt x="240" y="350"/>
                  </a:cubicBezTo>
                  <a:close/>
                  <a:moveTo>
                    <a:pt x="464" y="350"/>
                  </a:moveTo>
                  <a:cubicBezTo>
                    <a:pt x="464" y="36"/>
                    <a:pt x="464" y="36"/>
                    <a:pt x="464" y="36"/>
                  </a:cubicBezTo>
                  <a:cubicBezTo>
                    <a:pt x="464" y="36"/>
                    <a:pt x="421" y="0"/>
                    <a:pt x="360" y="0"/>
                  </a:cubicBezTo>
                  <a:cubicBezTo>
                    <a:pt x="299" y="0"/>
                    <a:pt x="256" y="32"/>
                    <a:pt x="256" y="32"/>
                  </a:cubicBezTo>
                  <a:cubicBezTo>
                    <a:pt x="256" y="350"/>
                    <a:pt x="256" y="350"/>
                    <a:pt x="256" y="350"/>
                  </a:cubicBezTo>
                  <a:cubicBezTo>
                    <a:pt x="256" y="350"/>
                    <a:pt x="299" y="319"/>
                    <a:pt x="360" y="319"/>
                  </a:cubicBezTo>
                  <a:cubicBezTo>
                    <a:pt x="421" y="319"/>
                    <a:pt x="464" y="350"/>
                    <a:pt x="464" y="350"/>
                  </a:cubicBezTo>
                  <a:close/>
                  <a:moveTo>
                    <a:pt x="496" y="64"/>
                  </a:moveTo>
                  <a:cubicBezTo>
                    <a:pt x="480" y="64"/>
                    <a:pt x="480" y="64"/>
                    <a:pt x="480" y="64"/>
                  </a:cubicBezTo>
                  <a:cubicBezTo>
                    <a:pt x="480" y="368"/>
                    <a:pt x="480" y="368"/>
                    <a:pt x="480" y="368"/>
                  </a:cubicBezTo>
                  <a:cubicBezTo>
                    <a:pt x="288" y="368"/>
                    <a:pt x="288" y="368"/>
                    <a:pt x="288" y="368"/>
                  </a:cubicBezTo>
                  <a:cubicBezTo>
                    <a:pt x="288" y="384"/>
                    <a:pt x="288" y="384"/>
                    <a:pt x="288" y="384"/>
                  </a:cubicBezTo>
                  <a:cubicBezTo>
                    <a:pt x="208" y="384"/>
                    <a:pt x="208" y="384"/>
                    <a:pt x="208" y="384"/>
                  </a:cubicBezTo>
                  <a:cubicBezTo>
                    <a:pt x="208" y="368"/>
                    <a:pt x="208" y="368"/>
                    <a:pt x="208" y="368"/>
                  </a:cubicBezTo>
                  <a:cubicBezTo>
                    <a:pt x="16" y="368"/>
                    <a:pt x="16" y="368"/>
                    <a:pt x="16" y="368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192" y="384"/>
                    <a:pt x="192" y="384"/>
                    <a:pt x="192" y="384"/>
                  </a:cubicBezTo>
                  <a:cubicBezTo>
                    <a:pt x="192" y="400"/>
                    <a:pt x="192" y="400"/>
                    <a:pt x="192" y="400"/>
                  </a:cubicBezTo>
                  <a:cubicBezTo>
                    <a:pt x="305" y="400"/>
                    <a:pt x="305" y="400"/>
                    <a:pt x="305" y="400"/>
                  </a:cubicBezTo>
                  <a:cubicBezTo>
                    <a:pt x="304" y="384"/>
                    <a:pt x="304" y="384"/>
                    <a:pt x="304" y="384"/>
                  </a:cubicBezTo>
                  <a:cubicBezTo>
                    <a:pt x="496" y="384"/>
                    <a:pt x="496" y="384"/>
                    <a:pt x="496" y="384"/>
                  </a:cubicBezTo>
                  <a:lnTo>
                    <a:pt x="496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3" name="Oval 155"/>
          <p:cNvSpPr>
            <a:spLocks noChangeArrowheads="1"/>
          </p:cNvSpPr>
          <p:nvPr/>
        </p:nvSpPr>
        <p:spPr bwMode="auto">
          <a:xfrm>
            <a:off x="97710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Oval 156"/>
          <p:cNvSpPr>
            <a:spLocks noChangeArrowheads="1"/>
          </p:cNvSpPr>
          <p:nvPr/>
        </p:nvSpPr>
        <p:spPr bwMode="auto">
          <a:xfrm>
            <a:off x="96567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92" name="直接连接符 91"/>
          <p:cNvCxnSpPr/>
          <p:nvPr/>
        </p:nvCxnSpPr>
        <p:spPr>
          <a:xfrm flipV="1">
            <a:off x="632005" y="2147284"/>
            <a:ext cx="4420503" cy="1122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flipV="1">
            <a:off x="4986122" y="2043746"/>
            <a:ext cx="6720451" cy="3460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图片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271" y="2507810"/>
            <a:ext cx="2926080" cy="1950720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4857534" y="2504419"/>
            <a:ext cx="1492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行业现状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4843304" y="3023512"/>
            <a:ext cx="5405717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右键点击图片选择设置图片格式可直接替换图片，在此录入上述图表的描述说明。您可以点击文字框输入您的描述说明，或者通过复制粘贴 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938491" y="2904529"/>
            <a:ext cx="599800" cy="40500"/>
          </a:xfrm>
          <a:prstGeom prst="rect">
            <a:avLst/>
          </a:prstGeom>
          <a:solidFill>
            <a:srgbClr val="21A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5553341" y="2904529"/>
            <a:ext cx="1215000" cy="405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/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185" y="4578084"/>
            <a:ext cx="2926080" cy="1950720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6880009" y="4463110"/>
            <a:ext cx="1332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发展前景</a:t>
            </a:r>
          </a:p>
        </p:txBody>
      </p:sp>
      <p:sp>
        <p:nvSpPr>
          <p:cNvPr id="46" name="矩形 45"/>
          <p:cNvSpPr/>
          <p:nvPr/>
        </p:nvSpPr>
        <p:spPr>
          <a:xfrm>
            <a:off x="6989965" y="4892771"/>
            <a:ext cx="599800" cy="40500"/>
          </a:xfrm>
          <a:prstGeom prst="rect">
            <a:avLst/>
          </a:prstGeom>
          <a:solidFill>
            <a:srgbClr val="21A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7604815" y="4892771"/>
            <a:ext cx="1215000" cy="405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6880009" y="5043586"/>
            <a:ext cx="5161356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右键点击图片选择设置图片格式可直接替换图片，在此录入上述图表的描述说明。您可以点击文字框输入您的描述说明，或者通过复制粘贴 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6219654" y="588805"/>
            <a:ext cx="2465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spc="30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研究意义</a:t>
            </a:r>
          </a:p>
        </p:txBody>
      </p:sp>
      <p:grpSp>
        <p:nvGrpSpPr>
          <p:cNvPr id="90" name="组合 89"/>
          <p:cNvGrpSpPr/>
          <p:nvPr/>
        </p:nvGrpSpPr>
        <p:grpSpPr>
          <a:xfrm>
            <a:off x="1208468" y="-355428"/>
            <a:ext cx="3073915" cy="2298260"/>
            <a:chOff x="1514195" y="209550"/>
            <a:chExt cx="3073915" cy="2298260"/>
          </a:xfrm>
        </p:grpSpPr>
        <p:sp>
          <p:nvSpPr>
            <p:cNvPr id="6" name="椭圆 5"/>
            <p:cNvSpPr/>
            <p:nvPr/>
          </p:nvSpPr>
          <p:spPr>
            <a:xfrm>
              <a:off x="2299587" y="666750"/>
              <a:ext cx="1600200" cy="1600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3330810" y="3308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3959460" y="2095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1720244" y="15934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514195" y="20506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811402" y="6667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1992616" y="19310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Freeform 24"/>
            <p:cNvSpPr>
              <a:spLocks noEditPoints="1"/>
            </p:cNvSpPr>
            <p:nvPr/>
          </p:nvSpPr>
          <p:spPr bwMode="auto">
            <a:xfrm>
              <a:off x="2512424" y="992831"/>
              <a:ext cx="1174525" cy="948038"/>
            </a:xfrm>
            <a:custGeom>
              <a:avLst/>
              <a:gdLst>
                <a:gd name="T0" fmla="*/ 240 w 496"/>
                <a:gd name="T1" fmla="*/ 350 h 400"/>
                <a:gd name="T2" fmla="*/ 240 w 496"/>
                <a:gd name="T3" fmla="*/ 36 h 400"/>
                <a:gd name="T4" fmla="*/ 136 w 496"/>
                <a:gd name="T5" fmla="*/ 0 h 400"/>
                <a:gd name="T6" fmla="*/ 32 w 496"/>
                <a:gd name="T7" fmla="*/ 32 h 400"/>
                <a:gd name="T8" fmla="*/ 32 w 496"/>
                <a:gd name="T9" fmla="*/ 350 h 400"/>
                <a:gd name="T10" fmla="*/ 136 w 496"/>
                <a:gd name="T11" fmla="*/ 319 h 400"/>
                <a:gd name="T12" fmla="*/ 240 w 496"/>
                <a:gd name="T13" fmla="*/ 350 h 400"/>
                <a:gd name="T14" fmla="*/ 464 w 496"/>
                <a:gd name="T15" fmla="*/ 350 h 400"/>
                <a:gd name="T16" fmla="*/ 464 w 496"/>
                <a:gd name="T17" fmla="*/ 36 h 400"/>
                <a:gd name="T18" fmla="*/ 360 w 496"/>
                <a:gd name="T19" fmla="*/ 0 h 400"/>
                <a:gd name="T20" fmla="*/ 256 w 496"/>
                <a:gd name="T21" fmla="*/ 32 h 400"/>
                <a:gd name="T22" fmla="*/ 256 w 496"/>
                <a:gd name="T23" fmla="*/ 350 h 400"/>
                <a:gd name="T24" fmla="*/ 360 w 496"/>
                <a:gd name="T25" fmla="*/ 319 h 400"/>
                <a:gd name="T26" fmla="*/ 464 w 496"/>
                <a:gd name="T27" fmla="*/ 350 h 400"/>
                <a:gd name="T28" fmla="*/ 496 w 496"/>
                <a:gd name="T29" fmla="*/ 64 h 400"/>
                <a:gd name="T30" fmla="*/ 480 w 496"/>
                <a:gd name="T31" fmla="*/ 64 h 400"/>
                <a:gd name="T32" fmla="*/ 480 w 496"/>
                <a:gd name="T33" fmla="*/ 368 h 400"/>
                <a:gd name="T34" fmla="*/ 288 w 496"/>
                <a:gd name="T35" fmla="*/ 368 h 400"/>
                <a:gd name="T36" fmla="*/ 288 w 496"/>
                <a:gd name="T37" fmla="*/ 384 h 400"/>
                <a:gd name="T38" fmla="*/ 208 w 496"/>
                <a:gd name="T39" fmla="*/ 384 h 400"/>
                <a:gd name="T40" fmla="*/ 208 w 496"/>
                <a:gd name="T41" fmla="*/ 368 h 400"/>
                <a:gd name="T42" fmla="*/ 16 w 496"/>
                <a:gd name="T43" fmla="*/ 368 h 400"/>
                <a:gd name="T44" fmla="*/ 16 w 496"/>
                <a:gd name="T45" fmla="*/ 64 h 400"/>
                <a:gd name="T46" fmla="*/ 0 w 496"/>
                <a:gd name="T47" fmla="*/ 64 h 400"/>
                <a:gd name="T48" fmla="*/ 0 w 496"/>
                <a:gd name="T49" fmla="*/ 384 h 400"/>
                <a:gd name="T50" fmla="*/ 192 w 496"/>
                <a:gd name="T51" fmla="*/ 384 h 400"/>
                <a:gd name="T52" fmla="*/ 192 w 496"/>
                <a:gd name="T53" fmla="*/ 400 h 400"/>
                <a:gd name="T54" fmla="*/ 305 w 496"/>
                <a:gd name="T55" fmla="*/ 400 h 400"/>
                <a:gd name="T56" fmla="*/ 304 w 496"/>
                <a:gd name="T57" fmla="*/ 384 h 400"/>
                <a:gd name="T58" fmla="*/ 496 w 496"/>
                <a:gd name="T59" fmla="*/ 384 h 400"/>
                <a:gd name="T60" fmla="*/ 496 w 496"/>
                <a:gd name="T61" fmla="*/ 64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6" h="400">
                  <a:moveTo>
                    <a:pt x="240" y="350"/>
                  </a:moveTo>
                  <a:cubicBezTo>
                    <a:pt x="240" y="36"/>
                    <a:pt x="240" y="36"/>
                    <a:pt x="240" y="36"/>
                  </a:cubicBezTo>
                  <a:cubicBezTo>
                    <a:pt x="240" y="36"/>
                    <a:pt x="197" y="0"/>
                    <a:pt x="136" y="0"/>
                  </a:cubicBezTo>
                  <a:cubicBezTo>
                    <a:pt x="75" y="0"/>
                    <a:pt x="32" y="32"/>
                    <a:pt x="32" y="32"/>
                  </a:cubicBezTo>
                  <a:cubicBezTo>
                    <a:pt x="32" y="350"/>
                    <a:pt x="32" y="350"/>
                    <a:pt x="32" y="350"/>
                  </a:cubicBezTo>
                  <a:cubicBezTo>
                    <a:pt x="32" y="350"/>
                    <a:pt x="75" y="319"/>
                    <a:pt x="136" y="319"/>
                  </a:cubicBezTo>
                  <a:cubicBezTo>
                    <a:pt x="197" y="319"/>
                    <a:pt x="240" y="350"/>
                    <a:pt x="240" y="350"/>
                  </a:cubicBezTo>
                  <a:close/>
                  <a:moveTo>
                    <a:pt x="464" y="350"/>
                  </a:moveTo>
                  <a:cubicBezTo>
                    <a:pt x="464" y="36"/>
                    <a:pt x="464" y="36"/>
                    <a:pt x="464" y="36"/>
                  </a:cubicBezTo>
                  <a:cubicBezTo>
                    <a:pt x="464" y="36"/>
                    <a:pt x="421" y="0"/>
                    <a:pt x="360" y="0"/>
                  </a:cubicBezTo>
                  <a:cubicBezTo>
                    <a:pt x="299" y="0"/>
                    <a:pt x="256" y="32"/>
                    <a:pt x="256" y="32"/>
                  </a:cubicBezTo>
                  <a:cubicBezTo>
                    <a:pt x="256" y="350"/>
                    <a:pt x="256" y="350"/>
                    <a:pt x="256" y="350"/>
                  </a:cubicBezTo>
                  <a:cubicBezTo>
                    <a:pt x="256" y="350"/>
                    <a:pt x="299" y="319"/>
                    <a:pt x="360" y="319"/>
                  </a:cubicBezTo>
                  <a:cubicBezTo>
                    <a:pt x="421" y="319"/>
                    <a:pt x="464" y="350"/>
                    <a:pt x="464" y="350"/>
                  </a:cubicBezTo>
                  <a:close/>
                  <a:moveTo>
                    <a:pt x="496" y="64"/>
                  </a:moveTo>
                  <a:cubicBezTo>
                    <a:pt x="480" y="64"/>
                    <a:pt x="480" y="64"/>
                    <a:pt x="480" y="64"/>
                  </a:cubicBezTo>
                  <a:cubicBezTo>
                    <a:pt x="480" y="368"/>
                    <a:pt x="480" y="368"/>
                    <a:pt x="480" y="368"/>
                  </a:cubicBezTo>
                  <a:cubicBezTo>
                    <a:pt x="288" y="368"/>
                    <a:pt x="288" y="368"/>
                    <a:pt x="288" y="368"/>
                  </a:cubicBezTo>
                  <a:cubicBezTo>
                    <a:pt x="288" y="384"/>
                    <a:pt x="288" y="384"/>
                    <a:pt x="288" y="384"/>
                  </a:cubicBezTo>
                  <a:cubicBezTo>
                    <a:pt x="208" y="384"/>
                    <a:pt x="208" y="384"/>
                    <a:pt x="208" y="384"/>
                  </a:cubicBezTo>
                  <a:cubicBezTo>
                    <a:pt x="208" y="368"/>
                    <a:pt x="208" y="368"/>
                    <a:pt x="208" y="368"/>
                  </a:cubicBezTo>
                  <a:cubicBezTo>
                    <a:pt x="16" y="368"/>
                    <a:pt x="16" y="368"/>
                    <a:pt x="16" y="368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192" y="384"/>
                    <a:pt x="192" y="384"/>
                    <a:pt x="192" y="384"/>
                  </a:cubicBezTo>
                  <a:cubicBezTo>
                    <a:pt x="192" y="400"/>
                    <a:pt x="192" y="400"/>
                    <a:pt x="192" y="400"/>
                  </a:cubicBezTo>
                  <a:cubicBezTo>
                    <a:pt x="305" y="400"/>
                    <a:pt x="305" y="400"/>
                    <a:pt x="305" y="400"/>
                  </a:cubicBezTo>
                  <a:cubicBezTo>
                    <a:pt x="304" y="384"/>
                    <a:pt x="304" y="384"/>
                    <a:pt x="304" y="384"/>
                  </a:cubicBezTo>
                  <a:cubicBezTo>
                    <a:pt x="496" y="384"/>
                    <a:pt x="496" y="384"/>
                    <a:pt x="496" y="384"/>
                  </a:cubicBezTo>
                  <a:lnTo>
                    <a:pt x="496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3" name="Oval 155"/>
          <p:cNvSpPr>
            <a:spLocks noChangeArrowheads="1"/>
          </p:cNvSpPr>
          <p:nvPr/>
        </p:nvSpPr>
        <p:spPr bwMode="auto">
          <a:xfrm>
            <a:off x="97710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Oval 156"/>
          <p:cNvSpPr>
            <a:spLocks noChangeArrowheads="1"/>
          </p:cNvSpPr>
          <p:nvPr/>
        </p:nvSpPr>
        <p:spPr bwMode="auto">
          <a:xfrm>
            <a:off x="96567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7960375" y="3018928"/>
            <a:ext cx="1199118" cy="1188906"/>
            <a:chOff x="9090025" y="1699945"/>
            <a:chExt cx="1304925" cy="1293812"/>
          </a:xfrm>
        </p:grpSpPr>
        <p:sp>
          <p:nvSpPr>
            <p:cNvPr id="61" name="Freeform 153"/>
            <p:cNvSpPr/>
            <p:nvPr/>
          </p:nvSpPr>
          <p:spPr bwMode="auto">
            <a:xfrm>
              <a:off x="9090025" y="1699945"/>
              <a:ext cx="1304925" cy="1293812"/>
            </a:xfrm>
            <a:custGeom>
              <a:avLst/>
              <a:gdLst>
                <a:gd name="T0" fmla="*/ 69 w 69"/>
                <a:gd name="T1" fmla="*/ 58 h 69"/>
                <a:gd name="T2" fmla="*/ 58 w 69"/>
                <a:gd name="T3" fmla="*/ 69 h 69"/>
                <a:gd name="T4" fmla="*/ 11 w 69"/>
                <a:gd name="T5" fmla="*/ 69 h 69"/>
                <a:gd name="T6" fmla="*/ 0 w 69"/>
                <a:gd name="T7" fmla="*/ 58 h 69"/>
                <a:gd name="T8" fmla="*/ 0 w 69"/>
                <a:gd name="T9" fmla="*/ 11 h 69"/>
                <a:gd name="T10" fmla="*/ 11 w 69"/>
                <a:gd name="T11" fmla="*/ 0 h 69"/>
                <a:gd name="T12" fmla="*/ 58 w 69"/>
                <a:gd name="T13" fmla="*/ 0 h 69"/>
                <a:gd name="T14" fmla="*/ 69 w 69"/>
                <a:gd name="T15" fmla="*/ 11 h 69"/>
                <a:gd name="T16" fmla="*/ 69 w 69"/>
                <a:gd name="T17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69">
                  <a:moveTo>
                    <a:pt x="69" y="58"/>
                  </a:moveTo>
                  <a:cubicBezTo>
                    <a:pt x="69" y="64"/>
                    <a:pt x="64" y="69"/>
                    <a:pt x="58" y="69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5" y="69"/>
                    <a:pt x="0" y="64"/>
                    <a:pt x="0" y="5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4" y="0"/>
                    <a:pt x="69" y="5"/>
                    <a:pt x="69" y="11"/>
                  </a:cubicBezTo>
                  <a:lnTo>
                    <a:pt x="69" y="58"/>
                  </a:lnTo>
                  <a:close/>
                </a:path>
              </a:pathLst>
            </a:custGeom>
            <a:solidFill>
              <a:srgbClr val="6BB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  <p:sp>
          <p:nvSpPr>
            <p:cNvPr id="62" name="Freeform 154"/>
            <p:cNvSpPr>
              <a:spLocks noEditPoints="1"/>
            </p:cNvSpPr>
            <p:nvPr/>
          </p:nvSpPr>
          <p:spPr bwMode="auto">
            <a:xfrm>
              <a:off x="9410700" y="1980933"/>
              <a:ext cx="663575" cy="825500"/>
            </a:xfrm>
            <a:custGeom>
              <a:avLst/>
              <a:gdLst>
                <a:gd name="T0" fmla="*/ 35 w 35"/>
                <a:gd name="T1" fmla="*/ 31 h 44"/>
                <a:gd name="T2" fmla="*/ 35 w 35"/>
                <a:gd name="T3" fmla="*/ 7 h 44"/>
                <a:gd name="T4" fmla="*/ 29 w 35"/>
                <a:gd name="T5" fmla="*/ 0 h 44"/>
                <a:gd name="T6" fmla="*/ 7 w 35"/>
                <a:gd name="T7" fmla="*/ 0 h 44"/>
                <a:gd name="T8" fmla="*/ 0 w 35"/>
                <a:gd name="T9" fmla="*/ 7 h 44"/>
                <a:gd name="T10" fmla="*/ 0 w 35"/>
                <a:gd name="T11" fmla="*/ 31 h 44"/>
                <a:gd name="T12" fmla="*/ 6 w 35"/>
                <a:gd name="T13" fmla="*/ 37 h 44"/>
                <a:gd name="T14" fmla="*/ 0 w 35"/>
                <a:gd name="T15" fmla="*/ 44 h 44"/>
                <a:gd name="T16" fmla="*/ 6 w 35"/>
                <a:gd name="T17" fmla="*/ 44 h 44"/>
                <a:gd name="T18" fmla="*/ 12 w 35"/>
                <a:gd name="T19" fmla="*/ 37 h 44"/>
                <a:gd name="T20" fmla="*/ 23 w 35"/>
                <a:gd name="T21" fmla="*/ 37 h 44"/>
                <a:gd name="T22" fmla="*/ 29 w 35"/>
                <a:gd name="T23" fmla="*/ 44 h 44"/>
                <a:gd name="T24" fmla="*/ 35 w 35"/>
                <a:gd name="T25" fmla="*/ 44 h 44"/>
                <a:gd name="T26" fmla="*/ 30 w 35"/>
                <a:gd name="T27" fmla="*/ 37 h 44"/>
                <a:gd name="T28" fmla="*/ 35 w 35"/>
                <a:gd name="T29" fmla="*/ 31 h 44"/>
                <a:gd name="T30" fmla="*/ 4 w 35"/>
                <a:gd name="T31" fmla="*/ 31 h 44"/>
                <a:gd name="T32" fmla="*/ 7 w 35"/>
                <a:gd name="T33" fmla="*/ 28 h 44"/>
                <a:gd name="T34" fmla="*/ 10 w 35"/>
                <a:gd name="T35" fmla="*/ 31 h 44"/>
                <a:gd name="T36" fmla="*/ 7 w 35"/>
                <a:gd name="T37" fmla="*/ 34 h 44"/>
                <a:gd name="T38" fmla="*/ 4 w 35"/>
                <a:gd name="T39" fmla="*/ 31 h 44"/>
                <a:gd name="T40" fmla="*/ 28 w 35"/>
                <a:gd name="T41" fmla="*/ 34 h 44"/>
                <a:gd name="T42" fmla="*/ 25 w 35"/>
                <a:gd name="T43" fmla="*/ 31 h 44"/>
                <a:gd name="T44" fmla="*/ 28 w 35"/>
                <a:gd name="T45" fmla="*/ 28 h 44"/>
                <a:gd name="T46" fmla="*/ 31 w 35"/>
                <a:gd name="T47" fmla="*/ 31 h 44"/>
                <a:gd name="T48" fmla="*/ 28 w 35"/>
                <a:gd name="T49" fmla="*/ 34 h 44"/>
                <a:gd name="T50" fmla="*/ 32 w 35"/>
                <a:gd name="T51" fmla="*/ 18 h 44"/>
                <a:gd name="T52" fmla="*/ 29 w 35"/>
                <a:gd name="T53" fmla="*/ 21 h 44"/>
                <a:gd name="T54" fmla="*/ 6 w 35"/>
                <a:gd name="T55" fmla="*/ 21 h 44"/>
                <a:gd name="T56" fmla="*/ 3 w 35"/>
                <a:gd name="T57" fmla="*/ 18 h 44"/>
                <a:gd name="T58" fmla="*/ 3 w 35"/>
                <a:gd name="T59" fmla="*/ 11 h 44"/>
                <a:gd name="T60" fmla="*/ 6 w 35"/>
                <a:gd name="T61" fmla="*/ 8 h 44"/>
                <a:gd name="T62" fmla="*/ 29 w 35"/>
                <a:gd name="T63" fmla="*/ 8 h 44"/>
                <a:gd name="T64" fmla="*/ 32 w 35"/>
                <a:gd name="T65" fmla="*/ 11 h 44"/>
                <a:gd name="T66" fmla="*/ 32 w 35"/>
                <a:gd name="T6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4">
                  <a:moveTo>
                    <a:pt x="35" y="31"/>
                  </a:moveTo>
                  <a:cubicBezTo>
                    <a:pt x="35" y="7"/>
                    <a:pt x="35" y="7"/>
                    <a:pt x="35" y="7"/>
                  </a:cubicBezTo>
                  <a:cubicBezTo>
                    <a:pt x="35" y="3"/>
                    <a:pt x="32" y="0"/>
                    <a:pt x="2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3" y="37"/>
                    <a:pt x="6" y="3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3" y="37"/>
                    <a:pt x="35" y="34"/>
                    <a:pt x="35" y="31"/>
                  </a:cubicBezTo>
                  <a:close/>
                  <a:moveTo>
                    <a:pt x="4" y="31"/>
                  </a:moveTo>
                  <a:cubicBezTo>
                    <a:pt x="4" y="29"/>
                    <a:pt x="5" y="28"/>
                    <a:pt x="7" y="28"/>
                  </a:cubicBezTo>
                  <a:cubicBezTo>
                    <a:pt x="9" y="28"/>
                    <a:pt x="10" y="29"/>
                    <a:pt x="10" y="31"/>
                  </a:cubicBezTo>
                  <a:cubicBezTo>
                    <a:pt x="10" y="32"/>
                    <a:pt x="9" y="34"/>
                    <a:pt x="7" y="34"/>
                  </a:cubicBezTo>
                  <a:cubicBezTo>
                    <a:pt x="5" y="34"/>
                    <a:pt x="4" y="32"/>
                    <a:pt x="4" y="31"/>
                  </a:cubicBezTo>
                  <a:close/>
                  <a:moveTo>
                    <a:pt x="28" y="34"/>
                  </a:moveTo>
                  <a:cubicBezTo>
                    <a:pt x="26" y="34"/>
                    <a:pt x="25" y="32"/>
                    <a:pt x="25" y="31"/>
                  </a:cubicBezTo>
                  <a:cubicBezTo>
                    <a:pt x="25" y="29"/>
                    <a:pt x="26" y="28"/>
                    <a:pt x="28" y="28"/>
                  </a:cubicBezTo>
                  <a:cubicBezTo>
                    <a:pt x="30" y="28"/>
                    <a:pt x="31" y="29"/>
                    <a:pt x="31" y="31"/>
                  </a:cubicBezTo>
                  <a:cubicBezTo>
                    <a:pt x="31" y="32"/>
                    <a:pt x="30" y="34"/>
                    <a:pt x="28" y="34"/>
                  </a:cubicBezTo>
                  <a:close/>
                  <a:moveTo>
                    <a:pt x="32" y="18"/>
                  </a:moveTo>
                  <a:cubicBezTo>
                    <a:pt x="32" y="20"/>
                    <a:pt x="31" y="21"/>
                    <a:pt x="29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3" y="20"/>
                    <a:pt x="3" y="18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9"/>
                    <a:pt x="5" y="8"/>
                    <a:pt x="6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1" y="8"/>
                    <a:pt x="32" y="9"/>
                    <a:pt x="32" y="11"/>
                  </a:cubicBezTo>
                  <a:lnTo>
                    <a:pt x="3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035919" y="3018927"/>
            <a:ext cx="1199118" cy="1188907"/>
            <a:chOff x="570940" y="2984276"/>
            <a:chExt cx="1304925" cy="1293813"/>
          </a:xfrm>
        </p:grpSpPr>
        <p:sp>
          <p:nvSpPr>
            <p:cNvPr id="65" name="Freeform 306"/>
            <p:cNvSpPr/>
            <p:nvPr/>
          </p:nvSpPr>
          <p:spPr bwMode="auto">
            <a:xfrm>
              <a:off x="570940" y="2984276"/>
              <a:ext cx="1304925" cy="1293813"/>
            </a:xfrm>
            <a:custGeom>
              <a:avLst/>
              <a:gdLst>
                <a:gd name="T0" fmla="*/ 69 w 69"/>
                <a:gd name="T1" fmla="*/ 58 h 69"/>
                <a:gd name="T2" fmla="*/ 58 w 69"/>
                <a:gd name="T3" fmla="*/ 69 h 69"/>
                <a:gd name="T4" fmla="*/ 11 w 69"/>
                <a:gd name="T5" fmla="*/ 69 h 69"/>
                <a:gd name="T6" fmla="*/ 0 w 69"/>
                <a:gd name="T7" fmla="*/ 58 h 69"/>
                <a:gd name="T8" fmla="*/ 0 w 69"/>
                <a:gd name="T9" fmla="*/ 11 h 69"/>
                <a:gd name="T10" fmla="*/ 11 w 69"/>
                <a:gd name="T11" fmla="*/ 0 h 69"/>
                <a:gd name="T12" fmla="*/ 58 w 69"/>
                <a:gd name="T13" fmla="*/ 0 h 69"/>
                <a:gd name="T14" fmla="*/ 69 w 69"/>
                <a:gd name="T15" fmla="*/ 11 h 69"/>
                <a:gd name="T16" fmla="*/ 69 w 69"/>
                <a:gd name="T17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69">
                  <a:moveTo>
                    <a:pt x="69" y="58"/>
                  </a:moveTo>
                  <a:cubicBezTo>
                    <a:pt x="69" y="64"/>
                    <a:pt x="64" y="69"/>
                    <a:pt x="58" y="69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5" y="69"/>
                    <a:pt x="0" y="64"/>
                    <a:pt x="0" y="5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4" y="0"/>
                    <a:pt x="69" y="5"/>
                    <a:pt x="69" y="11"/>
                  </a:cubicBezTo>
                  <a:lnTo>
                    <a:pt x="69" y="58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  <p:sp>
          <p:nvSpPr>
            <p:cNvPr id="66" name="Freeform 307"/>
            <p:cNvSpPr/>
            <p:nvPr/>
          </p:nvSpPr>
          <p:spPr bwMode="auto">
            <a:xfrm>
              <a:off x="722032" y="3265047"/>
              <a:ext cx="908050" cy="693738"/>
            </a:xfrm>
            <a:custGeom>
              <a:avLst/>
              <a:gdLst>
                <a:gd name="T0" fmla="*/ 44 w 48"/>
                <a:gd name="T1" fmla="*/ 23 h 37"/>
                <a:gd name="T2" fmla="*/ 43 w 48"/>
                <a:gd name="T3" fmla="*/ 23 h 37"/>
                <a:gd name="T4" fmla="*/ 48 w 48"/>
                <a:gd name="T5" fmla="*/ 21 h 37"/>
                <a:gd name="T6" fmla="*/ 44 w 48"/>
                <a:gd name="T7" fmla="*/ 18 h 37"/>
                <a:gd name="T8" fmla="*/ 38 w 48"/>
                <a:gd name="T9" fmla="*/ 20 h 37"/>
                <a:gd name="T10" fmla="*/ 26 w 48"/>
                <a:gd name="T11" fmla="*/ 14 h 37"/>
                <a:gd name="T12" fmla="*/ 41 w 48"/>
                <a:gd name="T13" fmla="*/ 3 h 37"/>
                <a:gd name="T14" fmla="*/ 37 w 48"/>
                <a:gd name="T15" fmla="*/ 1 h 37"/>
                <a:gd name="T16" fmla="*/ 16 w 48"/>
                <a:gd name="T17" fmla="*/ 8 h 37"/>
                <a:gd name="T18" fmla="*/ 5 w 48"/>
                <a:gd name="T19" fmla="*/ 2 h 37"/>
                <a:gd name="T20" fmla="*/ 2 w 48"/>
                <a:gd name="T21" fmla="*/ 6 h 37"/>
                <a:gd name="T22" fmla="*/ 14 w 48"/>
                <a:gd name="T23" fmla="*/ 12 h 37"/>
                <a:gd name="T24" fmla="*/ 18 w 48"/>
                <a:gd name="T25" fmla="*/ 37 h 37"/>
                <a:gd name="T26" fmla="*/ 20 w 48"/>
                <a:gd name="T27" fmla="*/ 37 h 37"/>
                <a:gd name="T28" fmla="*/ 21 w 48"/>
                <a:gd name="T29" fmla="*/ 37 h 37"/>
                <a:gd name="T30" fmla="*/ 24 w 48"/>
                <a:gd name="T31" fmla="*/ 17 h 37"/>
                <a:gd name="T32" fmla="*/ 35 w 48"/>
                <a:gd name="T33" fmla="*/ 24 h 37"/>
                <a:gd name="T34" fmla="*/ 35 w 48"/>
                <a:gd name="T35" fmla="*/ 31 h 37"/>
                <a:gd name="T36" fmla="*/ 38 w 48"/>
                <a:gd name="T37" fmla="*/ 33 h 37"/>
                <a:gd name="T38" fmla="*/ 40 w 48"/>
                <a:gd name="T39" fmla="*/ 26 h 37"/>
                <a:gd name="T40" fmla="*/ 42 w 48"/>
                <a:gd name="T41" fmla="*/ 27 h 37"/>
                <a:gd name="T42" fmla="*/ 44 w 48"/>
                <a:gd name="T43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37">
                  <a:moveTo>
                    <a:pt x="44" y="23"/>
                  </a:moveTo>
                  <a:cubicBezTo>
                    <a:pt x="43" y="23"/>
                    <a:pt x="43" y="23"/>
                    <a:pt x="43" y="23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4" y="18"/>
                    <a:pt x="30" y="16"/>
                    <a:pt x="26" y="14"/>
                  </a:cubicBezTo>
                  <a:cubicBezTo>
                    <a:pt x="29" y="9"/>
                    <a:pt x="34" y="5"/>
                    <a:pt x="41" y="3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22" y="5"/>
                    <a:pt x="16" y="8"/>
                  </a:cubicBezTo>
                  <a:cubicBezTo>
                    <a:pt x="12" y="6"/>
                    <a:pt x="9" y="4"/>
                    <a:pt x="5" y="2"/>
                  </a:cubicBezTo>
                  <a:cubicBezTo>
                    <a:pt x="2" y="0"/>
                    <a:pt x="0" y="4"/>
                    <a:pt x="2" y="6"/>
                  </a:cubicBezTo>
                  <a:cubicBezTo>
                    <a:pt x="6" y="8"/>
                    <a:pt x="10" y="10"/>
                    <a:pt x="14" y="12"/>
                  </a:cubicBezTo>
                  <a:cubicBezTo>
                    <a:pt x="14" y="19"/>
                    <a:pt x="18" y="37"/>
                    <a:pt x="18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19" y="27"/>
                    <a:pt x="24" y="17"/>
                  </a:cubicBezTo>
                  <a:cubicBezTo>
                    <a:pt x="28" y="19"/>
                    <a:pt x="32" y="22"/>
                    <a:pt x="35" y="24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7"/>
                    <a:pt x="41" y="27"/>
                    <a:pt x="42" y="27"/>
                  </a:cubicBezTo>
                  <a:cubicBezTo>
                    <a:pt x="44" y="29"/>
                    <a:pt x="46" y="25"/>
                    <a:pt x="44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502754" y="5216768"/>
            <a:ext cx="1199118" cy="1206411"/>
            <a:chOff x="3686949" y="4830211"/>
            <a:chExt cx="1304925" cy="1312862"/>
          </a:xfrm>
        </p:grpSpPr>
        <p:sp>
          <p:nvSpPr>
            <p:cNvPr id="67" name="Freeform 457"/>
            <p:cNvSpPr/>
            <p:nvPr/>
          </p:nvSpPr>
          <p:spPr bwMode="auto">
            <a:xfrm>
              <a:off x="3686949" y="4830211"/>
              <a:ext cx="1304925" cy="1312862"/>
            </a:xfrm>
            <a:custGeom>
              <a:avLst/>
              <a:gdLst>
                <a:gd name="T0" fmla="*/ 69 w 69"/>
                <a:gd name="T1" fmla="*/ 58 h 70"/>
                <a:gd name="T2" fmla="*/ 58 w 69"/>
                <a:gd name="T3" fmla="*/ 70 h 70"/>
                <a:gd name="T4" fmla="*/ 11 w 69"/>
                <a:gd name="T5" fmla="*/ 70 h 70"/>
                <a:gd name="T6" fmla="*/ 0 w 69"/>
                <a:gd name="T7" fmla="*/ 58 h 70"/>
                <a:gd name="T8" fmla="*/ 0 w 69"/>
                <a:gd name="T9" fmla="*/ 12 h 70"/>
                <a:gd name="T10" fmla="*/ 11 w 69"/>
                <a:gd name="T11" fmla="*/ 0 h 70"/>
                <a:gd name="T12" fmla="*/ 58 w 69"/>
                <a:gd name="T13" fmla="*/ 0 h 70"/>
                <a:gd name="T14" fmla="*/ 69 w 69"/>
                <a:gd name="T15" fmla="*/ 12 h 70"/>
                <a:gd name="T16" fmla="*/ 69 w 69"/>
                <a:gd name="T17" fmla="*/ 5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70">
                  <a:moveTo>
                    <a:pt x="69" y="58"/>
                  </a:moveTo>
                  <a:cubicBezTo>
                    <a:pt x="69" y="65"/>
                    <a:pt x="64" y="70"/>
                    <a:pt x="58" y="70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5" y="70"/>
                    <a:pt x="0" y="65"/>
                    <a:pt x="0" y="5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4" y="0"/>
                    <a:pt x="69" y="5"/>
                    <a:pt x="69" y="12"/>
                  </a:cubicBezTo>
                  <a:lnTo>
                    <a:pt x="69" y="58"/>
                  </a:lnTo>
                  <a:close/>
                </a:path>
              </a:pathLst>
            </a:custGeom>
            <a:solidFill>
              <a:srgbClr val="F26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3818711" y="5266956"/>
              <a:ext cx="1041400" cy="523875"/>
              <a:chOff x="6874327" y="2877286"/>
              <a:chExt cx="1041400" cy="523875"/>
            </a:xfrm>
          </p:grpSpPr>
          <p:sp>
            <p:nvSpPr>
              <p:cNvPr id="68" name="Oval 458"/>
              <p:cNvSpPr>
                <a:spLocks noChangeArrowheads="1"/>
              </p:cNvSpPr>
              <p:nvPr/>
            </p:nvSpPr>
            <p:spPr bwMode="auto">
              <a:xfrm>
                <a:off x="7555365" y="3177324"/>
                <a:ext cx="246063" cy="2238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69" name="Oval 459"/>
              <p:cNvSpPr>
                <a:spLocks noChangeArrowheads="1"/>
              </p:cNvSpPr>
              <p:nvPr/>
            </p:nvSpPr>
            <p:spPr bwMode="auto">
              <a:xfrm>
                <a:off x="7007677" y="3177324"/>
                <a:ext cx="246063" cy="2238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70" name="Freeform 460"/>
              <p:cNvSpPr/>
              <p:nvPr/>
            </p:nvSpPr>
            <p:spPr bwMode="auto">
              <a:xfrm>
                <a:off x="6874327" y="2877286"/>
                <a:ext cx="1041400" cy="374650"/>
              </a:xfrm>
              <a:custGeom>
                <a:avLst/>
                <a:gdLst>
                  <a:gd name="T0" fmla="*/ 55 w 55"/>
                  <a:gd name="T1" fmla="*/ 9 h 20"/>
                  <a:gd name="T2" fmla="*/ 46 w 55"/>
                  <a:gd name="T3" fmla="*/ 5 h 20"/>
                  <a:gd name="T4" fmla="*/ 46 w 55"/>
                  <a:gd name="T5" fmla="*/ 3 h 20"/>
                  <a:gd name="T6" fmla="*/ 46 w 55"/>
                  <a:gd name="T7" fmla="*/ 2 h 20"/>
                  <a:gd name="T8" fmla="*/ 45 w 55"/>
                  <a:gd name="T9" fmla="*/ 2 h 20"/>
                  <a:gd name="T10" fmla="*/ 45 w 55"/>
                  <a:gd name="T11" fmla="*/ 2 h 20"/>
                  <a:gd name="T12" fmla="*/ 43 w 55"/>
                  <a:gd name="T13" fmla="*/ 0 h 20"/>
                  <a:gd name="T14" fmla="*/ 19 w 55"/>
                  <a:gd name="T15" fmla="*/ 0 h 20"/>
                  <a:gd name="T16" fmla="*/ 17 w 55"/>
                  <a:gd name="T17" fmla="*/ 2 h 20"/>
                  <a:gd name="T18" fmla="*/ 17 w 55"/>
                  <a:gd name="T19" fmla="*/ 2 h 20"/>
                  <a:gd name="T20" fmla="*/ 17 w 55"/>
                  <a:gd name="T21" fmla="*/ 2 h 20"/>
                  <a:gd name="T22" fmla="*/ 17 w 55"/>
                  <a:gd name="T23" fmla="*/ 3 h 20"/>
                  <a:gd name="T24" fmla="*/ 17 w 55"/>
                  <a:gd name="T25" fmla="*/ 4 h 20"/>
                  <a:gd name="T26" fmla="*/ 0 w 55"/>
                  <a:gd name="T27" fmla="*/ 9 h 20"/>
                  <a:gd name="T28" fmla="*/ 0 w 55"/>
                  <a:gd name="T29" fmla="*/ 9 h 20"/>
                  <a:gd name="T30" fmla="*/ 0 w 55"/>
                  <a:gd name="T31" fmla="*/ 15 h 20"/>
                  <a:gd name="T32" fmla="*/ 6 w 55"/>
                  <a:gd name="T33" fmla="*/ 20 h 20"/>
                  <a:gd name="T34" fmla="*/ 7 w 55"/>
                  <a:gd name="T35" fmla="*/ 20 h 20"/>
                  <a:gd name="T36" fmla="*/ 13 w 55"/>
                  <a:gd name="T37" fmla="*/ 15 h 20"/>
                  <a:gd name="T38" fmla="*/ 20 w 55"/>
                  <a:gd name="T39" fmla="*/ 20 h 20"/>
                  <a:gd name="T40" fmla="*/ 36 w 55"/>
                  <a:gd name="T41" fmla="*/ 20 h 20"/>
                  <a:gd name="T42" fmla="*/ 42 w 55"/>
                  <a:gd name="T43" fmla="*/ 15 h 20"/>
                  <a:gd name="T44" fmla="*/ 49 w 55"/>
                  <a:gd name="T45" fmla="*/ 20 h 20"/>
                  <a:gd name="T46" fmla="*/ 49 w 55"/>
                  <a:gd name="T47" fmla="*/ 20 h 20"/>
                  <a:gd name="T48" fmla="*/ 55 w 55"/>
                  <a:gd name="T49" fmla="*/ 15 h 20"/>
                  <a:gd name="T50" fmla="*/ 55 w 55"/>
                  <a:gd name="T51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" h="20">
                    <a:moveTo>
                      <a:pt x="55" y="9"/>
                    </a:moveTo>
                    <a:cubicBezTo>
                      <a:pt x="54" y="9"/>
                      <a:pt x="51" y="6"/>
                      <a:pt x="46" y="5"/>
                    </a:cubicBezTo>
                    <a:cubicBezTo>
                      <a:pt x="46" y="4"/>
                      <a:pt x="46" y="4"/>
                      <a:pt x="46" y="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5" y="1"/>
                      <a:pt x="44" y="0"/>
                      <a:pt x="43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7" y="1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2" y="5"/>
                      <a:pt x="6" y="7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8"/>
                      <a:pt x="3" y="20"/>
                      <a:pt x="6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8" y="17"/>
                      <a:pt x="10" y="15"/>
                      <a:pt x="13" y="15"/>
                    </a:cubicBezTo>
                    <a:cubicBezTo>
                      <a:pt x="17" y="15"/>
                      <a:pt x="19" y="17"/>
                      <a:pt x="20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7" y="17"/>
                      <a:pt x="39" y="15"/>
                      <a:pt x="42" y="15"/>
                    </a:cubicBezTo>
                    <a:cubicBezTo>
                      <a:pt x="46" y="15"/>
                      <a:pt x="48" y="17"/>
                      <a:pt x="49" y="20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53" y="20"/>
                      <a:pt x="55" y="18"/>
                      <a:pt x="55" y="15"/>
                    </a:cubicBezTo>
                    <a:cubicBezTo>
                      <a:pt x="55" y="9"/>
                      <a:pt x="55" y="9"/>
                      <a:pt x="55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</p:grpSp>
      </p:grpSp>
      <p:sp>
        <p:nvSpPr>
          <p:cNvPr id="71" name="TextBox 462"/>
          <p:cNvSpPr txBox="1"/>
          <p:nvPr/>
        </p:nvSpPr>
        <p:spPr>
          <a:xfrm>
            <a:off x="827596" y="3374204"/>
            <a:ext cx="2308994" cy="938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64138" y="3001896"/>
            <a:ext cx="2243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74" name="TextBox 462"/>
          <p:cNvSpPr txBox="1"/>
          <p:nvPr/>
        </p:nvSpPr>
        <p:spPr>
          <a:xfrm>
            <a:off x="6754592" y="5556444"/>
            <a:ext cx="2245972" cy="938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6757023" y="5201166"/>
            <a:ext cx="2243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76" name="TextBox 462"/>
          <p:cNvSpPr txBox="1"/>
          <p:nvPr/>
        </p:nvSpPr>
        <p:spPr>
          <a:xfrm>
            <a:off x="9258975" y="3300884"/>
            <a:ext cx="2148212" cy="938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9258975" y="2958869"/>
            <a:ext cx="2243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81" name="右箭头 80"/>
          <p:cNvSpPr/>
          <p:nvPr/>
        </p:nvSpPr>
        <p:spPr>
          <a:xfrm flipH="1">
            <a:off x="4254746" y="3374204"/>
            <a:ext cx="632194" cy="47835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4" name="椭圆 83"/>
          <p:cNvSpPr/>
          <p:nvPr/>
        </p:nvSpPr>
        <p:spPr>
          <a:xfrm>
            <a:off x="5094932" y="2483899"/>
            <a:ext cx="2005344" cy="2005344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5295289" y="3201951"/>
            <a:ext cx="1609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在此输入中心关键词</a:t>
            </a:r>
          </a:p>
        </p:txBody>
      </p:sp>
      <p:sp>
        <p:nvSpPr>
          <p:cNvPr id="86" name="右箭头 85"/>
          <p:cNvSpPr/>
          <p:nvPr/>
        </p:nvSpPr>
        <p:spPr>
          <a:xfrm rot="16200000" flipH="1" flipV="1">
            <a:off x="5764911" y="4617506"/>
            <a:ext cx="632194" cy="47835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7" name="右箭头 86"/>
          <p:cNvSpPr/>
          <p:nvPr/>
        </p:nvSpPr>
        <p:spPr>
          <a:xfrm rot="10800000" flipH="1" flipV="1">
            <a:off x="7340810" y="3374204"/>
            <a:ext cx="632194" cy="47835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cxnSp>
        <p:nvCxnSpPr>
          <p:cNvPr id="92" name="直接连接符 91"/>
          <p:cNvCxnSpPr/>
          <p:nvPr/>
        </p:nvCxnSpPr>
        <p:spPr>
          <a:xfrm flipV="1">
            <a:off x="632005" y="2147284"/>
            <a:ext cx="4420503" cy="1122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flipV="1">
            <a:off x="4986122" y="2043746"/>
            <a:ext cx="6720451" cy="3460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6219654" y="588805"/>
            <a:ext cx="3513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spc="30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国内研究综述</a:t>
            </a:r>
          </a:p>
        </p:txBody>
      </p:sp>
      <p:grpSp>
        <p:nvGrpSpPr>
          <p:cNvPr id="90" name="组合 89"/>
          <p:cNvGrpSpPr/>
          <p:nvPr/>
        </p:nvGrpSpPr>
        <p:grpSpPr>
          <a:xfrm>
            <a:off x="1208468" y="-355428"/>
            <a:ext cx="3073915" cy="2298260"/>
            <a:chOff x="1514195" y="209550"/>
            <a:chExt cx="3073915" cy="2298260"/>
          </a:xfrm>
        </p:grpSpPr>
        <p:sp>
          <p:nvSpPr>
            <p:cNvPr id="6" name="椭圆 5"/>
            <p:cNvSpPr/>
            <p:nvPr/>
          </p:nvSpPr>
          <p:spPr>
            <a:xfrm>
              <a:off x="2299587" y="666750"/>
              <a:ext cx="1600200" cy="1600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3330810" y="3308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3959460" y="2095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1720244" y="15934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514195" y="20506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811402" y="6667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1992616" y="19310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Oval 155"/>
          <p:cNvSpPr>
            <a:spLocks noChangeArrowheads="1"/>
          </p:cNvSpPr>
          <p:nvPr/>
        </p:nvSpPr>
        <p:spPr bwMode="auto">
          <a:xfrm>
            <a:off x="97710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Oval 156"/>
          <p:cNvSpPr>
            <a:spLocks noChangeArrowheads="1"/>
          </p:cNvSpPr>
          <p:nvPr/>
        </p:nvSpPr>
        <p:spPr bwMode="auto">
          <a:xfrm>
            <a:off x="96567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92" name="直接连接符 91"/>
          <p:cNvCxnSpPr/>
          <p:nvPr/>
        </p:nvCxnSpPr>
        <p:spPr>
          <a:xfrm flipV="1">
            <a:off x="632005" y="2147284"/>
            <a:ext cx="4420503" cy="1122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flipV="1">
            <a:off x="4986122" y="2043746"/>
            <a:ext cx="6720451" cy="3460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746444" y="3037281"/>
            <a:ext cx="1605238" cy="1605238"/>
            <a:chOff x="1420779" y="4720001"/>
            <a:chExt cx="1605238" cy="1605238"/>
          </a:xfrm>
        </p:grpSpPr>
        <p:sp>
          <p:nvSpPr>
            <p:cNvPr id="40" name="任意多边形 39"/>
            <p:cNvSpPr/>
            <p:nvPr/>
          </p:nvSpPr>
          <p:spPr>
            <a:xfrm>
              <a:off x="1420779" y="4720001"/>
              <a:ext cx="1605238" cy="1605238"/>
            </a:xfrm>
            <a:custGeom>
              <a:avLst/>
              <a:gdLst>
                <a:gd name="connsiteX0" fmla="*/ 1162050 w 2324100"/>
                <a:gd name="connsiteY0" fmla="*/ 301405 h 2324100"/>
                <a:gd name="connsiteX1" fmla="*/ 301405 w 2324100"/>
                <a:gd name="connsiteY1" fmla="*/ 1162050 h 2324100"/>
                <a:gd name="connsiteX2" fmla="*/ 1162050 w 2324100"/>
                <a:gd name="connsiteY2" fmla="*/ 2022695 h 2324100"/>
                <a:gd name="connsiteX3" fmla="*/ 2022695 w 2324100"/>
                <a:gd name="connsiteY3" fmla="*/ 1162050 h 2324100"/>
                <a:gd name="connsiteX4" fmla="*/ 1162050 w 2324100"/>
                <a:gd name="connsiteY4" fmla="*/ 301405 h 2324100"/>
                <a:gd name="connsiteX5" fmla="*/ 1162050 w 2324100"/>
                <a:gd name="connsiteY5" fmla="*/ 0 h 2324100"/>
                <a:gd name="connsiteX6" fmla="*/ 2324100 w 2324100"/>
                <a:gd name="connsiteY6" fmla="*/ 1162050 h 2324100"/>
                <a:gd name="connsiteX7" fmla="*/ 1162050 w 2324100"/>
                <a:gd name="connsiteY7" fmla="*/ 2324100 h 2324100"/>
                <a:gd name="connsiteX8" fmla="*/ 0 w 2324100"/>
                <a:gd name="connsiteY8" fmla="*/ 1162050 h 2324100"/>
                <a:gd name="connsiteX9" fmla="*/ 1162050 w 2324100"/>
                <a:gd name="connsiteY9" fmla="*/ 0 h 232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4100" h="2324100">
                  <a:moveTo>
                    <a:pt x="1162050" y="301405"/>
                  </a:moveTo>
                  <a:cubicBezTo>
                    <a:pt x="686729" y="301405"/>
                    <a:pt x="301405" y="686729"/>
                    <a:pt x="301405" y="1162050"/>
                  </a:cubicBezTo>
                  <a:cubicBezTo>
                    <a:pt x="301405" y="1637371"/>
                    <a:pt x="686729" y="2022695"/>
                    <a:pt x="1162050" y="2022695"/>
                  </a:cubicBezTo>
                  <a:cubicBezTo>
                    <a:pt x="1637371" y="2022695"/>
                    <a:pt x="2022695" y="1637371"/>
                    <a:pt x="2022695" y="1162050"/>
                  </a:cubicBezTo>
                  <a:cubicBezTo>
                    <a:pt x="2022695" y="686729"/>
                    <a:pt x="1637371" y="301405"/>
                    <a:pt x="1162050" y="301405"/>
                  </a:cubicBezTo>
                  <a:close/>
                  <a:moveTo>
                    <a:pt x="1162050" y="0"/>
                  </a:moveTo>
                  <a:cubicBezTo>
                    <a:pt x="1803832" y="0"/>
                    <a:pt x="2324100" y="520268"/>
                    <a:pt x="2324100" y="1162050"/>
                  </a:cubicBezTo>
                  <a:cubicBezTo>
                    <a:pt x="2324100" y="1803832"/>
                    <a:pt x="1803832" y="2324100"/>
                    <a:pt x="1162050" y="2324100"/>
                  </a:cubicBezTo>
                  <a:cubicBezTo>
                    <a:pt x="520268" y="2324100"/>
                    <a:pt x="0" y="1803832"/>
                    <a:pt x="0" y="1162050"/>
                  </a:cubicBezTo>
                  <a:cubicBezTo>
                    <a:pt x="0" y="520268"/>
                    <a:pt x="520268" y="0"/>
                    <a:pt x="1162050" y="0"/>
                  </a:cubicBezTo>
                  <a:close/>
                </a:path>
              </a:pathLst>
            </a:custGeom>
            <a:solidFill>
              <a:srgbClr val="EC5C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Freeform 16"/>
            <p:cNvSpPr>
              <a:spLocks noEditPoints="1"/>
            </p:cNvSpPr>
            <p:nvPr/>
          </p:nvSpPr>
          <p:spPr bwMode="auto">
            <a:xfrm>
              <a:off x="1898694" y="5063240"/>
              <a:ext cx="669154" cy="918759"/>
            </a:xfrm>
            <a:custGeom>
              <a:avLst/>
              <a:gdLst>
                <a:gd name="T0" fmla="*/ 0 w 373"/>
                <a:gd name="T1" fmla="*/ 469 h 512"/>
                <a:gd name="T2" fmla="*/ 43 w 373"/>
                <a:gd name="T3" fmla="*/ 512 h 512"/>
                <a:gd name="T4" fmla="*/ 331 w 373"/>
                <a:gd name="T5" fmla="*/ 512 h 512"/>
                <a:gd name="T6" fmla="*/ 373 w 373"/>
                <a:gd name="T7" fmla="*/ 469 h 512"/>
                <a:gd name="T8" fmla="*/ 373 w 373"/>
                <a:gd name="T9" fmla="*/ 43 h 512"/>
                <a:gd name="T10" fmla="*/ 331 w 373"/>
                <a:gd name="T11" fmla="*/ 0 h 512"/>
                <a:gd name="T12" fmla="*/ 43 w 373"/>
                <a:gd name="T13" fmla="*/ 0 h 512"/>
                <a:gd name="T14" fmla="*/ 0 w 373"/>
                <a:gd name="T15" fmla="*/ 43 h 512"/>
                <a:gd name="T16" fmla="*/ 0 w 373"/>
                <a:gd name="T17" fmla="*/ 469 h 512"/>
                <a:gd name="T18" fmla="*/ 77 w 373"/>
                <a:gd name="T19" fmla="*/ 53 h 512"/>
                <a:gd name="T20" fmla="*/ 297 w 373"/>
                <a:gd name="T21" fmla="*/ 53 h 512"/>
                <a:gd name="T22" fmla="*/ 320 w 373"/>
                <a:gd name="T23" fmla="*/ 77 h 512"/>
                <a:gd name="T24" fmla="*/ 320 w 373"/>
                <a:gd name="T25" fmla="*/ 339 h 512"/>
                <a:gd name="T26" fmla="*/ 297 w 373"/>
                <a:gd name="T27" fmla="*/ 363 h 512"/>
                <a:gd name="T28" fmla="*/ 77 w 373"/>
                <a:gd name="T29" fmla="*/ 363 h 512"/>
                <a:gd name="T30" fmla="*/ 53 w 373"/>
                <a:gd name="T31" fmla="*/ 339 h 512"/>
                <a:gd name="T32" fmla="*/ 53 w 373"/>
                <a:gd name="T33" fmla="*/ 77 h 512"/>
                <a:gd name="T34" fmla="*/ 77 w 373"/>
                <a:gd name="T35" fmla="*/ 53 h 512"/>
                <a:gd name="T36" fmla="*/ 160 w 373"/>
                <a:gd name="T37" fmla="*/ 432 h 512"/>
                <a:gd name="T38" fmla="*/ 187 w 373"/>
                <a:gd name="T39" fmla="*/ 405 h 512"/>
                <a:gd name="T40" fmla="*/ 213 w 373"/>
                <a:gd name="T41" fmla="*/ 432 h 512"/>
                <a:gd name="T42" fmla="*/ 187 w 373"/>
                <a:gd name="T43" fmla="*/ 459 h 512"/>
                <a:gd name="T44" fmla="*/ 160 w 373"/>
                <a:gd name="T45" fmla="*/ 43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3" h="512">
                  <a:moveTo>
                    <a:pt x="0" y="469"/>
                  </a:moveTo>
                  <a:cubicBezTo>
                    <a:pt x="0" y="493"/>
                    <a:pt x="19" y="512"/>
                    <a:pt x="43" y="512"/>
                  </a:cubicBezTo>
                  <a:cubicBezTo>
                    <a:pt x="331" y="512"/>
                    <a:pt x="331" y="512"/>
                    <a:pt x="331" y="512"/>
                  </a:cubicBezTo>
                  <a:cubicBezTo>
                    <a:pt x="354" y="512"/>
                    <a:pt x="373" y="493"/>
                    <a:pt x="373" y="469"/>
                  </a:cubicBezTo>
                  <a:cubicBezTo>
                    <a:pt x="373" y="43"/>
                    <a:pt x="373" y="43"/>
                    <a:pt x="373" y="43"/>
                  </a:cubicBezTo>
                  <a:cubicBezTo>
                    <a:pt x="373" y="19"/>
                    <a:pt x="354" y="0"/>
                    <a:pt x="331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lnTo>
                    <a:pt x="0" y="469"/>
                  </a:lnTo>
                  <a:close/>
                  <a:moveTo>
                    <a:pt x="77" y="53"/>
                  </a:moveTo>
                  <a:cubicBezTo>
                    <a:pt x="297" y="53"/>
                    <a:pt x="297" y="53"/>
                    <a:pt x="297" y="53"/>
                  </a:cubicBezTo>
                  <a:cubicBezTo>
                    <a:pt x="310" y="53"/>
                    <a:pt x="320" y="64"/>
                    <a:pt x="320" y="77"/>
                  </a:cubicBezTo>
                  <a:cubicBezTo>
                    <a:pt x="320" y="339"/>
                    <a:pt x="320" y="339"/>
                    <a:pt x="320" y="339"/>
                  </a:cubicBezTo>
                  <a:cubicBezTo>
                    <a:pt x="320" y="352"/>
                    <a:pt x="310" y="363"/>
                    <a:pt x="297" y="363"/>
                  </a:cubicBezTo>
                  <a:cubicBezTo>
                    <a:pt x="77" y="363"/>
                    <a:pt x="77" y="363"/>
                    <a:pt x="77" y="363"/>
                  </a:cubicBezTo>
                  <a:cubicBezTo>
                    <a:pt x="64" y="363"/>
                    <a:pt x="53" y="352"/>
                    <a:pt x="53" y="339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64"/>
                    <a:pt x="64" y="53"/>
                    <a:pt x="77" y="53"/>
                  </a:cubicBezTo>
                  <a:close/>
                  <a:moveTo>
                    <a:pt x="160" y="432"/>
                  </a:moveTo>
                  <a:cubicBezTo>
                    <a:pt x="160" y="417"/>
                    <a:pt x="172" y="405"/>
                    <a:pt x="187" y="405"/>
                  </a:cubicBezTo>
                  <a:cubicBezTo>
                    <a:pt x="201" y="405"/>
                    <a:pt x="213" y="417"/>
                    <a:pt x="213" y="432"/>
                  </a:cubicBezTo>
                  <a:cubicBezTo>
                    <a:pt x="213" y="447"/>
                    <a:pt x="201" y="459"/>
                    <a:pt x="187" y="459"/>
                  </a:cubicBezTo>
                  <a:cubicBezTo>
                    <a:pt x="172" y="459"/>
                    <a:pt x="160" y="447"/>
                    <a:pt x="160" y="432"/>
                  </a:cubicBezTo>
                  <a:close/>
                </a:path>
              </a:pathLst>
            </a:custGeom>
            <a:solidFill>
              <a:srgbClr val="EE5C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462820" y="4872271"/>
            <a:ext cx="1605238" cy="1605238"/>
            <a:chOff x="5377136" y="3610402"/>
            <a:chExt cx="1605238" cy="1605238"/>
          </a:xfrm>
        </p:grpSpPr>
        <p:sp>
          <p:nvSpPr>
            <p:cNvPr id="43" name="任意多边形 42"/>
            <p:cNvSpPr/>
            <p:nvPr/>
          </p:nvSpPr>
          <p:spPr>
            <a:xfrm>
              <a:off x="5377136" y="3610402"/>
              <a:ext cx="1605238" cy="1605238"/>
            </a:xfrm>
            <a:custGeom>
              <a:avLst/>
              <a:gdLst>
                <a:gd name="connsiteX0" fmla="*/ 1162050 w 2324100"/>
                <a:gd name="connsiteY0" fmla="*/ 301405 h 2324100"/>
                <a:gd name="connsiteX1" fmla="*/ 301405 w 2324100"/>
                <a:gd name="connsiteY1" fmla="*/ 1162050 h 2324100"/>
                <a:gd name="connsiteX2" fmla="*/ 1162050 w 2324100"/>
                <a:gd name="connsiteY2" fmla="*/ 2022695 h 2324100"/>
                <a:gd name="connsiteX3" fmla="*/ 2022695 w 2324100"/>
                <a:gd name="connsiteY3" fmla="*/ 1162050 h 2324100"/>
                <a:gd name="connsiteX4" fmla="*/ 1162050 w 2324100"/>
                <a:gd name="connsiteY4" fmla="*/ 301405 h 2324100"/>
                <a:gd name="connsiteX5" fmla="*/ 1162050 w 2324100"/>
                <a:gd name="connsiteY5" fmla="*/ 0 h 2324100"/>
                <a:gd name="connsiteX6" fmla="*/ 2324100 w 2324100"/>
                <a:gd name="connsiteY6" fmla="*/ 1162050 h 2324100"/>
                <a:gd name="connsiteX7" fmla="*/ 1162050 w 2324100"/>
                <a:gd name="connsiteY7" fmla="*/ 2324100 h 2324100"/>
                <a:gd name="connsiteX8" fmla="*/ 0 w 2324100"/>
                <a:gd name="connsiteY8" fmla="*/ 1162050 h 2324100"/>
                <a:gd name="connsiteX9" fmla="*/ 1162050 w 2324100"/>
                <a:gd name="connsiteY9" fmla="*/ 0 h 232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4100" h="2324100">
                  <a:moveTo>
                    <a:pt x="1162050" y="301405"/>
                  </a:moveTo>
                  <a:cubicBezTo>
                    <a:pt x="686729" y="301405"/>
                    <a:pt x="301405" y="686729"/>
                    <a:pt x="301405" y="1162050"/>
                  </a:cubicBezTo>
                  <a:cubicBezTo>
                    <a:pt x="301405" y="1637371"/>
                    <a:pt x="686729" y="2022695"/>
                    <a:pt x="1162050" y="2022695"/>
                  </a:cubicBezTo>
                  <a:cubicBezTo>
                    <a:pt x="1637371" y="2022695"/>
                    <a:pt x="2022695" y="1637371"/>
                    <a:pt x="2022695" y="1162050"/>
                  </a:cubicBezTo>
                  <a:cubicBezTo>
                    <a:pt x="2022695" y="686729"/>
                    <a:pt x="1637371" y="301405"/>
                    <a:pt x="1162050" y="301405"/>
                  </a:cubicBezTo>
                  <a:close/>
                  <a:moveTo>
                    <a:pt x="1162050" y="0"/>
                  </a:moveTo>
                  <a:cubicBezTo>
                    <a:pt x="1803832" y="0"/>
                    <a:pt x="2324100" y="520268"/>
                    <a:pt x="2324100" y="1162050"/>
                  </a:cubicBezTo>
                  <a:cubicBezTo>
                    <a:pt x="2324100" y="1803832"/>
                    <a:pt x="1803832" y="2324100"/>
                    <a:pt x="1162050" y="2324100"/>
                  </a:cubicBezTo>
                  <a:cubicBezTo>
                    <a:pt x="520268" y="2324100"/>
                    <a:pt x="0" y="1803832"/>
                    <a:pt x="0" y="1162050"/>
                  </a:cubicBezTo>
                  <a:cubicBezTo>
                    <a:pt x="0" y="520268"/>
                    <a:pt x="520268" y="0"/>
                    <a:pt x="1162050" y="0"/>
                  </a:cubicBezTo>
                  <a:close/>
                </a:path>
              </a:pathLst>
            </a:custGeom>
            <a:solidFill>
              <a:srgbClr val="48B4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Freeform 18"/>
            <p:cNvSpPr>
              <a:spLocks noEditPoints="1"/>
            </p:cNvSpPr>
            <p:nvPr/>
          </p:nvSpPr>
          <p:spPr bwMode="auto">
            <a:xfrm>
              <a:off x="5730618" y="3991742"/>
              <a:ext cx="898275" cy="918759"/>
            </a:xfrm>
            <a:custGeom>
              <a:avLst/>
              <a:gdLst>
                <a:gd name="T0" fmla="*/ 181 w 501"/>
                <a:gd name="T1" fmla="*/ 416 h 512"/>
                <a:gd name="T2" fmla="*/ 203 w 501"/>
                <a:gd name="T3" fmla="*/ 437 h 512"/>
                <a:gd name="T4" fmla="*/ 181 w 501"/>
                <a:gd name="T5" fmla="*/ 459 h 512"/>
                <a:gd name="T6" fmla="*/ 101 w 501"/>
                <a:gd name="T7" fmla="*/ 459 h 512"/>
                <a:gd name="T8" fmla="*/ 75 w 501"/>
                <a:gd name="T9" fmla="*/ 485 h 512"/>
                <a:gd name="T10" fmla="*/ 101 w 501"/>
                <a:gd name="T11" fmla="*/ 512 h 512"/>
                <a:gd name="T12" fmla="*/ 400 w 501"/>
                <a:gd name="T13" fmla="*/ 512 h 512"/>
                <a:gd name="T14" fmla="*/ 427 w 501"/>
                <a:gd name="T15" fmla="*/ 485 h 512"/>
                <a:gd name="T16" fmla="*/ 400 w 501"/>
                <a:gd name="T17" fmla="*/ 459 h 512"/>
                <a:gd name="T18" fmla="*/ 320 w 501"/>
                <a:gd name="T19" fmla="*/ 459 h 512"/>
                <a:gd name="T20" fmla="*/ 299 w 501"/>
                <a:gd name="T21" fmla="*/ 437 h 512"/>
                <a:gd name="T22" fmla="*/ 320 w 501"/>
                <a:gd name="T23" fmla="*/ 416 h 512"/>
                <a:gd name="T24" fmla="*/ 459 w 501"/>
                <a:gd name="T25" fmla="*/ 416 h 512"/>
                <a:gd name="T26" fmla="*/ 501 w 501"/>
                <a:gd name="T27" fmla="*/ 373 h 512"/>
                <a:gd name="T28" fmla="*/ 501 w 501"/>
                <a:gd name="T29" fmla="*/ 43 h 512"/>
                <a:gd name="T30" fmla="*/ 459 w 501"/>
                <a:gd name="T31" fmla="*/ 0 h 512"/>
                <a:gd name="T32" fmla="*/ 43 w 501"/>
                <a:gd name="T33" fmla="*/ 0 h 512"/>
                <a:gd name="T34" fmla="*/ 0 w 501"/>
                <a:gd name="T35" fmla="*/ 43 h 512"/>
                <a:gd name="T36" fmla="*/ 0 w 501"/>
                <a:gd name="T37" fmla="*/ 373 h 512"/>
                <a:gd name="T38" fmla="*/ 43 w 501"/>
                <a:gd name="T39" fmla="*/ 416 h 512"/>
                <a:gd name="T40" fmla="*/ 181 w 501"/>
                <a:gd name="T41" fmla="*/ 416 h 512"/>
                <a:gd name="T42" fmla="*/ 224 w 501"/>
                <a:gd name="T43" fmla="*/ 336 h 512"/>
                <a:gd name="T44" fmla="*/ 251 w 501"/>
                <a:gd name="T45" fmla="*/ 309 h 512"/>
                <a:gd name="T46" fmla="*/ 277 w 501"/>
                <a:gd name="T47" fmla="*/ 336 h 512"/>
                <a:gd name="T48" fmla="*/ 251 w 501"/>
                <a:gd name="T49" fmla="*/ 363 h 512"/>
                <a:gd name="T50" fmla="*/ 224 w 501"/>
                <a:gd name="T51" fmla="*/ 336 h 512"/>
                <a:gd name="T52" fmla="*/ 77 w 501"/>
                <a:gd name="T53" fmla="*/ 53 h 512"/>
                <a:gd name="T54" fmla="*/ 425 w 501"/>
                <a:gd name="T55" fmla="*/ 53 h 512"/>
                <a:gd name="T56" fmla="*/ 448 w 501"/>
                <a:gd name="T57" fmla="*/ 77 h 512"/>
                <a:gd name="T58" fmla="*/ 448 w 501"/>
                <a:gd name="T59" fmla="*/ 243 h 512"/>
                <a:gd name="T60" fmla="*/ 425 w 501"/>
                <a:gd name="T61" fmla="*/ 267 h 512"/>
                <a:gd name="T62" fmla="*/ 77 w 501"/>
                <a:gd name="T63" fmla="*/ 267 h 512"/>
                <a:gd name="T64" fmla="*/ 53 w 501"/>
                <a:gd name="T65" fmla="*/ 243 h 512"/>
                <a:gd name="T66" fmla="*/ 53 w 501"/>
                <a:gd name="T67" fmla="*/ 77 h 512"/>
                <a:gd name="T68" fmla="*/ 77 w 501"/>
                <a:gd name="T69" fmla="*/ 53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01" h="512">
                  <a:moveTo>
                    <a:pt x="181" y="416"/>
                  </a:moveTo>
                  <a:cubicBezTo>
                    <a:pt x="193" y="416"/>
                    <a:pt x="203" y="426"/>
                    <a:pt x="203" y="437"/>
                  </a:cubicBezTo>
                  <a:cubicBezTo>
                    <a:pt x="203" y="449"/>
                    <a:pt x="193" y="459"/>
                    <a:pt x="181" y="459"/>
                  </a:cubicBezTo>
                  <a:cubicBezTo>
                    <a:pt x="101" y="459"/>
                    <a:pt x="101" y="459"/>
                    <a:pt x="101" y="459"/>
                  </a:cubicBezTo>
                  <a:cubicBezTo>
                    <a:pt x="87" y="459"/>
                    <a:pt x="75" y="471"/>
                    <a:pt x="75" y="485"/>
                  </a:cubicBezTo>
                  <a:cubicBezTo>
                    <a:pt x="75" y="500"/>
                    <a:pt x="87" y="512"/>
                    <a:pt x="101" y="512"/>
                  </a:cubicBezTo>
                  <a:cubicBezTo>
                    <a:pt x="400" y="512"/>
                    <a:pt x="400" y="512"/>
                    <a:pt x="400" y="512"/>
                  </a:cubicBezTo>
                  <a:cubicBezTo>
                    <a:pt x="415" y="512"/>
                    <a:pt x="427" y="500"/>
                    <a:pt x="427" y="485"/>
                  </a:cubicBezTo>
                  <a:cubicBezTo>
                    <a:pt x="427" y="471"/>
                    <a:pt x="415" y="459"/>
                    <a:pt x="400" y="459"/>
                  </a:cubicBezTo>
                  <a:cubicBezTo>
                    <a:pt x="320" y="459"/>
                    <a:pt x="320" y="459"/>
                    <a:pt x="320" y="459"/>
                  </a:cubicBezTo>
                  <a:cubicBezTo>
                    <a:pt x="308" y="459"/>
                    <a:pt x="299" y="449"/>
                    <a:pt x="299" y="437"/>
                  </a:cubicBezTo>
                  <a:cubicBezTo>
                    <a:pt x="299" y="426"/>
                    <a:pt x="308" y="416"/>
                    <a:pt x="320" y="416"/>
                  </a:cubicBezTo>
                  <a:cubicBezTo>
                    <a:pt x="459" y="416"/>
                    <a:pt x="459" y="416"/>
                    <a:pt x="459" y="416"/>
                  </a:cubicBezTo>
                  <a:cubicBezTo>
                    <a:pt x="482" y="416"/>
                    <a:pt x="501" y="397"/>
                    <a:pt x="501" y="373"/>
                  </a:cubicBezTo>
                  <a:cubicBezTo>
                    <a:pt x="501" y="43"/>
                    <a:pt x="501" y="43"/>
                    <a:pt x="501" y="43"/>
                  </a:cubicBezTo>
                  <a:cubicBezTo>
                    <a:pt x="501" y="19"/>
                    <a:pt x="482" y="0"/>
                    <a:pt x="45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397"/>
                    <a:pt x="19" y="416"/>
                    <a:pt x="43" y="416"/>
                  </a:cubicBezTo>
                  <a:lnTo>
                    <a:pt x="181" y="416"/>
                  </a:lnTo>
                  <a:close/>
                  <a:moveTo>
                    <a:pt x="224" y="336"/>
                  </a:moveTo>
                  <a:cubicBezTo>
                    <a:pt x="224" y="321"/>
                    <a:pt x="236" y="309"/>
                    <a:pt x="251" y="309"/>
                  </a:cubicBezTo>
                  <a:cubicBezTo>
                    <a:pt x="265" y="309"/>
                    <a:pt x="277" y="321"/>
                    <a:pt x="277" y="336"/>
                  </a:cubicBezTo>
                  <a:cubicBezTo>
                    <a:pt x="277" y="351"/>
                    <a:pt x="265" y="363"/>
                    <a:pt x="251" y="363"/>
                  </a:cubicBezTo>
                  <a:cubicBezTo>
                    <a:pt x="236" y="363"/>
                    <a:pt x="224" y="351"/>
                    <a:pt x="224" y="336"/>
                  </a:cubicBezTo>
                  <a:close/>
                  <a:moveTo>
                    <a:pt x="77" y="53"/>
                  </a:moveTo>
                  <a:cubicBezTo>
                    <a:pt x="425" y="53"/>
                    <a:pt x="425" y="53"/>
                    <a:pt x="425" y="53"/>
                  </a:cubicBezTo>
                  <a:cubicBezTo>
                    <a:pt x="438" y="53"/>
                    <a:pt x="448" y="64"/>
                    <a:pt x="448" y="77"/>
                  </a:cubicBezTo>
                  <a:cubicBezTo>
                    <a:pt x="448" y="243"/>
                    <a:pt x="448" y="243"/>
                    <a:pt x="448" y="243"/>
                  </a:cubicBezTo>
                  <a:cubicBezTo>
                    <a:pt x="448" y="256"/>
                    <a:pt x="438" y="267"/>
                    <a:pt x="425" y="267"/>
                  </a:cubicBezTo>
                  <a:cubicBezTo>
                    <a:pt x="77" y="267"/>
                    <a:pt x="77" y="267"/>
                    <a:pt x="77" y="267"/>
                  </a:cubicBezTo>
                  <a:cubicBezTo>
                    <a:pt x="64" y="267"/>
                    <a:pt x="53" y="256"/>
                    <a:pt x="53" y="243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64"/>
                    <a:pt x="64" y="53"/>
                    <a:pt x="77" y="53"/>
                  </a:cubicBezTo>
                  <a:close/>
                </a:path>
              </a:pathLst>
            </a:custGeom>
            <a:solidFill>
              <a:srgbClr val="48B4D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553547" y="2427932"/>
            <a:ext cx="1605238" cy="1605238"/>
            <a:chOff x="9458439" y="2386504"/>
            <a:chExt cx="1605238" cy="1605238"/>
          </a:xfrm>
        </p:grpSpPr>
        <p:sp>
          <p:nvSpPr>
            <p:cNvPr id="46" name="任意多边形 45"/>
            <p:cNvSpPr/>
            <p:nvPr/>
          </p:nvSpPr>
          <p:spPr>
            <a:xfrm>
              <a:off x="9458439" y="2386504"/>
              <a:ext cx="1605238" cy="1605238"/>
            </a:xfrm>
            <a:custGeom>
              <a:avLst/>
              <a:gdLst>
                <a:gd name="connsiteX0" fmla="*/ 1162050 w 2324100"/>
                <a:gd name="connsiteY0" fmla="*/ 301405 h 2324100"/>
                <a:gd name="connsiteX1" fmla="*/ 301405 w 2324100"/>
                <a:gd name="connsiteY1" fmla="*/ 1162050 h 2324100"/>
                <a:gd name="connsiteX2" fmla="*/ 1162050 w 2324100"/>
                <a:gd name="connsiteY2" fmla="*/ 2022695 h 2324100"/>
                <a:gd name="connsiteX3" fmla="*/ 2022695 w 2324100"/>
                <a:gd name="connsiteY3" fmla="*/ 1162050 h 2324100"/>
                <a:gd name="connsiteX4" fmla="*/ 1162050 w 2324100"/>
                <a:gd name="connsiteY4" fmla="*/ 301405 h 2324100"/>
                <a:gd name="connsiteX5" fmla="*/ 1162050 w 2324100"/>
                <a:gd name="connsiteY5" fmla="*/ 0 h 2324100"/>
                <a:gd name="connsiteX6" fmla="*/ 2324100 w 2324100"/>
                <a:gd name="connsiteY6" fmla="*/ 1162050 h 2324100"/>
                <a:gd name="connsiteX7" fmla="*/ 1162050 w 2324100"/>
                <a:gd name="connsiteY7" fmla="*/ 2324100 h 2324100"/>
                <a:gd name="connsiteX8" fmla="*/ 0 w 2324100"/>
                <a:gd name="connsiteY8" fmla="*/ 1162050 h 2324100"/>
                <a:gd name="connsiteX9" fmla="*/ 1162050 w 2324100"/>
                <a:gd name="connsiteY9" fmla="*/ 0 h 232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4100" h="2324100">
                  <a:moveTo>
                    <a:pt x="1162050" y="301405"/>
                  </a:moveTo>
                  <a:cubicBezTo>
                    <a:pt x="686729" y="301405"/>
                    <a:pt x="301405" y="686729"/>
                    <a:pt x="301405" y="1162050"/>
                  </a:cubicBezTo>
                  <a:cubicBezTo>
                    <a:pt x="301405" y="1637371"/>
                    <a:pt x="686729" y="2022695"/>
                    <a:pt x="1162050" y="2022695"/>
                  </a:cubicBezTo>
                  <a:cubicBezTo>
                    <a:pt x="1637371" y="2022695"/>
                    <a:pt x="2022695" y="1637371"/>
                    <a:pt x="2022695" y="1162050"/>
                  </a:cubicBezTo>
                  <a:cubicBezTo>
                    <a:pt x="2022695" y="686729"/>
                    <a:pt x="1637371" y="301405"/>
                    <a:pt x="1162050" y="301405"/>
                  </a:cubicBezTo>
                  <a:close/>
                  <a:moveTo>
                    <a:pt x="1162050" y="0"/>
                  </a:moveTo>
                  <a:cubicBezTo>
                    <a:pt x="1803832" y="0"/>
                    <a:pt x="2324100" y="520268"/>
                    <a:pt x="2324100" y="1162050"/>
                  </a:cubicBezTo>
                  <a:cubicBezTo>
                    <a:pt x="2324100" y="1803832"/>
                    <a:pt x="1803832" y="2324100"/>
                    <a:pt x="1162050" y="2324100"/>
                  </a:cubicBezTo>
                  <a:cubicBezTo>
                    <a:pt x="520268" y="2324100"/>
                    <a:pt x="0" y="1803832"/>
                    <a:pt x="0" y="1162050"/>
                  </a:cubicBezTo>
                  <a:cubicBezTo>
                    <a:pt x="0" y="520268"/>
                    <a:pt x="520268" y="0"/>
                    <a:pt x="1162050" y="0"/>
                  </a:cubicBezTo>
                  <a:close/>
                </a:path>
              </a:pathLst>
            </a:custGeom>
            <a:solidFill>
              <a:srgbClr val="5D3A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Freeform 20"/>
            <p:cNvSpPr>
              <a:spLocks noEditPoints="1"/>
            </p:cNvSpPr>
            <p:nvPr/>
          </p:nvSpPr>
          <p:spPr bwMode="auto">
            <a:xfrm>
              <a:off x="9802057" y="2725665"/>
              <a:ext cx="918001" cy="861100"/>
            </a:xfrm>
            <a:custGeom>
              <a:avLst/>
              <a:gdLst>
                <a:gd name="T0" fmla="*/ 287 w 512"/>
                <a:gd name="T1" fmla="*/ 335 h 480"/>
                <a:gd name="T2" fmla="*/ 318 w 512"/>
                <a:gd name="T3" fmla="*/ 366 h 480"/>
                <a:gd name="T4" fmla="*/ 355 w 512"/>
                <a:gd name="T5" fmla="*/ 366 h 480"/>
                <a:gd name="T6" fmla="*/ 355 w 512"/>
                <a:gd name="T7" fmla="*/ 329 h 480"/>
                <a:gd name="T8" fmla="*/ 324 w 512"/>
                <a:gd name="T9" fmla="*/ 298 h 480"/>
                <a:gd name="T10" fmla="*/ 355 w 512"/>
                <a:gd name="T11" fmla="*/ 267 h 480"/>
                <a:gd name="T12" fmla="*/ 233 w 512"/>
                <a:gd name="T13" fmla="*/ 215 h 480"/>
                <a:gd name="T14" fmla="*/ 225 w 512"/>
                <a:gd name="T15" fmla="*/ 214 h 480"/>
                <a:gd name="T16" fmla="*/ 203 w 512"/>
                <a:gd name="T17" fmla="*/ 236 h 480"/>
                <a:gd name="T18" fmla="*/ 204 w 512"/>
                <a:gd name="T19" fmla="*/ 244 h 480"/>
                <a:gd name="T20" fmla="*/ 256 w 512"/>
                <a:gd name="T21" fmla="*/ 366 h 480"/>
                <a:gd name="T22" fmla="*/ 287 w 512"/>
                <a:gd name="T23" fmla="*/ 335 h 480"/>
                <a:gd name="T24" fmla="*/ 0 w 512"/>
                <a:gd name="T25" fmla="*/ 438 h 480"/>
                <a:gd name="T26" fmla="*/ 43 w 512"/>
                <a:gd name="T27" fmla="*/ 480 h 480"/>
                <a:gd name="T28" fmla="*/ 469 w 512"/>
                <a:gd name="T29" fmla="*/ 480 h 480"/>
                <a:gd name="T30" fmla="*/ 512 w 512"/>
                <a:gd name="T31" fmla="*/ 438 h 480"/>
                <a:gd name="T32" fmla="*/ 512 w 512"/>
                <a:gd name="T33" fmla="*/ 43 h 480"/>
                <a:gd name="T34" fmla="*/ 469 w 512"/>
                <a:gd name="T35" fmla="*/ 0 h 480"/>
                <a:gd name="T36" fmla="*/ 43 w 512"/>
                <a:gd name="T37" fmla="*/ 0 h 480"/>
                <a:gd name="T38" fmla="*/ 0 w 512"/>
                <a:gd name="T39" fmla="*/ 43 h 480"/>
                <a:gd name="T40" fmla="*/ 0 w 512"/>
                <a:gd name="T41" fmla="*/ 438 h 480"/>
                <a:gd name="T42" fmla="*/ 77 w 512"/>
                <a:gd name="T43" fmla="*/ 150 h 480"/>
                <a:gd name="T44" fmla="*/ 435 w 512"/>
                <a:gd name="T45" fmla="*/ 150 h 480"/>
                <a:gd name="T46" fmla="*/ 459 w 512"/>
                <a:gd name="T47" fmla="*/ 173 h 480"/>
                <a:gd name="T48" fmla="*/ 459 w 512"/>
                <a:gd name="T49" fmla="*/ 404 h 480"/>
                <a:gd name="T50" fmla="*/ 435 w 512"/>
                <a:gd name="T51" fmla="*/ 427 h 480"/>
                <a:gd name="T52" fmla="*/ 77 w 512"/>
                <a:gd name="T53" fmla="*/ 427 h 480"/>
                <a:gd name="T54" fmla="*/ 53 w 512"/>
                <a:gd name="T55" fmla="*/ 404 h 480"/>
                <a:gd name="T56" fmla="*/ 53 w 512"/>
                <a:gd name="T57" fmla="*/ 173 h 480"/>
                <a:gd name="T58" fmla="*/ 77 w 512"/>
                <a:gd name="T59" fmla="*/ 150 h 480"/>
                <a:gd name="T60" fmla="*/ 53 w 512"/>
                <a:gd name="T61" fmla="*/ 80 h 480"/>
                <a:gd name="T62" fmla="*/ 80 w 512"/>
                <a:gd name="T63" fmla="*/ 54 h 480"/>
                <a:gd name="T64" fmla="*/ 107 w 512"/>
                <a:gd name="T65" fmla="*/ 80 h 480"/>
                <a:gd name="T66" fmla="*/ 80 w 512"/>
                <a:gd name="T67" fmla="*/ 107 h 480"/>
                <a:gd name="T68" fmla="*/ 53 w 512"/>
                <a:gd name="T69" fmla="*/ 80 h 480"/>
                <a:gd name="T70" fmla="*/ 149 w 512"/>
                <a:gd name="T71" fmla="*/ 80 h 480"/>
                <a:gd name="T72" fmla="*/ 176 w 512"/>
                <a:gd name="T73" fmla="*/ 54 h 480"/>
                <a:gd name="T74" fmla="*/ 203 w 512"/>
                <a:gd name="T75" fmla="*/ 80 h 480"/>
                <a:gd name="T76" fmla="*/ 176 w 512"/>
                <a:gd name="T77" fmla="*/ 107 h 480"/>
                <a:gd name="T78" fmla="*/ 149 w 512"/>
                <a:gd name="T79" fmla="*/ 80 h 480"/>
                <a:gd name="T80" fmla="*/ 245 w 512"/>
                <a:gd name="T81" fmla="*/ 80 h 480"/>
                <a:gd name="T82" fmla="*/ 272 w 512"/>
                <a:gd name="T83" fmla="*/ 54 h 480"/>
                <a:gd name="T84" fmla="*/ 299 w 512"/>
                <a:gd name="T85" fmla="*/ 80 h 480"/>
                <a:gd name="T86" fmla="*/ 272 w 512"/>
                <a:gd name="T87" fmla="*/ 107 h 480"/>
                <a:gd name="T88" fmla="*/ 245 w 512"/>
                <a:gd name="T89" fmla="*/ 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12" h="480">
                  <a:moveTo>
                    <a:pt x="287" y="335"/>
                  </a:moveTo>
                  <a:cubicBezTo>
                    <a:pt x="318" y="366"/>
                    <a:pt x="318" y="366"/>
                    <a:pt x="318" y="366"/>
                  </a:cubicBezTo>
                  <a:cubicBezTo>
                    <a:pt x="328" y="376"/>
                    <a:pt x="345" y="376"/>
                    <a:pt x="355" y="366"/>
                  </a:cubicBezTo>
                  <a:cubicBezTo>
                    <a:pt x="365" y="356"/>
                    <a:pt x="365" y="339"/>
                    <a:pt x="355" y="329"/>
                  </a:cubicBezTo>
                  <a:cubicBezTo>
                    <a:pt x="324" y="298"/>
                    <a:pt x="324" y="298"/>
                    <a:pt x="324" y="298"/>
                  </a:cubicBezTo>
                  <a:cubicBezTo>
                    <a:pt x="355" y="267"/>
                    <a:pt x="355" y="267"/>
                    <a:pt x="355" y="267"/>
                  </a:cubicBezTo>
                  <a:cubicBezTo>
                    <a:pt x="355" y="267"/>
                    <a:pt x="238" y="217"/>
                    <a:pt x="233" y="215"/>
                  </a:cubicBezTo>
                  <a:cubicBezTo>
                    <a:pt x="231" y="214"/>
                    <a:pt x="228" y="214"/>
                    <a:pt x="225" y="214"/>
                  </a:cubicBezTo>
                  <a:cubicBezTo>
                    <a:pt x="213" y="214"/>
                    <a:pt x="203" y="224"/>
                    <a:pt x="203" y="236"/>
                  </a:cubicBezTo>
                  <a:cubicBezTo>
                    <a:pt x="203" y="239"/>
                    <a:pt x="203" y="241"/>
                    <a:pt x="204" y="244"/>
                  </a:cubicBezTo>
                  <a:cubicBezTo>
                    <a:pt x="206" y="248"/>
                    <a:pt x="256" y="366"/>
                    <a:pt x="256" y="366"/>
                  </a:cubicBezTo>
                  <a:cubicBezTo>
                    <a:pt x="287" y="335"/>
                    <a:pt x="287" y="335"/>
                    <a:pt x="287" y="335"/>
                  </a:cubicBezTo>
                  <a:close/>
                  <a:moveTo>
                    <a:pt x="0" y="438"/>
                  </a:moveTo>
                  <a:cubicBezTo>
                    <a:pt x="0" y="461"/>
                    <a:pt x="19" y="480"/>
                    <a:pt x="43" y="480"/>
                  </a:cubicBezTo>
                  <a:cubicBezTo>
                    <a:pt x="469" y="480"/>
                    <a:pt x="469" y="480"/>
                    <a:pt x="469" y="480"/>
                  </a:cubicBezTo>
                  <a:cubicBezTo>
                    <a:pt x="493" y="480"/>
                    <a:pt x="512" y="461"/>
                    <a:pt x="512" y="438"/>
                  </a:cubicBezTo>
                  <a:cubicBezTo>
                    <a:pt x="512" y="43"/>
                    <a:pt x="512" y="43"/>
                    <a:pt x="512" y="43"/>
                  </a:cubicBezTo>
                  <a:cubicBezTo>
                    <a:pt x="512" y="19"/>
                    <a:pt x="493" y="0"/>
                    <a:pt x="46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438"/>
                    <a:pt x="0" y="438"/>
                    <a:pt x="0" y="438"/>
                  </a:cubicBezTo>
                  <a:close/>
                  <a:moveTo>
                    <a:pt x="77" y="150"/>
                  </a:moveTo>
                  <a:cubicBezTo>
                    <a:pt x="435" y="150"/>
                    <a:pt x="435" y="150"/>
                    <a:pt x="435" y="150"/>
                  </a:cubicBezTo>
                  <a:cubicBezTo>
                    <a:pt x="448" y="150"/>
                    <a:pt x="459" y="160"/>
                    <a:pt x="459" y="173"/>
                  </a:cubicBezTo>
                  <a:cubicBezTo>
                    <a:pt x="459" y="404"/>
                    <a:pt x="459" y="404"/>
                    <a:pt x="459" y="404"/>
                  </a:cubicBezTo>
                  <a:cubicBezTo>
                    <a:pt x="459" y="417"/>
                    <a:pt x="448" y="427"/>
                    <a:pt x="435" y="427"/>
                  </a:cubicBezTo>
                  <a:cubicBezTo>
                    <a:pt x="77" y="427"/>
                    <a:pt x="77" y="427"/>
                    <a:pt x="77" y="427"/>
                  </a:cubicBezTo>
                  <a:cubicBezTo>
                    <a:pt x="64" y="427"/>
                    <a:pt x="53" y="417"/>
                    <a:pt x="53" y="404"/>
                  </a:cubicBezTo>
                  <a:cubicBezTo>
                    <a:pt x="53" y="173"/>
                    <a:pt x="53" y="173"/>
                    <a:pt x="53" y="173"/>
                  </a:cubicBezTo>
                  <a:cubicBezTo>
                    <a:pt x="53" y="160"/>
                    <a:pt x="64" y="150"/>
                    <a:pt x="77" y="150"/>
                  </a:cubicBezTo>
                  <a:close/>
                  <a:moveTo>
                    <a:pt x="53" y="80"/>
                  </a:moveTo>
                  <a:cubicBezTo>
                    <a:pt x="53" y="66"/>
                    <a:pt x="65" y="54"/>
                    <a:pt x="80" y="54"/>
                  </a:cubicBezTo>
                  <a:cubicBezTo>
                    <a:pt x="95" y="54"/>
                    <a:pt x="107" y="66"/>
                    <a:pt x="107" y="80"/>
                  </a:cubicBezTo>
                  <a:cubicBezTo>
                    <a:pt x="107" y="95"/>
                    <a:pt x="95" y="107"/>
                    <a:pt x="80" y="107"/>
                  </a:cubicBezTo>
                  <a:cubicBezTo>
                    <a:pt x="65" y="107"/>
                    <a:pt x="53" y="95"/>
                    <a:pt x="53" y="80"/>
                  </a:cubicBezTo>
                  <a:close/>
                  <a:moveTo>
                    <a:pt x="149" y="80"/>
                  </a:moveTo>
                  <a:cubicBezTo>
                    <a:pt x="149" y="66"/>
                    <a:pt x="161" y="54"/>
                    <a:pt x="176" y="54"/>
                  </a:cubicBezTo>
                  <a:cubicBezTo>
                    <a:pt x="191" y="54"/>
                    <a:pt x="203" y="66"/>
                    <a:pt x="203" y="80"/>
                  </a:cubicBezTo>
                  <a:cubicBezTo>
                    <a:pt x="203" y="95"/>
                    <a:pt x="191" y="107"/>
                    <a:pt x="176" y="107"/>
                  </a:cubicBezTo>
                  <a:cubicBezTo>
                    <a:pt x="161" y="107"/>
                    <a:pt x="149" y="95"/>
                    <a:pt x="149" y="80"/>
                  </a:cubicBezTo>
                  <a:close/>
                  <a:moveTo>
                    <a:pt x="245" y="80"/>
                  </a:moveTo>
                  <a:cubicBezTo>
                    <a:pt x="245" y="66"/>
                    <a:pt x="257" y="54"/>
                    <a:pt x="272" y="54"/>
                  </a:cubicBezTo>
                  <a:cubicBezTo>
                    <a:pt x="287" y="54"/>
                    <a:pt x="299" y="66"/>
                    <a:pt x="299" y="80"/>
                  </a:cubicBezTo>
                  <a:cubicBezTo>
                    <a:pt x="299" y="95"/>
                    <a:pt x="287" y="107"/>
                    <a:pt x="272" y="107"/>
                  </a:cubicBezTo>
                  <a:cubicBezTo>
                    <a:pt x="257" y="107"/>
                    <a:pt x="245" y="95"/>
                    <a:pt x="245" y="80"/>
                  </a:cubicBezTo>
                  <a:close/>
                </a:path>
              </a:pathLst>
            </a:custGeom>
            <a:solidFill>
              <a:srgbClr val="5D3A1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8" name="TextBox 462"/>
          <p:cNvSpPr txBox="1"/>
          <p:nvPr/>
        </p:nvSpPr>
        <p:spPr>
          <a:xfrm>
            <a:off x="2424030" y="3610687"/>
            <a:ext cx="2031319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440997" y="3037281"/>
            <a:ext cx="2441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50" name="TextBox 462"/>
          <p:cNvSpPr txBox="1"/>
          <p:nvPr/>
        </p:nvSpPr>
        <p:spPr>
          <a:xfrm>
            <a:off x="6219654" y="5468700"/>
            <a:ext cx="2031319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236621" y="4895294"/>
            <a:ext cx="2441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52" name="TextBox 462"/>
          <p:cNvSpPr txBox="1"/>
          <p:nvPr/>
        </p:nvSpPr>
        <p:spPr>
          <a:xfrm>
            <a:off x="9248100" y="2994069"/>
            <a:ext cx="2031319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9265067" y="2420663"/>
            <a:ext cx="2441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55" name="Freeform 30"/>
          <p:cNvSpPr>
            <a:spLocks noEditPoints="1"/>
          </p:cNvSpPr>
          <p:nvPr/>
        </p:nvSpPr>
        <p:spPr bwMode="auto">
          <a:xfrm>
            <a:off x="2260223" y="256850"/>
            <a:ext cx="1179467" cy="1192139"/>
          </a:xfrm>
          <a:custGeom>
            <a:avLst/>
            <a:gdLst>
              <a:gd name="T0" fmla="*/ 0 w 512"/>
              <a:gd name="T1" fmla="*/ 437 h 517"/>
              <a:gd name="T2" fmla="*/ 75 w 512"/>
              <a:gd name="T3" fmla="*/ 512 h 517"/>
              <a:gd name="T4" fmla="*/ 128 w 512"/>
              <a:gd name="T5" fmla="*/ 491 h 517"/>
              <a:gd name="T6" fmla="*/ 264 w 512"/>
              <a:gd name="T7" fmla="*/ 354 h 517"/>
              <a:gd name="T8" fmla="*/ 301 w 512"/>
              <a:gd name="T9" fmla="*/ 391 h 517"/>
              <a:gd name="T10" fmla="*/ 315 w 512"/>
              <a:gd name="T11" fmla="*/ 443 h 517"/>
              <a:gd name="T12" fmla="*/ 367 w 512"/>
              <a:gd name="T13" fmla="*/ 496 h 517"/>
              <a:gd name="T14" fmla="*/ 443 w 512"/>
              <a:gd name="T15" fmla="*/ 497 h 517"/>
              <a:gd name="T16" fmla="*/ 443 w 512"/>
              <a:gd name="T17" fmla="*/ 421 h 517"/>
              <a:gd name="T18" fmla="*/ 390 w 512"/>
              <a:gd name="T19" fmla="*/ 368 h 517"/>
              <a:gd name="T20" fmla="*/ 338 w 512"/>
              <a:gd name="T21" fmla="*/ 354 h 517"/>
              <a:gd name="T22" fmla="*/ 301 w 512"/>
              <a:gd name="T23" fmla="*/ 318 h 517"/>
              <a:gd name="T24" fmla="*/ 325 w 512"/>
              <a:gd name="T25" fmla="*/ 294 h 517"/>
              <a:gd name="T26" fmla="*/ 468 w 512"/>
              <a:gd name="T27" fmla="*/ 255 h 517"/>
              <a:gd name="T28" fmla="*/ 512 w 512"/>
              <a:gd name="T29" fmla="*/ 161 h 517"/>
              <a:gd name="T30" fmla="*/ 512 w 512"/>
              <a:gd name="T31" fmla="*/ 160 h 517"/>
              <a:gd name="T32" fmla="*/ 491 w 512"/>
              <a:gd name="T33" fmla="*/ 139 h 517"/>
              <a:gd name="T34" fmla="*/ 475 w 512"/>
              <a:gd name="T35" fmla="*/ 145 h 517"/>
              <a:gd name="T36" fmla="*/ 469 w 512"/>
              <a:gd name="T37" fmla="*/ 151 h 517"/>
              <a:gd name="T38" fmla="*/ 448 w 512"/>
              <a:gd name="T39" fmla="*/ 172 h 517"/>
              <a:gd name="T40" fmla="*/ 394 w 512"/>
              <a:gd name="T41" fmla="*/ 193 h 517"/>
              <a:gd name="T42" fmla="*/ 341 w 512"/>
              <a:gd name="T43" fmla="*/ 171 h 517"/>
              <a:gd name="T44" fmla="*/ 319 w 512"/>
              <a:gd name="T45" fmla="*/ 118 h 517"/>
              <a:gd name="T46" fmla="*/ 340 w 512"/>
              <a:gd name="T47" fmla="*/ 64 h 517"/>
              <a:gd name="T48" fmla="*/ 361 w 512"/>
              <a:gd name="T49" fmla="*/ 43 h 517"/>
              <a:gd name="T50" fmla="*/ 367 w 512"/>
              <a:gd name="T51" fmla="*/ 37 h 517"/>
              <a:gd name="T52" fmla="*/ 373 w 512"/>
              <a:gd name="T53" fmla="*/ 21 h 517"/>
              <a:gd name="T54" fmla="*/ 352 w 512"/>
              <a:gd name="T55" fmla="*/ 0 h 517"/>
              <a:gd name="T56" fmla="*/ 351 w 512"/>
              <a:gd name="T57" fmla="*/ 0 h 517"/>
              <a:gd name="T58" fmla="*/ 257 w 512"/>
              <a:gd name="T59" fmla="*/ 44 h 517"/>
              <a:gd name="T60" fmla="*/ 218 w 512"/>
              <a:gd name="T61" fmla="*/ 187 h 517"/>
              <a:gd name="T62" fmla="*/ 194 w 512"/>
              <a:gd name="T63" fmla="*/ 211 h 517"/>
              <a:gd name="T64" fmla="*/ 96 w 512"/>
              <a:gd name="T65" fmla="*/ 112 h 517"/>
              <a:gd name="T66" fmla="*/ 96 w 512"/>
              <a:gd name="T67" fmla="*/ 85 h 517"/>
              <a:gd name="T68" fmla="*/ 32 w 512"/>
              <a:gd name="T69" fmla="*/ 53 h 517"/>
              <a:gd name="T70" fmla="*/ 0 w 512"/>
              <a:gd name="T71" fmla="*/ 85 h 517"/>
              <a:gd name="T72" fmla="*/ 32 w 512"/>
              <a:gd name="T73" fmla="*/ 149 h 517"/>
              <a:gd name="T74" fmla="*/ 59 w 512"/>
              <a:gd name="T75" fmla="*/ 149 h 517"/>
              <a:gd name="T76" fmla="*/ 157 w 512"/>
              <a:gd name="T77" fmla="*/ 248 h 517"/>
              <a:gd name="T78" fmla="*/ 21 w 512"/>
              <a:gd name="T79" fmla="*/ 384 h 517"/>
              <a:gd name="T80" fmla="*/ 0 w 512"/>
              <a:gd name="T81" fmla="*/ 437 h 517"/>
              <a:gd name="T82" fmla="*/ 53 w 512"/>
              <a:gd name="T83" fmla="*/ 432 h 517"/>
              <a:gd name="T84" fmla="*/ 80 w 512"/>
              <a:gd name="T85" fmla="*/ 405 h 517"/>
              <a:gd name="T86" fmla="*/ 107 w 512"/>
              <a:gd name="T87" fmla="*/ 432 h 517"/>
              <a:gd name="T88" fmla="*/ 80 w 512"/>
              <a:gd name="T89" fmla="*/ 459 h 517"/>
              <a:gd name="T90" fmla="*/ 53 w 512"/>
              <a:gd name="T91" fmla="*/ 432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12" h="517">
                <a:moveTo>
                  <a:pt x="0" y="437"/>
                </a:moveTo>
                <a:cubicBezTo>
                  <a:pt x="0" y="479"/>
                  <a:pt x="33" y="512"/>
                  <a:pt x="75" y="512"/>
                </a:cubicBezTo>
                <a:cubicBezTo>
                  <a:pt x="95" y="512"/>
                  <a:pt x="114" y="504"/>
                  <a:pt x="128" y="491"/>
                </a:cubicBezTo>
                <a:cubicBezTo>
                  <a:pt x="264" y="354"/>
                  <a:pt x="264" y="354"/>
                  <a:pt x="264" y="354"/>
                </a:cubicBezTo>
                <a:cubicBezTo>
                  <a:pt x="301" y="391"/>
                  <a:pt x="301" y="391"/>
                  <a:pt x="301" y="391"/>
                </a:cubicBezTo>
                <a:cubicBezTo>
                  <a:pt x="296" y="409"/>
                  <a:pt x="300" y="429"/>
                  <a:pt x="315" y="443"/>
                </a:cubicBezTo>
                <a:cubicBezTo>
                  <a:pt x="367" y="496"/>
                  <a:pt x="367" y="496"/>
                  <a:pt x="367" y="496"/>
                </a:cubicBezTo>
                <a:cubicBezTo>
                  <a:pt x="389" y="517"/>
                  <a:pt x="422" y="517"/>
                  <a:pt x="443" y="497"/>
                </a:cubicBezTo>
                <a:cubicBezTo>
                  <a:pt x="464" y="476"/>
                  <a:pt x="464" y="442"/>
                  <a:pt x="443" y="421"/>
                </a:cubicBezTo>
                <a:cubicBezTo>
                  <a:pt x="390" y="368"/>
                  <a:pt x="390" y="368"/>
                  <a:pt x="390" y="368"/>
                </a:cubicBezTo>
                <a:cubicBezTo>
                  <a:pt x="376" y="354"/>
                  <a:pt x="356" y="349"/>
                  <a:pt x="338" y="354"/>
                </a:cubicBezTo>
                <a:cubicBezTo>
                  <a:pt x="301" y="318"/>
                  <a:pt x="301" y="318"/>
                  <a:pt x="301" y="318"/>
                </a:cubicBezTo>
                <a:cubicBezTo>
                  <a:pt x="325" y="294"/>
                  <a:pt x="325" y="294"/>
                  <a:pt x="325" y="294"/>
                </a:cubicBezTo>
                <a:cubicBezTo>
                  <a:pt x="375" y="307"/>
                  <a:pt x="430" y="294"/>
                  <a:pt x="468" y="255"/>
                </a:cubicBezTo>
                <a:cubicBezTo>
                  <a:pt x="495" y="229"/>
                  <a:pt x="510" y="196"/>
                  <a:pt x="512" y="161"/>
                </a:cubicBezTo>
                <a:cubicBezTo>
                  <a:pt x="512" y="160"/>
                  <a:pt x="512" y="160"/>
                  <a:pt x="512" y="160"/>
                </a:cubicBezTo>
                <a:cubicBezTo>
                  <a:pt x="512" y="148"/>
                  <a:pt x="502" y="139"/>
                  <a:pt x="491" y="139"/>
                </a:cubicBezTo>
                <a:cubicBezTo>
                  <a:pt x="485" y="139"/>
                  <a:pt x="479" y="141"/>
                  <a:pt x="475" y="145"/>
                </a:cubicBezTo>
                <a:cubicBezTo>
                  <a:pt x="469" y="151"/>
                  <a:pt x="469" y="151"/>
                  <a:pt x="469" y="151"/>
                </a:cubicBezTo>
                <a:cubicBezTo>
                  <a:pt x="448" y="172"/>
                  <a:pt x="448" y="172"/>
                  <a:pt x="448" y="172"/>
                </a:cubicBezTo>
                <a:cubicBezTo>
                  <a:pt x="434" y="185"/>
                  <a:pt x="415" y="193"/>
                  <a:pt x="394" y="193"/>
                </a:cubicBezTo>
                <a:cubicBezTo>
                  <a:pt x="373" y="193"/>
                  <a:pt x="355" y="184"/>
                  <a:pt x="341" y="171"/>
                </a:cubicBezTo>
                <a:cubicBezTo>
                  <a:pt x="328" y="157"/>
                  <a:pt x="319" y="139"/>
                  <a:pt x="319" y="118"/>
                </a:cubicBezTo>
                <a:cubicBezTo>
                  <a:pt x="319" y="97"/>
                  <a:pt x="327" y="78"/>
                  <a:pt x="340" y="64"/>
                </a:cubicBezTo>
                <a:cubicBezTo>
                  <a:pt x="361" y="43"/>
                  <a:pt x="361" y="43"/>
                  <a:pt x="361" y="43"/>
                </a:cubicBezTo>
                <a:cubicBezTo>
                  <a:pt x="367" y="37"/>
                  <a:pt x="367" y="37"/>
                  <a:pt x="367" y="37"/>
                </a:cubicBezTo>
                <a:cubicBezTo>
                  <a:pt x="371" y="33"/>
                  <a:pt x="373" y="27"/>
                  <a:pt x="373" y="21"/>
                </a:cubicBezTo>
                <a:cubicBezTo>
                  <a:pt x="373" y="10"/>
                  <a:pt x="364" y="0"/>
                  <a:pt x="352" y="0"/>
                </a:cubicBezTo>
                <a:cubicBezTo>
                  <a:pt x="351" y="0"/>
                  <a:pt x="351" y="0"/>
                  <a:pt x="351" y="0"/>
                </a:cubicBezTo>
                <a:cubicBezTo>
                  <a:pt x="316" y="2"/>
                  <a:pt x="283" y="17"/>
                  <a:pt x="257" y="44"/>
                </a:cubicBezTo>
                <a:cubicBezTo>
                  <a:pt x="218" y="82"/>
                  <a:pt x="205" y="138"/>
                  <a:pt x="218" y="187"/>
                </a:cubicBezTo>
                <a:cubicBezTo>
                  <a:pt x="194" y="211"/>
                  <a:pt x="194" y="211"/>
                  <a:pt x="194" y="211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96" y="85"/>
                  <a:pt x="96" y="85"/>
                  <a:pt x="96" y="85"/>
                </a:cubicBezTo>
                <a:cubicBezTo>
                  <a:pt x="32" y="53"/>
                  <a:pt x="32" y="53"/>
                  <a:pt x="32" y="53"/>
                </a:cubicBezTo>
                <a:cubicBezTo>
                  <a:pt x="0" y="85"/>
                  <a:pt x="0" y="85"/>
                  <a:pt x="0" y="85"/>
                </a:cubicBezTo>
                <a:cubicBezTo>
                  <a:pt x="32" y="149"/>
                  <a:pt x="32" y="149"/>
                  <a:pt x="32" y="149"/>
                </a:cubicBezTo>
                <a:cubicBezTo>
                  <a:pt x="59" y="149"/>
                  <a:pt x="59" y="149"/>
                  <a:pt x="59" y="149"/>
                </a:cubicBezTo>
                <a:cubicBezTo>
                  <a:pt x="157" y="248"/>
                  <a:pt x="157" y="248"/>
                  <a:pt x="157" y="248"/>
                </a:cubicBezTo>
                <a:cubicBezTo>
                  <a:pt x="21" y="384"/>
                  <a:pt x="21" y="384"/>
                  <a:pt x="21" y="384"/>
                </a:cubicBezTo>
                <a:cubicBezTo>
                  <a:pt x="8" y="398"/>
                  <a:pt x="0" y="417"/>
                  <a:pt x="0" y="437"/>
                </a:cubicBezTo>
                <a:close/>
                <a:moveTo>
                  <a:pt x="53" y="432"/>
                </a:moveTo>
                <a:cubicBezTo>
                  <a:pt x="53" y="417"/>
                  <a:pt x="65" y="405"/>
                  <a:pt x="80" y="405"/>
                </a:cubicBezTo>
                <a:cubicBezTo>
                  <a:pt x="95" y="405"/>
                  <a:pt x="107" y="417"/>
                  <a:pt x="107" y="432"/>
                </a:cubicBezTo>
                <a:cubicBezTo>
                  <a:pt x="107" y="447"/>
                  <a:pt x="95" y="459"/>
                  <a:pt x="80" y="459"/>
                </a:cubicBezTo>
                <a:cubicBezTo>
                  <a:pt x="65" y="459"/>
                  <a:pt x="53" y="447"/>
                  <a:pt x="53" y="4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6219654" y="588805"/>
            <a:ext cx="3513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spc="30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国外研究综述</a:t>
            </a:r>
          </a:p>
        </p:txBody>
      </p:sp>
      <p:grpSp>
        <p:nvGrpSpPr>
          <p:cNvPr id="90" name="组合 89"/>
          <p:cNvGrpSpPr/>
          <p:nvPr/>
        </p:nvGrpSpPr>
        <p:grpSpPr>
          <a:xfrm>
            <a:off x="1208468" y="-355428"/>
            <a:ext cx="3073915" cy="2298260"/>
            <a:chOff x="1514195" y="209550"/>
            <a:chExt cx="3073915" cy="2298260"/>
          </a:xfrm>
        </p:grpSpPr>
        <p:sp>
          <p:nvSpPr>
            <p:cNvPr id="6" name="椭圆 5"/>
            <p:cNvSpPr/>
            <p:nvPr/>
          </p:nvSpPr>
          <p:spPr>
            <a:xfrm>
              <a:off x="2299587" y="666750"/>
              <a:ext cx="1600200" cy="1600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3330810" y="3308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3959460" y="2095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1720244" y="15934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514195" y="20506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811402" y="6667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1992616" y="19310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Oval 155"/>
          <p:cNvSpPr>
            <a:spLocks noChangeArrowheads="1"/>
          </p:cNvSpPr>
          <p:nvPr/>
        </p:nvSpPr>
        <p:spPr bwMode="auto">
          <a:xfrm>
            <a:off x="97710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Oval 156"/>
          <p:cNvSpPr>
            <a:spLocks noChangeArrowheads="1"/>
          </p:cNvSpPr>
          <p:nvPr/>
        </p:nvSpPr>
        <p:spPr bwMode="auto">
          <a:xfrm>
            <a:off x="96567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92" name="直接连接符 91"/>
          <p:cNvCxnSpPr/>
          <p:nvPr/>
        </p:nvCxnSpPr>
        <p:spPr>
          <a:xfrm flipV="1">
            <a:off x="632005" y="2147284"/>
            <a:ext cx="4420503" cy="1122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flipV="1">
            <a:off x="4986122" y="2043746"/>
            <a:ext cx="6720451" cy="3460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45"/>
          <p:cNvSpPr>
            <a:spLocks noEditPoints="1"/>
          </p:cNvSpPr>
          <p:nvPr/>
        </p:nvSpPr>
        <p:spPr bwMode="auto">
          <a:xfrm>
            <a:off x="2174048" y="218231"/>
            <a:ext cx="1042078" cy="1226613"/>
          </a:xfrm>
          <a:custGeom>
            <a:avLst/>
            <a:gdLst>
              <a:gd name="T0" fmla="*/ 309 w 406"/>
              <a:gd name="T1" fmla="*/ 478 h 478"/>
              <a:gd name="T2" fmla="*/ 230 w 406"/>
              <a:gd name="T3" fmla="*/ 478 h 478"/>
              <a:gd name="T4" fmla="*/ 134 w 406"/>
              <a:gd name="T5" fmla="*/ 382 h 478"/>
              <a:gd name="T6" fmla="*/ 134 w 406"/>
              <a:gd name="T7" fmla="*/ 238 h 478"/>
              <a:gd name="T8" fmla="*/ 231 w 406"/>
              <a:gd name="T9" fmla="*/ 238 h 478"/>
              <a:gd name="T10" fmla="*/ 231 w 406"/>
              <a:gd name="T11" fmla="*/ 270 h 478"/>
              <a:gd name="T12" fmla="*/ 261 w 406"/>
              <a:gd name="T13" fmla="*/ 302 h 478"/>
              <a:gd name="T14" fmla="*/ 277 w 406"/>
              <a:gd name="T15" fmla="*/ 302 h 478"/>
              <a:gd name="T16" fmla="*/ 309 w 406"/>
              <a:gd name="T17" fmla="*/ 270 h 478"/>
              <a:gd name="T18" fmla="*/ 309 w 406"/>
              <a:gd name="T19" fmla="*/ 238 h 478"/>
              <a:gd name="T20" fmla="*/ 406 w 406"/>
              <a:gd name="T21" fmla="*/ 238 h 478"/>
              <a:gd name="T22" fmla="*/ 406 w 406"/>
              <a:gd name="T23" fmla="*/ 382 h 478"/>
              <a:gd name="T24" fmla="*/ 309 w 406"/>
              <a:gd name="T25" fmla="*/ 478 h 478"/>
              <a:gd name="T26" fmla="*/ 309 w 406"/>
              <a:gd name="T27" fmla="*/ 206 h 478"/>
              <a:gd name="T28" fmla="*/ 277 w 406"/>
              <a:gd name="T29" fmla="*/ 174 h 478"/>
              <a:gd name="T30" fmla="*/ 277 w 406"/>
              <a:gd name="T31" fmla="*/ 174 h 478"/>
              <a:gd name="T32" fmla="*/ 277 w 406"/>
              <a:gd name="T33" fmla="*/ 80 h 478"/>
              <a:gd name="T34" fmla="*/ 308 w 406"/>
              <a:gd name="T35" fmla="*/ 79 h 478"/>
              <a:gd name="T36" fmla="*/ 406 w 406"/>
              <a:gd name="T37" fmla="*/ 174 h 478"/>
              <a:gd name="T38" fmla="*/ 406 w 406"/>
              <a:gd name="T39" fmla="*/ 221 h 478"/>
              <a:gd name="T40" fmla="*/ 309 w 406"/>
              <a:gd name="T41" fmla="*/ 221 h 478"/>
              <a:gd name="T42" fmla="*/ 309 w 406"/>
              <a:gd name="T43" fmla="*/ 206 h 478"/>
              <a:gd name="T44" fmla="*/ 263 w 406"/>
              <a:gd name="T45" fmla="*/ 68 h 478"/>
              <a:gd name="T46" fmla="*/ 219 w 406"/>
              <a:gd name="T47" fmla="*/ 20 h 478"/>
              <a:gd name="T48" fmla="*/ 148 w 406"/>
              <a:gd name="T49" fmla="*/ 86 h 478"/>
              <a:gd name="T50" fmla="*/ 145 w 406"/>
              <a:gd name="T51" fmla="*/ 95 h 478"/>
              <a:gd name="T52" fmla="*/ 61 w 406"/>
              <a:gd name="T53" fmla="*/ 173 h 478"/>
              <a:gd name="T54" fmla="*/ 20 w 406"/>
              <a:gd name="T55" fmla="*/ 156 h 478"/>
              <a:gd name="T56" fmla="*/ 0 w 406"/>
              <a:gd name="T57" fmla="*/ 120 h 478"/>
              <a:gd name="T58" fmla="*/ 10 w 406"/>
              <a:gd name="T59" fmla="*/ 110 h 478"/>
              <a:gd name="T60" fmla="*/ 22 w 406"/>
              <a:gd name="T61" fmla="*/ 125 h 478"/>
              <a:gd name="T62" fmla="*/ 62 w 406"/>
              <a:gd name="T63" fmla="*/ 154 h 478"/>
              <a:gd name="T64" fmla="*/ 96 w 406"/>
              <a:gd name="T65" fmla="*/ 140 h 478"/>
              <a:gd name="T66" fmla="*/ 126 w 406"/>
              <a:gd name="T67" fmla="*/ 88 h 478"/>
              <a:gd name="T68" fmla="*/ 133 w 406"/>
              <a:gd name="T69" fmla="*/ 72 h 478"/>
              <a:gd name="T70" fmla="*/ 220 w 406"/>
              <a:gd name="T71" fmla="*/ 0 h 478"/>
              <a:gd name="T72" fmla="*/ 282 w 406"/>
              <a:gd name="T73" fmla="*/ 68 h 478"/>
              <a:gd name="T74" fmla="*/ 263 w 406"/>
              <a:gd name="T75" fmla="*/ 68 h 478"/>
              <a:gd name="T76" fmla="*/ 293 w 406"/>
              <a:gd name="T77" fmla="*/ 214 h 478"/>
              <a:gd name="T78" fmla="*/ 293 w 406"/>
              <a:gd name="T79" fmla="*/ 262 h 478"/>
              <a:gd name="T80" fmla="*/ 269 w 406"/>
              <a:gd name="T81" fmla="*/ 286 h 478"/>
              <a:gd name="T82" fmla="*/ 246 w 406"/>
              <a:gd name="T83" fmla="*/ 262 h 478"/>
              <a:gd name="T84" fmla="*/ 246 w 406"/>
              <a:gd name="T85" fmla="*/ 214 h 478"/>
              <a:gd name="T86" fmla="*/ 269 w 406"/>
              <a:gd name="T87" fmla="*/ 190 h 478"/>
              <a:gd name="T88" fmla="*/ 293 w 406"/>
              <a:gd name="T89" fmla="*/ 214 h 478"/>
              <a:gd name="T90" fmla="*/ 231 w 406"/>
              <a:gd name="T91" fmla="*/ 79 h 478"/>
              <a:gd name="T92" fmla="*/ 262 w 406"/>
              <a:gd name="T93" fmla="*/ 80 h 478"/>
              <a:gd name="T94" fmla="*/ 262 w 406"/>
              <a:gd name="T95" fmla="*/ 174 h 478"/>
              <a:gd name="T96" fmla="*/ 231 w 406"/>
              <a:gd name="T97" fmla="*/ 206 h 478"/>
              <a:gd name="T98" fmla="*/ 231 w 406"/>
              <a:gd name="T99" fmla="*/ 221 h 478"/>
              <a:gd name="T100" fmla="*/ 134 w 406"/>
              <a:gd name="T101" fmla="*/ 221 h 478"/>
              <a:gd name="T102" fmla="*/ 134 w 406"/>
              <a:gd name="T103" fmla="*/ 175 h 478"/>
              <a:gd name="T104" fmla="*/ 231 w 406"/>
              <a:gd name="T105" fmla="*/ 79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06" h="478">
                <a:moveTo>
                  <a:pt x="309" y="478"/>
                </a:moveTo>
                <a:cubicBezTo>
                  <a:pt x="230" y="478"/>
                  <a:pt x="230" y="478"/>
                  <a:pt x="230" y="478"/>
                </a:cubicBezTo>
                <a:cubicBezTo>
                  <a:pt x="177" y="478"/>
                  <a:pt x="134" y="435"/>
                  <a:pt x="134" y="382"/>
                </a:cubicBezTo>
                <a:cubicBezTo>
                  <a:pt x="134" y="238"/>
                  <a:pt x="134" y="238"/>
                  <a:pt x="134" y="238"/>
                </a:cubicBezTo>
                <a:cubicBezTo>
                  <a:pt x="231" y="238"/>
                  <a:pt x="231" y="238"/>
                  <a:pt x="231" y="238"/>
                </a:cubicBezTo>
                <a:cubicBezTo>
                  <a:pt x="231" y="270"/>
                  <a:pt x="231" y="270"/>
                  <a:pt x="231" y="270"/>
                </a:cubicBezTo>
                <a:cubicBezTo>
                  <a:pt x="231" y="288"/>
                  <a:pt x="244" y="302"/>
                  <a:pt x="261" y="302"/>
                </a:cubicBezTo>
                <a:cubicBezTo>
                  <a:pt x="277" y="302"/>
                  <a:pt x="277" y="302"/>
                  <a:pt x="277" y="302"/>
                </a:cubicBezTo>
                <a:cubicBezTo>
                  <a:pt x="295" y="302"/>
                  <a:pt x="309" y="288"/>
                  <a:pt x="309" y="270"/>
                </a:cubicBezTo>
                <a:cubicBezTo>
                  <a:pt x="309" y="238"/>
                  <a:pt x="309" y="238"/>
                  <a:pt x="309" y="238"/>
                </a:cubicBezTo>
                <a:cubicBezTo>
                  <a:pt x="406" y="238"/>
                  <a:pt x="406" y="238"/>
                  <a:pt x="406" y="238"/>
                </a:cubicBezTo>
                <a:cubicBezTo>
                  <a:pt x="406" y="382"/>
                  <a:pt x="406" y="382"/>
                  <a:pt x="406" y="382"/>
                </a:cubicBezTo>
                <a:cubicBezTo>
                  <a:pt x="406" y="435"/>
                  <a:pt x="362" y="478"/>
                  <a:pt x="309" y="478"/>
                </a:cubicBezTo>
                <a:close/>
                <a:moveTo>
                  <a:pt x="309" y="206"/>
                </a:moveTo>
                <a:cubicBezTo>
                  <a:pt x="309" y="189"/>
                  <a:pt x="295" y="174"/>
                  <a:pt x="277" y="174"/>
                </a:cubicBezTo>
                <a:cubicBezTo>
                  <a:pt x="277" y="174"/>
                  <a:pt x="277" y="174"/>
                  <a:pt x="277" y="174"/>
                </a:cubicBezTo>
                <a:cubicBezTo>
                  <a:pt x="277" y="80"/>
                  <a:pt x="277" y="80"/>
                  <a:pt x="277" y="80"/>
                </a:cubicBezTo>
                <a:cubicBezTo>
                  <a:pt x="277" y="80"/>
                  <a:pt x="256" y="79"/>
                  <a:pt x="308" y="79"/>
                </a:cubicBezTo>
                <a:cubicBezTo>
                  <a:pt x="360" y="79"/>
                  <a:pt x="406" y="113"/>
                  <a:pt x="406" y="174"/>
                </a:cubicBezTo>
                <a:cubicBezTo>
                  <a:pt x="406" y="206"/>
                  <a:pt x="406" y="218"/>
                  <a:pt x="406" y="221"/>
                </a:cubicBezTo>
                <a:cubicBezTo>
                  <a:pt x="309" y="221"/>
                  <a:pt x="309" y="221"/>
                  <a:pt x="309" y="221"/>
                </a:cubicBezTo>
                <a:lnTo>
                  <a:pt x="309" y="206"/>
                </a:lnTo>
                <a:close/>
                <a:moveTo>
                  <a:pt x="263" y="68"/>
                </a:moveTo>
                <a:cubicBezTo>
                  <a:pt x="263" y="37"/>
                  <a:pt x="248" y="20"/>
                  <a:pt x="219" y="20"/>
                </a:cubicBezTo>
                <a:cubicBezTo>
                  <a:pt x="188" y="20"/>
                  <a:pt x="165" y="42"/>
                  <a:pt x="148" y="86"/>
                </a:cubicBezTo>
                <a:cubicBezTo>
                  <a:pt x="145" y="95"/>
                  <a:pt x="145" y="95"/>
                  <a:pt x="145" y="95"/>
                </a:cubicBezTo>
                <a:cubicBezTo>
                  <a:pt x="126" y="147"/>
                  <a:pt x="98" y="173"/>
                  <a:pt x="61" y="173"/>
                </a:cubicBezTo>
                <a:cubicBezTo>
                  <a:pt x="47" y="173"/>
                  <a:pt x="33" y="167"/>
                  <a:pt x="20" y="156"/>
                </a:cubicBezTo>
                <a:cubicBezTo>
                  <a:pt x="7" y="145"/>
                  <a:pt x="0" y="133"/>
                  <a:pt x="0" y="120"/>
                </a:cubicBezTo>
                <a:cubicBezTo>
                  <a:pt x="0" y="113"/>
                  <a:pt x="4" y="110"/>
                  <a:pt x="10" y="110"/>
                </a:cubicBezTo>
                <a:cubicBezTo>
                  <a:pt x="14" y="110"/>
                  <a:pt x="18" y="115"/>
                  <a:pt x="22" y="125"/>
                </a:cubicBezTo>
                <a:cubicBezTo>
                  <a:pt x="30" y="144"/>
                  <a:pt x="43" y="154"/>
                  <a:pt x="62" y="154"/>
                </a:cubicBezTo>
                <a:cubicBezTo>
                  <a:pt x="76" y="154"/>
                  <a:pt x="87" y="149"/>
                  <a:pt x="96" y="140"/>
                </a:cubicBezTo>
                <a:cubicBezTo>
                  <a:pt x="105" y="131"/>
                  <a:pt x="115" y="114"/>
                  <a:pt x="126" y="88"/>
                </a:cubicBezTo>
                <a:cubicBezTo>
                  <a:pt x="133" y="72"/>
                  <a:pt x="133" y="72"/>
                  <a:pt x="133" y="72"/>
                </a:cubicBezTo>
                <a:cubicBezTo>
                  <a:pt x="155" y="24"/>
                  <a:pt x="184" y="0"/>
                  <a:pt x="220" y="0"/>
                </a:cubicBezTo>
                <a:cubicBezTo>
                  <a:pt x="261" y="0"/>
                  <a:pt x="282" y="24"/>
                  <a:pt x="282" y="68"/>
                </a:cubicBezTo>
                <a:lnTo>
                  <a:pt x="263" y="68"/>
                </a:lnTo>
                <a:close/>
                <a:moveTo>
                  <a:pt x="293" y="214"/>
                </a:moveTo>
                <a:cubicBezTo>
                  <a:pt x="293" y="262"/>
                  <a:pt x="293" y="262"/>
                  <a:pt x="293" y="262"/>
                </a:cubicBezTo>
                <a:cubicBezTo>
                  <a:pt x="293" y="275"/>
                  <a:pt x="283" y="286"/>
                  <a:pt x="269" y="286"/>
                </a:cubicBezTo>
                <a:cubicBezTo>
                  <a:pt x="256" y="286"/>
                  <a:pt x="246" y="275"/>
                  <a:pt x="246" y="262"/>
                </a:cubicBezTo>
                <a:cubicBezTo>
                  <a:pt x="246" y="214"/>
                  <a:pt x="246" y="214"/>
                  <a:pt x="246" y="214"/>
                </a:cubicBezTo>
                <a:cubicBezTo>
                  <a:pt x="246" y="201"/>
                  <a:pt x="256" y="190"/>
                  <a:pt x="269" y="190"/>
                </a:cubicBezTo>
                <a:cubicBezTo>
                  <a:pt x="283" y="190"/>
                  <a:pt x="293" y="201"/>
                  <a:pt x="293" y="214"/>
                </a:cubicBezTo>
                <a:close/>
                <a:moveTo>
                  <a:pt x="231" y="79"/>
                </a:moveTo>
                <a:cubicBezTo>
                  <a:pt x="282" y="79"/>
                  <a:pt x="262" y="80"/>
                  <a:pt x="262" y="80"/>
                </a:cubicBezTo>
                <a:cubicBezTo>
                  <a:pt x="262" y="174"/>
                  <a:pt x="262" y="174"/>
                  <a:pt x="262" y="174"/>
                </a:cubicBezTo>
                <a:cubicBezTo>
                  <a:pt x="245" y="174"/>
                  <a:pt x="231" y="189"/>
                  <a:pt x="231" y="206"/>
                </a:cubicBezTo>
                <a:cubicBezTo>
                  <a:pt x="231" y="221"/>
                  <a:pt x="231" y="221"/>
                  <a:pt x="231" y="221"/>
                </a:cubicBezTo>
                <a:cubicBezTo>
                  <a:pt x="134" y="221"/>
                  <a:pt x="134" y="221"/>
                  <a:pt x="134" y="221"/>
                </a:cubicBezTo>
                <a:cubicBezTo>
                  <a:pt x="134" y="218"/>
                  <a:pt x="134" y="206"/>
                  <a:pt x="134" y="175"/>
                </a:cubicBezTo>
                <a:cubicBezTo>
                  <a:pt x="134" y="113"/>
                  <a:pt x="179" y="79"/>
                  <a:pt x="231" y="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任意多边形 32"/>
          <p:cNvSpPr/>
          <p:nvPr/>
        </p:nvSpPr>
        <p:spPr>
          <a:xfrm>
            <a:off x="3561396" y="2603816"/>
            <a:ext cx="2557424" cy="907751"/>
          </a:xfrm>
          <a:custGeom>
            <a:avLst/>
            <a:gdLst>
              <a:gd name="connsiteX0" fmla="*/ 0 w 2636520"/>
              <a:gd name="connsiteY0" fmla="*/ 0 h 1447800"/>
              <a:gd name="connsiteX1" fmla="*/ 2103122 w 2636520"/>
              <a:gd name="connsiteY1" fmla="*/ 0 h 1447800"/>
              <a:gd name="connsiteX2" fmla="*/ 2636520 w 2636520"/>
              <a:gd name="connsiteY2" fmla="*/ 723900 h 1447800"/>
              <a:gd name="connsiteX3" fmla="*/ 2103122 w 2636520"/>
              <a:gd name="connsiteY3" fmla="*/ 1447800 h 1447800"/>
              <a:gd name="connsiteX4" fmla="*/ 0 w 2636520"/>
              <a:gd name="connsiteY4" fmla="*/ 1447800 h 1447800"/>
              <a:gd name="connsiteX5" fmla="*/ 0 w 2636520"/>
              <a:gd name="connsiteY5" fmla="*/ 1442632 h 1447800"/>
              <a:gd name="connsiteX6" fmla="*/ 529590 w 2636520"/>
              <a:gd name="connsiteY6" fmla="*/ 723900 h 1447800"/>
              <a:gd name="connsiteX7" fmla="*/ 0 w 2636520"/>
              <a:gd name="connsiteY7" fmla="*/ 5168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520" h="144780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close/>
              </a:path>
            </a:pathLst>
          </a:custGeom>
          <a:solidFill>
            <a:srgbClr val="F26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 b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857241" y="2857637"/>
            <a:ext cx="216344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输入内容</a:t>
            </a:r>
            <a:endParaRPr lang="zh-CN" altLang="en-US" sz="2000" b="1" baseline="-3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任意多边形 35"/>
          <p:cNvSpPr/>
          <p:nvPr/>
        </p:nvSpPr>
        <p:spPr>
          <a:xfrm>
            <a:off x="1213923" y="2603816"/>
            <a:ext cx="2557424" cy="907751"/>
          </a:xfrm>
          <a:custGeom>
            <a:avLst/>
            <a:gdLst>
              <a:gd name="connsiteX0" fmla="*/ 0 w 2636520"/>
              <a:gd name="connsiteY0" fmla="*/ 0 h 1447800"/>
              <a:gd name="connsiteX1" fmla="*/ 2103122 w 2636520"/>
              <a:gd name="connsiteY1" fmla="*/ 0 h 1447800"/>
              <a:gd name="connsiteX2" fmla="*/ 2636520 w 2636520"/>
              <a:gd name="connsiteY2" fmla="*/ 723900 h 1447800"/>
              <a:gd name="connsiteX3" fmla="*/ 2103122 w 2636520"/>
              <a:gd name="connsiteY3" fmla="*/ 1447800 h 1447800"/>
              <a:gd name="connsiteX4" fmla="*/ 0 w 2636520"/>
              <a:gd name="connsiteY4" fmla="*/ 1447800 h 1447800"/>
              <a:gd name="connsiteX5" fmla="*/ 0 w 2636520"/>
              <a:gd name="connsiteY5" fmla="*/ 1442632 h 1447800"/>
              <a:gd name="connsiteX6" fmla="*/ 529590 w 2636520"/>
              <a:gd name="connsiteY6" fmla="*/ 723900 h 1447800"/>
              <a:gd name="connsiteX7" fmla="*/ 0 w 2636520"/>
              <a:gd name="connsiteY7" fmla="*/ 5168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520" h="144780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 b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478577" y="2842504"/>
            <a:ext cx="2225141" cy="4303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输入内容</a:t>
            </a:r>
            <a:endParaRPr lang="zh-CN" altLang="en-US" sz="2000" b="1" baseline="-3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4" name="任意多边形 53"/>
          <p:cNvSpPr/>
          <p:nvPr/>
        </p:nvSpPr>
        <p:spPr>
          <a:xfrm>
            <a:off x="8309403" y="2603815"/>
            <a:ext cx="2557424" cy="907751"/>
          </a:xfrm>
          <a:custGeom>
            <a:avLst/>
            <a:gdLst>
              <a:gd name="connsiteX0" fmla="*/ 0 w 2636520"/>
              <a:gd name="connsiteY0" fmla="*/ 0 h 1447800"/>
              <a:gd name="connsiteX1" fmla="*/ 2103122 w 2636520"/>
              <a:gd name="connsiteY1" fmla="*/ 0 h 1447800"/>
              <a:gd name="connsiteX2" fmla="*/ 2636520 w 2636520"/>
              <a:gd name="connsiteY2" fmla="*/ 723900 h 1447800"/>
              <a:gd name="connsiteX3" fmla="*/ 2103122 w 2636520"/>
              <a:gd name="connsiteY3" fmla="*/ 1447800 h 1447800"/>
              <a:gd name="connsiteX4" fmla="*/ 0 w 2636520"/>
              <a:gd name="connsiteY4" fmla="*/ 1447800 h 1447800"/>
              <a:gd name="connsiteX5" fmla="*/ 0 w 2636520"/>
              <a:gd name="connsiteY5" fmla="*/ 1442632 h 1447800"/>
              <a:gd name="connsiteX6" fmla="*/ 529590 w 2636520"/>
              <a:gd name="connsiteY6" fmla="*/ 723900 h 1447800"/>
              <a:gd name="connsiteX7" fmla="*/ 0 w 2636520"/>
              <a:gd name="connsiteY7" fmla="*/ 5168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520" h="144780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close/>
              </a:path>
            </a:pathLst>
          </a:custGeom>
          <a:solidFill>
            <a:srgbClr val="B4C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 b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8611619" y="2857636"/>
            <a:ext cx="216344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输入内容</a:t>
            </a:r>
            <a:endParaRPr lang="zh-CN" altLang="en-US" sz="2000" b="1" baseline="-3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8" name="任意多边形 57"/>
          <p:cNvSpPr/>
          <p:nvPr/>
        </p:nvSpPr>
        <p:spPr>
          <a:xfrm>
            <a:off x="5961930" y="2603816"/>
            <a:ext cx="2557424" cy="907751"/>
          </a:xfrm>
          <a:custGeom>
            <a:avLst/>
            <a:gdLst>
              <a:gd name="connsiteX0" fmla="*/ 0 w 2636520"/>
              <a:gd name="connsiteY0" fmla="*/ 0 h 1447800"/>
              <a:gd name="connsiteX1" fmla="*/ 2103122 w 2636520"/>
              <a:gd name="connsiteY1" fmla="*/ 0 h 1447800"/>
              <a:gd name="connsiteX2" fmla="*/ 2636520 w 2636520"/>
              <a:gd name="connsiteY2" fmla="*/ 723900 h 1447800"/>
              <a:gd name="connsiteX3" fmla="*/ 2103122 w 2636520"/>
              <a:gd name="connsiteY3" fmla="*/ 1447800 h 1447800"/>
              <a:gd name="connsiteX4" fmla="*/ 0 w 2636520"/>
              <a:gd name="connsiteY4" fmla="*/ 1447800 h 1447800"/>
              <a:gd name="connsiteX5" fmla="*/ 0 w 2636520"/>
              <a:gd name="connsiteY5" fmla="*/ 1442632 h 1447800"/>
              <a:gd name="connsiteX6" fmla="*/ 529590 w 2636520"/>
              <a:gd name="connsiteY6" fmla="*/ 723900 h 1447800"/>
              <a:gd name="connsiteX7" fmla="*/ 0 w 2636520"/>
              <a:gd name="connsiteY7" fmla="*/ 5168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520" h="144780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close/>
              </a:path>
            </a:pathLst>
          </a:custGeom>
          <a:solidFill>
            <a:srgbClr val="F26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 b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6282630" y="2842507"/>
            <a:ext cx="2139485" cy="4303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输入内容</a:t>
            </a:r>
            <a:endParaRPr lang="zh-CN" altLang="en-US" sz="2000" b="1" baseline="-3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0" name="TextBox 462"/>
          <p:cNvSpPr txBox="1"/>
          <p:nvPr/>
        </p:nvSpPr>
        <p:spPr>
          <a:xfrm>
            <a:off x="1368686" y="4442196"/>
            <a:ext cx="2031319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1385653" y="3868790"/>
            <a:ext cx="2441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62" name="TextBox 462"/>
          <p:cNvSpPr txBox="1"/>
          <p:nvPr/>
        </p:nvSpPr>
        <p:spPr>
          <a:xfrm>
            <a:off x="3761181" y="4442196"/>
            <a:ext cx="2031319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3778148" y="3868790"/>
            <a:ext cx="2441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66" name="TextBox 462"/>
          <p:cNvSpPr txBox="1"/>
          <p:nvPr/>
        </p:nvSpPr>
        <p:spPr>
          <a:xfrm>
            <a:off x="6021580" y="4442196"/>
            <a:ext cx="2031319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6038547" y="3868790"/>
            <a:ext cx="2441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68" name="TextBox 462"/>
          <p:cNvSpPr txBox="1"/>
          <p:nvPr/>
        </p:nvSpPr>
        <p:spPr>
          <a:xfrm>
            <a:off x="8309403" y="4442196"/>
            <a:ext cx="2031319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8326370" y="3868790"/>
            <a:ext cx="2441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椭圆 41"/>
          <p:cNvSpPr/>
          <p:nvPr/>
        </p:nvSpPr>
        <p:spPr>
          <a:xfrm>
            <a:off x="5508487" y="4050078"/>
            <a:ext cx="1132064" cy="11320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6219653" y="588805"/>
            <a:ext cx="5267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spc="30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研究理论与文献综述</a:t>
            </a:r>
          </a:p>
        </p:txBody>
      </p:sp>
      <p:grpSp>
        <p:nvGrpSpPr>
          <p:cNvPr id="90" name="组合 89"/>
          <p:cNvGrpSpPr/>
          <p:nvPr/>
        </p:nvGrpSpPr>
        <p:grpSpPr>
          <a:xfrm>
            <a:off x="1208468" y="-355428"/>
            <a:ext cx="3073915" cy="2298260"/>
            <a:chOff x="1514195" y="209550"/>
            <a:chExt cx="3073915" cy="2298260"/>
          </a:xfrm>
        </p:grpSpPr>
        <p:sp>
          <p:nvSpPr>
            <p:cNvPr id="6" name="椭圆 5"/>
            <p:cNvSpPr/>
            <p:nvPr/>
          </p:nvSpPr>
          <p:spPr>
            <a:xfrm>
              <a:off x="2299587" y="666750"/>
              <a:ext cx="1600200" cy="1600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3330810" y="3308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3959460" y="2095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1720244" y="15934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514195" y="20506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811402" y="6667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1992616" y="19310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Oval 155"/>
          <p:cNvSpPr>
            <a:spLocks noChangeArrowheads="1"/>
          </p:cNvSpPr>
          <p:nvPr/>
        </p:nvSpPr>
        <p:spPr bwMode="auto">
          <a:xfrm>
            <a:off x="97710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Oval 156"/>
          <p:cNvSpPr>
            <a:spLocks noChangeArrowheads="1"/>
          </p:cNvSpPr>
          <p:nvPr/>
        </p:nvSpPr>
        <p:spPr bwMode="auto">
          <a:xfrm>
            <a:off x="96567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92" name="直接连接符 91"/>
          <p:cNvCxnSpPr/>
          <p:nvPr/>
        </p:nvCxnSpPr>
        <p:spPr>
          <a:xfrm flipV="1">
            <a:off x="632005" y="2147284"/>
            <a:ext cx="4420503" cy="1122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flipV="1">
            <a:off x="4986122" y="2043746"/>
            <a:ext cx="6720451" cy="3460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45"/>
          <p:cNvSpPr>
            <a:spLocks noEditPoints="1"/>
          </p:cNvSpPr>
          <p:nvPr/>
        </p:nvSpPr>
        <p:spPr bwMode="auto">
          <a:xfrm>
            <a:off x="2174048" y="218231"/>
            <a:ext cx="1042078" cy="1226613"/>
          </a:xfrm>
          <a:custGeom>
            <a:avLst/>
            <a:gdLst>
              <a:gd name="T0" fmla="*/ 309 w 406"/>
              <a:gd name="T1" fmla="*/ 478 h 478"/>
              <a:gd name="T2" fmla="*/ 230 w 406"/>
              <a:gd name="T3" fmla="*/ 478 h 478"/>
              <a:gd name="T4" fmla="*/ 134 w 406"/>
              <a:gd name="T5" fmla="*/ 382 h 478"/>
              <a:gd name="T6" fmla="*/ 134 w 406"/>
              <a:gd name="T7" fmla="*/ 238 h 478"/>
              <a:gd name="T8" fmla="*/ 231 w 406"/>
              <a:gd name="T9" fmla="*/ 238 h 478"/>
              <a:gd name="T10" fmla="*/ 231 w 406"/>
              <a:gd name="T11" fmla="*/ 270 h 478"/>
              <a:gd name="T12" fmla="*/ 261 w 406"/>
              <a:gd name="T13" fmla="*/ 302 h 478"/>
              <a:gd name="T14" fmla="*/ 277 w 406"/>
              <a:gd name="T15" fmla="*/ 302 h 478"/>
              <a:gd name="T16" fmla="*/ 309 w 406"/>
              <a:gd name="T17" fmla="*/ 270 h 478"/>
              <a:gd name="T18" fmla="*/ 309 w 406"/>
              <a:gd name="T19" fmla="*/ 238 h 478"/>
              <a:gd name="T20" fmla="*/ 406 w 406"/>
              <a:gd name="T21" fmla="*/ 238 h 478"/>
              <a:gd name="T22" fmla="*/ 406 w 406"/>
              <a:gd name="T23" fmla="*/ 382 h 478"/>
              <a:gd name="T24" fmla="*/ 309 w 406"/>
              <a:gd name="T25" fmla="*/ 478 h 478"/>
              <a:gd name="T26" fmla="*/ 309 w 406"/>
              <a:gd name="T27" fmla="*/ 206 h 478"/>
              <a:gd name="T28" fmla="*/ 277 w 406"/>
              <a:gd name="T29" fmla="*/ 174 h 478"/>
              <a:gd name="T30" fmla="*/ 277 w 406"/>
              <a:gd name="T31" fmla="*/ 174 h 478"/>
              <a:gd name="T32" fmla="*/ 277 w 406"/>
              <a:gd name="T33" fmla="*/ 80 h 478"/>
              <a:gd name="T34" fmla="*/ 308 w 406"/>
              <a:gd name="T35" fmla="*/ 79 h 478"/>
              <a:gd name="T36" fmla="*/ 406 w 406"/>
              <a:gd name="T37" fmla="*/ 174 h 478"/>
              <a:gd name="T38" fmla="*/ 406 w 406"/>
              <a:gd name="T39" fmla="*/ 221 h 478"/>
              <a:gd name="T40" fmla="*/ 309 w 406"/>
              <a:gd name="T41" fmla="*/ 221 h 478"/>
              <a:gd name="T42" fmla="*/ 309 w 406"/>
              <a:gd name="T43" fmla="*/ 206 h 478"/>
              <a:gd name="T44" fmla="*/ 263 w 406"/>
              <a:gd name="T45" fmla="*/ 68 h 478"/>
              <a:gd name="T46" fmla="*/ 219 w 406"/>
              <a:gd name="T47" fmla="*/ 20 h 478"/>
              <a:gd name="T48" fmla="*/ 148 w 406"/>
              <a:gd name="T49" fmla="*/ 86 h 478"/>
              <a:gd name="T50" fmla="*/ 145 w 406"/>
              <a:gd name="T51" fmla="*/ 95 h 478"/>
              <a:gd name="T52" fmla="*/ 61 w 406"/>
              <a:gd name="T53" fmla="*/ 173 h 478"/>
              <a:gd name="T54" fmla="*/ 20 w 406"/>
              <a:gd name="T55" fmla="*/ 156 h 478"/>
              <a:gd name="T56" fmla="*/ 0 w 406"/>
              <a:gd name="T57" fmla="*/ 120 h 478"/>
              <a:gd name="T58" fmla="*/ 10 w 406"/>
              <a:gd name="T59" fmla="*/ 110 h 478"/>
              <a:gd name="T60" fmla="*/ 22 w 406"/>
              <a:gd name="T61" fmla="*/ 125 h 478"/>
              <a:gd name="T62" fmla="*/ 62 w 406"/>
              <a:gd name="T63" fmla="*/ 154 h 478"/>
              <a:gd name="T64" fmla="*/ 96 w 406"/>
              <a:gd name="T65" fmla="*/ 140 h 478"/>
              <a:gd name="T66" fmla="*/ 126 w 406"/>
              <a:gd name="T67" fmla="*/ 88 h 478"/>
              <a:gd name="T68" fmla="*/ 133 w 406"/>
              <a:gd name="T69" fmla="*/ 72 h 478"/>
              <a:gd name="T70" fmla="*/ 220 w 406"/>
              <a:gd name="T71" fmla="*/ 0 h 478"/>
              <a:gd name="T72" fmla="*/ 282 w 406"/>
              <a:gd name="T73" fmla="*/ 68 h 478"/>
              <a:gd name="T74" fmla="*/ 263 w 406"/>
              <a:gd name="T75" fmla="*/ 68 h 478"/>
              <a:gd name="T76" fmla="*/ 293 w 406"/>
              <a:gd name="T77" fmla="*/ 214 h 478"/>
              <a:gd name="T78" fmla="*/ 293 w 406"/>
              <a:gd name="T79" fmla="*/ 262 h 478"/>
              <a:gd name="T80" fmla="*/ 269 w 406"/>
              <a:gd name="T81" fmla="*/ 286 h 478"/>
              <a:gd name="T82" fmla="*/ 246 w 406"/>
              <a:gd name="T83" fmla="*/ 262 h 478"/>
              <a:gd name="T84" fmla="*/ 246 w 406"/>
              <a:gd name="T85" fmla="*/ 214 h 478"/>
              <a:gd name="T86" fmla="*/ 269 w 406"/>
              <a:gd name="T87" fmla="*/ 190 h 478"/>
              <a:gd name="T88" fmla="*/ 293 w 406"/>
              <a:gd name="T89" fmla="*/ 214 h 478"/>
              <a:gd name="T90" fmla="*/ 231 w 406"/>
              <a:gd name="T91" fmla="*/ 79 h 478"/>
              <a:gd name="T92" fmla="*/ 262 w 406"/>
              <a:gd name="T93" fmla="*/ 80 h 478"/>
              <a:gd name="T94" fmla="*/ 262 w 406"/>
              <a:gd name="T95" fmla="*/ 174 h 478"/>
              <a:gd name="T96" fmla="*/ 231 w 406"/>
              <a:gd name="T97" fmla="*/ 206 h 478"/>
              <a:gd name="T98" fmla="*/ 231 w 406"/>
              <a:gd name="T99" fmla="*/ 221 h 478"/>
              <a:gd name="T100" fmla="*/ 134 w 406"/>
              <a:gd name="T101" fmla="*/ 221 h 478"/>
              <a:gd name="T102" fmla="*/ 134 w 406"/>
              <a:gd name="T103" fmla="*/ 175 h 478"/>
              <a:gd name="T104" fmla="*/ 231 w 406"/>
              <a:gd name="T105" fmla="*/ 79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06" h="478">
                <a:moveTo>
                  <a:pt x="309" y="478"/>
                </a:moveTo>
                <a:cubicBezTo>
                  <a:pt x="230" y="478"/>
                  <a:pt x="230" y="478"/>
                  <a:pt x="230" y="478"/>
                </a:cubicBezTo>
                <a:cubicBezTo>
                  <a:pt x="177" y="478"/>
                  <a:pt x="134" y="435"/>
                  <a:pt x="134" y="382"/>
                </a:cubicBezTo>
                <a:cubicBezTo>
                  <a:pt x="134" y="238"/>
                  <a:pt x="134" y="238"/>
                  <a:pt x="134" y="238"/>
                </a:cubicBezTo>
                <a:cubicBezTo>
                  <a:pt x="231" y="238"/>
                  <a:pt x="231" y="238"/>
                  <a:pt x="231" y="238"/>
                </a:cubicBezTo>
                <a:cubicBezTo>
                  <a:pt x="231" y="270"/>
                  <a:pt x="231" y="270"/>
                  <a:pt x="231" y="270"/>
                </a:cubicBezTo>
                <a:cubicBezTo>
                  <a:pt x="231" y="288"/>
                  <a:pt x="244" y="302"/>
                  <a:pt x="261" y="302"/>
                </a:cubicBezTo>
                <a:cubicBezTo>
                  <a:pt x="277" y="302"/>
                  <a:pt x="277" y="302"/>
                  <a:pt x="277" y="302"/>
                </a:cubicBezTo>
                <a:cubicBezTo>
                  <a:pt x="295" y="302"/>
                  <a:pt x="309" y="288"/>
                  <a:pt x="309" y="270"/>
                </a:cubicBezTo>
                <a:cubicBezTo>
                  <a:pt x="309" y="238"/>
                  <a:pt x="309" y="238"/>
                  <a:pt x="309" y="238"/>
                </a:cubicBezTo>
                <a:cubicBezTo>
                  <a:pt x="406" y="238"/>
                  <a:pt x="406" y="238"/>
                  <a:pt x="406" y="238"/>
                </a:cubicBezTo>
                <a:cubicBezTo>
                  <a:pt x="406" y="382"/>
                  <a:pt x="406" y="382"/>
                  <a:pt x="406" y="382"/>
                </a:cubicBezTo>
                <a:cubicBezTo>
                  <a:pt x="406" y="435"/>
                  <a:pt x="362" y="478"/>
                  <a:pt x="309" y="478"/>
                </a:cubicBezTo>
                <a:close/>
                <a:moveTo>
                  <a:pt x="309" y="206"/>
                </a:moveTo>
                <a:cubicBezTo>
                  <a:pt x="309" y="189"/>
                  <a:pt x="295" y="174"/>
                  <a:pt x="277" y="174"/>
                </a:cubicBezTo>
                <a:cubicBezTo>
                  <a:pt x="277" y="174"/>
                  <a:pt x="277" y="174"/>
                  <a:pt x="277" y="174"/>
                </a:cubicBezTo>
                <a:cubicBezTo>
                  <a:pt x="277" y="80"/>
                  <a:pt x="277" y="80"/>
                  <a:pt x="277" y="80"/>
                </a:cubicBezTo>
                <a:cubicBezTo>
                  <a:pt x="277" y="80"/>
                  <a:pt x="256" y="79"/>
                  <a:pt x="308" y="79"/>
                </a:cubicBezTo>
                <a:cubicBezTo>
                  <a:pt x="360" y="79"/>
                  <a:pt x="406" y="113"/>
                  <a:pt x="406" y="174"/>
                </a:cubicBezTo>
                <a:cubicBezTo>
                  <a:pt x="406" y="206"/>
                  <a:pt x="406" y="218"/>
                  <a:pt x="406" y="221"/>
                </a:cubicBezTo>
                <a:cubicBezTo>
                  <a:pt x="309" y="221"/>
                  <a:pt x="309" y="221"/>
                  <a:pt x="309" y="221"/>
                </a:cubicBezTo>
                <a:lnTo>
                  <a:pt x="309" y="206"/>
                </a:lnTo>
                <a:close/>
                <a:moveTo>
                  <a:pt x="263" y="68"/>
                </a:moveTo>
                <a:cubicBezTo>
                  <a:pt x="263" y="37"/>
                  <a:pt x="248" y="20"/>
                  <a:pt x="219" y="20"/>
                </a:cubicBezTo>
                <a:cubicBezTo>
                  <a:pt x="188" y="20"/>
                  <a:pt x="165" y="42"/>
                  <a:pt x="148" y="86"/>
                </a:cubicBezTo>
                <a:cubicBezTo>
                  <a:pt x="145" y="95"/>
                  <a:pt x="145" y="95"/>
                  <a:pt x="145" y="95"/>
                </a:cubicBezTo>
                <a:cubicBezTo>
                  <a:pt x="126" y="147"/>
                  <a:pt x="98" y="173"/>
                  <a:pt x="61" y="173"/>
                </a:cubicBezTo>
                <a:cubicBezTo>
                  <a:pt x="47" y="173"/>
                  <a:pt x="33" y="167"/>
                  <a:pt x="20" y="156"/>
                </a:cubicBezTo>
                <a:cubicBezTo>
                  <a:pt x="7" y="145"/>
                  <a:pt x="0" y="133"/>
                  <a:pt x="0" y="120"/>
                </a:cubicBezTo>
                <a:cubicBezTo>
                  <a:pt x="0" y="113"/>
                  <a:pt x="4" y="110"/>
                  <a:pt x="10" y="110"/>
                </a:cubicBezTo>
                <a:cubicBezTo>
                  <a:pt x="14" y="110"/>
                  <a:pt x="18" y="115"/>
                  <a:pt x="22" y="125"/>
                </a:cubicBezTo>
                <a:cubicBezTo>
                  <a:pt x="30" y="144"/>
                  <a:pt x="43" y="154"/>
                  <a:pt x="62" y="154"/>
                </a:cubicBezTo>
                <a:cubicBezTo>
                  <a:pt x="76" y="154"/>
                  <a:pt x="87" y="149"/>
                  <a:pt x="96" y="140"/>
                </a:cubicBezTo>
                <a:cubicBezTo>
                  <a:pt x="105" y="131"/>
                  <a:pt x="115" y="114"/>
                  <a:pt x="126" y="88"/>
                </a:cubicBezTo>
                <a:cubicBezTo>
                  <a:pt x="133" y="72"/>
                  <a:pt x="133" y="72"/>
                  <a:pt x="133" y="72"/>
                </a:cubicBezTo>
                <a:cubicBezTo>
                  <a:pt x="155" y="24"/>
                  <a:pt x="184" y="0"/>
                  <a:pt x="220" y="0"/>
                </a:cubicBezTo>
                <a:cubicBezTo>
                  <a:pt x="261" y="0"/>
                  <a:pt x="282" y="24"/>
                  <a:pt x="282" y="68"/>
                </a:cubicBezTo>
                <a:lnTo>
                  <a:pt x="263" y="68"/>
                </a:lnTo>
                <a:close/>
                <a:moveTo>
                  <a:pt x="293" y="214"/>
                </a:moveTo>
                <a:cubicBezTo>
                  <a:pt x="293" y="262"/>
                  <a:pt x="293" y="262"/>
                  <a:pt x="293" y="262"/>
                </a:cubicBezTo>
                <a:cubicBezTo>
                  <a:pt x="293" y="275"/>
                  <a:pt x="283" y="286"/>
                  <a:pt x="269" y="286"/>
                </a:cubicBezTo>
                <a:cubicBezTo>
                  <a:pt x="256" y="286"/>
                  <a:pt x="246" y="275"/>
                  <a:pt x="246" y="262"/>
                </a:cubicBezTo>
                <a:cubicBezTo>
                  <a:pt x="246" y="214"/>
                  <a:pt x="246" y="214"/>
                  <a:pt x="246" y="214"/>
                </a:cubicBezTo>
                <a:cubicBezTo>
                  <a:pt x="246" y="201"/>
                  <a:pt x="256" y="190"/>
                  <a:pt x="269" y="190"/>
                </a:cubicBezTo>
                <a:cubicBezTo>
                  <a:pt x="283" y="190"/>
                  <a:pt x="293" y="201"/>
                  <a:pt x="293" y="214"/>
                </a:cubicBezTo>
                <a:close/>
                <a:moveTo>
                  <a:pt x="231" y="79"/>
                </a:moveTo>
                <a:cubicBezTo>
                  <a:pt x="282" y="79"/>
                  <a:pt x="262" y="80"/>
                  <a:pt x="262" y="80"/>
                </a:cubicBezTo>
                <a:cubicBezTo>
                  <a:pt x="262" y="174"/>
                  <a:pt x="262" y="174"/>
                  <a:pt x="262" y="174"/>
                </a:cubicBezTo>
                <a:cubicBezTo>
                  <a:pt x="245" y="174"/>
                  <a:pt x="231" y="189"/>
                  <a:pt x="231" y="206"/>
                </a:cubicBezTo>
                <a:cubicBezTo>
                  <a:pt x="231" y="221"/>
                  <a:pt x="231" y="221"/>
                  <a:pt x="231" y="221"/>
                </a:cubicBezTo>
                <a:cubicBezTo>
                  <a:pt x="134" y="221"/>
                  <a:pt x="134" y="221"/>
                  <a:pt x="134" y="221"/>
                </a:cubicBezTo>
                <a:cubicBezTo>
                  <a:pt x="134" y="218"/>
                  <a:pt x="134" y="206"/>
                  <a:pt x="134" y="175"/>
                </a:cubicBezTo>
                <a:cubicBezTo>
                  <a:pt x="134" y="113"/>
                  <a:pt x="179" y="79"/>
                  <a:pt x="231" y="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494" y="2689887"/>
            <a:ext cx="2320696" cy="155981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744" y="2691972"/>
            <a:ext cx="2356032" cy="155773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6"/>
          <a:stretch>
            <a:fillRect/>
          </a:stretch>
        </p:blipFill>
        <p:spPr>
          <a:xfrm>
            <a:off x="6454344" y="5007631"/>
            <a:ext cx="2349367" cy="15809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498" y="5007631"/>
            <a:ext cx="2272692" cy="1580900"/>
          </a:xfrm>
          <a:prstGeom prst="rect">
            <a:avLst/>
          </a:prstGeom>
        </p:spPr>
      </p:pic>
      <p:sp>
        <p:nvSpPr>
          <p:cNvPr id="47" name="TextBox 462"/>
          <p:cNvSpPr txBox="1"/>
          <p:nvPr/>
        </p:nvSpPr>
        <p:spPr>
          <a:xfrm>
            <a:off x="821458" y="3312292"/>
            <a:ext cx="2031319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3362723" y="4616110"/>
            <a:ext cx="5423592" cy="9567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V="1">
            <a:off x="6074519" y="2595743"/>
            <a:ext cx="0" cy="4021724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/>
          <p:cNvSpPr txBox="1"/>
          <p:nvPr/>
        </p:nvSpPr>
        <p:spPr>
          <a:xfrm>
            <a:off x="838425" y="2738886"/>
            <a:ext cx="2441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70" name="TextBox 462"/>
          <p:cNvSpPr txBox="1"/>
          <p:nvPr/>
        </p:nvSpPr>
        <p:spPr>
          <a:xfrm>
            <a:off x="821458" y="5614451"/>
            <a:ext cx="2031319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838425" y="5041045"/>
            <a:ext cx="2441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72" name="TextBox 462"/>
          <p:cNvSpPr txBox="1"/>
          <p:nvPr/>
        </p:nvSpPr>
        <p:spPr>
          <a:xfrm>
            <a:off x="9241072" y="3263293"/>
            <a:ext cx="2031319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9258039" y="2689887"/>
            <a:ext cx="2441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74" name="TextBox 462"/>
          <p:cNvSpPr txBox="1"/>
          <p:nvPr/>
        </p:nvSpPr>
        <p:spPr>
          <a:xfrm>
            <a:off x="9246361" y="5567098"/>
            <a:ext cx="2031319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9263328" y="4993692"/>
            <a:ext cx="2441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5655154" y="4150122"/>
            <a:ext cx="336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6088710" y="4136244"/>
            <a:ext cx="296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5674704" y="4617106"/>
            <a:ext cx="296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6075478" y="4616110"/>
            <a:ext cx="296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213008" y="1546008"/>
            <a:ext cx="3765984" cy="3765984"/>
          </a:xfrm>
          <a:prstGeom prst="ellipse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847454" y="1112307"/>
            <a:ext cx="1592793" cy="159279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176690" y="2962059"/>
            <a:ext cx="3845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endParaRPr lang="en-US" altLang="zh-CN" sz="3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研究方案与思路</a:t>
            </a:r>
          </a:p>
        </p:txBody>
      </p:sp>
      <p:sp>
        <p:nvSpPr>
          <p:cNvPr id="10" name="椭圆 9"/>
          <p:cNvSpPr/>
          <p:nvPr/>
        </p:nvSpPr>
        <p:spPr>
          <a:xfrm>
            <a:off x="1220944" y="4901239"/>
            <a:ext cx="200025" cy="25292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761010" y="4120500"/>
            <a:ext cx="517947" cy="51794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183409" y="3855393"/>
            <a:ext cx="644545" cy="64454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60252" y="2776126"/>
            <a:ext cx="213466" cy="2134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861484" y="2843893"/>
            <a:ext cx="474961" cy="47496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278957" y="2265692"/>
            <a:ext cx="356604" cy="3566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8116322" y="3522057"/>
            <a:ext cx="221243" cy="22124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9780580" y="1625543"/>
            <a:ext cx="640149" cy="64014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7461831" y="5306285"/>
            <a:ext cx="317090" cy="3170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flipH="1" flipV="1">
            <a:off x="7191988" y="4653224"/>
            <a:ext cx="316732" cy="3416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937149" y="2543590"/>
            <a:ext cx="232696" cy="23269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417731" y="4010167"/>
            <a:ext cx="830253" cy="83025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8603439" y="1236599"/>
            <a:ext cx="232696" cy="23269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0315361" y="3837455"/>
            <a:ext cx="415127" cy="41512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flipH="1">
            <a:off x="9230707" y="5154165"/>
            <a:ext cx="486249" cy="48624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6743669" y="504206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7670740" y="245619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3330264" y="5475576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7170005" y="1701268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4397565" y="5137990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3971229" y="4307261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1115</Words>
  <Application>Microsoft Office PowerPoint</Application>
  <PresentationFormat>宽屏</PresentationFormat>
  <Paragraphs>154</Paragraphs>
  <Slides>20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굴림</vt:lpstr>
      <vt:lpstr>微软雅黑</vt:lpstr>
      <vt:lpstr>Arial</vt:lpstr>
      <vt:lpstr>Bauhaus 93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50</cp:revision>
  <dcterms:created xsi:type="dcterms:W3CDTF">2016-04-29T07:48:00Z</dcterms:created>
  <dcterms:modified xsi:type="dcterms:W3CDTF">2021-01-05T23:22:57Z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