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73" r:id="rId5"/>
    <p:sldId id="259" r:id="rId6"/>
    <p:sldId id="261" r:id="rId7"/>
    <p:sldId id="275" r:id="rId8"/>
    <p:sldId id="267" r:id="rId9"/>
    <p:sldId id="274" r:id="rId10"/>
    <p:sldId id="265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6834">
          <p15:clr>
            <a:srgbClr val="A4A3A4"/>
          </p15:clr>
        </p15:guide>
        <p15:guide id="3" pos="733">
          <p15:clr>
            <a:srgbClr val="A4A3A4"/>
          </p15:clr>
        </p15:guide>
        <p15:guide id="4" orient="horz" pos="1412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1B2D3A"/>
    <a:srgbClr val="C00000"/>
    <a:srgbClr val="DF2708"/>
    <a:srgbClr val="F06025"/>
    <a:srgbClr val="FB8905"/>
    <a:srgbClr val="F9C649"/>
    <a:srgbClr val="FFF6DD"/>
    <a:srgbClr val="5A5A5A"/>
    <a:srgbClr val="FE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390" autoAdjust="0"/>
  </p:normalViewPr>
  <p:slideViewPr>
    <p:cSldViewPr snapToGrid="0" showGuides="1">
      <p:cViewPr varScale="1">
        <p:scale>
          <a:sx n="104" d="100"/>
          <a:sy n="104" d="100"/>
        </p:scale>
        <p:origin x="570" y="96"/>
      </p:cViewPr>
      <p:guideLst>
        <p:guide orient="horz" pos="2387"/>
        <p:guide pos="6834"/>
        <p:guide pos="73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8BC80-8D1B-4881-97E1-C4726BC495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93582" y="2753885"/>
            <a:ext cx="7834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论文答辩</a:t>
            </a:r>
            <a:r>
              <a:rPr lang="en-US" altLang="zh-CN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PPT</a:t>
            </a:r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模板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33832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答辩学生：</a:t>
            </a:r>
            <a:r>
              <a:rPr lang="en-US" altLang="zh-CN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xiazaii</a:t>
            </a:r>
          </a:p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指导老师：小可教授</a:t>
            </a:r>
            <a:endParaRPr lang="zh-CN" altLang="en-US" sz="2800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5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谢谢各位！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答辩纲要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name="adj" fmla="val 53261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2365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选题来源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rot="16200000" flipH="1">
                <a:off x="6394605" y="240847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9" y="235345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研究方法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文献综述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 flipH="1">
                <a:off x="6394605" y="378361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4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8" y="37760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论文框架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数据支撑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rot="16200000" flipH="1">
                <a:off x="6364625" y="519789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4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06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30" y="51979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参考文献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avLst/>
            <a:gdLst>
              <a:gd name="connsiteX0" fmla="*/ 0 w 2844800"/>
              <a:gd name="connsiteY0" fmla="*/ 0 h 4644571"/>
              <a:gd name="connsiteX1" fmla="*/ 2844800 w 2844800"/>
              <a:gd name="connsiteY1" fmla="*/ 0 h 4644571"/>
              <a:gd name="connsiteX2" fmla="*/ 2844800 w 2844800"/>
              <a:gd name="connsiteY2" fmla="*/ 4644571 h 4644571"/>
              <a:gd name="connsiteX3" fmla="*/ 1698172 w 2844800"/>
              <a:gd name="connsiteY3" fmla="*/ 4644571 h 4644571"/>
              <a:gd name="connsiteX4" fmla="*/ 1698172 w 2844800"/>
              <a:gd name="connsiteY4" fmla="*/ 4591231 h 4644571"/>
              <a:gd name="connsiteX5" fmla="*/ 2791460 w 2844800"/>
              <a:gd name="connsiteY5" fmla="*/ 4591231 h 4644571"/>
              <a:gd name="connsiteX6" fmla="*/ 2791460 w 2844800"/>
              <a:gd name="connsiteY6" fmla="*/ 53340 h 4644571"/>
              <a:gd name="connsiteX7" fmla="*/ 53340 w 2844800"/>
              <a:gd name="connsiteY7" fmla="*/ 53340 h 4644571"/>
              <a:gd name="connsiteX8" fmla="*/ 53340 w 2844800"/>
              <a:gd name="connsiteY8" fmla="*/ 556758 h 4644571"/>
              <a:gd name="connsiteX9" fmla="*/ 0 w 2844800"/>
              <a:gd name="connsiteY9" fmla="*/ 556758 h 4644571"/>
              <a:gd name="connsiteX10" fmla="*/ 0 w 2844800"/>
              <a:gd name="connsiteY10" fmla="*/ 0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4800" h="4644571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3"/>
            <a:ext cx="63862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</a:p>
          <a:p>
            <a:endParaRPr lang="zh-CN" altLang="en-US" dirty="0">
              <a:solidFill>
                <a:srgbClr val="DF270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45794" y="227555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1">
              <a:off x="3074836" y="3760568"/>
              <a:ext cx="5912172" cy="6108239"/>
            </a:xfrm>
            <a:prstGeom prst="arc">
              <a:avLst>
                <a:gd name="adj1" fmla="val 10564905"/>
                <a:gd name="adj2" fmla="val 939473"/>
              </a:avLst>
            </a:prstGeom>
            <a:ln w="57150" cmpd="sng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avLst/>
                  <a:gdLst>
                    <a:gd name="T0" fmla="*/ 33 w 103"/>
                    <a:gd name="T1" fmla="*/ 94 h 111"/>
                    <a:gd name="T2" fmla="*/ 42 w 103"/>
                    <a:gd name="T3" fmla="*/ 84 h 111"/>
                    <a:gd name="T4" fmla="*/ 46 w 103"/>
                    <a:gd name="T5" fmla="*/ 60 h 111"/>
                    <a:gd name="T6" fmla="*/ 27 w 103"/>
                    <a:gd name="T7" fmla="*/ 47 h 111"/>
                    <a:gd name="T8" fmla="*/ 13 w 103"/>
                    <a:gd name="T9" fmla="*/ 42 h 111"/>
                    <a:gd name="T10" fmla="*/ 11 w 103"/>
                    <a:gd name="T11" fmla="*/ 29 h 111"/>
                    <a:gd name="T12" fmla="*/ 23 w 103"/>
                    <a:gd name="T13" fmla="*/ 24 h 111"/>
                    <a:gd name="T14" fmla="*/ 33 w 103"/>
                    <a:gd name="T15" fmla="*/ 17 h 111"/>
                    <a:gd name="T16" fmla="*/ 40 w 103"/>
                    <a:gd name="T17" fmla="*/ 12 h 111"/>
                    <a:gd name="T18" fmla="*/ 26 w 103"/>
                    <a:gd name="T19" fmla="*/ 12 h 111"/>
                    <a:gd name="T20" fmla="*/ 34 w 103"/>
                    <a:gd name="T21" fmla="*/ 6 h 111"/>
                    <a:gd name="T22" fmla="*/ 37 w 103"/>
                    <a:gd name="T23" fmla="*/ 3 h 111"/>
                    <a:gd name="T24" fmla="*/ 29 w 103"/>
                    <a:gd name="T25" fmla="*/ 5 h 111"/>
                    <a:gd name="T26" fmla="*/ 1 w 103"/>
                    <a:gd name="T27" fmla="*/ 30 h 111"/>
                    <a:gd name="T28" fmla="*/ 10 w 103"/>
                    <a:gd name="T29" fmla="*/ 45 h 111"/>
                    <a:gd name="T30" fmla="*/ 14 w 103"/>
                    <a:gd name="T31" fmla="*/ 58 h 111"/>
                    <a:gd name="T32" fmla="*/ 27 w 103"/>
                    <a:gd name="T33" fmla="*/ 94 h 111"/>
                    <a:gd name="T34" fmla="*/ 36 w 103"/>
                    <a:gd name="T35" fmla="*/ 11 h 111"/>
                    <a:gd name="T36" fmla="*/ 30 w 103"/>
                    <a:gd name="T37" fmla="*/ 13 h 111"/>
                    <a:gd name="T38" fmla="*/ 31 w 103"/>
                    <a:gd name="T39" fmla="*/ 6 h 111"/>
                    <a:gd name="T40" fmla="*/ 25 w 103"/>
                    <a:gd name="T41" fmla="*/ 18 h 111"/>
                    <a:gd name="T42" fmla="*/ 22 w 103"/>
                    <a:gd name="T43" fmla="*/ 18 h 111"/>
                    <a:gd name="T44" fmla="*/ 22 w 103"/>
                    <a:gd name="T45" fmla="*/ 14 h 111"/>
                    <a:gd name="T46" fmla="*/ 20 w 103"/>
                    <a:gd name="T47" fmla="*/ 15 h 111"/>
                    <a:gd name="T48" fmla="*/ 9 w 103"/>
                    <a:gd name="T49" fmla="*/ 42 h 111"/>
                    <a:gd name="T50" fmla="*/ 32 w 103"/>
                    <a:gd name="T51" fmla="*/ 101 h 111"/>
                    <a:gd name="T52" fmla="*/ 102 w 103"/>
                    <a:gd name="T53" fmla="*/ 46 h 111"/>
                    <a:gd name="T54" fmla="*/ 69 w 103"/>
                    <a:gd name="T55" fmla="*/ 9 h 111"/>
                    <a:gd name="T56" fmla="*/ 75 w 103"/>
                    <a:gd name="T57" fmla="*/ 9 h 111"/>
                    <a:gd name="T58" fmla="*/ 71 w 103"/>
                    <a:gd name="T59" fmla="*/ 14 h 111"/>
                    <a:gd name="T60" fmla="*/ 77 w 103"/>
                    <a:gd name="T61" fmla="*/ 19 h 111"/>
                    <a:gd name="T62" fmla="*/ 80 w 103"/>
                    <a:gd name="T63" fmla="*/ 16 h 111"/>
                    <a:gd name="T64" fmla="*/ 86 w 103"/>
                    <a:gd name="T65" fmla="*/ 16 h 111"/>
                    <a:gd name="T66" fmla="*/ 91 w 103"/>
                    <a:gd name="T67" fmla="*/ 23 h 111"/>
                    <a:gd name="T68" fmla="*/ 77 w 103"/>
                    <a:gd name="T69" fmla="*/ 24 h 111"/>
                    <a:gd name="T70" fmla="*/ 77 w 103"/>
                    <a:gd name="T71" fmla="*/ 51 h 111"/>
                    <a:gd name="T72" fmla="*/ 90 w 103"/>
                    <a:gd name="T73" fmla="*/ 79 h 111"/>
                    <a:gd name="T74" fmla="*/ 101 w 103"/>
                    <a:gd name="T75" fmla="*/ 42 h 111"/>
                    <a:gd name="T76" fmla="*/ 100 w 103"/>
                    <a:gd name="T77" fmla="*/ 65 h 111"/>
                    <a:gd name="T78" fmla="*/ 102 w 103"/>
                    <a:gd name="T79" fmla="*/ 55 h 111"/>
                    <a:gd name="T80" fmla="*/ 39 w 103"/>
                    <a:gd name="T81" fmla="*/ 107 h 111"/>
                    <a:gd name="T82" fmla="*/ 67 w 103"/>
                    <a:gd name="T83" fmla="*/ 107 h 111"/>
                    <a:gd name="T84" fmla="*/ 51 w 103"/>
                    <a:gd name="T85" fmla="*/ 1 h 111"/>
                    <a:gd name="T86" fmla="*/ 44 w 103"/>
                    <a:gd name="T87" fmla="*/ 4 h 111"/>
                    <a:gd name="T88" fmla="*/ 65 w 103"/>
                    <a:gd name="T89" fmla="*/ 9 h 111"/>
                    <a:gd name="T90" fmla="*/ 41 w 103"/>
                    <a:gd name="T91" fmla="*/ 15 h 111"/>
                    <a:gd name="T92" fmla="*/ 37 w 103"/>
                    <a:gd name="T93" fmla="*/ 15 h 111"/>
                    <a:gd name="T94" fmla="*/ 21 w 103"/>
                    <a:gd name="T95" fmla="*/ 38 h 111"/>
                    <a:gd name="T96" fmla="*/ 56 w 103"/>
                    <a:gd name="T97" fmla="*/ 5 h 111"/>
                    <a:gd name="T98" fmla="*/ 58 w 103"/>
                    <a:gd name="T99" fmla="*/ 2 h 111"/>
                    <a:gd name="T100" fmla="*/ 27 w 103"/>
                    <a:gd name="T101" fmla="*/ 39 h 111"/>
                    <a:gd name="T102" fmla="*/ 35 w 103"/>
                    <a:gd name="T103" fmla="*/ 2 h 111"/>
                    <a:gd name="T104" fmla="*/ 79 w 103"/>
                    <a:gd name="T105" fmla="*/ 18 h 111"/>
                    <a:gd name="T106" fmla="*/ 34 w 103"/>
                    <a:gd name="T107" fmla="*/ 16 h 111"/>
                    <a:gd name="T108" fmla="*/ 35 w 103"/>
                    <a:gd name="T109" fmla="*/ 5 h 111"/>
                    <a:gd name="T110" fmla="*/ 14 w 103"/>
                    <a:gd name="T111" fmla="*/ 36 h 111"/>
                    <a:gd name="T112" fmla="*/ 33 w 103"/>
                    <a:gd name="T113" fmla="*/ 3 h 111"/>
                    <a:gd name="T114" fmla="*/ 14 w 103"/>
                    <a:gd name="T115" fmla="*/ 60 h 111"/>
                    <a:gd name="T116" fmla="*/ 85 w 103"/>
                    <a:gd name="T117" fmla="*/ 20 h 111"/>
                    <a:gd name="T118" fmla="*/ 19 w 103"/>
                    <a:gd name="T119" fmla="*/ 1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3" h="111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avLst/>
                  <a:gdLst>
                    <a:gd name="T0" fmla="*/ 63 w 74"/>
                    <a:gd name="T1" fmla="*/ 19 h 106"/>
                    <a:gd name="T2" fmla="*/ 0 w 74"/>
                    <a:gd name="T3" fmla="*/ 94 h 106"/>
                    <a:gd name="T4" fmla="*/ 4 w 74"/>
                    <a:gd name="T5" fmla="*/ 96 h 106"/>
                    <a:gd name="T6" fmla="*/ 5 w 74"/>
                    <a:gd name="T7" fmla="*/ 96 h 106"/>
                    <a:gd name="T8" fmla="*/ 1 w 74"/>
                    <a:gd name="T9" fmla="*/ 95 h 106"/>
                    <a:gd name="T10" fmla="*/ 3 w 74"/>
                    <a:gd name="T11" fmla="*/ 96 h 106"/>
                    <a:gd name="T12" fmla="*/ 60 w 74"/>
                    <a:gd name="T13" fmla="*/ 19 h 106"/>
                    <a:gd name="T14" fmla="*/ 56 w 74"/>
                    <a:gd name="T15" fmla="*/ 15 h 106"/>
                    <a:gd name="T16" fmla="*/ 56 w 74"/>
                    <a:gd name="T17" fmla="*/ 15 h 106"/>
                    <a:gd name="T18" fmla="*/ 69 w 74"/>
                    <a:gd name="T19" fmla="*/ 30 h 106"/>
                    <a:gd name="T20" fmla="*/ 32 w 74"/>
                    <a:gd name="T21" fmla="*/ 103 h 106"/>
                    <a:gd name="T22" fmla="*/ 20 w 74"/>
                    <a:gd name="T23" fmla="*/ 105 h 106"/>
                    <a:gd name="T24" fmla="*/ 12 w 74"/>
                    <a:gd name="T25" fmla="*/ 101 h 106"/>
                    <a:gd name="T26" fmla="*/ 10 w 74"/>
                    <a:gd name="T27" fmla="*/ 101 h 106"/>
                    <a:gd name="T28" fmla="*/ 11 w 74"/>
                    <a:gd name="T29" fmla="*/ 103 h 106"/>
                    <a:gd name="T30" fmla="*/ 4 w 74"/>
                    <a:gd name="T31" fmla="*/ 103 h 106"/>
                    <a:gd name="T32" fmla="*/ 21 w 74"/>
                    <a:gd name="T33" fmla="*/ 106 h 106"/>
                    <a:gd name="T34" fmla="*/ 73 w 74"/>
                    <a:gd name="T35" fmla="*/ 51 h 106"/>
                    <a:gd name="T36" fmla="*/ 72 w 74"/>
                    <a:gd name="T37" fmla="*/ 37 h 106"/>
                    <a:gd name="T38" fmla="*/ 71 w 74"/>
                    <a:gd name="T39" fmla="*/ 67 h 106"/>
                    <a:gd name="T40" fmla="*/ 66 w 74"/>
                    <a:gd name="T41" fmla="*/ 77 h 106"/>
                    <a:gd name="T42" fmla="*/ 60 w 74"/>
                    <a:gd name="T43" fmla="*/ 79 h 106"/>
                    <a:gd name="T44" fmla="*/ 64 w 74"/>
                    <a:gd name="T45" fmla="*/ 63 h 106"/>
                    <a:gd name="T46" fmla="*/ 62 w 74"/>
                    <a:gd name="T47" fmla="*/ 52 h 106"/>
                    <a:gd name="T48" fmla="*/ 59 w 74"/>
                    <a:gd name="T49" fmla="*/ 22 h 106"/>
                    <a:gd name="T50" fmla="*/ 61 w 74"/>
                    <a:gd name="T51" fmla="*/ 21 h 106"/>
                    <a:gd name="T52" fmla="*/ 64 w 74"/>
                    <a:gd name="T53" fmla="*/ 21 h 106"/>
                    <a:gd name="T54" fmla="*/ 61 w 74"/>
                    <a:gd name="T55" fmla="*/ 17 h 106"/>
                    <a:gd name="T56" fmla="*/ 58 w 74"/>
                    <a:gd name="T57" fmla="*/ 15 h 106"/>
                    <a:gd name="T58" fmla="*/ 58 w 74"/>
                    <a:gd name="T59" fmla="*/ 13 h 106"/>
                    <a:gd name="T60" fmla="*/ 57 w 74"/>
                    <a:gd name="T61" fmla="*/ 12 h 106"/>
                    <a:gd name="T62" fmla="*/ 56 w 74"/>
                    <a:gd name="T63" fmla="*/ 10 h 106"/>
                    <a:gd name="T64" fmla="*/ 58 w 74"/>
                    <a:gd name="T65" fmla="*/ 14 h 106"/>
                    <a:gd name="T66" fmla="*/ 58 w 74"/>
                    <a:gd name="T67" fmla="*/ 16 h 106"/>
                    <a:gd name="T68" fmla="*/ 55 w 74"/>
                    <a:gd name="T69" fmla="*/ 15 h 106"/>
                    <a:gd name="T70" fmla="*/ 44 w 74"/>
                    <a:gd name="T71" fmla="*/ 2 h 106"/>
                    <a:gd name="T72" fmla="*/ 46 w 74"/>
                    <a:gd name="T73" fmla="*/ 2 h 106"/>
                    <a:gd name="T74" fmla="*/ 70 w 74"/>
                    <a:gd name="T75" fmla="*/ 29 h 106"/>
                    <a:gd name="T76" fmla="*/ 69 w 74"/>
                    <a:gd name="T77" fmla="*/ 30 h 106"/>
                    <a:gd name="T78" fmla="*/ 72 w 74"/>
                    <a:gd name="T79" fmla="*/ 37 h 106"/>
                    <a:gd name="T80" fmla="*/ 73 w 74"/>
                    <a:gd name="T81" fmla="*/ 55 h 106"/>
                    <a:gd name="T82" fmla="*/ 72 w 74"/>
                    <a:gd name="T83" fmla="*/ 49 h 106"/>
                    <a:gd name="T84" fmla="*/ 71 w 74"/>
                    <a:gd name="T85" fmla="*/ 51 h 106"/>
                    <a:gd name="T86" fmla="*/ 70 w 74"/>
                    <a:gd name="T87" fmla="*/ 65 h 106"/>
                    <a:gd name="T88" fmla="*/ 71 w 74"/>
                    <a:gd name="T89" fmla="*/ 59 h 106"/>
                    <a:gd name="T90" fmla="*/ 71 w 74"/>
                    <a:gd name="T91" fmla="*/ 54 h 106"/>
                    <a:gd name="T92" fmla="*/ 72 w 74"/>
                    <a:gd name="T93" fmla="*/ 60 h 106"/>
                    <a:gd name="T94" fmla="*/ 73 w 74"/>
                    <a:gd name="T95" fmla="*/ 51 h 106"/>
                    <a:gd name="T96" fmla="*/ 73 w 74"/>
                    <a:gd name="T97" fmla="*/ 51 h 106"/>
                    <a:gd name="T98" fmla="*/ 38 w 74"/>
                    <a:gd name="T99" fmla="*/ 102 h 106"/>
                    <a:gd name="T100" fmla="*/ 71 w 74"/>
                    <a:gd name="T101" fmla="*/ 69 h 106"/>
                    <a:gd name="T102" fmla="*/ 70 w 74"/>
                    <a:gd name="T103" fmla="*/ 7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4" h="106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4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avLst/>
                  <a:gdLst>
                    <a:gd name="T0" fmla="*/ 9 w 19"/>
                    <a:gd name="T1" fmla="*/ 0 h 14"/>
                    <a:gd name="T2" fmla="*/ 1 w 19"/>
                    <a:gd name="T3" fmla="*/ 4 h 14"/>
                    <a:gd name="T4" fmla="*/ 1 w 19"/>
                    <a:gd name="T5" fmla="*/ 7 h 14"/>
                    <a:gd name="T6" fmla="*/ 8 w 19"/>
                    <a:gd name="T7" fmla="*/ 14 h 14"/>
                    <a:gd name="T8" fmla="*/ 9 w 19"/>
                    <a:gd name="T9" fmla="*/ 14 h 14"/>
                    <a:gd name="T10" fmla="*/ 11 w 19"/>
                    <a:gd name="T11" fmla="*/ 14 h 14"/>
                    <a:gd name="T12" fmla="*/ 18 w 19"/>
                    <a:gd name="T13" fmla="*/ 7 h 14"/>
                    <a:gd name="T14" fmla="*/ 18 w 19"/>
                    <a:gd name="T15" fmla="*/ 4 h 14"/>
                    <a:gd name="T16" fmla="*/ 9 w 19"/>
                    <a:gd name="T17" fmla="*/ 0 h 14"/>
                    <a:gd name="T18" fmla="*/ 9 w 19"/>
                    <a:gd name="T19" fmla="*/ 8 h 14"/>
                    <a:gd name="T20" fmla="*/ 7 w 19"/>
                    <a:gd name="T21" fmla="*/ 6 h 14"/>
                    <a:gd name="T22" fmla="*/ 12 w 19"/>
                    <a:gd name="T23" fmla="*/ 6 h 14"/>
                    <a:gd name="T24" fmla="*/ 9 w 19"/>
                    <a:gd name="T25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4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avLst/>
                  <a:gdLst>
                    <a:gd name="T0" fmla="*/ 92 w 93"/>
                    <a:gd name="T1" fmla="*/ 19 h 24"/>
                    <a:gd name="T2" fmla="*/ 46 w 93"/>
                    <a:gd name="T3" fmla="*/ 0 h 24"/>
                    <a:gd name="T4" fmla="*/ 1 w 93"/>
                    <a:gd name="T5" fmla="*/ 19 h 24"/>
                    <a:gd name="T6" fmla="*/ 1 w 93"/>
                    <a:gd name="T7" fmla="*/ 23 h 24"/>
                    <a:gd name="T8" fmla="*/ 4 w 93"/>
                    <a:gd name="T9" fmla="*/ 23 h 24"/>
                    <a:gd name="T10" fmla="*/ 46 w 93"/>
                    <a:gd name="T11" fmla="*/ 5 h 24"/>
                    <a:gd name="T12" fmla="*/ 89 w 93"/>
                    <a:gd name="T13" fmla="*/ 23 h 24"/>
                    <a:gd name="T14" fmla="*/ 90 w 93"/>
                    <a:gd name="T15" fmla="*/ 23 h 24"/>
                    <a:gd name="T16" fmla="*/ 92 w 93"/>
                    <a:gd name="T17" fmla="*/ 23 h 24"/>
                    <a:gd name="T18" fmla="*/ 92 w 93"/>
                    <a:gd name="T19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24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avLst/>
                  <a:gdLst>
                    <a:gd name="T0" fmla="*/ 37 w 75"/>
                    <a:gd name="T1" fmla="*/ 0 h 20"/>
                    <a:gd name="T2" fmla="*/ 1 w 75"/>
                    <a:gd name="T3" fmla="*/ 16 h 20"/>
                    <a:gd name="T4" fmla="*/ 1 w 75"/>
                    <a:gd name="T5" fmla="*/ 19 h 20"/>
                    <a:gd name="T6" fmla="*/ 4 w 75"/>
                    <a:gd name="T7" fmla="*/ 19 h 20"/>
                    <a:gd name="T8" fmla="*/ 37 w 75"/>
                    <a:gd name="T9" fmla="*/ 5 h 20"/>
                    <a:gd name="T10" fmla="*/ 70 w 75"/>
                    <a:gd name="T11" fmla="*/ 19 h 20"/>
                    <a:gd name="T12" fmla="*/ 72 w 75"/>
                    <a:gd name="T13" fmla="*/ 20 h 20"/>
                    <a:gd name="T14" fmla="*/ 74 w 75"/>
                    <a:gd name="T15" fmla="*/ 19 h 20"/>
                    <a:gd name="T16" fmla="*/ 74 w 75"/>
                    <a:gd name="T17" fmla="*/ 16 h 20"/>
                    <a:gd name="T18" fmla="*/ 37 w 75"/>
                    <a:gd name="T1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20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avLst/>
                  <a:gdLst>
                    <a:gd name="T0" fmla="*/ 28 w 56"/>
                    <a:gd name="T1" fmla="*/ 0 h 15"/>
                    <a:gd name="T2" fmla="*/ 1 w 56"/>
                    <a:gd name="T3" fmla="*/ 11 h 15"/>
                    <a:gd name="T4" fmla="*/ 1 w 56"/>
                    <a:gd name="T5" fmla="*/ 14 h 15"/>
                    <a:gd name="T6" fmla="*/ 5 w 56"/>
                    <a:gd name="T7" fmla="*/ 14 h 15"/>
                    <a:gd name="T8" fmla="*/ 28 w 56"/>
                    <a:gd name="T9" fmla="*/ 5 h 15"/>
                    <a:gd name="T10" fmla="*/ 52 w 56"/>
                    <a:gd name="T11" fmla="*/ 14 h 15"/>
                    <a:gd name="T12" fmla="*/ 54 w 56"/>
                    <a:gd name="T13" fmla="*/ 15 h 15"/>
                    <a:gd name="T14" fmla="*/ 55 w 56"/>
                    <a:gd name="T15" fmla="*/ 14 h 15"/>
                    <a:gd name="T16" fmla="*/ 55 w 56"/>
                    <a:gd name="T17" fmla="*/ 11 h 15"/>
                    <a:gd name="T18" fmla="*/ 28 w 56"/>
                    <a:gd name="T1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15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avLst/>
                  <a:gdLst>
                    <a:gd name="T0" fmla="*/ 18 w 37"/>
                    <a:gd name="T1" fmla="*/ 0 h 12"/>
                    <a:gd name="T2" fmla="*/ 1 w 37"/>
                    <a:gd name="T3" fmla="*/ 7 h 12"/>
                    <a:gd name="T4" fmla="*/ 1 w 37"/>
                    <a:gd name="T5" fmla="*/ 11 h 12"/>
                    <a:gd name="T6" fmla="*/ 4 w 37"/>
                    <a:gd name="T7" fmla="*/ 11 h 12"/>
                    <a:gd name="T8" fmla="*/ 18 w 37"/>
                    <a:gd name="T9" fmla="*/ 5 h 12"/>
                    <a:gd name="T10" fmla="*/ 33 w 37"/>
                    <a:gd name="T11" fmla="*/ 11 h 12"/>
                    <a:gd name="T12" fmla="*/ 34 w 37"/>
                    <a:gd name="T13" fmla="*/ 11 h 12"/>
                    <a:gd name="T14" fmla="*/ 36 w 37"/>
                    <a:gd name="T15" fmla="*/ 11 h 12"/>
                    <a:gd name="T16" fmla="*/ 36 w 37"/>
                    <a:gd name="T17" fmla="*/ 7 h 12"/>
                    <a:gd name="T18" fmla="*/ 18 w 37"/>
                    <a:gd name="T1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2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avLst/>
                <a:gdLst>
                  <a:gd name="T0" fmla="*/ 76 w 98"/>
                  <a:gd name="T1" fmla="*/ 26 h 71"/>
                  <a:gd name="T2" fmla="*/ 61 w 98"/>
                  <a:gd name="T3" fmla="*/ 31 h 71"/>
                  <a:gd name="T4" fmla="*/ 55 w 98"/>
                  <a:gd name="T5" fmla="*/ 25 h 71"/>
                  <a:gd name="T6" fmla="*/ 58 w 98"/>
                  <a:gd name="T7" fmla="*/ 15 h 71"/>
                  <a:gd name="T8" fmla="*/ 43 w 98"/>
                  <a:gd name="T9" fmla="*/ 0 h 71"/>
                  <a:gd name="T10" fmla="*/ 28 w 98"/>
                  <a:gd name="T11" fmla="*/ 15 h 71"/>
                  <a:gd name="T12" fmla="*/ 31 w 98"/>
                  <a:gd name="T13" fmla="*/ 25 h 71"/>
                  <a:gd name="T14" fmla="*/ 25 w 98"/>
                  <a:gd name="T15" fmla="*/ 32 h 71"/>
                  <a:gd name="T16" fmla="*/ 15 w 98"/>
                  <a:gd name="T17" fmla="*/ 28 h 71"/>
                  <a:gd name="T18" fmla="*/ 0 w 98"/>
                  <a:gd name="T19" fmla="*/ 43 h 71"/>
                  <a:gd name="T20" fmla="*/ 15 w 98"/>
                  <a:gd name="T21" fmla="*/ 58 h 71"/>
                  <a:gd name="T22" fmla="*/ 30 w 98"/>
                  <a:gd name="T23" fmla="*/ 43 h 71"/>
                  <a:gd name="T24" fmla="*/ 27 w 98"/>
                  <a:gd name="T25" fmla="*/ 33 h 71"/>
                  <a:gd name="T26" fmla="*/ 33 w 98"/>
                  <a:gd name="T27" fmla="*/ 27 h 71"/>
                  <a:gd name="T28" fmla="*/ 43 w 98"/>
                  <a:gd name="T29" fmla="*/ 31 h 71"/>
                  <a:gd name="T30" fmla="*/ 53 w 98"/>
                  <a:gd name="T31" fmla="*/ 27 h 71"/>
                  <a:gd name="T32" fmla="*/ 59 w 98"/>
                  <a:gd name="T33" fmla="*/ 33 h 71"/>
                  <a:gd name="T34" fmla="*/ 53 w 98"/>
                  <a:gd name="T35" fmla="*/ 48 h 71"/>
                  <a:gd name="T36" fmla="*/ 76 w 98"/>
                  <a:gd name="T37" fmla="*/ 71 h 71"/>
                  <a:gd name="T38" fmla="*/ 98 w 98"/>
                  <a:gd name="T39" fmla="*/ 48 h 71"/>
                  <a:gd name="T40" fmla="*/ 76 w 98"/>
                  <a:gd name="T41" fmla="*/ 26 h 71"/>
                  <a:gd name="T42" fmla="*/ 15 w 98"/>
                  <a:gd name="T43" fmla="*/ 53 h 71"/>
                  <a:gd name="T44" fmla="*/ 5 w 98"/>
                  <a:gd name="T45" fmla="*/ 43 h 71"/>
                  <a:gd name="T46" fmla="*/ 15 w 98"/>
                  <a:gd name="T47" fmla="*/ 33 h 71"/>
                  <a:gd name="T48" fmla="*/ 25 w 98"/>
                  <a:gd name="T49" fmla="*/ 43 h 71"/>
                  <a:gd name="T50" fmla="*/ 15 w 98"/>
                  <a:gd name="T51" fmla="*/ 53 h 71"/>
                  <a:gd name="T52" fmla="*/ 43 w 98"/>
                  <a:gd name="T53" fmla="*/ 26 h 71"/>
                  <a:gd name="T54" fmla="*/ 33 w 98"/>
                  <a:gd name="T55" fmla="*/ 15 h 71"/>
                  <a:gd name="T56" fmla="*/ 43 w 98"/>
                  <a:gd name="T57" fmla="*/ 5 h 71"/>
                  <a:gd name="T58" fmla="*/ 53 w 98"/>
                  <a:gd name="T59" fmla="*/ 15 h 71"/>
                  <a:gd name="T60" fmla="*/ 43 w 98"/>
                  <a:gd name="T61" fmla="*/ 26 h 71"/>
                  <a:gd name="T62" fmla="*/ 76 w 98"/>
                  <a:gd name="T63" fmla="*/ 66 h 71"/>
                  <a:gd name="T64" fmla="*/ 58 w 98"/>
                  <a:gd name="T65" fmla="*/ 48 h 71"/>
                  <a:gd name="T66" fmla="*/ 76 w 98"/>
                  <a:gd name="T67" fmla="*/ 31 h 71"/>
                  <a:gd name="T68" fmla="*/ 93 w 98"/>
                  <a:gd name="T69" fmla="*/ 48 h 71"/>
                  <a:gd name="T70" fmla="*/ 76 w 98"/>
                  <a:gd name="T71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71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name="adj" fmla="val 110108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avLst/>
                    <a:gdLst>
                      <a:gd name="T0" fmla="*/ 82 w 82"/>
                      <a:gd name="T1" fmla="*/ 49 h 89"/>
                      <a:gd name="T2" fmla="*/ 75 w 82"/>
                      <a:gd name="T3" fmla="*/ 42 h 89"/>
                      <a:gd name="T4" fmla="*/ 74 w 82"/>
                      <a:gd name="T5" fmla="*/ 42 h 89"/>
                      <a:gd name="T6" fmla="*/ 67 w 82"/>
                      <a:gd name="T7" fmla="*/ 48 h 89"/>
                      <a:gd name="T8" fmla="*/ 67 w 82"/>
                      <a:gd name="T9" fmla="*/ 42 h 89"/>
                      <a:gd name="T10" fmla="*/ 60 w 82"/>
                      <a:gd name="T11" fmla="*/ 35 h 89"/>
                      <a:gd name="T12" fmla="*/ 60 w 82"/>
                      <a:gd name="T13" fmla="*/ 35 h 89"/>
                      <a:gd name="T14" fmla="*/ 53 w 82"/>
                      <a:gd name="T15" fmla="*/ 41 h 89"/>
                      <a:gd name="T16" fmla="*/ 53 w 82"/>
                      <a:gd name="T17" fmla="*/ 34 h 89"/>
                      <a:gd name="T18" fmla="*/ 46 w 82"/>
                      <a:gd name="T19" fmla="*/ 28 h 89"/>
                      <a:gd name="T20" fmla="*/ 45 w 82"/>
                      <a:gd name="T21" fmla="*/ 28 h 89"/>
                      <a:gd name="T22" fmla="*/ 39 w 82"/>
                      <a:gd name="T23" fmla="*/ 33 h 89"/>
                      <a:gd name="T24" fmla="*/ 39 w 82"/>
                      <a:gd name="T25" fmla="*/ 6 h 89"/>
                      <a:gd name="T26" fmla="*/ 32 w 82"/>
                      <a:gd name="T27" fmla="*/ 0 h 89"/>
                      <a:gd name="T28" fmla="*/ 31 w 82"/>
                      <a:gd name="T29" fmla="*/ 0 h 89"/>
                      <a:gd name="T30" fmla="*/ 24 w 82"/>
                      <a:gd name="T31" fmla="*/ 6 h 89"/>
                      <a:gd name="T32" fmla="*/ 24 w 82"/>
                      <a:gd name="T33" fmla="*/ 65 h 89"/>
                      <a:gd name="T34" fmla="*/ 13 w 82"/>
                      <a:gd name="T35" fmla="*/ 54 h 89"/>
                      <a:gd name="T36" fmla="*/ 3 w 82"/>
                      <a:gd name="T37" fmla="*/ 54 h 89"/>
                      <a:gd name="T38" fmla="*/ 3 w 82"/>
                      <a:gd name="T39" fmla="*/ 55 h 89"/>
                      <a:gd name="T40" fmla="*/ 3 w 82"/>
                      <a:gd name="T41" fmla="*/ 64 h 89"/>
                      <a:gd name="T42" fmla="*/ 24 w 82"/>
                      <a:gd name="T43" fmla="*/ 87 h 89"/>
                      <a:gd name="T44" fmla="*/ 28 w 82"/>
                      <a:gd name="T45" fmla="*/ 89 h 89"/>
                      <a:gd name="T46" fmla="*/ 76 w 82"/>
                      <a:gd name="T47" fmla="*/ 89 h 89"/>
                      <a:gd name="T48" fmla="*/ 82 w 82"/>
                      <a:gd name="T49" fmla="*/ 84 h 89"/>
                      <a:gd name="T50" fmla="*/ 82 w 82"/>
                      <a:gd name="T51" fmla="*/ 84 h 89"/>
                      <a:gd name="T52" fmla="*/ 82 w 82"/>
                      <a:gd name="T53" fmla="*/ 84 h 89"/>
                      <a:gd name="T54" fmla="*/ 82 w 82"/>
                      <a:gd name="T55" fmla="*/ 4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82" h="89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avLst/>
                    <a:gdLst>
                      <a:gd name="T0" fmla="*/ 15 w 15"/>
                      <a:gd name="T1" fmla="*/ 15 w 15"/>
                      <a:gd name="T2" fmla="*/ 0 w 15"/>
                      <a:gd name="T3" fmla="*/ 15 w 15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>
                    <a:off x="11629236" y="2984108"/>
                    <a:ext cx="0" cy="28818"/>
                  </a:xfrm>
                  <a:custGeom>
                    <a:avLst/>
                    <a:gdLst>
                      <a:gd name="T0" fmla="*/ 0 h 16"/>
                      <a:gd name="T1" fmla="*/ 0 h 16"/>
                      <a:gd name="T2" fmla="*/ 16 h 16"/>
                      <a:gd name="T3" fmla="*/ 0 h 16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avLst/>
                    <a:gdLst>
                      <a:gd name="T0" fmla="*/ 10 w 10"/>
                      <a:gd name="T1" fmla="*/ 9 h 9"/>
                      <a:gd name="T2" fmla="*/ 10 w 10"/>
                      <a:gd name="T3" fmla="*/ 9 h 9"/>
                      <a:gd name="T4" fmla="*/ 0 w 10"/>
                      <a:gd name="T5" fmla="*/ 0 h 9"/>
                      <a:gd name="T6" fmla="*/ 10 w 10"/>
                      <a:gd name="T7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9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avLst/>
                    <a:gdLst>
                      <a:gd name="T0" fmla="*/ 17 w 17"/>
                      <a:gd name="T1" fmla="*/ 17 w 17"/>
                      <a:gd name="T2" fmla="*/ 0 w 17"/>
                      <a:gd name="T3" fmla="*/ 17 w 1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avLst/>
                    <a:gdLst>
                      <a:gd name="T0" fmla="*/ 9 w 9"/>
                      <a:gd name="T1" fmla="*/ 0 h 9"/>
                      <a:gd name="T2" fmla="*/ 9 w 9"/>
                      <a:gd name="T3" fmla="*/ 0 h 9"/>
                      <a:gd name="T4" fmla="*/ 0 w 9"/>
                      <a:gd name="T5" fmla="*/ 9 h 9"/>
                      <a:gd name="T6" fmla="*/ 9 w 9"/>
                      <a:gd name="T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>
                  <a:off x="6204167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>
                  <a:off x="6238390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>
                  <a:off x="6272611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>
                  <a:off x="6306834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avLst/>
                  <a:gdLst>
                    <a:gd name="T0" fmla="*/ 26 w 56"/>
                    <a:gd name="T1" fmla="*/ 0 h 55"/>
                    <a:gd name="T2" fmla="*/ 9 w 56"/>
                    <a:gd name="T3" fmla="*/ 17 h 55"/>
                    <a:gd name="T4" fmla="*/ 9 w 56"/>
                    <a:gd name="T5" fmla="*/ 47 h 55"/>
                    <a:gd name="T6" fmla="*/ 39 w 56"/>
                    <a:gd name="T7" fmla="*/ 47 h 55"/>
                    <a:gd name="T8" fmla="*/ 56 w 56"/>
                    <a:gd name="T9" fmla="*/ 3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avLst/>
                  <a:gdLst>
                    <a:gd name="T0" fmla="*/ 30 w 30"/>
                    <a:gd name="T1" fmla="*/ 3 h 15"/>
                    <a:gd name="T2" fmla="*/ 8 w 30"/>
                    <a:gd name="T3" fmla="*/ 8 h 15"/>
                    <a:gd name="T4" fmla="*/ 0 w 30"/>
                    <a:gd name="T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avLst/>
                  <a:gdLst>
                    <a:gd name="T0" fmla="*/ 0 w 15"/>
                    <a:gd name="T1" fmla="*/ 29 h 29"/>
                    <a:gd name="T2" fmla="*/ 8 w 15"/>
                    <a:gd name="T3" fmla="*/ 22 h 29"/>
                    <a:gd name="T4" fmla="*/ 13 w 1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avLst/>
                  <a:gdLst>
                    <a:gd name="T0" fmla="*/ 30 w 56"/>
                    <a:gd name="T1" fmla="*/ 55 h 55"/>
                    <a:gd name="T2" fmla="*/ 47 w 56"/>
                    <a:gd name="T3" fmla="*/ 38 h 55"/>
                    <a:gd name="T4" fmla="*/ 47 w 56"/>
                    <a:gd name="T5" fmla="*/ 8 h 55"/>
                    <a:gd name="T6" fmla="*/ 17 w 56"/>
                    <a:gd name="T7" fmla="*/ 8 h 55"/>
                    <a:gd name="T8" fmla="*/ 0 w 56"/>
                    <a:gd name="T9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avLst/>
                  <a:gdLst>
                    <a:gd name="T0" fmla="*/ 0 w 30"/>
                    <a:gd name="T1" fmla="*/ 12 h 15"/>
                    <a:gd name="T2" fmla="*/ 22 w 30"/>
                    <a:gd name="T3" fmla="*/ 7 h 15"/>
                    <a:gd name="T4" fmla="*/ 30 w 30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avLst/>
                  <a:gdLst>
                    <a:gd name="T0" fmla="*/ 15 w 15"/>
                    <a:gd name="T1" fmla="*/ 0 h 29"/>
                    <a:gd name="T2" fmla="*/ 7 w 15"/>
                    <a:gd name="T3" fmla="*/ 7 h 29"/>
                    <a:gd name="T4" fmla="*/ 2 w 15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2" y="166547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2" y="2745135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9" y="4898843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rot="1634129" flipH="1">
            <a:off x="2258728" y="8251005"/>
            <a:ext cx="174860" cy="178256"/>
          </a:xfrm>
          <a:prstGeom prst="star5">
            <a:avLst>
              <a:gd name="adj" fmla="val 33296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研究方法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name="adj" fmla="val 2793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rot="16200000" flipV="1">
                  <a:off x="7598724" y="625755"/>
                  <a:ext cx="852363" cy="888354"/>
                </a:xfrm>
                <a:custGeom>
                  <a:avLst/>
                  <a:gdLst>
                    <a:gd name="connsiteX0" fmla="*/ 852363 w 852363"/>
                    <a:gd name="connsiteY0" fmla="*/ 0 h 888354"/>
                    <a:gd name="connsiteX1" fmla="*/ 153927 w 852363"/>
                    <a:gd name="connsiteY1" fmla="*/ 0 h 888354"/>
                    <a:gd name="connsiteX2" fmla="*/ 142700 w 852363"/>
                    <a:gd name="connsiteY2" fmla="*/ 111372 h 888354"/>
                    <a:gd name="connsiteX3" fmla="*/ 48904 w 852363"/>
                    <a:gd name="connsiteY3" fmla="*/ 334273 h 888354"/>
                    <a:gd name="connsiteX4" fmla="*/ 0 w 852363"/>
                    <a:gd name="connsiteY4" fmla="*/ 393545 h 888354"/>
                    <a:gd name="connsiteX5" fmla="*/ 494809 w 852363"/>
                    <a:gd name="connsiteY5" fmla="*/ 888354 h 888354"/>
                    <a:gd name="connsiteX6" fmla="*/ 551411 w 852363"/>
                    <a:gd name="connsiteY6" fmla="*/ 826076 h 888354"/>
                    <a:gd name="connsiteX7" fmla="*/ 846262 w 852363"/>
                    <a:gd name="connsiteY7" fmla="*/ 120815 h 888354"/>
                    <a:gd name="connsiteX8" fmla="*/ 852363 w 852363"/>
                    <a:gd name="connsiteY8" fmla="*/ 0 h 888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363" h="888354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rot="16200000" flipV="1">
                  <a:off x="8533476" y="642452"/>
                  <a:ext cx="858163" cy="864086"/>
                </a:xfrm>
                <a:custGeom>
                  <a:avLst/>
                  <a:gdLst>
                    <a:gd name="connsiteX0" fmla="*/ 858163 w 858163"/>
                    <a:gd name="connsiteY0" fmla="*/ 864086 h 864086"/>
                    <a:gd name="connsiteX1" fmla="*/ 853725 w 858163"/>
                    <a:gd name="connsiteY1" fmla="*/ 776187 h 864086"/>
                    <a:gd name="connsiteX2" fmla="*/ 558874 w 858163"/>
                    <a:gd name="connsiteY2" fmla="*/ 70926 h 864086"/>
                    <a:gd name="connsiteX3" fmla="*/ 494412 w 858163"/>
                    <a:gd name="connsiteY3" fmla="*/ 0 h 864086"/>
                    <a:gd name="connsiteX4" fmla="*/ 0 w 858163"/>
                    <a:gd name="connsiteY4" fmla="*/ 494412 h 864086"/>
                    <a:gd name="connsiteX5" fmla="*/ 56367 w 858163"/>
                    <a:gd name="connsiteY5" fmla="*/ 562729 h 864086"/>
                    <a:gd name="connsiteX6" fmla="*/ 150163 w 858163"/>
                    <a:gd name="connsiteY6" fmla="*/ 785630 h 864086"/>
                    <a:gd name="connsiteX7" fmla="*/ 158072 w 858163"/>
                    <a:gd name="connsiteY7" fmla="*/ 864086 h 864086"/>
                    <a:gd name="connsiteX8" fmla="*/ 858163 w 858163"/>
                    <a:gd name="connsiteY8" fmla="*/ 864086 h 86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8163" h="864086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rot="16200000" flipV="1">
                  <a:off x="7153588" y="1047864"/>
                  <a:ext cx="892845" cy="872100"/>
                </a:xfrm>
                <a:custGeom>
                  <a:avLst/>
                  <a:gdLst>
                    <a:gd name="connsiteX0" fmla="*/ 892845 w 892845"/>
                    <a:gd name="connsiteY0" fmla="*/ 493707 h 872100"/>
                    <a:gd name="connsiteX1" fmla="*/ 399139 w 892845"/>
                    <a:gd name="connsiteY1" fmla="*/ 0 h 872100"/>
                    <a:gd name="connsiteX2" fmla="*/ 314751 w 892845"/>
                    <a:gd name="connsiteY2" fmla="*/ 69627 h 872100"/>
                    <a:gd name="connsiteX3" fmla="*/ 91850 w 892845"/>
                    <a:gd name="connsiteY3" fmla="*/ 163423 h 872100"/>
                    <a:gd name="connsiteX4" fmla="*/ 0 w 892845"/>
                    <a:gd name="connsiteY4" fmla="*/ 172682 h 872100"/>
                    <a:gd name="connsiteX5" fmla="*/ 0 w 892845"/>
                    <a:gd name="connsiteY5" fmla="*/ 872100 h 872100"/>
                    <a:gd name="connsiteX6" fmla="*/ 101293 w 892845"/>
                    <a:gd name="connsiteY6" fmla="*/ 866985 h 872100"/>
                    <a:gd name="connsiteX7" fmla="*/ 806554 w 892845"/>
                    <a:gd name="connsiteY7" fmla="*/ 572134 h 872100"/>
                    <a:gd name="connsiteX8" fmla="*/ 892845 w 892845"/>
                    <a:gd name="connsiteY8" fmla="*/ 493707 h 87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845" h="872100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rot="16200000" flipV="1">
                  <a:off x="8933047" y="1060663"/>
                  <a:ext cx="879105" cy="860243"/>
                </a:xfrm>
                <a:custGeom>
                  <a:avLst/>
                  <a:gdLst>
                    <a:gd name="connsiteX0" fmla="*/ 879105 w 879105"/>
                    <a:gd name="connsiteY0" fmla="*/ 365905 h 860243"/>
                    <a:gd name="connsiteX1" fmla="*/ 806554 w 879105"/>
                    <a:gd name="connsiteY1" fmla="*/ 299966 h 860243"/>
                    <a:gd name="connsiteX2" fmla="*/ 101293 w 879105"/>
                    <a:gd name="connsiteY2" fmla="*/ 5115 h 860243"/>
                    <a:gd name="connsiteX3" fmla="*/ 0 w 879105"/>
                    <a:gd name="connsiteY3" fmla="*/ 0 h 860243"/>
                    <a:gd name="connsiteX4" fmla="*/ 0 w 879105"/>
                    <a:gd name="connsiteY4" fmla="*/ 699417 h 860243"/>
                    <a:gd name="connsiteX5" fmla="*/ 91850 w 879105"/>
                    <a:gd name="connsiteY5" fmla="*/ 708677 h 860243"/>
                    <a:gd name="connsiteX6" fmla="*/ 314751 w 879105"/>
                    <a:gd name="connsiteY6" fmla="*/ 802473 h 860243"/>
                    <a:gd name="connsiteX7" fmla="*/ 384768 w 879105"/>
                    <a:gd name="connsiteY7" fmla="*/ 860243 h 860243"/>
                    <a:gd name="connsiteX8" fmla="*/ 879105 w 879105"/>
                    <a:gd name="connsiteY8" fmla="*/ 365905 h 86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9105" h="860243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rot="16200000" flipV="1">
                  <a:off x="7143169" y="1995746"/>
                  <a:ext cx="899321" cy="859943"/>
                </a:xfrm>
                <a:custGeom>
                  <a:avLst/>
                  <a:gdLst>
                    <a:gd name="connsiteX0" fmla="*/ 899321 w 899321"/>
                    <a:gd name="connsiteY0" fmla="*/ 859943 h 859943"/>
                    <a:gd name="connsiteX1" fmla="*/ 899321 w 899321"/>
                    <a:gd name="connsiteY1" fmla="*/ 161624 h 859943"/>
                    <a:gd name="connsiteX2" fmla="*/ 785630 w 899321"/>
                    <a:gd name="connsiteY2" fmla="*/ 150163 h 859943"/>
                    <a:gd name="connsiteX3" fmla="*/ 562729 w 899321"/>
                    <a:gd name="connsiteY3" fmla="*/ 56367 h 859943"/>
                    <a:gd name="connsiteX4" fmla="*/ 494412 w 899321"/>
                    <a:gd name="connsiteY4" fmla="*/ 0 h 859943"/>
                    <a:gd name="connsiteX5" fmla="*/ 0 w 899321"/>
                    <a:gd name="connsiteY5" fmla="*/ 494412 h 859943"/>
                    <a:gd name="connsiteX6" fmla="*/ 70926 w 899321"/>
                    <a:gd name="connsiteY6" fmla="*/ 558874 h 859943"/>
                    <a:gd name="connsiteX7" fmla="*/ 776187 w 899321"/>
                    <a:gd name="connsiteY7" fmla="*/ 853725 h 859943"/>
                    <a:gd name="connsiteX8" fmla="*/ 899321 w 899321"/>
                    <a:gd name="connsiteY8" fmla="*/ 859943 h 85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9321" h="859943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rot="16200000" flipV="1">
                  <a:off x="8932247" y="1995153"/>
                  <a:ext cx="890673" cy="852480"/>
                </a:xfrm>
                <a:custGeom>
                  <a:avLst/>
                  <a:gdLst>
                    <a:gd name="connsiteX0" fmla="*/ 890673 w 890673"/>
                    <a:gd name="connsiteY0" fmla="*/ 698318 h 852480"/>
                    <a:gd name="connsiteX1" fmla="*/ 890673 w 890673"/>
                    <a:gd name="connsiteY1" fmla="*/ 0 h 852480"/>
                    <a:gd name="connsiteX2" fmla="*/ 767539 w 890673"/>
                    <a:gd name="connsiteY2" fmla="*/ 6218 h 852480"/>
                    <a:gd name="connsiteX3" fmla="*/ 62278 w 890673"/>
                    <a:gd name="connsiteY3" fmla="*/ 301069 h 852480"/>
                    <a:gd name="connsiteX4" fmla="*/ 0 w 890673"/>
                    <a:gd name="connsiteY4" fmla="*/ 357671 h 852480"/>
                    <a:gd name="connsiteX5" fmla="*/ 494809 w 890673"/>
                    <a:gd name="connsiteY5" fmla="*/ 852480 h 852480"/>
                    <a:gd name="connsiteX6" fmla="*/ 554081 w 890673"/>
                    <a:gd name="connsiteY6" fmla="*/ 803576 h 852480"/>
                    <a:gd name="connsiteX7" fmla="*/ 776982 w 890673"/>
                    <a:gd name="connsiteY7" fmla="*/ 709780 h 852480"/>
                    <a:gd name="connsiteX8" fmla="*/ 890673 w 890673"/>
                    <a:gd name="connsiteY8" fmla="*/ 698318 h 85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0673" h="852480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rot="16200000" flipV="1">
                  <a:off x="8534528" y="2407384"/>
                  <a:ext cx="871424" cy="879452"/>
                </a:xfrm>
                <a:custGeom>
                  <a:avLst/>
                  <a:gdLst>
                    <a:gd name="connsiteX0" fmla="*/ 871424 w 871424"/>
                    <a:gd name="connsiteY0" fmla="*/ 493707 h 879452"/>
                    <a:gd name="connsiteX1" fmla="*/ 377717 w 871424"/>
                    <a:gd name="connsiteY1" fmla="*/ 0 h 879452"/>
                    <a:gd name="connsiteX2" fmla="*/ 299290 w 871424"/>
                    <a:gd name="connsiteY2" fmla="*/ 86292 h 879452"/>
                    <a:gd name="connsiteX3" fmla="*/ 4439 w 871424"/>
                    <a:gd name="connsiteY3" fmla="*/ 791553 h 879452"/>
                    <a:gd name="connsiteX4" fmla="*/ 0 w 871424"/>
                    <a:gd name="connsiteY4" fmla="*/ 879452 h 879452"/>
                    <a:gd name="connsiteX5" fmla="*/ 700092 w 871424"/>
                    <a:gd name="connsiteY5" fmla="*/ 879452 h 879452"/>
                    <a:gd name="connsiteX6" fmla="*/ 708001 w 871424"/>
                    <a:gd name="connsiteY6" fmla="*/ 800996 h 879452"/>
                    <a:gd name="connsiteX7" fmla="*/ 801797 w 871424"/>
                    <a:gd name="connsiteY7" fmla="*/ 578095 h 879452"/>
                    <a:gd name="connsiteX8" fmla="*/ 871424 w 871424"/>
                    <a:gd name="connsiteY8" fmla="*/ 493707 h 87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1424" h="879452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rot="16200000" flipV="1">
                  <a:off x="7589154" y="2404555"/>
                  <a:ext cx="861229" cy="898628"/>
                </a:xfrm>
                <a:custGeom>
                  <a:avLst/>
                  <a:gdLst>
                    <a:gd name="connsiteX0" fmla="*/ 861229 w 861229"/>
                    <a:gd name="connsiteY0" fmla="*/ 404291 h 898628"/>
                    <a:gd name="connsiteX1" fmla="*/ 803459 w 861229"/>
                    <a:gd name="connsiteY1" fmla="*/ 334273 h 898628"/>
                    <a:gd name="connsiteX2" fmla="*/ 709663 w 861229"/>
                    <a:gd name="connsiteY2" fmla="*/ 111372 h 898628"/>
                    <a:gd name="connsiteX3" fmla="*/ 698436 w 861229"/>
                    <a:gd name="connsiteY3" fmla="*/ 0 h 898628"/>
                    <a:gd name="connsiteX4" fmla="*/ 0 w 861229"/>
                    <a:gd name="connsiteY4" fmla="*/ 0 h 898628"/>
                    <a:gd name="connsiteX5" fmla="*/ 6101 w 861229"/>
                    <a:gd name="connsiteY5" fmla="*/ 120815 h 898628"/>
                    <a:gd name="connsiteX6" fmla="*/ 300952 w 861229"/>
                    <a:gd name="connsiteY6" fmla="*/ 826076 h 898628"/>
                    <a:gd name="connsiteX7" fmla="*/ 366892 w 861229"/>
                    <a:gd name="connsiteY7" fmla="*/ 898628 h 898628"/>
                    <a:gd name="connsiteX8" fmla="*/ 861229 w 861229"/>
                    <a:gd name="connsiteY8" fmla="*/ 404291 h 898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1229" h="898628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5">
              <a:off x="5635737" y="4764911"/>
              <a:ext cx="383453" cy="2088781"/>
            </a:xfrm>
            <a:custGeom>
              <a:avLst/>
              <a:gdLst>
                <a:gd name="connsiteX0" fmla="*/ 0 w 383453"/>
                <a:gd name="connsiteY0" fmla="*/ 0 h 2033432"/>
                <a:gd name="connsiteX1" fmla="*/ 383453 w 383453"/>
                <a:gd name="connsiteY1" fmla="*/ 0 h 2033432"/>
                <a:gd name="connsiteX2" fmla="*/ 383453 w 383453"/>
                <a:gd name="connsiteY2" fmla="*/ 2033432 h 2033432"/>
                <a:gd name="connsiteX3" fmla="*/ 0 w 383453"/>
                <a:gd name="connsiteY3" fmla="*/ 2033432 h 2033432"/>
                <a:gd name="connsiteX4" fmla="*/ 0 w 383453"/>
                <a:gd name="connsiteY4" fmla="*/ 0 h 2033432"/>
                <a:gd name="connsiteX0-1" fmla="*/ 0 w 383453"/>
                <a:gd name="connsiteY0-2" fmla="*/ 0 h 2048319"/>
                <a:gd name="connsiteX1-3" fmla="*/ 383453 w 383453"/>
                <a:gd name="connsiteY1-4" fmla="*/ 0 h 2048319"/>
                <a:gd name="connsiteX2-5" fmla="*/ 383453 w 383453"/>
                <a:gd name="connsiteY2-6" fmla="*/ 2033432 h 2048319"/>
                <a:gd name="connsiteX3-7" fmla="*/ 0 w 383453"/>
                <a:gd name="connsiteY3-8" fmla="*/ 2033432 h 2048319"/>
                <a:gd name="connsiteX4-9" fmla="*/ 0 w 383453"/>
                <a:gd name="connsiteY4-10" fmla="*/ 0 h 2048319"/>
                <a:gd name="connsiteX0-11" fmla="*/ 0 w 383453"/>
                <a:gd name="connsiteY0-12" fmla="*/ 0 h 2060290"/>
                <a:gd name="connsiteX1-13" fmla="*/ 383453 w 383453"/>
                <a:gd name="connsiteY1-14" fmla="*/ 0 h 2060290"/>
                <a:gd name="connsiteX2-15" fmla="*/ 383453 w 383453"/>
                <a:gd name="connsiteY2-16" fmla="*/ 2033432 h 2060290"/>
                <a:gd name="connsiteX3-17" fmla="*/ 0 w 383453"/>
                <a:gd name="connsiteY3-18" fmla="*/ 2033432 h 2060290"/>
                <a:gd name="connsiteX4-19" fmla="*/ 0 w 383453"/>
                <a:gd name="connsiteY4-20" fmla="*/ 0 h 2060290"/>
                <a:gd name="connsiteX0-21" fmla="*/ 0 w 383453"/>
                <a:gd name="connsiteY0-22" fmla="*/ 0 h 2075504"/>
                <a:gd name="connsiteX1-23" fmla="*/ 383453 w 383453"/>
                <a:gd name="connsiteY1-24" fmla="*/ 0 h 2075504"/>
                <a:gd name="connsiteX2-25" fmla="*/ 383453 w 383453"/>
                <a:gd name="connsiteY2-26" fmla="*/ 2033432 h 2075504"/>
                <a:gd name="connsiteX3-27" fmla="*/ 0 w 383453"/>
                <a:gd name="connsiteY3-28" fmla="*/ 2033432 h 2075504"/>
                <a:gd name="connsiteX4-29" fmla="*/ 0 w 383453"/>
                <a:gd name="connsiteY4-30" fmla="*/ 0 h 2075504"/>
                <a:gd name="connsiteX0-31" fmla="*/ 0 w 383453"/>
                <a:gd name="connsiteY0-32" fmla="*/ 0 h 2085394"/>
                <a:gd name="connsiteX1-33" fmla="*/ 383453 w 383453"/>
                <a:gd name="connsiteY1-34" fmla="*/ 0 h 2085394"/>
                <a:gd name="connsiteX2-35" fmla="*/ 383453 w 383453"/>
                <a:gd name="connsiteY2-36" fmla="*/ 2033432 h 2085394"/>
                <a:gd name="connsiteX3-37" fmla="*/ 0 w 383453"/>
                <a:gd name="connsiteY3-38" fmla="*/ 2033432 h 2085394"/>
                <a:gd name="connsiteX4-39" fmla="*/ 0 w 383453"/>
                <a:gd name="connsiteY4-40" fmla="*/ 0 h 2085394"/>
                <a:gd name="connsiteX0-41" fmla="*/ 0 w 383453"/>
                <a:gd name="connsiteY0-42" fmla="*/ 0 h 2088781"/>
                <a:gd name="connsiteX1-43" fmla="*/ 383453 w 383453"/>
                <a:gd name="connsiteY1-44" fmla="*/ 0 h 2088781"/>
                <a:gd name="connsiteX2-45" fmla="*/ 383453 w 383453"/>
                <a:gd name="connsiteY2-46" fmla="*/ 2033432 h 2088781"/>
                <a:gd name="connsiteX3-47" fmla="*/ 0 w 383453"/>
                <a:gd name="connsiteY3-48" fmla="*/ 2033432 h 2088781"/>
                <a:gd name="connsiteX4-49" fmla="*/ 0 w 383453"/>
                <a:gd name="connsiteY4-50" fmla="*/ 0 h 20887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83453" h="2088781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2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0" y="3846285"/>
              <a:ext cx="11352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5" y="1662793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2" name="文本框 201"/>
          <p:cNvSpPr txBox="1"/>
          <p:nvPr/>
        </p:nvSpPr>
        <p:spPr>
          <a:xfrm>
            <a:off x="8186059" y="2823937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3" name="文本框 202"/>
          <p:cNvSpPr txBox="1"/>
          <p:nvPr/>
        </p:nvSpPr>
        <p:spPr>
          <a:xfrm>
            <a:off x="8069943" y="4188279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文献综述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论文框架</a:t>
            </a: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57917" y="2076829"/>
              <a:ext cx="41870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-3600000">
              <a:off x="6991184" y="4172377"/>
              <a:ext cx="49404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rot="14400000" flipH="1">
              <a:off x="4399757" y="3937795"/>
              <a:ext cx="1069975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14400000" flipH="1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rot="3599874" flipH="1">
              <a:off x="4626517" y="4195396"/>
              <a:ext cx="511679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31453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057533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数据支撑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6" y="2927350"/>
              <a:ext cx="57419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T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6" y="45275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687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1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0954980" flipV="1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avLst/>
                <a:gdLst>
                  <a:gd name="T0" fmla="*/ 30 w 75"/>
                  <a:gd name="T1" fmla="*/ 55 h 87"/>
                  <a:gd name="T2" fmla="*/ 27 w 75"/>
                  <a:gd name="T3" fmla="*/ 38 h 87"/>
                  <a:gd name="T4" fmla="*/ 33 w 75"/>
                  <a:gd name="T5" fmla="*/ 39 h 87"/>
                  <a:gd name="T6" fmla="*/ 44 w 75"/>
                  <a:gd name="T7" fmla="*/ 47 h 87"/>
                  <a:gd name="T8" fmla="*/ 30 w 75"/>
                  <a:gd name="T9" fmla="*/ 55 h 87"/>
                  <a:gd name="T10" fmla="*/ 60 w 75"/>
                  <a:gd name="T11" fmla="*/ 25 h 87"/>
                  <a:gd name="T12" fmla="*/ 69 w 75"/>
                  <a:gd name="T13" fmla="*/ 27 h 87"/>
                  <a:gd name="T14" fmla="*/ 68 w 75"/>
                  <a:gd name="T15" fmla="*/ 44 h 87"/>
                  <a:gd name="T16" fmla="*/ 63 w 75"/>
                  <a:gd name="T17" fmla="*/ 39 h 87"/>
                  <a:gd name="T18" fmla="*/ 55 w 75"/>
                  <a:gd name="T19" fmla="*/ 31 h 87"/>
                  <a:gd name="T20" fmla="*/ 68 w 75"/>
                  <a:gd name="T21" fmla="*/ 24 h 87"/>
                  <a:gd name="T22" fmla="*/ 9 w 75"/>
                  <a:gd name="T23" fmla="*/ 27 h 87"/>
                  <a:gd name="T24" fmla="*/ 13 w 75"/>
                  <a:gd name="T25" fmla="*/ 34 h 87"/>
                  <a:gd name="T26" fmla="*/ 24 w 75"/>
                  <a:gd name="T27" fmla="*/ 40 h 87"/>
                  <a:gd name="T28" fmla="*/ 21 w 75"/>
                  <a:gd name="T29" fmla="*/ 55 h 87"/>
                  <a:gd name="T30" fmla="*/ 63 w 75"/>
                  <a:gd name="T31" fmla="*/ 23 h 87"/>
                  <a:gd name="T32" fmla="*/ 61 w 75"/>
                  <a:gd name="T33" fmla="*/ 21 h 87"/>
                  <a:gd name="T34" fmla="*/ 63 w 75"/>
                  <a:gd name="T35" fmla="*/ 17 h 87"/>
                  <a:gd name="T36" fmla="*/ 30 w 75"/>
                  <a:gd name="T37" fmla="*/ 14 h 87"/>
                  <a:gd name="T38" fmla="*/ 32 w 75"/>
                  <a:gd name="T39" fmla="*/ 10 h 87"/>
                  <a:gd name="T40" fmla="*/ 31 w 75"/>
                  <a:gd name="T41" fmla="*/ 14 h 87"/>
                  <a:gd name="T42" fmla="*/ 24 w 75"/>
                  <a:gd name="T43" fmla="*/ 7 h 87"/>
                  <a:gd name="T44" fmla="*/ 30 w 75"/>
                  <a:gd name="T45" fmla="*/ 9 h 87"/>
                  <a:gd name="T46" fmla="*/ 30 w 75"/>
                  <a:gd name="T47" fmla="*/ 17 h 87"/>
                  <a:gd name="T48" fmla="*/ 35 w 75"/>
                  <a:gd name="T49" fmla="*/ 11 h 87"/>
                  <a:gd name="T50" fmla="*/ 37 w 75"/>
                  <a:gd name="T51" fmla="*/ 15 h 87"/>
                  <a:gd name="T52" fmla="*/ 33 w 75"/>
                  <a:gd name="T53" fmla="*/ 17 h 87"/>
                  <a:gd name="T54" fmla="*/ 22 w 75"/>
                  <a:gd name="T55" fmla="*/ 26 h 87"/>
                  <a:gd name="T56" fmla="*/ 14 w 75"/>
                  <a:gd name="T57" fmla="*/ 32 h 87"/>
                  <a:gd name="T58" fmla="*/ 10 w 75"/>
                  <a:gd name="T59" fmla="*/ 25 h 87"/>
                  <a:gd name="T60" fmla="*/ 17 w 75"/>
                  <a:gd name="T61" fmla="*/ 11 h 87"/>
                  <a:gd name="T62" fmla="*/ 23 w 75"/>
                  <a:gd name="T63" fmla="*/ 8 h 87"/>
                  <a:gd name="T64" fmla="*/ 34 w 75"/>
                  <a:gd name="T65" fmla="*/ 6 h 87"/>
                  <a:gd name="T66" fmla="*/ 46 w 75"/>
                  <a:gd name="T67" fmla="*/ 7 h 87"/>
                  <a:gd name="T68" fmla="*/ 46 w 75"/>
                  <a:gd name="T69" fmla="*/ 10 h 87"/>
                  <a:gd name="T70" fmla="*/ 27 w 75"/>
                  <a:gd name="T71" fmla="*/ 7 h 87"/>
                  <a:gd name="T72" fmla="*/ 32 w 75"/>
                  <a:gd name="T73" fmla="*/ 21 h 87"/>
                  <a:gd name="T74" fmla="*/ 39 w 75"/>
                  <a:gd name="T75" fmla="*/ 17 h 87"/>
                  <a:gd name="T76" fmla="*/ 40 w 75"/>
                  <a:gd name="T77" fmla="*/ 10 h 87"/>
                  <a:gd name="T78" fmla="*/ 40 w 75"/>
                  <a:gd name="T79" fmla="*/ 6 h 87"/>
                  <a:gd name="T80" fmla="*/ 43 w 75"/>
                  <a:gd name="T81" fmla="*/ 6 h 87"/>
                  <a:gd name="T82" fmla="*/ 51 w 75"/>
                  <a:gd name="T83" fmla="*/ 9 h 87"/>
                  <a:gd name="T84" fmla="*/ 55 w 75"/>
                  <a:gd name="T85" fmla="*/ 11 h 87"/>
                  <a:gd name="T86" fmla="*/ 57 w 75"/>
                  <a:gd name="T87" fmla="*/ 14 h 87"/>
                  <a:gd name="T88" fmla="*/ 59 w 75"/>
                  <a:gd name="T89" fmla="*/ 17 h 87"/>
                  <a:gd name="T90" fmla="*/ 57 w 75"/>
                  <a:gd name="T91" fmla="*/ 20 h 87"/>
                  <a:gd name="T92" fmla="*/ 53 w 75"/>
                  <a:gd name="T93" fmla="*/ 33 h 87"/>
                  <a:gd name="T94" fmla="*/ 61 w 75"/>
                  <a:gd name="T95" fmla="*/ 41 h 87"/>
                  <a:gd name="T96" fmla="*/ 65 w 75"/>
                  <a:gd name="T97" fmla="*/ 42 h 87"/>
                  <a:gd name="T98" fmla="*/ 67 w 75"/>
                  <a:gd name="T99" fmla="*/ 48 h 87"/>
                  <a:gd name="T100" fmla="*/ 63 w 75"/>
                  <a:gd name="T101" fmla="*/ 59 h 87"/>
                  <a:gd name="T102" fmla="*/ 46 w 75"/>
                  <a:gd name="T103" fmla="*/ 46 h 87"/>
                  <a:gd name="T104" fmla="*/ 33 w 75"/>
                  <a:gd name="T105" fmla="*/ 36 h 87"/>
                  <a:gd name="T106" fmla="*/ 28 w 75"/>
                  <a:gd name="T107" fmla="*/ 35 h 87"/>
                  <a:gd name="T108" fmla="*/ 22 w 75"/>
                  <a:gd name="T109" fmla="*/ 34 h 87"/>
                  <a:gd name="T110" fmla="*/ 19 w 75"/>
                  <a:gd name="T111" fmla="*/ 32 h 87"/>
                  <a:gd name="T112" fmla="*/ 23 w 75"/>
                  <a:gd name="T113" fmla="*/ 28 h 87"/>
                  <a:gd name="T114" fmla="*/ 54 w 75"/>
                  <a:gd name="T1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" h="87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avLst/>
                <a:gdLst>
                  <a:gd name="T0" fmla="*/ 2 w 16"/>
                  <a:gd name="T1" fmla="*/ 9 h 20"/>
                  <a:gd name="T2" fmla="*/ 3 w 16"/>
                  <a:gd name="T3" fmla="*/ 5 h 20"/>
                  <a:gd name="T4" fmla="*/ 8 w 16"/>
                  <a:gd name="T5" fmla="*/ 2 h 20"/>
                  <a:gd name="T6" fmla="*/ 13 w 16"/>
                  <a:gd name="T7" fmla="*/ 5 h 20"/>
                  <a:gd name="T8" fmla="*/ 14 w 16"/>
                  <a:gd name="T9" fmla="*/ 9 h 20"/>
                  <a:gd name="T10" fmla="*/ 2 w 16"/>
                  <a:gd name="T11" fmla="*/ 9 h 20"/>
                  <a:gd name="T12" fmla="*/ 8 w 16"/>
                  <a:gd name="T13" fmla="*/ 0 h 20"/>
                  <a:gd name="T14" fmla="*/ 0 w 16"/>
                  <a:gd name="T15" fmla="*/ 10 h 20"/>
                  <a:gd name="T16" fmla="*/ 9 w 16"/>
                  <a:gd name="T17" fmla="*/ 20 h 20"/>
                  <a:gd name="T18" fmla="*/ 16 w 16"/>
                  <a:gd name="T19" fmla="*/ 17 h 20"/>
                  <a:gd name="T20" fmla="*/ 14 w 16"/>
                  <a:gd name="T21" fmla="*/ 16 h 20"/>
                  <a:gd name="T22" fmla="*/ 9 w 16"/>
                  <a:gd name="T23" fmla="*/ 18 h 20"/>
                  <a:gd name="T24" fmla="*/ 2 w 16"/>
                  <a:gd name="T25" fmla="*/ 10 h 20"/>
                  <a:gd name="T26" fmla="*/ 16 w 16"/>
                  <a:gd name="T27" fmla="*/ 10 h 20"/>
                  <a:gd name="T28" fmla="*/ 16 w 16"/>
                  <a:gd name="T29" fmla="*/ 9 h 20"/>
                  <a:gd name="T30" fmla="*/ 8 w 16"/>
                  <a:gd name="T3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avLst/>
                <a:gdLst>
                  <a:gd name="T0" fmla="*/ 9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4 w 16"/>
                  <a:gd name="T13" fmla="*/ 16 h 20"/>
                  <a:gd name="T14" fmla="*/ 3 w 16"/>
                  <a:gd name="T15" fmla="*/ 10 h 20"/>
                  <a:gd name="T16" fmla="*/ 4 w 16"/>
                  <a:gd name="T17" fmla="*/ 4 h 20"/>
                  <a:gd name="T18" fmla="*/ 9 w 16"/>
                  <a:gd name="T19" fmla="*/ 2 h 20"/>
                  <a:gd name="T20" fmla="*/ 14 w 16"/>
                  <a:gd name="T21" fmla="*/ 4 h 20"/>
                  <a:gd name="T22" fmla="*/ 16 w 16"/>
                  <a:gd name="T23" fmla="*/ 3 h 20"/>
                  <a:gd name="T24" fmla="*/ 9 w 16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avLst/>
                <a:gdLst>
                  <a:gd name="T0" fmla="*/ 8 w 16"/>
                  <a:gd name="T1" fmla="*/ 18 h 20"/>
                  <a:gd name="T2" fmla="*/ 4 w 16"/>
                  <a:gd name="T3" fmla="*/ 17 h 20"/>
                  <a:gd name="T4" fmla="*/ 2 w 16"/>
                  <a:gd name="T5" fmla="*/ 10 h 20"/>
                  <a:gd name="T6" fmla="*/ 4 w 16"/>
                  <a:gd name="T7" fmla="*/ 3 h 20"/>
                  <a:gd name="T8" fmla="*/ 8 w 16"/>
                  <a:gd name="T9" fmla="*/ 2 h 20"/>
                  <a:gd name="T10" fmla="*/ 12 w 16"/>
                  <a:gd name="T11" fmla="*/ 3 h 20"/>
                  <a:gd name="T12" fmla="*/ 14 w 16"/>
                  <a:gd name="T13" fmla="*/ 10 h 20"/>
                  <a:gd name="T14" fmla="*/ 12 w 16"/>
                  <a:gd name="T15" fmla="*/ 17 h 20"/>
                  <a:gd name="T16" fmla="*/ 8 w 16"/>
                  <a:gd name="T17" fmla="*/ 18 h 20"/>
                  <a:gd name="T18" fmla="*/ 8 w 16"/>
                  <a:gd name="T19" fmla="*/ 0 h 20"/>
                  <a:gd name="T20" fmla="*/ 3 w 16"/>
                  <a:gd name="T21" fmla="*/ 2 h 20"/>
                  <a:gd name="T22" fmla="*/ 0 w 16"/>
                  <a:gd name="T23" fmla="*/ 10 h 20"/>
                  <a:gd name="T24" fmla="*/ 3 w 16"/>
                  <a:gd name="T25" fmla="*/ 18 h 20"/>
                  <a:gd name="T26" fmla="*/ 8 w 16"/>
                  <a:gd name="T27" fmla="*/ 20 h 20"/>
                  <a:gd name="T28" fmla="*/ 14 w 16"/>
                  <a:gd name="T29" fmla="*/ 18 h 20"/>
                  <a:gd name="T30" fmla="*/ 16 w 16"/>
                  <a:gd name="T31" fmla="*/ 10 h 20"/>
                  <a:gd name="T32" fmla="*/ 14 w 16"/>
                  <a:gd name="T33" fmla="*/ 2 h 20"/>
                  <a:gd name="T34" fmla="*/ 8 w 16"/>
                  <a:gd name="T3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avLst/>
                <a:gdLst>
                  <a:gd name="T0" fmla="*/ 54 w 75"/>
                  <a:gd name="T1" fmla="*/ 87 h 87"/>
                  <a:gd name="T2" fmla="*/ 68 w 75"/>
                  <a:gd name="T3" fmla="*/ 24 h 87"/>
                  <a:gd name="T4" fmla="*/ 70 w 75"/>
                  <a:gd name="T5" fmla="*/ 32 h 87"/>
                  <a:gd name="T6" fmla="*/ 68 w 75"/>
                  <a:gd name="T7" fmla="*/ 44 h 87"/>
                  <a:gd name="T8" fmla="*/ 63 w 75"/>
                  <a:gd name="T9" fmla="*/ 39 h 87"/>
                  <a:gd name="T10" fmla="*/ 55 w 75"/>
                  <a:gd name="T11" fmla="*/ 32 h 87"/>
                  <a:gd name="T12" fmla="*/ 65 w 75"/>
                  <a:gd name="T13" fmla="*/ 24 h 87"/>
                  <a:gd name="T14" fmla="*/ 64 w 75"/>
                  <a:gd name="T15" fmla="*/ 21 h 87"/>
                  <a:gd name="T16" fmla="*/ 65 w 75"/>
                  <a:gd name="T17" fmla="*/ 19 h 87"/>
                  <a:gd name="T18" fmla="*/ 61 w 75"/>
                  <a:gd name="T19" fmla="*/ 22 h 87"/>
                  <a:gd name="T20" fmla="*/ 61 w 75"/>
                  <a:gd name="T21" fmla="*/ 21 h 87"/>
                  <a:gd name="T22" fmla="*/ 48 w 75"/>
                  <a:gd name="T23" fmla="*/ 8 h 87"/>
                  <a:gd name="T24" fmla="*/ 39 w 75"/>
                  <a:gd name="T25" fmla="*/ 16 h 87"/>
                  <a:gd name="T26" fmla="*/ 40 w 75"/>
                  <a:gd name="T27" fmla="*/ 10 h 87"/>
                  <a:gd name="T28" fmla="*/ 41 w 75"/>
                  <a:gd name="T29" fmla="*/ 6 h 87"/>
                  <a:gd name="T30" fmla="*/ 43 w 75"/>
                  <a:gd name="T31" fmla="*/ 5 h 87"/>
                  <a:gd name="T32" fmla="*/ 46 w 75"/>
                  <a:gd name="T33" fmla="*/ 13 h 87"/>
                  <a:gd name="T34" fmla="*/ 53 w 75"/>
                  <a:gd name="T35" fmla="*/ 10 h 87"/>
                  <a:gd name="T36" fmla="*/ 58 w 75"/>
                  <a:gd name="T37" fmla="*/ 12 h 87"/>
                  <a:gd name="T38" fmla="*/ 57 w 75"/>
                  <a:gd name="T39" fmla="*/ 15 h 87"/>
                  <a:gd name="T40" fmla="*/ 59 w 75"/>
                  <a:gd name="T41" fmla="*/ 17 h 87"/>
                  <a:gd name="T42" fmla="*/ 57 w 75"/>
                  <a:gd name="T43" fmla="*/ 20 h 87"/>
                  <a:gd name="T44" fmla="*/ 52 w 75"/>
                  <a:gd name="T45" fmla="*/ 31 h 87"/>
                  <a:gd name="T46" fmla="*/ 58 w 75"/>
                  <a:gd name="T47" fmla="*/ 42 h 87"/>
                  <a:gd name="T48" fmla="*/ 65 w 75"/>
                  <a:gd name="T49" fmla="*/ 41 h 87"/>
                  <a:gd name="T50" fmla="*/ 65 w 75"/>
                  <a:gd name="T51" fmla="*/ 44 h 87"/>
                  <a:gd name="T52" fmla="*/ 66 w 75"/>
                  <a:gd name="T53" fmla="*/ 52 h 87"/>
                  <a:gd name="T54" fmla="*/ 44 w 75"/>
                  <a:gd name="T55" fmla="*/ 54 h 87"/>
                  <a:gd name="T56" fmla="*/ 42 w 75"/>
                  <a:gd name="T57" fmla="*/ 43 h 87"/>
                  <a:gd name="T58" fmla="*/ 32 w 75"/>
                  <a:gd name="T59" fmla="*/ 36 h 87"/>
                  <a:gd name="T60" fmla="*/ 24 w 75"/>
                  <a:gd name="T61" fmla="*/ 36 h 87"/>
                  <a:gd name="T62" fmla="*/ 22 w 75"/>
                  <a:gd name="T63" fmla="*/ 31 h 87"/>
                  <a:gd name="T64" fmla="*/ 18 w 75"/>
                  <a:gd name="T65" fmla="*/ 30 h 87"/>
                  <a:gd name="T66" fmla="*/ 26 w 75"/>
                  <a:gd name="T67" fmla="*/ 30 h 87"/>
                  <a:gd name="T68" fmla="*/ 33 w 75"/>
                  <a:gd name="T69" fmla="*/ 19 h 87"/>
                  <a:gd name="T70" fmla="*/ 30 w 75"/>
                  <a:gd name="T71" fmla="*/ 55 h 87"/>
                  <a:gd name="T72" fmla="*/ 26 w 75"/>
                  <a:gd name="T73" fmla="*/ 39 h 87"/>
                  <a:gd name="T74" fmla="*/ 33 w 75"/>
                  <a:gd name="T75" fmla="*/ 39 h 87"/>
                  <a:gd name="T76" fmla="*/ 43 w 75"/>
                  <a:gd name="T77" fmla="*/ 48 h 87"/>
                  <a:gd name="T78" fmla="*/ 30 w 75"/>
                  <a:gd name="T79" fmla="*/ 55 h 87"/>
                  <a:gd name="T80" fmla="*/ 31 w 75"/>
                  <a:gd name="T81" fmla="*/ 7 h 87"/>
                  <a:gd name="T82" fmla="*/ 33 w 75"/>
                  <a:gd name="T83" fmla="*/ 8 h 87"/>
                  <a:gd name="T84" fmla="*/ 32 w 75"/>
                  <a:gd name="T85" fmla="*/ 10 h 87"/>
                  <a:gd name="T86" fmla="*/ 31 w 75"/>
                  <a:gd name="T87" fmla="*/ 13 h 87"/>
                  <a:gd name="T88" fmla="*/ 30 w 75"/>
                  <a:gd name="T89" fmla="*/ 14 h 87"/>
                  <a:gd name="T90" fmla="*/ 30 w 75"/>
                  <a:gd name="T91" fmla="*/ 6 h 87"/>
                  <a:gd name="T92" fmla="*/ 10 w 75"/>
                  <a:gd name="T93" fmla="*/ 21 h 87"/>
                  <a:gd name="T94" fmla="*/ 20 w 75"/>
                  <a:gd name="T95" fmla="*/ 10 h 87"/>
                  <a:gd name="T96" fmla="*/ 23 w 75"/>
                  <a:gd name="T97" fmla="*/ 8 h 87"/>
                  <a:gd name="T98" fmla="*/ 27 w 75"/>
                  <a:gd name="T99" fmla="*/ 9 h 87"/>
                  <a:gd name="T100" fmla="*/ 26 w 75"/>
                  <a:gd name="T101" fmla="*/ 13 h 87"/>
                  <a:gd name="T102" fmla="*/ 32 w 75"/>
                  <a:gd name="T103" fmla="*/ 14 h 87"/>
                  <a:gd name="T104" fmla="*/ 35 w 75"/>
                  <a:gd name="T105" fmla="*/ 13 h 87"/>
                  <a:gd name="T106" fmla="*/ 36 w 75"/>
                  <a:gd name="T107" fmla="*/ 16 h 87"/>
                  <a:gd name="T108" fmla="*/ 32 w 75"/>
                  <a:gd name="T109" fmla="*/ 18 h 87"/>
                  <a:gd name="T110" fmla="*/ 22 w 75"/>
                  <a:gd name="T111" fmla="*/ 26 h 87"/>
                  <a:gd name="T112" fmla="*/ 14 w 75"/>
                  <a:gd name="T113" fmla="*/ 32 h 87"/>
                  <a:gd name="T114" fmla="*/ 10 w 75"/>
                  <a:gd name="T115" fmla="*/ 25 h 87"/>
                  <a:gd name="T116" fmla="*/ 9 w 75"/>
                  <a:gd name="T117" fmla="*/ 27 h 87"/>
                  <a:gd name="T118" fmla="*/ 12 w 75"/>
                  <a:gd name="T119" fmla="*/ 33 h 87"/>
                  <a:gd name="T120" fmla="*/ 22 w 75"/>
                  <a:gd name="T121" fmla="*/ 40 h 87"/>
                  <a:gd name="T122" fmla="*/ 25 w 75"/>
                  <a:gd name="T123" fmla="*/ 51 h 87"/>
                  <a:gd name="T124" fmla="*/ 54 w 75"/>
                  <a:gd name="T125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" h="87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avLst/>
                <a:gdLst>
                  <a:gd name="T0" fmla="*/ 8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2 w 16"/>
                  <a:gd name="T13" fmla="*/ 10 h 20"/>
                  <a:gd name="T14" fmla="*/ 16 w 16"/>
                  <a:gd name="T15" fmla="*/ 10 h 20"/>
                  <a:gd name="T16" fmla="*/ 16 w 16"/>
                  <a:gd name="T17" fmla="*/ 9 h 20"/>
                  <a:gd name="T18" fmla="*/ 8 w 16"/>
                  <a:gd name="T19" fmla="*/ 0 h 20"/>
                  <a:gd name="T20" fmla="*/ 2 w 16"/>
                  <a:gd name="T21" fmla="*/ 9 h 20"/>
                  <a:gd name="T22" fmla="*/ 3 w 16"/>
                  <a:gd name="T23" fmla="*/ 5 h 20"/>
                  <a:gd name="T24" fmla="*/ 8 w 16"/>
                  <a:gd name="T25" fmla="*/ 2 h 20"/>
                  <a:gd name="T26" fmla="*/ 13 w 16"/>
                  <a:gd name="T27" fmla="*/ 5 h 20"/>
                  <a:gd name="T28" fmla="*/ 14 w 16"/>
                  <a:gd name="T29" fmla="*/ 9 h 20"/>
                  <a:gd name="T30" fmla="*/ 2 w 16"/>
                  <a:gd name="T31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avLst/>
                <a:gdLst>
                  <a:gd name="T0" fmla="*/ 9 w 16"/>
                  <a:gd name="T1" fmla="*/ 2 h 20"/>
                  <a:gd name="T2" fmla="*/ 14 w 16"/>
                  <a:gd name="T3" fmla="*/ 4 h 20"/>
                  <a:gd name="T4" fmla="*/ 16 w 16"/>
                  <a:gd name="T5" fmla="*/ 3 h 20"/>
                  <a:gd name="T6" fmla="*/ 9 w 16"/>
                  <a:gd name="T7" fmla="*/ 0 h 20"/>
                  <a:gd name="T8" fmla="*/ 0 w 16"/>
                  <a:gd name="T9" fmla="*/ 10 h 20"/>
                  <a:gd name="T10" fmla="*/ 9 w 16"/>
                  <a:gd name="T11" fmla="*/ 20 h 20"/>
                  <a:gd name="T12" fmla="*/ 16 w 16"/>
                  <a:gd name="T13" fmla="*/ 17 h 20"/>
                  <a:gd name="T14" fmla="*/ 14 w 16"/>
                  <a:gd name="T15" fmla="*/ 16 h 20"/>
                  <a:gd name="T16" fmla="*/ 9 w 16"/>
                  <a:gd name="T17" fmla="*/ 18 h 20"/>
                  <a:gd name="T18" fmla="*/ 4 w 16"/>
                  <a:gd name="T19" fmla="*/ 16 h 20"/>
                  <a:gd name="T20" fmla="*/ 3 w 16"/>
                  <a:gd name="T21" fmla="*/ 10 h 20"/>
                  <a:gd name="T22" fmla="*/ 4 w 16"/>
                  <a:gd name="T23" fmla="*/ 4 h 20"/>
                  <a:gd name="T24" fmla="*/ 9 w 16"/>
                  <a:gd name="T2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avLst/>
                <a:gdLst>
                  <a:gd name="T0" fmla="*/ 8 w 16"/>
                  <a:gd name="T1" fmla="*/ 0 h 20"/>
                  <a:gd name="T2" fmla="*/ 3 w 16"/>
                  <a:gd name="T3" fmla="*/ 2 h 20"/>
                  <a:gd name="T4" fmla="*/ 0 w 16"/>
                  <a:gd name="T5" fmla="*/ 10 h 20"/>
                  <a:gd name="T6" fmla="*/ 3 w 16"/>
                  <a:gd name="T7" fmla="*/ 18 h 20"/>
                  <a:gd name="T8" fmla="*/ 8 w 16"/>
                  <a:gd name="T9" fmla="*/ 20 h 20"/>
                  <a:gd name="T10" fmla="*/ 14 w 16"/>
                  <a:gd name="T11" fmla="*/ 18 h 20"/>
                  <a:gd name="T12" fmla="*/ 16 w 16"/>
                  <a:gd name="T13" fmla="*/ 10 h 20"/>
                  <a:gd name="T14" fmla="*/ 14 w 16"/>
                  <a:gd name="T15" fmla="*/ 2 h 20"/>
                  <a:gd name="T16" fmla="*/ 8 w 16"/>
                  <a:gd name="T17" fmla="*/ 0 h 20"/>
                  <a:gd name="T18" fmla="*/ 12 w 16"/>
                  <a:gd name="T19" fmla="*/ 17 h 20"/>
                  <a:gd name="T20" fmla="*/ 8 w 16"/>
                  <a:gd name="T21" fmla="*/ 18 h 20"/>
                  <a:gd name="T22" fmla="*/ 4 w 16"/>
                  <a:gd name="T23" fmla="*/ 17 h 20"/>
                  <a:gd name="T24" fmla="*/ 2 w 16"/>
                  <a:gd name="T25" fmla="*/ 10 h 20"/>
                  <a:gd name="T26" fmla="*/ 4 w 16"/>
                  <a:gd name="T27" fmla="*/ 3 h 20"/>
                  <a:gd name="T28" fmla="*/ 8 w 16"/>
                  <a:gd name="T29" fmla="*/ 2 h 20"/>
                  <a:gd name="T30" fmla="*/ 12 w 16"/>
                  <a:gd name="T31" fmla="*/ 3 h 20"/>
                  <a:gd name="T32" fmla="*/ 14 w 16"/>
                  <a:gd name="T33" fmla="*/ 10 h 20"/>
                  <a:gd name="T34" fmla="*/ 12 w 16"/>
                  <a:gd name="T35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rot="10800000" flipV="1">
              <a:off x="2395648" y="5097895"/>
              <a:ext cx="776603" cy="732880"/>
            </a:xfrm>
            <a:custGeom>
              <a:avLst/>
              <a:gdLst>
                <a:gd name="T0" fmla="*/ 262 w 299"/>
                <a:gd name="T1" fmla="*/ 167 h 282"/>
                <a:gd name="T2" fmla="*/ 243 w 299"/>
                <a:gd name="T3" fmla="*/ 112 h 282"/>
                <a:gd name="T4" fmla="*/ 254 w 299"/>
                <a:gd name="T5" fmla="*/ 112 h 282"/>
                <a:gd name="T6" fmla="*/ 78 w 299"/>
                <a:gd name="T7" fmla="*/ 198 h 282"/>
                <a:gd name="T8" fmla="*/ 54 w 299"/>
                <a:gd name="T9" fmla="*/ 146 h 282"/>
                <a:gd name="T10" fmla="*/ 40 w 299"/>
                <a:gd name="T11" fmla="*/ 210 h 282"/>
                <a:gd name="T12" fmla="*/ 145 w 299"/>
                <a:gd name="T13" fmla="*/ 240 h 282"/>
                <a:gd name="T14" fmla="*/ 36 w 299"/>
                <a:gd name="T15" fmla="*/ 228 h 282"/>
                <a:gd name="T16" fmla="*/ 163 w 299"/>
                <a:gd name="T17" fmla="*/ 245 h 282"/>
                <a:gd name="T18" fmla="*/ 122 w 299"/>
                <a:gd name="T19" fmla="*/ 197 h 282"/>
                <a:gd name="T20" fmla="*/ 113 w 299"/>
                <a:gd name="T21" fmla="*/ 158 h 282"/>
                <a:gd name="T22" fmla="*/ 189 w 299"/>
                <a:gd name="T23" fmla="*/ 145 h 282"/>
                <a:gd name="T24" fmla="*/ 267 w 299"/>
                <a:gd name="T25" fmla="*/ 207 h 282"/>
                <a:gd name="T26" fmla="*/ 220 w 299"/>
                <a:gd name="T27" fmla="*/ 253 h 282"/>
                <a:gd name="T28" fmla="*/ 163 w 299"/>
                <a:gd name="T29" fmla="*/ 245 h 282"/>
                <a:gd name="T30" fmla="*/ 232 w 299"/>
                <a:gd name="T31" fmla="*/ 281 h 282"/>
                <a:gd name="T32" fmla="*/ 217 w 299"/>
                <a:gd name="T33" fmla="*/ 282 h 282"/>
                <a:gd name="T34" fmla="*/ 54 w 299"/>
                <a:gd name="T35" fmla="*/ 256 h 282"/>
                <a:gd name="T36" fmla="*/ 0 w 299"/>
                <a:gd name="T37" fmla="*/ 263 h 282"/>
                <a:gd name="T38" fmla="*/ 43 w 299"/>
                <a:gd name="T39" fmla="*/ 81 h 282"/>
                <a:gd name="T40" fmla="*/ 62 w 299"/>
                <a:gd name="T41" fmla="*/ 85 h 282"/>
                <a:gd name="T42" fmla="*/ 14 w 299"/>
                <a:gd name="T43" fmla="*/ 248 h 282"/>
                <a:gd name="T44" fmla="*/ 249 w 299"/>
                <a:gd name="T45" fmla="*/ 220 h 282"/>
                <a:gd name="T46" fmla="*/ 269 w 299"/>
                <a:gd name="T47" fmla="*/ 93 h 282"/>
                <a:gd name="T48" fmla="*/ 158 w 299"/>
                <a:gd name="T49" fmla="*/ 72 h 282"/>
                <a:gd name="T50" fmla="*/ 245 w 299"/>
                <a:gd name="T51" fmla="*/ 84 h 282"/>
                <a:gd name="T52" fmla="*/ 279 w 299"/>
                <a:gd name="T53" fmla="*/ 80 h 282"/>
                <a:gd name="T54" fmla="*/ 171 w 299"/>
                <a:gd name="T55" fmla="*/ 103 h 282"/>
                <a:gd name="T56" fmla="*/ 187 w 299"/>
                <a:gd name="T57" fmla="*/ 133 h 282"/>
                <a:gd name="T58" fmla="*/ 171 w 299"/>
                <a:gd name="T59" fmla="*/ 103 h 282"/>
                <a:gd name="T60" fmla="*/ 140 w 299"/>
                <a:gd name="T61" fmla="*/ 98 h 282"/>
                <a:gd name="T62" fmla="*/ 119 w 299"/>
                <a:gd name="T63" fmla="*/ 146 h 282"/>
                <a:gd name="T64" fmla="*/ 63 w 299"/>
                <a:gd name="T65" fmla="*/ 102 h 282"/>
                <a:gd name="T66" fmla="*/ 90 w 299"/>
                <a:gd name="T67" fmla="*/ 117 h 282"/>
                <a:gd name="T68" fmla="*/ 122 w 299"/>
                <a:gd name="T69" fmla="*/ 117 h 282"/>
                <a:gd name="T70" fmla="*/ 60 w 299"/>
                <a:gd name="T71" fmla="*/ 46 h 282"/>
                <a:gd name="T72" fmla="*/ 106 w 299"/>
                <a:gd name="T73" fmla="*/ 117 h 282"/>
                <a:gd name="T74" fmla="*/ 152 w 299"/>
                <a:gd name="T75" fmla="*/ 46 h 282"/>
                <a:gd name="T76" fmla="*/ 106 w 299"/>
                <a:gd name="T77" fmla="*/ 101 h 282"/>
                <a:gd name="T78" fmla="*/ 106 w 299"/>
                <a:gd name="T79" fmla="*/ 11 h 282"/>
                <a:gd name="T80" fmla="*/ 106 w 299"/>
                <a:gd name="T81" fmla="*/ 10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282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avLst/>
              <a:gdLst>
                <a:gd name="T0" fmla="*/ 89 w 286"/>
                <a:gd name="T1" fmla="*/ 53 h 217"/>
                <a:gd name="T2" fmla="*/ 197 w 286"/>
                <a:gd name="T3" fmla="*/ 51 h 217"/>
                <a:gd name="T4" fmla="*/ 187 w 286"/>
                <a:gd name="T5" fmla="*/ 60 h 217"/>
                <a:gd name="T6" fmla="*/ 100 w 286"/>
                <a:gd name="T7" fmla="*/ 62 h 217"/>
                <a:gd name="T8" fmla="*/ 120 w 286"/>
                <a:gd name="T9" fmla="*/ 80 h 217"/>
                <a:gd name="T10" fmla="*/ 166 w 286"/>
                <a:gd name="T11" fmla="*/ 78 h 217"/>
                <a:gd name="T12" fmla="*/ 144 w 286"/>
                <a:gd name="T13" fmla="*/ 55 h 217"/>
                <a:gd name="T14" fmla="*/ 144 w 286"/>
                <a:gd name="T15" fmla="*/ 82 h 217"/>
                <a:gd name="T16" fmla="*/ 144 w 286"/>
                <a:gd name="T17" fmla="*/ 115 h 217"/>
                <a:gd name="T18" fmla="*/ 144 w 286"/>
                <a:gd name="T19" fmla="*/ 82 h 217"/>
                <a:gd name="T20" fmla="*/ 11 w 286"/>
                <a:gd name="T21" fmla="*/ 206 h 217"/>
                <a:gd name="T22" fmla="*/ 11 w 286"/>
                <a:gd name="T23" fmla="*/ 217 h 217"/>
                <a:gd name="T24" fmla="*/ 284 w 286"/>
                <a:gd name="T25" fmla="*/ 204 h 217"/>
                <a:gd name="T26" fmla="*/ 282 w 286"/>
                <a:gd name="T27" fmla="*/ 177 h 217"/>
                <a:gd name="T28" fmla="*/ 255 w 286"/>
                <a:gd name="T29" fmla="*/ 21 h 217"/>
                <a:gd name="T30" fmla="*/ 52 w 286"/>
                <a:gd name="T31" fmla="*/ 0 h 217"/>
                <a:gd name="T32" fmla="*/ 31 w 286"/>
                <a:gd name="T33" fmla="*/ 134 h 217"/>
                <a:gd name="T34" fmla="*/ 2 w 286"/>
                <a:gd name="T35" fmla="*/ 189 h 217"/>
                <a:gd name="T36" fmla="*/ 275 w 286"/>
                <a:gd name="T37" fmla="*/ 194 h 217"/>
                <a:gd name="T38" fmla="*/ 282 w 286"/>
                <a:gd name="T39" fmla="*/ 177 h 217"/>
                <a:gd name="T40" fmla="*/ 49 w 286"/>
                <a:gd name="T41" fmla="*/ 17 h 217"/>
                <a:gd name="T42" fmla="*/ 230 w 286"/>
                <a:gd name="T43" fmla="*/ 14 h 217"/>
                <a:gd name="T44" fmla="*/ 240 w 286"/>
                <a:gd name="T45" fmla="*/ 24 h 217"/>
                <a:gd name="T46" fmla="*/ 237 w 286"/>
                <a:gd name="T47" fmla="*/ 127 h 217"/>
                <a:gd name="T48" fmla="*/ 56 w 286"/>
                <a:gd name="T49" fmla="*/ 130 h 217"/>
                <a:gd name="T50" fmla="*/ 46 w 286"/>
                <a:gd name="T51" fmla="*/ 120 h 217"/>
                <a:gd name="T52" fmla="*/ 43 w 286"/>
                <a:gd name="T53" fmla="*/ 143 h 217"/>
                <a:gd name="T54" fmla="*/ 248 w 286"/>
                <a:gd name="T55" fmla="*/ 151 h 217"/>
                <a:gd name="T56" fmla="*/ 43 w 286"/>
                <a:gd name="T57" fmla="*/ 143 h 217"/>
                <a:gd name="T58" fmla="*/ 252 w 286"/>
                <a:gd name="T59" fmla="*/ 157 h 217"/>
                <a:gd name="T60" fmla="*/ 29 w 286"/>
                <a:gd name="T61" fmla="*/ 165 h 217"/>
                <a:gd name="T62" fmla="*/ 97 w 286"/>
                <a:gd name="T63" fmla="*/ 179 h 217"/>
                <a:gd name="T64" fmla="*/ 25 w 286"/>
                <a:gd name="T65" fmla="*/ 171 h 217"/>
                <a:gd name="T66" fmla="*/ 97 w 286"/>
                <a:gd name="T67" fmla="*/ 179 h 217"/>
                <a:gd name="T68" fmla="*/ 186 w 286"/>
                <a:gd name="T69" fmla="*/ 171 h 217"/>
                <a:gd name="T70" fmla="*/ 266 w 286"/>
                <a:gd name="T71" fmla="*/ 17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217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rot="10299225" flipV="1">
              <a:off x="2922199" y="3827920"/>
              <a:ext cx="587795" cy="774792"/>
            </a:xfrm>
            <a:custGeom>
              <a:avLst/>
              <a:gdLst>
                <a:gd name="T0" fmla="*/ 84 w 316"/>
                <a:gd name="T1" fmla="*/ 198 h 406"/>
                <a:gd name="T2" fmla="*/ 29 w 316"/>
                <a:gd name="T3" fmla="*/ 114 h 406"/>
                <a:gd name="T4" fmla="*/ 67 w 316"/>
                <a:gd name="T5" fmla="*/ 127 h 406"/>
                <a:gd name="T6" fmla="*/ 87 w 316"/>
                <a:gd name="T7" fmla="*/ 152 h 406"/>
                <a:gd name="T8" fmla="*/ 104 w 316"/>
                <a:gd name="T9" fmla="*/ 141 h 406"/>
                <a:gd name="T10" fmla="*/ 278 w 316"/>
                <a:gd name="T11" fmla="*/ 330 h 406"/>
                <a:gd name="T12" fmla="*/ 269 w 316"/>
                <a:gd name="T13" fmla="*/ 249 h 406"/>
                <a:gd name="T14" fmla="*/ 200 w 316"/>
                <a:gd name="T15" fmla="*/ 370 h 406"/>
                <a:gd name="T16" fmla="*/ 249 w 316"/>
                <a:gd name="T17" fmla="*/ 344 h 406"/>
                <a:gd name="T18" fmla="*/ 200 w 316"/>
                <a:gd name="T19" fmla="*/ 370 h 406"/>
                <a:gd name="T20" fmla="*/ 155 w 316"/>
                <a:gd name="T21" fmla="*/ 316 h 406"/>
                <a:gd name="T22" fmla="*/ 256 w 316"/>
                <a:gd name="T23" fmla="*/ 241 h 406"/>
                <a:gd name="T24" fmla="*/ 244 w 316"/>
                <a:gd name="T25" fmla="*/ 227 h 406"/>
                <a:gd name="T26" fmla="*/ 266 w 316"/>
                <a:gd name="T27" fmla="*/ 198 h 406"/>
                <a:gd name="T28" fmla="*/ 224 w 316"/>
                <a:gd name="T29" fmla="*/ 97 h 406"/>
                <a:gd name="T30" fmla="*/ 203 w 316"/>
                <a:gd name="T31" fmla="*/ 110 h 406"/>
                <a:gd name="T32" fmla="*/ 78 w 316"/>
                <a:gd name="T33" fmla="*/ 127 h 406"/>
                <a:gd name="T34" fmla="*/ 149 w 316"/>
                <a:gd name="T35" fmla="*/ 98 h 406"/>
                <a:gd name="T36" fmla="*/ 133 w 316"/>
                <a:gd name="T37" fmla="*/ 79 h 406"/>
                <a:gd name="T38" fmla="*/ 287 w 316"/>
                <a:gd name="T39" fmla="*/ 321 h 406"/>
                <a:gd name="T40" fmla="*/ 284 w 316"/>
                <a:gd name="T41" fmla="*/ 336 h 406"/>
                <a:gd name="T42" fmla="*/ 260 w 316"/>
                <a:gd name="T43" fmla="*/ 334 h 406"/>
                <a:gd name="T44" fmla="*/ 255 w 316"/>
                <a:gd name="T45" fmla="*/ 323 h 406"/>
                <a:gd name="T46" fmla="*/ 253 w 316"/>
                <a:gd name="T47" fmla="*/ 333 h 406"/>
                <a:gd name="T48" fmla="*/ 256 w 316"/>
                <a:gd name="T49" fmla="*/ 365 h 406"/>
                <a:gd name="T50" fmla="*/ 248 w 316"/>
                <a:gd name="T51" fmla="*/ 369 h 406"/>
                <a:gd name="T52" fmla="*/ 299 w 316"/>
                <a:gd name="T53" fmla="*/ 332 h 406"/>
                <a:gd name="T54" fmla="*/ 298 w 316"/>
                <a:gd name="T55" fmla="*/ 235 h 406"/>
                <a:gd name="T56" fmla="*/ 253 w 316"/>
                <a:gd name="T57" fmla="*/ 193 h 406"/>
                <a:gd name="T58" fmla="*/ 264 w 316"/>
                <a:gd name="T59" fmla="*/ 205 h 406"/>
                <a:gd name="T60" fmla="*/ 287 w 316"/>
                <a:gd name="T61" fmla="*/ 187 h 406"/>
                <a:gd name="T62" fmla="*/ 307 w 316"/>
                <a:gd name="T63" fmla="*/ 191 h 406"/>
                <a:gd name="T64" fmla="*/ 172 w 316"/>
                <a:gd name="T65" fmla="*/ 390 h 406"/>
                <a:gd name="T66" fmla="*/ 117 w 316"/>
                <a:gd name="T67" fmla="*/ 306 h 406"/>
                <a:gd name="T68" fmla="*/ 148 w 316"/>
                <a:gd name="T69" fmla="*/ 312 h 406"/>
                <a:gd name="T70" fmla="*/ 173 w 316"/>
                <a:gd name="T71" fmla="*/ 345 h 406"/>
                <a:gd name="T72" fmla="*/ 182 w 316"/>
                <a:gd name="T73" fmla="*/ 346 h 406"/>
                <a:gd name="T74" fmla="*/ 225 w 316"/>
                <a:gd name="T75" fmla="*/ 28 h 406"/>
                <a:gd name="T76" fmla="*/ 146 w 316"/>
                <a:gd name="T77" fmla="*/ 79 h 406"/>
                <a:gd name="T78" fmla="*/ 225 w 316"/>
                <a:gd name="T79" fmla="*/ 2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6" h="40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参考文献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955192b3fdba8c55d3cf9ed075422442efc847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宽屏</PresentationFormat>
  <Paragraphs>80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方正兰亭粗黑简体</vt:lpstr>
      <vt:lpstr>方正兰亭黑简体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40</cp:revision>
  <dcterms:created xsi:type="dcterms:W3CDTF">2015-05-18T15:15:00Z</dcterms:created>
  <dcterms:modified xsi:type="dcterms:W3CDTF">2021-01-05T23:24:42Z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