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0"/>
  </p:notesMasterIdLst>
  <p:sldIdLst>
    <p:sldId id="258" r:id="rId3"/>
    <p:sldId id="259" r:id="rId4"/>
    <p:sldId id="279" r:id="rId5"/>
    <p:sldId id="257" r:id="rId6"/>
    <p:sldId id="262" r:id="rId7"/>
    <p:sldId id="261" r:id="rId8"/>
    <p:sldId id="280" r:id="rId9"/>
    <p:sldId id="274" r:id="rId10"/>
    <p:sldId id="263" r:id="rId11"/>
    <p:sldId id="260" r:id="rId12"/>
    <p:sldId id="264" r:id="rId13"/>
    <p:sldId id="265" r:id="rId14"/>
    <p:sldId id="282" r:id="rId15"/>
    <p:sldId id="266" r:id="rId16"/>
    <p:sldId id="278" r:id="rId17"/>
    <p:sldId id="267" r:id="rId18"/>
    <p:sldId id="268" r:id="rId19"/>
    <p:sldId id="269" r:id="rId20"/>
    <p:sldId id="270" r:id="rId21"/>
    <p:sldId id="272" r:id="rId22"/>
    <p:sldId id="283" r:id="rId23"/>
    <p:sldId id="271" r:id="rId24"/>
    <p:sldId id="273" r:id="rId25"/>
    <p:sldId id="275" r:id="rId26"/>
    <p:sldId id="276" r:id="rId27"/>
    <p:sldId id="277" r:id="rId28"/>
    <p:sldId id="28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3A0"/>
    <a:srgbClr val="63BBAA"/>
    <a:srgbClr val="3E8F84"/>
    <a:srgbClr val="A67346"/>
    <a:srgbClr val="419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56879"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957969" y="2959017"/>
            <a:ext cx="5883910" cy="874395"/>
          </a:xfrm>
          <a:prstGeom prst="rect">
            <a:avLst/>
          </a:prstGeom>
          <a:noFill/>
        </p:spPr>
        <p:txBody>
          <a:bodyPr wrap="square" rtlCol="0">
            <a:spAutoFit/>
          </a:bodyPr>
          <a:lstStyle/>
          <a:p>
            <a:pPr algn="ctr"/>
            <a:r>
              <a:rPr lang="zh-CN" altLang="en-US" sz="4800" b="1" dirty="0">
                <a:solidFill>
                  <a:srgbClr val="A67346"/>
                </a:solidFill>
                <a:latin typeface="微软雅黑" panose="020B0503020204020204" charset="-122"/>
                <a:ea typeface="微软雅黑" panose="020B0503020204020204" charset="-122"/>
              </a:rPr>
              <a:t>清新论文答辩模板</a:t>
            </a:r>
          </a:p>
        </p:txBody>
      </p:sp>
      <p:sp>
        <p:nvSpPr>
          <p:cNvPr id="3075" name="文本框 3074"/>
          <p:cNvSpPr txBox="1"/>
          <p:nvPr/>
        </p:nvSpPr>
        <p:spPr>
          <a:xfrm>
            <a:off x="4869319" y="4522470"/>
            <a:ext cx="1972945"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rgbClr val="A67346"/>
                </a:solidFill>
                <a:latin typeface="微软雅黑" panose="020B0503020204020204" charset="-122"/>
                <a:ea typeface="微软雅黑" panose="020B0503020204020204" charset="-122"/>
              </a:rPr>
              <a:t>答辩人：</a:t>
            </a:r>
            <a:r>
              <a:rPr lang="en-US" altLang="zh-CN" sz="1600" b="1">
                <a:solidFill>
                  <a:srgbClr val="A67346"/>
                </a:solidFill>
                <a:latin typeface="微软雅黑" panose="020B0503020204020204" charset="-122"/>
                <a:ea typeface="微软雅黑" panose="020B0503020204020204" charset="-122"/>
              </a:rPr>
              <a:t>xiazaii</a:t>
            </a:r>
            <a:endParaRPr lang="zh-CN" altLang="en-US" sz="1600" b="1" dirty="0">
              <a:solidFill>
                <a:srgbClr val="A67346"/>
              </a:solidFill>
              <a:latin typeface="微软雅黑" panose="020B0503020204020204" charset="-122"/>
              <a:ea typeface="微软雅黑" panose="020B0503020204020204" charset="-122"/>
            </a:endParaRPr>
          </a:p>
        </p:txBody>
      </p:sp>
      <p:sp>
        <p:nvSpPr>
          <p:cNvPr id="3076" name="文本框 3075"/>
          <p:cNvSpPr txBox="1"/>
          <p:nvPr/>
        </p:nvSpPr>
        <p:spPr>
          <a:xfrm>
            <a:off x="5017274" y="4836795"/>
            <a:ext cx="1597025" cy="337185"/>
          </a:xfrm>
          <a:prstGeom prst="rect">
            <a:avLst/>
          </a:prstGeom>
          <a:noFill/>
          <a:ln w="9525">
            <a:noFill/>
            <a:miter/>
          </a:ln>
          <a:effectLst/>
        </p:spPr>
        <p:txBody>
          <a:bodyPr vert="horz" wrap="square" anchor="t">
            <a:spAutoFit/>
          </a:bodyPr>
          <a:lstStyle/>
          <a:p>
            <a:pPr lvl="0" algn="ctr" eaLnBrk="0" latinLnBrk="0" hangingPunct="0"/>
            <a:r>
              <a:rPr lang="zh-CN" altLang="en-US" sz="1600" b="1" dirty="0">
                <a:solidFill>
                  <a:srgbClr val="A67346"/>
                </a:solidFill>
                <a:latin typeface="微软雅黑" panose="020B0503020204020204" charset="-122"/>
                <a:ea typeface="微软雅黑" panose="020B0503020204020204" charset="-122"/>
              </a:rPr>
              <a:t>导师：小可</a:t>
            </a:r>
          </a:p>
        </p:txBody>
      </p:sp>
      <p:sp>
        <p:nvSpPr>
          <p:cNvPr id="12" name="文本框 11"/>
          <p:cNvSpPr txBox="1"/>
          <p:nvPr/>
        </p:nvSpPr>
        <p:spPr>
          <a:xfrm>
            <a:off x="4177804" y="3736257"/>
            <a:ext cx="3380105" cy="384810"/>
          </a:xfrm>
          <a:prstGeom prst="rect">
            <a:avLst/>
          </a:prstGeom>
          <a:noFill/>
        </p:spPr>
        <p:txBody>
          <a:bodyPr wrap="square" rtlCol="0">
            <a:spAutoFit/>
          </a:bodyPr>
          <a:lstStyle/>
          <a:p>
            <a:pPr algn="ctr"/>
            <a:r>
              <a:rPr lang="zh-CN" altLang="en-US" dirty="0">
                <a:solidFill>
                  <a:srgbClr val="A67346"/>
                </a:solidFill>
                <a:latin typeface="微软雅黑" panose="020B0503020204020204" charset="-122"/>
                <a:ea typeface="微软雅黑" panose="020B0503020204020204" charset="-122"/>
              </a:rPr>
              <a:t>可在这里输入您的学校名称</a:t>
            </a:r>
          </a:p>
        </p:txBody>
      </p:sp>
      <p:cxnSp>
        <p:nvCxnSpPr>
          <p:cNvPr id="13" name="直接连接符 12"/>
          <p:cNvCxnSpPr/>
          <p:nvPr/>
        </p:nvCxnSpPr>
        <p:spPr>
          <a:xfrm>
            <a:off x="360884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8168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sp>
        <p:nvSpPr>
          <p:cNvPr id="26" name="Freeform 5"/>
          <p:cNvSpPr>
            <a:spLocks noEditPoints="1"/>
          </p:cNvSpPr>
          <p:nvPr/>
        </p:nvSpPr>
        <p:spPr bwMode="auto">
          <a:xfrm>
            <a:off x="5316994" y="1980565"/>
            <a:ext cx="1116965" cy="734695"/>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2122145" y="1712783"/>
            <a:ext cx="2093383" cy="4145779"/>
          </a:xfrm>
          <a:custGeom>
            <a:avLst/>
            <a:gdLst>
              <a:gd name="connsiteX0" fmla="*/ 23404 w 2390620"/>
              <a:gd name="connsiteY0" fmla="*/ 0 h 4734432"/>
              <a:gd name="connsiteX1" fmla="*/ 2390620 w 2390620"/>
              <a:gd name="connsiteY1" fmla="*/ 2367216 h 4734432"/>
              <a:gd name="connsiteX2" fmla="*/ 23404 w 2390620"/>
              <a:gd name="connsiteY2" fmla="*/ 4734432 h 4734432"/>
              <a:gd name="connsiteX3" fmla="*/ 0 w 2390620"/>
              <a:gd name="connsiteY3" fmla="*/ 4733250 h 4734432"/>
              <a:gd name="connsiteX4" fmla="*/ 0 w 2390620"/>
              <a:gd name="connsiteY4" fmla="*/ 1182 h 4734432"/>
              <a:gd name="connsiteX5" fmla="*/ 23404 w 2390620"/>
              <a:gd name="connsiteY5" fmla="*/ 0 h 473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0620" h="4734432">
                <a:moveTo>
                  <a:pt x="23404" y="0"/>
                </a:moveTo>
                <a:cubicBezTo>
                  <a:pt x="1330781" y="0"/>
                  <a:pt x="2390620" y="1059839"/>
                  <a:pt x="2390620" y="2367216"/>
                </a:cubicBezTo>
                <a:cubicBezTo>
                  <a:pt x="2390620" y="3674593"/>
                  <a:pt x="1330781" y="4734432"/>
                  <a:pt x="23404" y="4734432"/>
                </a:cubicBezTo>
                <a:lnTo>
                  <a:pt x="0" y="4733250"/>
                </a:lnTo>
                <a:lnTo>
                  <a:pt x="0" y="1182"/>
                </a:lnTo>
                <a:lnTo>
                  <a:pt x="23404" y="0"/>
                </a:lnTo>
                <a:close/>
              </a:path>
            </a:pathLst>
          </a:custGeom>
          <a:noFill/>
          <a:ln>
            <a:solidFill>
              <a:srgbClr val="3E8F84"/>
            </a:solidFill>
          </a:ln>
          <a:extLst>
            <a:ext uri="{909E8E84-426E-40DD-AFC4-6F175D3DCCD1}">
              <a14:hiddenFill xmlns:a14="http://schemas.microsoft.com/office/drawing/2010/main">
                <a:solidFill>
                  <a:srgbClr val="497C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9375" y="1708337"/>
            <a:ext cx="4147537" cy="414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关键词</a:t>
            </a:r>
          </a:p>
        </p:txBody>
      </p:sp>
      <p:sp>
        <p:nvSpPr>
          <p:cNvPr id="4" name="椭圆 3"/>
          <p:cNvSpPr/>
          <p:nvPr/>
        </p:nvSpPr>
        <p:spPr>
          <a:xfrm>
            <a:off x="520450" y="2232354"/>
            <a:ext cx="3106638" cy="3106638"/>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关键词</a:t>
            </a:r>
          </a:p>
        </p:txBody>
      </p:sp>
      <p:cxnSp>
        <p:nvCxnSpPr>
          <p:cNvPr id="13" name="直接连接符 12"/>
          <p:cNvCxnSpPr/>
          <p:nvPr/>
        </p:nvCxnSpPr>
        <p:spPr>
          <a:xfrm>
            <a:off x="3089901" y="1986501"/>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54167" y="3126780"/>
            <a:ext cx="2532410" cy="0"/>
          </a:xfrm>
          <a:prstGeom prst="line">
            <a:avLst/>
          </a:prstGeom>
          <a:solidFill>
            <a:srgbClr val="A67346"/>
          </a:solidFill>
          <a:ln>
            <a:solidFill>
              <a:srgbClr val="A67346"/>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8137" y="4487828"/>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75931" y="5612710"/>
            <a:ext cx="2532410" cy="0"/>
          </a:xfrm>
          <a:prstGeom prst="line">
            <a:avLst/>
          </a:prstGeom>
          <a:ln>
            <a:solidFill>
              <a:srgbClr val="A67346"/>
            </a:solidFill>
          </a:ln>
          <a:effectLst/>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502942" y="1593414"/>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1</a:t>
            </a:r>
            <a:endParaRPr lang="zh-CN" altLang="en-US" sz="3200" dirty="0">
              <a:latin typeface="微软雅黑" panose="020B0503020204020204" charset="-122"/>
              <a:ea typeface="微软雅黑" panose="020B0503020204020204" charset="-122"/>
            </a:endParaRPr>
          </a:p>
        </p:txBody>
      </p:sp>
      <p:sp>
        <p:nvSpPr>
          <p:cNvPr id="18" name="椭圆 17"/>
          <p:cNvSpPr/>
          <p:nvPr/>
        </p:nvSpPr>
        <p:spPr>
          <a:xfrm>
            <a:off x="6481178" y="273369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2</a:t>
            </a:r>
            <a:endParaRPr lang="zh-CN" altLang="en-US" sz="3200" dirty="0">
              <a:latin typeface="微软雅黑" panose="020B0503020204020204" charset="-122"/>
              <a:ea typeface="微软雅黑" panose="020B0503020204020204" charset="-122"/>
            </a:endParaRPr>
          </a:p>
        </p:txBody>
      </p:sp>
      <p:sp>
        <p:nvSpPr>
          <p:cNvPr id="19" name="椭圆 18"/>
          <p:cNvSpPr/>
          <p:nvPr/>
        </p:nvSpPr>
        <p:spPr>
          <a:xfrm>
            <a:off x="6481178" y="4103507"/>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3</a:t>
            </a:r>
            <a:endParaRPr lang="zh-CN" altLang="en-US" sz="3200" dirty="0">
              <a:latin typeface="微软雅黑" panose="020B0503020204020204" charset="-122"/>
              <a:ea typeface="微软雅黑" panose="020B0503020204020204" charset="-122"/>
            </a:endParaRPr>
          </a:p>
        </p:txBody>
      </p:sp>
      <p:sp>
        <p:nvSpPr>
          <p:cNvPr id="20" name="椭圆 19"/>
          <p:cNvSpPr/>
          <p:nvPr/>
        </p:nvSpPr>
        <p:spPr>
          <a:xfrm>
            <a:off x="5502942" y="521962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4</a:t>
            </a:r>
            <a:endParaRPr lang="zh-CN" altLang="en-US" sz="3200" dirty="0">
              <a:latin typeface="微软雅黑" panose="020B0503020204020204" charset="-122"/>
              <a:ea typeface="微软雅黑" panose="020B0503020204020204" charset="-122"/>
            </a:endParaRPr>
          </a:p>
        </p:txBody>
      </p:sp>
      <p:sp>
        <p:nvSpPr>
          <p:cNvPr id="23" name="文本框 22"/>
          <p:cNvSpPr txBox="1"/>
          <p:nvPr/>
        </p:nvSpPr>
        <p:spPr>
          <a:xfrm>
            <a:off x="6481445" y="179514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文本框 23"/>
          <p:cNvSpPr txBox="1"/>
          <p:nvPr/>
        </p:nvSpPr>
        <p:spPr>
          <a:xfrm>
            <a:off x="6481178" y="14504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5" name="文本框 24"/>
          <p:cNvSpPr txBox="1"/>
          <p:nvPr/>
        </p:nvSpPr>
        <p:spPr>
          <a:xfrm>
            <a:off x="7267575" y="30346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文本框 25"/>
          <p:cNvSpPr txBox="1"/>
          <p:nvPr/>
        </p:nvSpPr>
        <p:spPr>
          <a:xfrm>
            <a:off x="7267352" y="2690601"/>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7313295" y="4366260"/>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8" name="文本框 27"/>
          <p:cNvSpPr txBox="1"/>
          <p:nvPr/>
        </p:nvSpPr>
        <p:spPr>
          <a:xfrm>
            <a:off x="7313393" y="40220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6387465" y="55492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0" name="文本框 29"/>
          <p:cNvSpPr txBox="1"/>
          <p:nvPr/>
        </p:nvSpPr>
        <p:spPr>
          <a:xfrm>
            <a:off x="6387416" y="5204747"/>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10" name="椭圆 9"/>
          <p:cNvSpPr/>
          <p:nvPr/>
        </p:nvSpPr>
        <p:spPr>
          <a:xfrm>
            <a:off x="2937542" y="1811401"/>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1" name="椭圆 10"/>
          <p:cNvSpPr/>
          <p:nvPr/>
        </p:nvSpPr>
        <p:spPr>
          <a:xfrm>
            <a:off x="3915777" y="295168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2" name="椭圆 11"/>
          <p:cNvSpPr/>
          <p:nvPr/>
        </p:nvSpPr>
        <p:spPr>
          <a:xfrm>
            <a:off x="3915777" y="4321494"/>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5" name="椭圆 14"/>
          <p:cNvSpPr/>
          <p:nvPr/>
        </p:nvSpPr>
        <p:spPr>
          <a:xfrm>
            <a:off x="2937542" y="543761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custDataLst>
              <p:tags r:id="rId1"/>
            </p:custDataLst>
          </p:nvPr>
        </p:nvCxnSpPr>
        <p:spPr>
          <a:xfrm>
            <a:off x="7180141" y="3659639"/>
            <a:ext cx="1024959" cy="0"/>
          </a:xfrm>
          <a:prstGeom prst="line">
            <a:avLst/>
          </a:prstGeom>
          <a:ln>
            <a:solidFill>
              <a:srgbClr val="A67346"/>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64785"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7" name="任意多边形 26"/>
          <p:cNvSpPr/>
          <p:nvPr>
            <p:custDataLst>
              <p:tags r:id="rId3"/>
            </p:custDataLst>
          </p:nvPr>
        </p:nvSpPr>
        <p:spPr>
          <a:xfrm flipH="1">
            <a:off x="3660967"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8" name="任意多边形 27"/>
          <p:cNvSpPr/>
          <p:nvPr>
            <p:custDataLst>
              <p:tags r:id="rId4"/>
            </p:custDataLst>
          </p:nvPr>
        </p:nvSpPr>
        <p:spPr>
          <a:xfrm flipV="1">
            <a:off x="6664785"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9" name="任意多边形 28"/>
          <p:cNvSpPr/>
          <p:nvPr>
            <p:custDataLst>
              <p:tags r:id="rId5"/>
            </p:custDataLst>
          </p:nvPr>
        </p:nvSpPr>
        <p:spPr>
          <a:xfrm flipH="1" flipV="1">
            <a:off x="3660967"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cxnSp>
        <p:nvCxnSpPr>
          <p:cNvPr id="32" name="直接连接符 31"/>
          <p:cNvCxnSpPr/>
          <p:nvPr>
            <p:custDataLst>
              <p:tags r:id="rId6"/>
            </p:custDataLst>
          </p:nvPr>
        </p:nvCxnSpPr>
        <p:spPr>
          <a:xfrm flipH="1">
            <a:off x="3640419" y="3659639"/>
            <a:ext cx="1024959" cy="0"/>
          </a:xfrm>
          <a:prstGeom prst="line">
            <a:avLst/>
          </a:prstGeom>
          <a:ln>
            <a:solidFill>
              <a:srgbClr val="3E8F84"/>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19892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1" name="任意多边形 10"/>
          <p:cNvSpPr/>
          <p:nvPr>
            <p:custDataLst>
              <p:tags r:id="rId8"/>
            </p:custDataLst>
          </p:nvPr>
        </p:nvSpPr>
        <p:spPr>
          <a:xfrm rot="19800000">
            <a:off x="4768942"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2" name="任意多边形 11"/>
          <p:cNvSpPr/>
          <p:nvPr>
            <p:custDataLst>
              <p:tags r:id="rId9"/>
            </p:custDataLst>
          </p:nvPr>
        </p:nvSpPr>
        <p:spPr>
          <a:xfrm rot="1800000">
            <a:off x="5919657"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3" name="任意多边形 12"/>
          <p:cNvSpPr/>
          <p:nvPr>
            <p:custDataLst>
              <p:tags r:id="rId10"/>
            </p:custDataLst>
          </p:nvPr>
        </p:nvSpPr>
        <p:spPr>
          <a:xfrm rot="5400000">
            <a:off x="650035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5" name="任意多边形 4"/>
          <p:cNvSpPr/>
          <p:nvPr>
            <p:custDataLst>
              <p:tags r:id="rId11"/>
            </p:custDataLst>
          </p:nvPr>
        </p:nvSpPr>
        <p:spPr>
          <a:xfrm rot="9000000">
            <a:off x="5919657"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5" name="任意多边形 14"/>
          <p:cNvSpPr/>
          <p:nvPr>
            <p:custDataLst>
              <p:tags r:id="rId12"/>
            </p:custDataLst>
          </p:nvPr>
        </p:nvSpPr>
        <p:spPr>
          <a:xfrm rot="12600000">
            <a:off x="4768942"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23" name="文本框 22"/>
          <p:cNvSpPr txBox="1"/>
          <p:nvPr/>
        </p:nvSpPr>
        <p:spPr>
          <a:xfrm>
            <a:off x="1134745" y="216916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8" name="文本框 7"/>
          <p:cNvSpPr txBox="1"/>
          <p:nvPr/>
        </p:nvSpPr>
        <p:spPr>
          <a:xfrm>
            <a:off x="2474129" y="181622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9" name="文本框 8"/>
          <p:cNvSpPr txBox="1"/>
          <p:nvPr/>
        </p:nvSpPr>
        <p:spPr>
          <a:xfrm>
            <a:off x="1159510" y="364807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4" name="文本框 13"/>
          <p:cNvSpPr txBox="1"/>
          <p:nvPr/>
        </p:nvSpPr>
        <p:spPr>
          <a:xfrm>
            <a:off x="2498894" y="329513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1167765" y="515620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8" name="文本框 17"/>
          <p:cNvSpPr txBox="1"/>
          <p:nvPr/>
        </p:nvSpPr>
        <p:spPr>
          <a:xfrm>
            <a:off x="2507149" y="48032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8340090" y="215392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0" name="文本框 19"/>
          <p:cNvSpPr txBox="1"/>
          <p:nvPr/>
        </p:nvSpPr>
        <p:spPr>
          <a:xfrm>
            <a:off x="8340090" y="18174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8340090" y="358203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2" name="文本框 21"/>
          <p:cNvSpPr txBox="1"/>
          <p:nvPr/>
        </p:nvSpPr>
        <p:spPr>
          <a:xfrm>
            <a:off x="8340090" y="324560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4" name="文本框 23"/>
          <p:cNvSpPr txBox="1"/>
          <p:nvPr/>
        </p:nvSpPr>
        <p:spPr>
          <a:xfrm>
            <a:off x="8340090" y="511048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5" name="文本框 24"/>
          <p:cNvSpPr txBox="1"/>
          <p:nvPr/>
        </p:nvSpPr>
        <p:spPr>
          <a:xfrm>
            <a:off x="8340090" y="475754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9127-12040423521931"/>
          <p:cNvPicPr>
            <a:picLocks noChangeAspect="1"/>
          </p:cNvPicPr>
          <p:nvPr/>
        </p:nvPicPr>
        <p:blipFill>
          <a:blip r:embed="rId2"/>
          <a:srcRect b="7637"/>
          <a:stretch>
            <a:fillRect/>
          </a:stretch>
        </p:blipFill>
        <p:spPr>
          <a:xfrm>
            <a:off x="1739900" y="1332230"/>
            <a:ext cx="2190750" cy="1350010"/>
          </a:xfrm>
          <a:prstGeom prst="rect">
            <a:avLst/>
          </a:prstGeom>
        </p:spPr>
      </p:pic>
      <p:pic>
        <p:nvPicPr>
          <p:cNvPr id="5" name="图片 4" descr="330890-14050615115711"/>
          <p:cNvPicPr>
            <a:picLocks noChangeAspect="1"/>
          </p:cNvPicPr>
          <p:nvPr/>
        </p:nvPicPr>
        <p:blipFill>
          <a:blip r:embed="rId3"/>
          <a:srcRect b="1961"/>
          <a:stretch>
            <a:fillRect/>
          </a:stretch>
        </p:blipFill>
        <p:spPr>
          <a:xfrm>
            <a:off x="1766570" y="4699000"/>
            <a:ext cx="2196465" cy="1339215"/>
          </a:xfrm>
          <a:prstGeom prst="rect">
            <a:avLst/>
          </a:prstGeom>
        </p:spPr>
      </p:pic>
      <p:pic>
        <p:nvPicPr>
          <p:cNvPr id="8" name="图片 7" descr="7984399_145920513164_2"/>
          <p:cNvPicPr>
            <a:picLocks noChangeAspect="1"/>
          </p:cNvPicPr>
          <p:nvPr/>
        </p:nvPicPr>
        <p:blipFill>
          <a:blip r:embed="rId4"/>
          <a:srcRect b="3859"/>
          <a:stretch>
            <a:fillRect/>
          </a:stretch>
        </p:blipFill>
        <p:spPr>
          <a:xfrm>
            <a:off x="1765300" y="3058795"/>
            <a:ext cx="2195830" cy="1367790"/>
          </a:xfrm>
          <a:prstGeom prst="rect">
            <a:avLst/>
          </a:prstGeom>
        </p:spPr>
      </p:pic>
      <p:sp>
        <p:nvSpPr>
          <p:cNvPr id="9" name="矩形 8"/>
          <p:cNvSpPr/>
          <p:nvPr/>
        </p:nvSpPr>
        <p:spPr>
          <a:xfrm>
            <a:off x="4257040" y="1324610"/>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输入关键词</a:t>
            </a:r>
          </a:p>
        </p:txBody>
      </p:sp>
      <p:sp>
        <p:nvSpPr>
          <p:cNvPr id="19" name="矩形 18"/>
          <p:cNvSpPr/>
          <p:nvPr/>
        </p:nvSpPr>
        <p:spPr>
          <a:xfrm>
            <a:off x="4257040" y="3071495"/>
            <a:ext cx="6076315" cy="398780"/>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sym typeface="+mn-ea"/>
              </a:rPr>
              <a:t>输入关键词</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2" name="矩形 21"/>
          <p:cNvSpPr/>
          <p:nvPr/>
        </p:nvSpPr>
        <p:spPr>
          <a:xfrm>
            <a:off x="4257040" y="4708525"/>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sym typeface="+mn-ea"/>
              </a:rPr>
              <a:t>输入关键词</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12" name="文本框 11"/>
          <p:cNvSpPr txBox="1"/>
          <p:nvPr/>
        </p:nvSpPr>
        <p:spPr>
          <a:xfrm>
            <a:off x="4210685" y="182308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
        <p:nvSpPr>
          <p:cNvPr id="14" name="文本框 13"/>
          <p:cNvSpPr txBox="1"/>
          <p:nvPr/>
        </p:nvSpPr>
        <p:spPr>
          <a:xfrm>
            <a:off x="4234815" y="356044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
        <p:nvSpPr>
          <p:cNvPr id="24" name="文本框 23"/>
          <p:cNvSpPr txBox="1"/>
          <p:nvPr/>
        </p:nvSpPr>
        <p:spPr>
          <a:xfrm>
            <a:off x="4194810" y="5184140"/>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03</a:t>
            </a:r>
          </a:p>
        </p:txBody>
      </p:sp>
      <p:sp>
        <p:nvSpPr>
          <p:cNvPr id="4" name="文本框 3"/>
          <p:cNvSpPr txBox="1"/>
          <p:nvPr/>
        </p:nvSpPr>
        <p:spPr>
          <a:xfrm>
            <a:off x="2646045" y="324104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研究成果与应用</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77969" y="1661866"/>
            <a:ext cx="2808289" cy="4419235"/>
            <a:chOff x="4676865" y="1583126"/>
            <a:chExt cx="2808289" cy="4419235"/>
          </a:xfrm>
        </p:grpSpPr>
        <p:grpSp>
          <p:nvGrpSpPr>
            <p:cNvPr id="29" name="组合 28"/>
            <p:cNvGrpSpPr/>
            <p:nvPr/>
          </p:nvGrpSpPr>
          <p:grpSpPr>
            <a:xfrm>
              <a:off x="5467213" y="5078801"/>
              <a:ext cx="1289934" cy="923560"/>
              <a:chOff x="4376932" y="1811995"/>
              <a:chExt cx="3662512" cy="2622287"/>
            </a:xfrm>
          </p:grpSpPr>
          <p:sp>
            <p:nvSpPr>
              <p:cNvPr id="147"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71" y="connsiteY0-72"/>
                  </a:cxn>
                  <a:cxn ang="0">
                    <a:pos x="connsiteX1-73" y="connsiteY1-74"/>
                  </a:cxn>
                  <a:cxn ang="0">
                    <a:pos x="connsiteX2-75" y="connsiteY2-76"/>
                  </a:cxn>
                  <a:cxn ang="0">
                    <a:pos x="connsiteX3-77" y="connsiteY3-78"/>
                  </a:cxn>
                  <a:cxn ang="0">
                    <a:pos x="connsiteX4-79" y="connsiteY4-80"/>
                  </a:cxn>
                  <a:cxn ang="0">
                    <a:pos x="connsiteX5-81" y="connsiteY5-8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8"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9"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0"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1" name="组合 150"/>
              <p:cNvGrpSpPr/>
              <p:nvPr/>
            </p:nvGrpSpPr>
            <p:grpSpPr>
              <a:xfrm>
                <a:off x="4376932" y="1811995"/>
                <a:ext cx="3662512" cy="598986"/>
                <a:chOff x="4376932" y="2259168"/>
                <a:chExt cx="3662512" cy="598986"/>
              </a:xfrm>
            </p:grpSpPr>
            <p:sp>
              <p:nvSpPr>
                <p:cNvPr id="166" name="Freeform 35"/>
                <p:cNvSpPr/>
                <p:nvPr/>
              </p:nvSpPr>
              <p:spPr bwMode="auto">
                <a:xfrm>
                  <a:off x="4466938" y="2451774"/>
                  <a:ext cx="3396347" cy="406380"/>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7"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68" name="矩形 2788"/>
                <p:cNvSpPr/>
                <p:nvPr/>
              </p:nvSpPr>
              <p:spPr>
                <a:xfrm>
                  <a:off x="4377576" y="2301453"/>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2" name="组合 151"/>
              <p:cNvGrpSpPr/>
              <p:nvPr/>
            </p:nvGrpSpPr>
            <p:grpSpPr>
              <a:xfrm>
                <a:off x="4513666" y="2274205"/>
                <a:ext cx="3282939" cy="340225"/>
                <a:chOff x="4513666" y="2710466"/>
                <a:chExt cx="3282939" cy="340225"/>
              </a:xfrm>
            </p:grpSpPr>
            <p:sp>
              <p:nvSpPr>
                <p:cNvPr id="164"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5"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3" name="组合 152"/>
              <p:cNvGrpSpPr/>
              <p:nvPr/>
            </p:nvGrpSpPr>
            <p:grpSpPr>
              <a:xfrm>
                <a:off x="4513666" y="2657696"/>
                <a:ext cx="3282939" cy="340225"/>
                <a:chOff x="4513666" y="2710466"/>
                <a:chExt cx="3282939" cy="340225"/>
              </a:xfrm>
            </p:grpSpPr>
            <p:sp>
              <p:nvSpPr>
                <p:cNvPr id="162"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3"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4" name="Freeform 37"/>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5" name="组合 154"/>
              <p:cNvGrpSpPr/>
              <p:nvPr/>
            </p:nvGrpSpPr>
            <p:grpSpPr>
              <a:xfrm>
                <a:off x="4513666" y="3041297"/>
                <a:ext cx="3282939" cy="340225"/>
                <a:chOff x="4513666" y="2710466"/>
                <a:chExt cx="3282939" cy="340225"/>
              </a:xfrm>
            </p:grpSpPr>
            <p:sp>
              <p:nvSpPr>
                <p:cNvPr id="160"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1"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6"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7"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8" name="Freeform 38"/>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9"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31" name="AutoShape 291"/>
            <p:cNvSpPr>
              <a:spLocks noChangeAspect="1" noChangeArrowheads="1" noTextEdit="1"/>
            </p:cNvSpPr>
            <p:nvPr/>
          </p:nvSpPr>
          <p:spPr bwMode="auto">
            <a:xfrm>
              <a:off x="4676865" y="1583126"/>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2" name="Rectangle 293"/>
            <p:cNvSpPr>
              <a:spLocks noChangeArrowheads="1"/>
            </p:cNvSpPr>
            <p:nvPr/>
          </p:nvSpPr>
          <p:spPr bwMode="auto">
            <a:xfrm>
              <a:off x="6070690" y="4000889"/>
              <a:ext cx="26988" cy="857250"/>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3" name="Freeform 294"/>
            <p:cNvSpPr/>
            <p:nvPr/>
          </p:nvSpPr>
          <p:spPr bwMode="auto">
            <a:xfrm>
              <a:off x="6080215" y="4842264"/>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4" name="Freeform 295"/>
            <p:cNvSpPr/>
            <p:nvPr/>
          </p:nvSpPr>
          <p:spPr bwMode="auto">
            <a:xfrm>
              <a:off x="5784940" y="4470789"/>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5" name="Freeform 296"/>
            <p:cNvSpPr/>
            <p:nvPr/>
          </p:nvSpPr>
          <p:spPr bwMode="auto">
            <a:xfrm>
              <a:off x="6064340" y="4515239"/>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6" name="Freeform 297"/>
            <p:cNvSpPr/>
            <p:nvPr/>
          </p:nvSpPr>
          <p:spPr bwMode="auto">
            <a:xfrm>
              <a:off x="5457915" y="4850201"/>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7" name="Freeform 298"/>
            <p:cNvSpPr/>
            <p:nvPr/>
          </p:nvSpPr>
          <p:spPr bwMode="auto">
            <a:xfrm>
              <a:off x="5318215" y="4413639"/>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8" name="Freeform 299"/>
            <p:cNvSpPr/>
            <p:nvPr/>
          </p:nvSpPr>
          <p:spPr bwMode="auto">
            <a:xfrm>
              <a:off x="5443628" y="4475551"/>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 name="Freeform 300"/>
            <p:cNvSpPr/>
            <p:nvPr/>
          </p:nvSpPr>
          <p:spPr bwMode="auto">
            <a:xfrm>
              <a:off x="5321390" y="4402526"/>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0" name="Freeform 301"/>
            <p:cNvSpPr/>
            <p:nvPr/>
          </p:nvSpPr>
          <p:spPr bwMode="auto">
            <a:xfrm>
              <a:off x="5783353" y="4000889"/>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1" name="Freeform 302"/>
            <p:cNvSpPr/>
            <p:nvPr/>
          </p:nvSpPr>
          <p:spPr bwMode="auto">
            <a:xfrm>
              <a:off x="6492966" y="4258064"/>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2" name="Freeform 303"/>
            <p:cNvSpPr/>
            <p:nvPr/>
          </p:nvSpPr>
          <p:spPr bwMode="auto">
            <a:xfrm>
              <a:off x="6470741" y="4527939"/>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3" name="Freeform 304"/>
            <p:cNvSpPr/>
            <p:nvPr/>
          </p:nvSpPr>
          <p:spPr bwMode="auto">
            <a:xfrm>
              <a:off x="5799228" y="4450151"/>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4" name="Freeform 305"/>
            <p:cNvSpPr/>
            <p:nvPr/>
          </p:nvSpPr>
          <p:spPr bwMode="auto">
            <a:xfrm>
              <a:off x="6478678" y="4058039"/>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5" name="Freeform 306"/>
            <p:cNvSpPr/>
            <p:nvPr/>
          </p:nvSpPr>
          <p:spPr bwMode="auto">
            <a:xfrm>
              <a:off x="6489791" y="4500951"/>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6" name="Freeform 307"/>
            <p:cNvSpPr/>
            <p:nvPr/>
          </p:nvSpPr>
          <p:spPr bwMode="auto">
            <a:xfrm>
              <a:off x="6483441" y="4794639"/>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 name="Freeform 308"/>
            <p:cNvSpPr/>
            <p:nvPr/>
          </p:nvSpPr>
          <p:spPr bwMode="auto">
            <a:xfrm>
              <a:off x="6762841" y="4270764"/>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 name="Freeform 309"/>
            <p:cNvSpPr/>
            <p:nvPr/>
          </p:nvSpPr>
          <p:spPr bwMode="auto">
            <a:xfrm>
              <a:off x="6831103" y="3783401"/>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9" name="Freeform 310"/>
            <p:cNvSpPr/>
            <p:nvPr/>
          </p:nvSpPr>
          <p:spPr bwMode="auto">
            <a:xfrm>
              <a:off x="7064466" y="3183326"/>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 name="Freeform 311"/>
            <p:cNvSpPr/>
            <p:nvPr/>
          </p:nvSpPr>
          <p:spPr bwMode="auto">
            <a:xfrm>
              <a:off x="6762841" y="3453201"/>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1" name="Freeform 312"/>
            <p:cNvSpPr/>
            <p:nvPr/>
          </p:nvSpPr>
          <p:spPr bwMode="auto">
            <a:xfrm>
              <a:off x="6483441" y="3453201"/>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2" name="Freeform 313"/>
            <p:cNvSpPr/>
            <p:nvPr/>
          </p:nvSpPr>
          <p:spPr bwMode="auto">
            <a:xfrm>
              <a:off x="6081803" y="3991364"/>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3" name="Freeform 314"/>
            <p:cNvSpPr/>
            <p:nvPr/>
          </p:nvSpPr>
          <p:spPr bwMode="auto">
            <a:xfrm>
              <a:off x="6492966" y="4046926"/>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4" name="Freeform 315"/>
            <p:cNvSpPr/>
            <p:nvPr/>
          </p:nvSpPr>
          <p:spPr bwMode="auto">
            <a:xfrm>
              <a:off x="6497728" y="3777051"/>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5" name="Freeform 316"/>
            <p:cNvSpPr/>
            <p:nvPr/>
          </p:nvSpPr>
          <p:spPr bwMode="auto">
            <a:xfrm>
              <a:off x="6402478" y="3557976"/>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6" name="Freeform 317"/>
            <p:cNvSpPr/>
            <p:nvPr/>
          </p:nvSpPr>
          <p:spPr bwMode="auto">
            <a:xfrm>
              <a:off x="6067515" y="3565914"/>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7" name="Freeform 318"/>
            <p:cNvSpPr/>
            <p:nvPr/>
          </p:nvSpPr>
          <p:spPr bwMode="auto">
            <a:xfrm>
              <a:off x="6040528" y="2891226"/>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8" name="Freeform 319"/>
            <p:cNvSpPr/>
            <p:nvPr/>
          </p:nvSpPr>
          <p:spPr bwMode="auto">
            <a:xfrm>
              <a:off x="6086566" y="3542101"/>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9" name="Freeform 320"/>
            <p:cNvSpPr/>
            <p:nvPr/>
          </p:nvSpPr>
          <p:spPr bwMode="auto">
            <a:xfrm>
              <a:off x="5610315" y="3573851"/>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0" name="Freeform 321"/>
            <p:cNvSpPr/>
            <p:nvPr/>
          </p:nvSpPr>
          <p:spPr bwMode="auto">
            <a:xfrm>
              <a:off x="5315040" y="3877064"/>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1" name="Freeform 322"/>
            <p:cNvSpPr/>
            <p:nvPr/>
          </p:nvSpPr>
          <p:spPr bwMode="auto">
            <a:xfrm>
              <a:off x="5321390" y="3996126"/>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2" name="Freeform 323"/>
            <p:cNvSpPr/>
            <p:nvPr/>
          </p:nvSpPr>
          <p:spPr bwMode="auto">
            <a:xfrm>
              <a:off x="5608728" y="3877064"/>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3" name="Freeform 324"/>
            <p:cNvSpPr/>
            <p:nvPr/>
          </p:nvSpPr>
          <p:spPr bwMode="auto">
            <a:xfrm>
              <a:off x="4927690" y="3586551"/>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4" name="Freeform 325"/>
            <p:cNvSpPr/>
            <p:nvPr/>
          </p:nvSpPr>
          <p:spPr bwMode="auto">
            <a:xfrm>
              <a:off x="4754653" y="2743589"/>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5" name="Freeform 326"/>
            <p:cNvSpPr/>
            <p:nvPr/>
          </p:nvSpPr>
          <p:spPr bwMode="auto">
            <a:xfrm>
              <a:off x="4761003" y="2742001"/>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6" name="Freeform 327"/>
            <p:cNvSpPr/>
            <p:nvPr/>
          </p:nvSpPr>
          <p:spPr bwMode="auto">
            <a:xfrm>
              <a:off x="4924515" y="3059501"/>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7" name="Freeform 328"/>
            <p:cNvSpPr/>
            <p:nvPr/>
          </p:nvSpPr>
          <p:spPr bwMode="auto">
            <a:xfrm>
              <a:off x="5135653" y="3048389"/>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8" name="Freeform 329"/>
            <p:cNvSpPr/>
            <p:nvPr/>
          </p:nvSpPr>
          <p:spPr bwMode="auto">
            <a:xfrm>
              <a:off x="5527765" y="3280164"/>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9" name="Freeform 330"/>
            <p:cNvSpPr/>
            <p:nvPr/>
          </p:nvSpPr>
          <p:spPr bwMode="auto">
            <a:xfrm>
              <a:off x="5542053" y="3272226"/>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0" name="Freeform 331"/>
            <p:cNvSpPr/>
            <p:nvPr/>
          </p:nvSpPr>
          <p:spPr bwMode="auto">
            <a:xfrm>
              <a:off x="5480140" y="2964251"/>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1" name="Freeform 332"/>
            <p:cNvSpPr/>
            <p:nvPr/>
          </p:nvSpPr>
          <p:spPr bwMode="auto">
            <a:xfrm>
              <a:off x="4934040" y="3267464"/>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2" name="Freeform 333"/>
            <p:cNvSpPr/>
            <p:nvPr/>
          </p:nvSpPr>
          <p:spPr bwMode="auto">
            <a:xfrm>
              <a:off x="4938803" y="3564326"/>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3" name="Freeform 334"/>
            <p:cNvSpPr/>
            <p:nvPr/>
          </p:nvSpPr>
          <p:spPr bwMode="auto">
            <a:xfrm>
              <a:off x="5623015" y="3777051"/>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4" name="Freeform 335"/>
            <p:cNvSpPr/>
            <p:nvPr/>
          </p:nvSpPr>
          <p:spPr bwMode="auto">
            <a:xfrm>
              <a:off x="6767603" y="3180151"/>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5" name="Freeform 336"/>
            <p:cNvSpPr/>
            <p:nvPr/>
          </p:nvSpPr>
          <p:spPr bwMode="auto">
            <a:xfrm>
              <a:off x="6410416" y="3442089"/>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6" name="Freeform 337"/>
            <p:cNvSpPr/>
            <p:nvPr/>
          </p:nvSpPr>
          <p:spPr bwMode="auto">
            <a:xfrm>
              <a:off x="7312116" y="2422914"/>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7" name="Freeform 338"/>
            <p:cNvSpPr/>
            <p:nvPr/>
          </p:nvSpPr>
          <p:spPr bwMode="auto">
            <a:xfrm>
              <a:off x="6897778" y="1940314"/>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8" name="Freeform 339"/>
            <p:cNvSpPr/>
            <p:nvPr/>
          </p:nvSpPr>
          <p:spPr bwMode="auto">
            <a:xfrm>
              <a:off x="6980328" y="2421326"/>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9" name="Freeform 340"/>
            <p:cNvSpPr/>
            <p:nvPr/>
          </p:nvSpPr>
          <p:spPr bwMode="auto">
            <a:xfrm>
              <a:off x="6629491" y="2673739"/>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0" name="Freeform 341"/>
            <p:cNvSpPr/>
            <p:nvPr/>
          </p:nvSpPr>
          <p:spPr bwMode="auto">
            <a:xfrm>
              <a:off x="6051640" y="2891226"/>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1" name="Freeform 342"/>
            <p:cNvSpPr/>
            <p:nvPr/>
          </p:nvSpPr>
          <p:spPr bwMode="auto">
            <a:xfrm>
              <a:off x="5491253" y="2897576"/>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2" name="Freeform 343"/>
            <p:cNvSpPr/>
            <p:nvPr/>
          </p:nvSpPr>
          <p:spPr bwMode="auto">
            <a:xfrm>
              <a:off x="4765765" y="2737239"/>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3" name="Freeform 344"/>
            <p:cNvSpPr/>
            <p:nvPr/>
          </p:nvSpPr>
          <p:spPr bwMode="auto">
            <a:xfrm>
              <a:off x="5142003" y="2964251"/>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4" name="Freeform 345"/>
            <p:cNvSpPr/>
            <p:nvPr/>
          </p:nvSpPr>
          <p:spPr bwMode="auto">
            <a:xfrm>
              <a:off x="5537290" y="2970601"/>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5" name="Freeform 346"/>
            <p:cNvSpPr/>
            <p:nvPr/>
          </p:nvSpPr>
          <p:spPr bwMode="auto">
            <a:xfrm>
              <a:off x="5537290" y="2903926"/>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6" name="Freeform 347"/>
            <p:cNvSpPr/>
            <p:nvPr/>
          </p:nvSpPr>
          <p:spPr bwMode="auto">
            <a:xfrm>
              <a:off x="6064340" y="2673739"/>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7" name="Freeform 348"/>
            <p:cNvSpPr/>
            <p:nvPr/>
          </p:nvSpPr>
          <p:spPr bwMode="auto">
            <a:xfrm>
              <a:off x="6627903" y="2986476"/>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8" name="Freeform 349"/>
            <p:cNvSpPr/>
            <p:nvPr/>
          </p:nvSpPr>
          <p:spPr bwMode="auto">
            <a:xfrm>
              <a:off x="6380253" y="2324489"/>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9" name="Freeform 350"/>
            <p:cNvSpPr/>
            <p:nvPr/>
          </p:nvSpPr>
          <p:spPr bwMode="auto">
            <a:xfrm>
              <a:off x="6377078" y="1941901"/>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0" name="Freeform 351"/>
            <p:cNvSpPr/>
            <p:nvPr/>
          </p:nvSpPr>
          <p:spPr bwMode="auto">
            <a:xfrm>
              <a:off x="4754653" y="2173676"/>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1" name="Freeform 352"/>
            <p:cNvSpPr/>
            <p:nvPr/>
          </p:nvSpPr>
          <p:spPr bwMode="auto">
            <a:xfrm>
              <a:off x="5000715" y="2153039"/>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2" name="Freeform 353"/>
            <p:cNvSpPr/>
            <p:nvPr/>
          </p:nvSpPr>
          <p:spPr bwMode="auto">
            <a:xfrm>
              <a:off x="5403940" y="2681676"/>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3" name="Freeform 354"/>
            <p:cNvSpPr/>
            <p:nvPr/>
          </p:nvSpPr>
          <p:spPr bwMode="auto">
            <a:xfrm>
              <a:off x="5388065" y="2691201"/>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4" name="Freeform 355"/>
            <p:cNvSpPr/>
            <p:nvPr/>
          </p:nvSpPr>
          <p:spPr bwMode="auto">
            <a:xfrm>
              <a:off x="5130890" y="2684851"/>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5" name="Freeform 356"/>
            <p:cNvSpPr/>
            <p:nvPr/>
          </p:nvSpPr>
          <p:spPr bwMode="auto">
            <a:xfrm>
              <a:off x="4988015" y="1810139"/>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6" name="Freeform 357"/>
            <p:cNvSpPr/>
            <p:nvPr/>
          </p:nvSpPr>
          <p:spPr bwMode="auto">
            <a:xfrm>
              <a:off x="5421403" y="1805376"/>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7" name="Freeform 358"/>
            <p:cNvSpPr/>
            <p:nvPr/>
          </p:nvSpPr>
          <p:spPr bwMode="auto">
            <a:xfrm>
              <a:off x="5388065" y="2356239"/>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8" name="Freeform 359"/>
            <p:cNvSpPr/>
            <p:nvPr/>
          </p:nvSpPr>
          <p:spPr bwMode="auto">
            <a:xfrm>
              <a:off x="4770528" y="2681676"/>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9" name="Freeform 360"/>
            <p:cNvSpPr/>
            <p:nvPr/>
          </p:nvSpPr>
          <p:spPr bwMode="auto">
            <a:xfrm>
              <a:off x="5896065" y="2319726"/>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0" name="Freeform 361"/>
            <p:cNvSpPr/>
            <p:nvPr/>
          </p:nvSpPr>
          <p:spPr bwMode="auto">
            <a:xfrm>
              <a:off x="6191341" y="1638689"/>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1" name="Freeform 362"/>
            <p:cNvSpPr/>
            <p:nvPr/>
          </p:nvSpPr>
          <p:spPr bwMode="auto">
            <a:xfrm>
              <a:off x="5426165" y="1635514"/>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2" name="Freeform 363"/>
            <p:cNvSpPr/>
            <p:nvPr/>
          </p:nvSpPr>
          <p:spPr bwMode="auto">
            <a:xfrm>
              <a:off x="6184991" y="1645039"/>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3" name="Freeform 364"/>
            <p:cNvSpPr/>
            <p:nvPr/>
          </p:nvSpPr>
          <p:spPr bwMode="auto">
            <a:xfrm>
              <a:off x="5872253" y="1657739"/>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4" name="Freeform 365"/>
            <p:cNvSpPr/>
            <p:nvPr/>
          </p:nvSpPr>
          <p:spPr bwMode="auto">
            <a:xfrm>
              <a:off x="5376953" y="1808551"/>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5" name="Freeform 366"/>
            <p:cNvSpPr/>
            <p:nvPr/>
          </p:nvSpPr>
          <p:spPr bwMode="auto">
            <a:xfrm>
              <a:off x="6375491" y="2318139"/>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6" name="Freeform 367"/>
            <p:cNvSpPr/>
            <p:nvPr/>
          </p:nvSpPr>
          <p:spPr bwMode="auto">
            <a:xfrm>
              <a:off x="5891303" y="2365764"/>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7" name="Freeform 368"/>
            <p:cNvSpPr/>
            <p:nvPr/>
          </p:nvSpPr>
          <p:spPr bwMode="auto">
            <a:xfrm>
              <a:off x="6042115" y="2327664"/>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8" name="Freeform 369"/>
            <p:cNvSpPr/>
            <p:nvPr/>
          </p:nvSpPr>
          <p:spPr bwMode="auto">
            <a:xfrm>
              <a:off x="6394541" y="2316551"/>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9" name="Freeform 370"/>
            <p:cNvSpPr/>
            <p:nvPr/>
          </p:nvSpPr>
          <p:spPr bwMode="auto">
            <a:xfrm>
              <a:off x="6975566" y="2684851"/>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0" name="Freeform 371"/>
            <p:cNvSpPr/>
            <p:nvPr/>
          </p:nvSpPr>
          <p:spPr bwMode="auto">
            <a:xfrm>
              <a:off x="6773953" y="2702314"/>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1" name="Freeform 372"/>
            <p:cNvSpPr/>
            <p:nvPr/>
          </p:nvSpPr>
          <p:spPr bwMode="auto">
            <a:xfrm>
              <a:off x="6048465" y="2903926"/>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2" name="Freeform 373"/>
            <p:cNvSpPr/>
            <p:nvPr/>
          </p:nvSpPr>
          <p:spPr bwMode="auto">
            <a:xfrm>
              <a:off x="6394541" y="2981714"/>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3" name="Freeform 374"/>
            <p:cNvSpPr/>
            <p:nvPr/>
          </p:nvSpPr>
          <p:spPr bwMode="auto">
            <a:xfrm>
              <a:off x="6075453" y="3551626"/>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4" name="Freeform 375"/>
            <p:cNvSpPr/>
            <p:nvPr/>
          </p:nvSpPr>
          <p:spPr bwMode="auto">
            <a:xfrm>
              <a:off x="6075453" y="4024701"/>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5" name="Freeform 376"/>
            <p:cNvSpPr/>
            <p:nvPr/>
          </p:nvSpPr>
          <p:spPr bwMode="auto">
            <a:xfrm>
              <a:off x="5530940" y="3291276"/>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6" name="Oval 377"/>
            <p:cNvSpPr>
              <a:spLocks noChangeArrowheads="1"/>
            </p:cNvSpPr>
            <p:nvPr/>
          </p:nvSpPr>
          <p:spPr bwMode="auto">
            <a:xfrm>
              <a:off x="5929403" y="2751526"/>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7" name="Oval 378"/>
            <p:cNvSpPr>
              <a:spLocks noChangeArrowheads="1"/>
            </p:cNvSpPr>
            <p:nvPr/>
          </p:nvSpPr>
          <p:spPr bwMode="auto">
            <a:xfrm>
              <a:off x="4810215" y="3443676"/>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8" name="Oval 379"/>
            <p:cNvSpPr>
              <a:spLocks noChangeArrowheads="1"/>
            </p:cNvSpPr>
            <p:nvPr/>
          </p:nvSpPr>
          <p:spPr bwMode="auto">
            <a:xfrm>
              <a:off x="5956390" y="4723201"/>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9" name="Oval 380"/>
            <p:cNvSpPr>
              <a:spLocks noChangeArrowheads="1"/>
            </p:cNvSpPr>
            <p:nvPr/>
          </p:nvSpPr>
          <p:spPr bwMode="auto">
            <a:xfrm>
              <a:off x="5956390" y="3423039"/>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0" name="Oval 381"/>
            <p:cNvSpPr>
              <a:spLocks noChangeArrowheads="1"/>
            </p:cNvSpPr>
            <p:nvPr/>
          </p:nvSpPr>
          <p:spPr bwMode="auto">
            <a:xfrm>
              <a:off x="7226391" y="3054739"/>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1" name="Oval 382"/>
            <p:cNvSpPr>
              <a:spLocks noChangeArrowheads="1"/>
            </p:cNvSpPr>
            <p:nvPr/>
          </p:nvSpPr>
          <p:spPr bwMode="auto">
            <a:xfrm>
              <a:off x="5315040" y="1703141"/>
              <a:ext cx="260350"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2" name="Oval 383"/>
            <p:cNvSpPr>
              <a:spLocks noChangeArrowheads="1"/>
            </p:cNvSpPr>
            <p:nvPr/>
          </p:nvSpPr>
          <p:spPr bwMode="auto">
            <a:xfrm>
              <a:off x="5313453" y="262071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3" name="Oval 384"/>
            <p:cNvSpPr>
              <a:spLocks noChangeArrowheads="1"/>
            </p:cNvSpPr>
            <p:nvPr/>
          </p:nvSpPr>
          <p:spPr bwMode="auto">
            <a:xfrm>
              <a:off x="4676865" y="2653101"/>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4" name="Oval 385"/>
            <p:cNvSpPr>
              <a:spLocks noChangeArrowheads="1"/>
            </p:cNvSpPr>
            <p:nvPr/>
          </p:nvSpPr>
          <p:spPr bwMode="auto">
            <a:xfrm>
              <a:off x="4911815" y="2072076"/>
              <a:ext cx="188913" cy="1873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5" name="Oval 386"/>
            <p:cNvSpPr>
              <a:spLocks noChangeArrowheads="1"/>
            </p:cNvSpPr>
            <p:nvPr/>
          </p:nvSpPr>
          <p:spPr bwMode="auto">
            <a:xfrm>
              <a:off x="6291353" y="2232414"/>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6" name="Oval 387"/>
            <p:cNvSpPr>
              <a:spLocks noChangeArrowheads="1"/>
            </p:cNvSpPr>
            <p:nvPr/>
          </p:nvSpPr>
          <p:spPr bwMode="auto">
            <a:xfrm>
              <a:off x="7235916" y="232607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7" name="Oval 388"/>
            <p:cNvSpPr>
              <a:spLocks noChangeArrowheads="1"/>
            </p:cNvSpPr>
            <p:nvPr/>
          </p:nvSpPr>
          <p:spPr bwMode="auto">
            <a:xfrm>
              <a:off x="6685053" y="337223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8" name="Oval 389"/>
            <p:cNvSpPr>
              <a:spLocks noChangeArrowheads="1"/>
            </p:cNvSpPr>
            <p:nvPr/>
          </p:nvSpPr>
          <p:spPr bwMode="auto">
            <a:xfrm>
              <a:off x="6900953" y="2594364"/>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9" name="Oval 390"/>
            <p:cNvSpPr>
              <a:spLocks noChangeArrowheads="1"/>
            </p:cNvSpPr>
            <p:nvPr/>
          </p:nvSpPr>
          <p:spPr bwMode="auto">
            <a:xfrm>
              <a:off x="5237253" y="431838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0" name="Oval 391"/>
            <p:cNvSpPr>
              <a:spLocks noChangeArrowheads="1"/>
            </p:cNvSpPr>
            <p:nvPr/>
          </p:nvSpPr>
          <p:spPr bwMode="auto">
            <a:xfrm>
              <a:off x="6745378" y="4169164"/>
              <a:ext cx="188913" cy="18891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1" name="Oval 392"/>
            <p:cNvSpPr>
              <a:spLocks noChangeArrowheads="1"/>
            </p:cNvSpPr>
            <p:nvPr/>
          </p:nvSpPr>
          <p:spPr bwMode="auto">
            <a:xfrm>
              <a:off x="5834153" y="231020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2" name="Oval 393"/>
            <p:cNvSpPr>
              <a:spLocks noChangeArrowheads="1"/>
            </p:cNvSpPr>
            <p:nvPr/>
          </p:nvSpPr>
          <p:spPr bwMode="auto">
            <a:xfrm>
              <a:off x="5080090" y="2994414"/>
              <a:ext cx="133350"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3" name="Oval 394"/>
            <p:cNvSpPr>
              <a:spLocks noChangeArrowheads="1"/>
            </p:cNvSpPr>
            <p:nvPr/>
          </p:nvSpPr>
          <p:spPr bwMode="auto">
            <a:xfrm>
              <a:off x="5430928" y="2905514"/>
              <a:ext cx="133350" cy="1365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4" name="Oval 395"/>
            <p:cNvSpPr>
              <a:spLocks noChangeArrowheads="1"/>
            </p:cNvSpPr>
            <p:nvPr/>
          </p:nvSpPr>
          <p:spPr bwMode="auto">
            <a:xfrm>
              <a:off x="6578691" y="291503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5" name="Oval 396"/>
            <p:cNvSpPr>
              <a:spLocks noChangeArrowheads="1"/>
            </p:cNvSpPr>
            <p:nvPr/>
          </p:nvSpPr>
          <p:spPr bwMode="auto">
            <a:xfrm>
              <a:off x="6350091" y="3496064"/>
              <a:ext cx="136525" cy="131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6" name="Oval 397"/>
            <p:cNvSpPr>
              <a:spLocks noChangeArrowheads="1"/>
            </p:cNvSpPr>
            <p:nvPr/>
          </p:nvSpPr>
          <p:spPr bwMode="auto">
            <a:xfrm>
              <a:off x="6129428" y="1583126"/>
              <a:ext cx="134938"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7" name="Oval 398"/>
            <p:cNvSpPr>
              <a:spLocks noChangeArrowheads="1"/>
            </p:cNvSpPr>
            <p:nvPr/>
          </p:nvSpPr>
          <p:spPr bwMode="auto">
            <a:xfrm>
              <a:off x="6842216" y="1889514"/>
              <a:ext cx="133350"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8" name="Oval 399"/>
            <p:cNvSpPr>
              <a:spLocks noChangeArrowheads="1"/>
            </p:cNvSpPr>
            <p:nvPr/>
          </p:nvSpPr>
          <p:spPr bwMode="auto">
            <a:xfrm>
              <a:off x="7018428" y="372148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9" name="Oval 400"/>
            <p:cNvSpPr>
              <a:spLocks noChangeArrowheads="1"/>
            </p:cNvSpPr>
            <p:nvPr/>
          </p:nvSpPr>
          <p:spPr bwMode="auto">
            <a:xfrm>
              <a:off x="6702516" y="472955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0" name="Oval 401"/>
            <p:cNvSpPr>
              <a:spLocks noChangeArrowheads="1"/>
            </p:cNvSpPr>
            <p:nvPr/>
          </p:nvSpPr>
          <p:spPr bwMode="auto">
            <a:xfrm>
              <a:off x="6412003" y="4800989"/>
              <a:ext cx="136525"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1" name="Oval 402"/>
            <p:cNvSpPr>
              <a:spLocks noChangeArrowheads="1"/>
            </p:cNvSpPr>
            <p:nvPr/>
          </p:nvSpPr>
          <p:spPr bwMode="auto">
            <a:xfrm>
              <a:off x="5392828" y="4807339"/>
              <a:ext cx="134938"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2" name="Oval 403"/>
            <p:cNvSpPr>
              <a:spLocks noChangeArrowheads="1"/>
            </p:cNvSpPr>
            <p:nvPr/>
          </p:nvSpPr>
          <p:spPr bwMode="auto">
            <a:xfrm>
              <a:off x="5534115" y="3773876"/>
              <a:ext cx="188913"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3" name="Oval 404"/>
            <p:cNvSpPr>
              <a:spLocks noChangeArrowheads="1"/>
            </p:cNvSpPr>
            <p:nvPr/>
          </p:nvSpPr>
          <p:spPr bwMode="auto">
            <a:xfrm>
              <a:off x="6404066" y="3958026"/>
              <a:ext cx="185738" cy="18891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4" name="Oval 405"/>
            <p:cNvSpPr>
              <a:spLocks noChangeArrowheads="1"/>
            </p:cNvSpPr>
            <p:nvPr/>
          </p:nvSpPr>
          <p:spPr bwMode="auto">
            <a:xfrm>
              <a:off x="6412003" y="4424751"/>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5" name="Oval 406"/>
            <p:cNvSpPr>
              <a:spLocks noChangeArrowheads="1"/>
            </p:cNvSpPr>
            <p:nvPr/>
          </p:nvSpPr>
          <p:spPr bwMode="auto">
            <a:xfrm>
              <a:off x="5710328" y="4380301"/>
              <a:ext cx="188913" cy="187325"/>
            </a:xfrm>
            <a:prstGeom prst="ellipse">
              <a:avLst/>
            </a:prstGeom>
            <a:solidFill>
              <a:srgbClr val="A67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6" name="Oval 407"/>
            <p:cNvSpPr>
              <a:spLocks noChangeArrowheads="1"/>
            </p:cNvSpPr>
            <p:nvPr/>
          </p:nvSpPr>
          <p:spPr bwMode="auto">
            <a:xfrm>
              <a:off x="5457915" y="3196026"/>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170" name="文本框 169"/>
          <p:cNvSpPr txBox="1"/>
          <p:nvPr/>
        </p:nvSpPr>
        <p:spPr>
          <a:xfrm>
            <a:off x="7941440" y="1646980"/>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3" name="文本框 172"/>
          <p:cNvSpPr txBox="1"/>
          <p:nvPr/>
        </p:nvSpPr>
        <p:spPr>
          <a:xfrm>
            <a:off x="8149402" y="3343971"/>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6" name="文本框 175"/>
          <p:cNvSpPr txBox="1"/>
          <p:nvPr/>
        </p:nvSpPr>
        <p:spPr>
          <a:xfrm>
            <a:off x="3314194" y="3759825"/>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9" name="文本框 178"/>
          <p:cNvSpPr txBox="1"/>
          <p:nvPr/>
        </p:nvSpPr>
        <p:spPr>
          <a:xfrm>
            <a:off x="3046906" y="2235813"/>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3" name="文本框 12"/>
          <p:cNvSpPr txBox="1"/>
          <p:nvPr/>
        </p:nvSpPr>
        <p:spPr>
          <a:xfrm>
            <a:off x="609600" y="253936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4" name="文本框 3"/>
          <p:cNvSpPr txBox="1"/>
          <p:nvPr/>
        </p:nvSpPr>
        <p:spPr>
          <a:xfrm>
            <a:off x="861695" y="413321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15" name="文本框 14"/>
          <p:cNvSpPr txBox="1"/>
          <p:nvPr/>
        </p:nvSpPr>
        <p:spPr>
          <a:xfrm>
            <a:off x="7952740" y="196977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5" name="文本框 4"/>
          <p:cNvSpPr txBox="1"/>
          <p:nvPr/>
        </p:nvSpPr>
        <p:spPr>
          <a:xfrm>
            <a:off x="8174355" y="370459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066"/>
          <p:cNvSpPr/>
          <p:nvPr/>
        </p:nvSpPr>
        <p:spPr bwMode="auto">
          <a:xfrm rot="356891">
            <a:off x="5382260" y="4798060"/>
            <a:ext cx="504825" cy="648970"/>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4" name="Freeform 1067"/>
          <p:cNvSpPr/>
          <p:nvPr/>
        </p:nvSpPr>
        <p:spPr bwMode="auto">
          <a:xfrm rot="356891">
            <a:off x="5128260" y="5598795"/>
            <a:ext cx="97155" cy="66675"/>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5" name="Freeform 1068"/>
          <p:cNvSpPr/>
          <p:nvPr/>
        </p:nvSpPr>
        <p:spPr bwMode="auto">
          <a:xfrm rot="356891">
            <a:off x="5911215" y="5168265"/>
            <a:ext cx="176530" cy="472440"/>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6" name="Freeform 1069"/>
          <p:cNvSpPr/>
          <p:nvPr/>
        </p:nvSpPr>
        <p:spPr bwMode="auto">
          <a:xfrm rot="356891">
            <a:off x="4624705" y="5194300"/>
            <a:ext cx="891540" cy="760730"/>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7" name="Freeform 1070"/>
          <p:cNvSpPr/>
          <p:nvPr/>
        </p:nvSpPr>
        <p:spPr bwMode="auto">
          <a:xfrm rot="356891">
            <a:off x="3968115" y="5050790"/>
            <a:ext cx="926465" cy="681355"/>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8" name="Freeform 1071"/>
          <p:cNvSpPr/>
          <p:nvPr/>
        </p:nvSpPr>
        <p:spPr bwMode="auto">
          <a:xfrm rot="356891">
            <a:off x="4457065" y="5927725"/>
            <a:ext cx="295910" cy="275590"/>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9" name="Freeform 1072"/>
          <p:cNvSpPr/>
          <p:nvPr/>
        </p:nvSpPr>
        <p:spPr bwMode="auto">
          <a:xfrm rot="356891">
            <a:off x="3139440" y="4611370"/>
            <a:ext cx="1062355" cy="1121410"/>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0" name="Freeform 1073"/>
          <p:cNvSpPr/>
          <p:nvPr/>
        </p:nvSpPr>
        <p:spPr bwMode="auto">
          <a:xfrm rot="356891">
            <a:off x="5090795" y="4565015"/>
            <a:ext cx="557530" cy="78549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1" name="Freeform 1074"/>
          <p:cNvSpPr/>
          <p:nvPr/>
        </p:nvSpPr>
        <p:spPr bwMode="auto">
          <a:xfrm rot="356891">
            <a:off x="4527550" y="4585335"/>
            <a:ext cx="638175" cy="72898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2" name="Freeform 1075"/>
          <p:cNvSpPr/>
          <p:nvPr/>
        </p:nvSpPr>
        <p:spPr bwMode="auto">
          <a:xfrm rot="356891">
            <a:off x="3902075" y="4665345"/>
            <a:ext cx="711835" cy="63817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3" name="Freeform 1076"/>
          <p:cNvSpPr/>
          <p:nvPr/>
        </p:nvSpPr>
        <p:spPr bwMode="auto">
          <a:xfrm rot="356891">
            <a:off x="5610860" y="4393565"/>
            <a:ext cx="448945" cy="531495"/>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4" name="Freeform 1077"/>
          <p:cNvSpPr/>
          <p:nvPr/>
        </p:nvSpPr>
        <p:spPr bwMode="auto">
          <a:xfrm rot="356891">
            <a:off x="5222875" y="3966845"/>
            <a:ext cx="559435" cy="676910"/>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5" name="Freeform 1078"/>
          <p:cNvSpPr/>
          <p:nvPr/>
        </p:nvSpPr>
        <p:spPr bwMode="auto">
          <a:xfrm rot="356891">
            <a:off x="5930265" y="4338955"/>
            <a:ext cx="99060" cy="104140"/>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6" name="Freeform 1079"/>
          <p:cNvSpPr/>
          <p:nvPr/>
        </p:nvSpPr>
        <p:spPr bwMode="auto">
          <a:xfrm rot="356891">
            <a:off x="5373370" y="3884295"/>
            <a:ext cx="657860" cy="534670"/>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7" name="Freeform 1080"/>
          <p:cNvSpPr/>
          <p:nvPr/>
        </p:nvSpPr>
        <p:spPr bwMode="auto">
          <a:xfrm rot="356891">
            <a:off x="4505325" y="4161155"/>
            <a:ext cx="899795" cy="571500"/>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8" name="Freeform 1081"/>
          <p:cNvSpPr/>
          <p:nvPr/>
        </p:nvSpPr>
        <p:spPr bwMode="auto">
          <a:xfrm rot="356891">
            <a:off x="3238500" y="3973195"/>
            <a:ext cx="1445260" cy="1111885"/>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9" name="Freeform 1082"/>
          <p:cNvSpPr/>
          <p:nvPr/>
        </p:nvSpPr>
        <p:spPr bwMode="auto">
          <a:xfrm rot="356891">
            <a:off x="1183005" y="3378835"/>
            <a:ext cx="2271395" cy="1254760"/>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0" name="Freeform 1083"/>
          <p:cNvSpPr/>
          <p:nvPr/>
        </p:nvSpPr>
        <p:spPr bwMode="auto">
          <a:xfrm rot="356891">
            <a:off x="2474595" y="3153410"/>
            <a:ext cx="1464945" cy="1070610"/>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1" name="Freeform 1084"/>
          <p:cNvSpPr/>
          <p:nvPr/>
        </p:nvSpPr>
        <p:spPr bwMode="auto">
          <a:xfrm rot="356891">
            <a:off x="3005455" y="2783205"/>
            <a:ext cx="1587500" cy="1383030"/>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2" name="Freeform 1085"/>
          <p:cNvSpPr/>
          <p:nvPr/>
        </p:nvSpPr>
        <p:spPr bwMode="auto">
          <a:xfrm rot="356891">
            <a:off x="1058545" y="1631950"/>
            <a:ext cx="2344420" cy="1815465"/>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3" name="Freeform 1086"/>
          <p:cNvSpPr/>
          <p:nvPr/>
        </p:nvSpPr>
        <p:spPr bwMode="auto">
          <a:xfrm rot="356891">
            <a:off x="4253230" y="3269615"/>
            <a:ext cx="577215" cy="1057910"/>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4" name="Freeform 1087"/>
          <p:cNvSpPr/>
          <p:nvPr/>
        </p:nvSpPr>
        <p:spPr bwMode="auto">
          <a:xfrm rot="356891">
            <a:off x="4724400" y="3724275"/>
            <a:ext cx="697230" cy="639445"/>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5" name="Freeform 1088"/>
          <p:cNvSpPr/>
          <p:nvPr/>
        </p:nvSpPr>
        <p:spPr bwMode="auto">
          <a:xfrm rot="356891">
            <a:off x="4747260" y="3135630"/>
            <a:ext cx="402590" cy="843915"/>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6" name="Freeform 1089"/>
          <p:cNvSpPr/>
          <p:nvPr/>
        </p:nvSpPr>
        <p:spPr bwMode="auto">
          <a:xfrm rot="356891">
            <a:off x="5250815" y="3466465"/>
            <a:ext cx="755650" cy="525145"/>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7" name="Freeform 1090"/>
          <p:cNvSpPr/>
          <p:nvPr/>
        </p:nvSpPr>
        <p:spPr bwMode="auto">
          <a:xfrm rot="356891">
            <a:off x="5081270" y="2860675"/>
            <a:ext cx="624205" cy="914400"/>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8" name="Freeform 1091"/>
          <p:cNvSpPr/>
          <p:nvPr/>
        </p:nvSpPr>
        <p:spPr bwMode="auto">
          <a:xfrm rot="356891">
            <a:off x="5412105" y="3188335"/>
            <a:ext cx="121920" cy="222885"/>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9" name="Freeform 1092"/>
          <p:cNvSpPr/>
          <p:nvPr/>
        </p:nvSpPr>
        <p:spPr bwMode="auto">
          <a:xfrm rot="356891">
            <a:off x="5273675" y="3090545"/>
            <a:ext cx="195580" cy="212090"/>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0" name="Freeform 1093"/>
          <p:cNvSpPr/>
          <p:nvPr/>
        </p:nvSpPr>
        <p:spPr bwMode="auto">
          <a:xfrm rot="356891">
            <a:off x="4123055" y="3282950"/>
            <a:ext cx="317500" cy="557530"/>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1" name="Freeform 1094"/>
          <p:cNvSpPr/>
          <p:nvPr/>
        </p:nvSpPr>
        <p:spPr bwMode="auto">
          <a:xfrm rot="356891">
            <a:off x="3519805" y="1246505"/>
            <a:ext cx="2576830" cy="2365375"/>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2" name="Freeform 1095"/>
          <p:cNvSpPr/>
          <p:nvPr/>
        </p:nvSpPr>
        <p:spPr bwMode="auto">
          <a:xfrm rot="356891">
            <a:off x="5624830" y="2691130"/>
            <a:ext cx="673735" cy="66421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3" name="Freeform 1096"/>
          <p:cNvSpPr/>
          <p:nvPr/>
        </p:nvSpPr>
        <p:spPr bwMode="auto">
          <a:xfrm rot="356891">
            <a:off x="5820410" y="2349500"/>
            <a:ext cx="972820" cy="680085"/>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4" name="Freeform 1097"/>
          <p:cNvSpPr/>
          <p:nvPr/>
        </p:nvSpPr>
        <p:spPr bwMode="auto">
          <a:xfrm rot="356891">
            <a:off x="5681345" y="1341755"/>
            <a:ext cx="1332230" cy="1234440"/>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5" name="Freeform 1098"/>
          <p:cNvSpPr/>
          <p:nvPr/>
        </p:nvSpPr>
        <p:spPr bwMode="auto">
          <a:xfrm rot="356891">
            <a:off x="5403850" y="3205480"/>
            <a:ext cx="59055" cy="74295"/>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6" name="未知"/>
          <p:cNvSpPr/>
          <p:nvPr/>
        </p:nvSpPr>
        <p:spPr bwMode="auto">
          <a:xfrm rot="459960">
            <a:off x="4120515" y="4250690"/>
            <a:ext cx="575310" cy="561340"/>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61" name="文本框 60"/>
          <p:cNvSpPr txBox="1"/>
          <p:nvPr/>
        </p:nvSpPr>
        <p:spPr>
          <a:xfrm>
            <a:off x="7972425" y="140081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2" name="文本框 61"/>
          <p:cNvSpPr txBox="1"/>
          <p:nvPr/>
        </p:nvSpPr>
        <p:spPr>
          <a:xfrm>
            <a:off x="7972425" y="5248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3" name="文本框 62"/>
          <p:cNvSpPr txBox="1"/>
          <p:nvPr/>
        </p:nvSpPr>
        <p:spPr>
          <a:xfrm>
            <a:off x="7972425" y="281686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4" name="文本框 63"/>
          <p:cNvSpPr txBox="1"/>
          <p:nvPr/>
        </p:nvSpPr>
        <p:spPr>
          <a:xfrm>
            <a:off x="7972425" y="402653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5" name="椭圆 64"/>
          <p:cNvSpPr/>
          <p:nvPr/>
        </p:nvSpPr>
        <p:spPr>
          <a:xfrm>
            <a:off x="7633335" y="151447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椭圆 65"/>
          <p:cNvSpPr/>
          <p:nvPr/>
        </p:nvSpPr>
        <p:spPr>
          <a:xfrm>
            <a:off x="7633335" y="287845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7633335" y="41852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8" name="椭圆 67"/>
          <p:cNvSpPr/>
          <p:nvPr/>
        </p:nvSpPr>
        <p:spPr>
          <a:xfrm>
            <a:off x="7633335" y="53790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Other_1"/>
          <p:cNvSpPr/>
          <p:nvPr/>
        </p:nvSpPr>
        <p:spPr>
          <a:xfrm rot="5400000">
            <a:off x="5208905" y="3937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6" name="MH_Other_2"/>
          <p:cNvSpPr/>
          <p:nvPr/>
        </p:nvSpPr>
        <p:spPr>
          <a:xfrm rot="5400000">
            <a:off x="5207635" y="3935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5" name="MH_Other_3"/>
          <p:cNvSpPr/>
          <p:nvPr/>
        </p:nvSpPr>
        <p:spPr>
          <a:xfrm rot="5400000">
            <a:off x="5207635" y="3937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4" name="MH_Other_4"/>
          <p:cNvSpPr/>
          <p:nvPr/>
        </p:nvSpPr>
        <p:spPr>
          <a:xfrm rot="5400000">
            <a:off x="5210810" y="3937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3" name="MH_Other_5"/>
          <p:cNvSpPr/>
          <p:nvPr/>
        </p:nvSpPr>
        <p:spPr>
          <a:xfrm rot="5400000">
            <a:off x="5208270" y="3938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 name="MH_Other_6"/>
          <p:cNvSpPr/>
          <p:nvPr/>
        </p:nvSpPr>
        <p:spPr>
          <a:xfrm rot="5400000">
            <a:off x="5335905" y="4064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7" name="MH_Other_7"/>
          <p:cNvSpPr/>
          <p:nvPr/>
        </p:nvSpPr>
        <p:spPr>
          <a:xfrm rot="5400000">
            <a:off x="5334635" y="4062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8" name="MH_Other_8"/>
          <p:cNvSpPr/>
          <p:nvPr/>
        </p:nvSpPr>
        <p:spPr>
          <a:xfrm rot="5400000">
            <a:off x="5334635" y="4064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9" name="MH_Other_9"/>
          <p:cNvSpPr/>
          <p:nvPr/>
        </p:nvSpPr>
        <p:spPr>
          <a:xfrm rot="5400000">
            <a:off x="5337810" y="4064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0" name="MH_Other_10"/>
          <p:cNvSpPr/>
          <p:nvPr/>
        </p:nvSpPr>
        <p:spPr>
          <a:xfrm rot="5400000">
            <a:off x="5335270" y="4065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2" name="MH_SubTitle_1"/>
          <p:cNvSpPr/>
          <p:nvPr/>
        </p:nvSpPr>
        <p:spPr>
          <a:xfrm>
            <a:off x="5360670" y="1986280"/>
            <a:ext cx="1511300" cy="1511300"/>
          </a:xfrm>
          <a:custGeom>
            <a:avLst/>
            <a:gdLst>
              <a:gd name="connsiteX0" fmla="*/ 756191 w 1512408"/>
              <a:gd name="connsiteY0" fmla="*/ 0 h 1512170"/>
              <a:gd name="connsiteX1" fmla="*/ 1497041 w 1512408"/>
              <a:gd name="connsiteY1" fmla="*/ 603811 h 1512170"/>
              <a:gd name="connsiteX2" fmla="*/ 1512380 w 1512408"/>
              <a:gd name="connsiteY2" fmla="*/ 755978 h 1512170"/>
              <a:gd name="connsiteX3" fmla="*/ 1512383 w 1512408"/>
              <a:gd name="connsiteY3" fmla="*/ 755978 h 1512170"/>
              <a:gd name="connsiteX4" fmla="*/ 1512408 w 1512408"/>
              <a:gd name="connsiteY4" fmla="*/ 756215 h 1512170"/>
              <a:gd name="connsiteX5" fmla="*/ 908596 w 1512408"/>
              <a:gd name="connsiteY5" fmla="*/ 1497066 h 1512170"/>
              <a:gd name="connsiteX6" fmla="*/ 758775 w 1512408"/>
              <a:gd name="connsiteY6" fmla="*/ 1512170 h 1512170"/>
              <a:gd name="connsiteX7" fmla="*/ 756426 w 1512408"/>
              <a:gd name="connsiteY7" fmla="*/ 1511933 h 1512170"/>
              <a:gd name="connsiteX8" fmla="*/ 756191 w 1512408"/>
              <a:gd name="connsiteY8" fmla="*/ 1509587 h 1512170"/>
              <a:gd name="connsiteX9" fmla="*/ 741087 w 1512408"/>
              <a:gd name="connsiteY9" fmla="*/ 1359766 h 1512170"/>
              <a:gd name="connsiteX10" fmla="*/ 237 w 1512408"/>
              <a:gd name="connsiteY10" fmla="*/ 755955 h 1512170"/>
              <a:gd name="connsiteX11" fmla="*/ 0 w 1512408"/>
              <a:gd name="connsiteY11" fmla="*/ 755978 h 1512170"/>
              <a:gd name="connsiteX12" fmla="*/ 15341 w 1512408"/>
              <a:gd name="connsiteY12" fmla="*/ 603811 h 1512170"/>
              <a:gd name="connsiteX13" fmla="*/ 756191 w 1512408"/>
              <a:gd name="connsiteY13" fmla="*/ 0 h 15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2408" h="1512170">
                <a:moveTo>
                  <a:pt x="756191" y="0"/>
                </a:moveTo>
                <a:cubicBezTo>
                  <a:pt x="1121631" y="0"/>
                  <a:pt x="1426528" y="259217"/>
                  <a:pt x="1497041" y="603811"/>
                </a:cubicBezTo>
                <a:lnTo>
                  <a:pt x="1512380" y="755978"/>
                </a:lnTo>
                <a:lnTo>
                  <a:pt x="1512383" y="755978"/>
                </a:lnTo>
                <a:lnTo>
                  <a:pt x="1512408" y="756215"/>
                </a:lnTo>
                <a:cubicBezTo>
                  <a:pt x="1512408" y="1121658"/>
                  <a:pt x="1253189" y="1426553"/>
                  <a:pt x="908596" y="1497066"/>
                </a:cubicBezTo>
                <a:lnTo>
                  <a:pt x="758775" y="1512170"/>
                </a:lnTo>
                <a:lnTo>
                  <a:pt x="756426" y="1511933"/>
                </a:lnTo>
                <a:lnTo>
                  <a:pt x="756191" y="1509587"/>
                </a:lnTo>
                <a:lnTo>
                  <a:pt x="741087" y="1359766"/>
                </a:lnTo>
                <a:cubicBezTo>
                  <a:pt x="670574" y="1015171"/>
                  <a:pt x="365677" y="755955"/>
                  <a:pt x="237" y="755955"/>
                </a:cubicBezTo>
                <a:lnTo>
                  <a:pt x="0" y="755978"/>
                </a:lnTo>
                <a:lnTo>
                  <a:pt x="15341" y="603811"/>
                </a:lnTo>
                <a:cubicBezTo>
                  <a:pt x="85854" y="259217"/>
                  <a:pt x="390749" y="0"/>
                  <a:pt x="756191" y="0"/>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52000" tIns="540000" rIns="252000" bIns="648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关键词</a:t>
            </a:r>
          </a:p>
        </p:txBody>
      </p:sp>
      <p:sp>
        <p:nvSpPr>
          <p:cNvPr id="27" name="MH_SubTitle_2"/>
          <p:cNvSpPr/>
          <p:nvPr/>
        </p:nvSpPr>
        <p:spPr>
          <a:xfrm>
            <a:off x="6130925" y="2728595"/>
            <a:ext cx="1513205" cy="1513205"/>
          </a:xfrm>
          <a:custGeom>
            <a:avLst/>
            <a:gdLst>
              <a:gd name="connsiteX0" fmla="*/ 756189 w 1512169"/>
              <a:gd name="connsiteY0" fmla="*/ 0 h 1512407"/>
              <a:gd name="connsiteX1" fmla="*/ 908359 w 1512169"/>
              <a:gd name="connsiteY1" fmla="*/ 15341 h 1512407"/>
              <a:gd name="connsiteX2" fmla="*/ 1512169 w 1512169"/>
              <a:gd name="connsiteY2" fmla="*/ 756192 h 1512407"/>
              <a:gd name="connsiteX3" fmla="*/ 908359 w 1512169"/>
              <a:gd name="connsiteY3" fmla="*/ 1497043 h 1512407"/>
              <a:gd name="connsiteX4" fmla="*/ 756189 w 1512169"/>
              <a:gd name="connsiteY4" fmla="*/ 1512384 h 1512407"/>
              <a:gd name="connsiteX5" fmla="*/ 755954 w 1512169"/>
              <a:gd name="connsiteY5" fmla="*/ 1512407 h 1512407"/>
              <a:gd name="connsiteX6" fmla="*/ 15104 w 1512169"/>
              <a:gd name="connsiteY6" fmla="*/ 908597 h 1512407"/>
              <a:gd name="connsiteX7" fmla="*/ 0 w 1512169"/>
              <a:gd name="connsiteY7" fmla="*/ 758776 h 1512407"/>
              <a:gd name="connsiteX8" fmla="*/ 235 w 1512169"/>
              <a:gd name="connsiteY8" fmla="*/ 756429 h 1512407"/>
              <a:gd name="connsiteX9" fmla="*/ 2583 w 1512169"/>
              <a:gd name="connsiteY9" fmla="*/ 756192 h 1512407"/>
              <a:gd name="connsiteX10" fmla="*/ 152404 w 1512169"/>
              <a:gd name="connsiteY10" fmla="*/ 741088 h 1512407"/>
              <a:gd name="connsiteX11" fmla="*/ 756215 w 1512169"/>
              <a:gd name="connsiteY11" fmla="*/ 237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189" y="0"/>
                </a:moveTo>
                <a:lnTo>
                  <a:pt x="908359" y="15341"/>
                </a:lnTo>
                <a:cubicBezTo>
                  <a:pt x="1252952" y="85854"/>
                  <a:pt x="1512169" y="390752"/>
                  <a:pt x="1512169" y="756192"/>
                </a:cubicBezTo>
                <a:cubicBezTo>
                  <a:pt x="1512169" y="1121634"/>
                  <a:pt x="1252952" y="1426530"/>
                  <a:pt x="908359" y="1497043"/>
                </a:cubicBezTo>
                <a:lnTo>
                  <a:pt x="756189" y="1512384"/>
                </a:lnTo>
                <a:lnTo>
                  <a:pt x="755954" y="1512407"/>
                </a:lnTo>
                <a:cubicBezTo>
                  <a:pt x="390512" y="1512407"/>
                  <a:pt x="85617" y="1253191"/>
                  <a:pt x="15104" y="908597"/>
                </a:cubicBezTo>
                <a:lnTo>
                  <a:pt x="0" y="758776"/>
                </a:lnTo>
                <a:lnTo>
                  <a:pt x="235" y="756429"/>
                </a:lnTo>
                <a:lnTo>
                  <a:pt x="2583" y="756192"/>
                </a:lnTo>
                <a:lnTo>
                  <a:pt x="152404" y="741088"/>
                </a:lnTo>
                <a:cubicBezTo>
                  <a:pt x="496998" y="670575"/>
                  <a:pt x="756215" y="365680"/>
                  <a:pt x="756215" y="237"/>
                </a:cubicBez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28" name="MH_SubTitle_3"/>
          <p:cNvSpPr/>
          <p:nvPr/>
        </p:nvSpPr>
        <p:spPr>
          <a:xfrm>
            <a:off x="5360035" y="3498215"/>
            <a:ext cx="1511300" cy="1513205"/>
          </a:xfrm>
          <a:custGeom>
            <a:avLst/>
            <a:gdLst>
              <a:gd name="connsiteX0" fmla="*/ 2802 w 1512404"/>
              <a:gd name="connsiteY0" fmla="*/ 755937 h 1512172"/>
              <a:gd name="connsiteX1" fmla="*/ 260 w 1512404"/>
              <a:gd name="connsiteY1" fmla="*/ 756217 h 1512172"/>
              <a:gd name="connsiteX2" fmla="*/ 2802 w 1512404"/>
              <a:gd name="connsiteY2" fmla="*/ 755993 h 1512172"/>
              <a:gd name="connsiteX3" fmla="*/ 753631 w 1512404"/>
              <a:gd name="connsiteY3" fmla="*/ 0 h 1512172"/>
              <a:gd name="connsiteX4" fmla="*/ 755977 w 1512404"/>
              <a:gd name="connsiteY4" fmla="*/ 237 h 1512172"/>
              <a:gd name="connsiteX5" fmla="*/ 756214 w 1512404"/>
              <a:gd name="connsiteY5" fmla="*/ 2584 h 1512172"/>
              <a:gd name="connsiteX6" fmla="*/ 756214 w 1512404"/>
              <a:gd name="connsiteY6" fmla="*/ 2590 h 1512172"/>
              <a:gd name="connsiteX7" fmla="*/ 771318 w 1512404"/>
              <a:gd name="connsiteY7" fmla="*/ 152407 h 1512172"/>
              <a:gd name="connsiteX8" fmla="*/ 1512169 w 1512404"/>
              <a:gd name="connsiteY8" fmla="*/ 756217 h 1512172"/>
              <a:gd name="connsiteX9" fmla="*/ 1512404 w 1512404"/>
              <a:gd name="connsiteY9" fmla="*/ 756194 h 1512172"/>
              <a:gd name="connsiteX10" fmla="*/ 1497065 w 1512404"/>
              <a:gd name="connsiteY10" fmla="*/ 908362 h 1512172"/>
              <a:gd name="connsiteX11" fmla="*/ 756214 w 1512404"/>
              <a:gd name="connsiteY11" fmla="*/ 1512172 h 1512172"/>
              <a:gd name="connsiteX12" fmla="*/ 15364 w 1512404"/>
              <a:gd name="connsiteY12" fmla="*/ 908362 h 1512172"/>
              <a:gd name="connsiteX13" fmla="*/ 23 w 1512404"/>
              <a:gd name="connsiteY13" fmla="*/ 756194 h 1512172"/>
              <a:gd name="connsiteX14" fmla="*/ 0 w 1512404"/>
              <a:gd name="connsiteY14" fmla="*/ 755957 h 1512172"/>
              <a:gd name="connsiteX15" fmla="*/ 603810 w 1512404"/>
              <a:gd name="connsiteY15" fmla="*/ 15106 h 15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2404" h="1512172">
                <a:moveTo>
                  <a:pt x="2802" y="755937"/>
                </a:moveTo>
                <a:lnTo>
                  <a:pt x="260" y="756217"/>
                </a:lnTo>
                <a:lnTo>
                  <a:pt x="2802" y="755993"/>
                </a:lnTo>
                <a:close/>
                <a:moveTo>
                  <a:pt x="753631" y="0"/>
                </a:moveTo>
                <a:lnTo>
                  <a:pt x="755977" y="237"/>
                </a:lnTo>
                <a:lnTo>
                  <a:pt x="756214" y="2584"/>
                </a:lnTo>
                <a:lnTo>
                  <a:pt x="756214" y="2590"/>
                </a:lnTo>
                <a:lnTo>
                  <a:pt x="771318" y="152407"/>
                </a:lnTo>
                <a:cubicBezTo>
                  <a:pt x="841831" y="497001"/>
                  <a:pt x="1146726" y="756217"/>
                  <a:pt x="1512169" y="756217"/>
                </a:cubicBezTo>
                <a:lnTo>
                  <a:pt x="1512404" y="756194"/>
                </a:lnTo>
                <a:lnTo>
                  <a:pt x="1497065" y="908362"/>
                </a:lnTo>
                <a:cubicBezTo>
                  <a:pt x="1426551" y="1252956"/>
                  <a:pt x="1121654" y="1512172"/>
                  <a:pt x="756214" y="1512172"/>
                </a:cubicBezTo>
                <a:cubicBezTo>
                  <a:pt x="390772" y="1512172"/>
                  <a:pt x="85877" y="1252956"/>
                  <a:pt x="15364" y="908362"/>
                </a:cubicBezTo>
                <a:lnTo>
                  <a:pt x="23" y="756194"/>
                </a:lnTo>
                <a:lnTo>
                  <a:pt x="0" y="755957"/>
                </a:lnTo>
                <a:cubicBezTo>
                  <a:pt x="0" y="390517"/>
                  <a:pt x="259216" y="85619"/>
                  <a:pt x="603810" y="15106"/>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29" name="MH_SubTitle_4"/>
          <p:cNvSpPr/>
          <p:nvPr/>
        </p:nvSpPr>
        <p:spPr>
          <a:xfrm>
            <a:off x="4587240" y="2741295"/>
            <a:ext cx="1512570" cy="1511300"/>
          </a:xfrm>
          <a:custGeom>
            <a:avLst/>
            <a:gdLst>
              <a:gd name="connsiteX0" fmla="*/ 756215 w 1512169"/>
              <a:gd name="connsiteY0" fmla="*/ 0 h 1512407"/>
              <a:gd name="connsiteX1" fmla="*/ 1497065 w 1512169"/>
              <a:gd name="connsiteY1" fmla="*/ 603810 h 1512407"/>
              <a:gd name="connsiteX2" fmla="*/ 1512169 w 1512169"/>
              <a:gd name="connsiteY2" fmla="*/ 753631 h 1512407"/>
              <a:gd name="connsiteX3" fmla="*/ 1511931 w 1512169"/>
              <a:gd name="connsiteY3" fmla="*/ 755978 h 1512407"/>
              <a:gd name="connsiteX4" fmla="*/ 1509585 w 1512169"/>
              <a:gd name="connsiteY4" fmla="*/ 756215 h 1512407"/>
              <a:gd name="connsiteX5" fmla="*/ 1359764 w 1512169"/>
              <a:gd name="connsiteY5" fmla="*/ 771319 h 1512407"/>
              <a:gd name="connsiteX6" fmla="*/ 755954 w 1512169"/>
              <a:gd name="connsiteY6" fmla="*/ 1512169 h 1512407"/>
              <a:gd name="connsiteX7" fmla="*/ 755977 w 1512169"/>
              <a:gd name="connsiteY7" fmla="*/ 1512407 h 1512407"/>
              <a:gd name="connsiteX8" fmla="*/ 603810 w 1512169"/>
              <a:gd name="connsiteY8" fmla="*/ 1497066 h 1512407"/>
              <a:gd name="connsiteX9" fmla="*/ 0 w 1512169"/>
              <a:gd name="connsiteY9" fmla="*/ 756215 h 1512407"/>
              <a:gd name="connsiteX10" fmla="*/ 603810 w 1512169"/>
              <a:gd name="connsiteY10" fmla="*/ 15364 h 1512407"/>
              <a:gd name="connsiteX11" fmla="*/ 755977 w 1512169"/>
              <a:gd name="connsiteY11" fmla="*/ 23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215" y="0"/>
                </a:moveTo>
                <a:cubicBezTo>
                  <a:pt x="1121655" y="0"/>
                  <a:pt x="1426552" y="259216"/>
                  <a:pt x="1497065" y="603810"/>
                </a:cubicBezTo>
                <a:lnTo>
                  <a:pt x="1512169" y="753631"/>
                </a:lnTo>
                <a:lnTo>
                  <a:pt x="1511931" y="755978"/>
                </a:lnTo>
                <a:lnTo>
                  <a:pt x="1509585" y="756215"/>
                </a:lnTo>
                <a:lnTo>
                  <a:pt x="1359764" y="771319"/>
                </a:lnTo>
                <a:cubicBezTo>
                  <a:pt x="1015170" y="841832"/>
                  <a:pt x="755954" y="1146729"/>
                  <a:pt x="755954" y="1512169"/>
                </a:cubicBezTo>
                <a:lnTo>
                  <a:pt x="755977" y="1512407"/>
                </a:lnTo>
                <a:lnTo>
                  <a:pt x="603810" y="1497066"/>
                </a:lnTo>
                <a:cubicBezTo>
                  <a:pt x="259216" y="1426552"/>
                  <a:pt x="0" y="1121657"/>
                  <a:pt x="0" y="756215"/>
                </a:cubicBezTo>
                <a:cubicBezTo>
                  <a:pt x="0" y="390775"/>
                  <a:pt x="259216" y="85877"/>
                  <a:pt x="603810" y="15364"/>
                </a:cubicBezTo>
                <a:lnTo>
                  <a:pt x="755977" y="23"/>
                </a:ln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3093" name="MH_Other_11"/>
          <p:cNvSpPr txBox="1"/>
          <p:nvPr/>
        </p:nvSpPr>
        <p:spPr>
          <a:xfrm>
            <a:off x="5873750" y="2125345"/>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01</a:t>
            </a:r>
          </a:p>
        </p:txBody>
      </p:sp>
      <p:sp>
        <p:nvSpPr>
          <p:cNvPr id="3094" name="MH_Other_12"/>
          <p:cNvSpPr txBox="1"/>
          <p:nvPr/>
        </p:nvSpPr>
        <p:spPr>
          <a:xfrm>
            <a:off x="6704330" y="3559810"/>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02</a:t>
            </a:r>
          </a:p>
        </p:txBody>
      </p:sp>
      <p:sp>
        <p:nvSpPr>
          <p:cNvPr id="3095" name="MH_Other_13"/>
          <p:cNvSpPr txBox="1"/>
          <p:nvPr/>
        </p:nvSpPr>
        <p:spPr>
          <a:xfrm>
            <a:off x="5859780" y="4353560"/>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03</a:t>
            </a:r>
          </a:p>
        </p:txBody>
      </p:sp>
      <p:sp>
        <p:nvSpPr>
          <p:cNvPr id="3096" name="MH_Other_14"/>
          <p:cNvSpPr txBox="1"/>
          <p:nvPr/>
        </p:nvSpPr>
        <p:spPr>
          <a:xfrm>
            <a:off x="5116195" y="2924175"/>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04</a:t>
            </a:r>
          </a:p>
        </p:txBody>
      </p:sp>
      <p:cxnSp>
        <p:nvCxnSpPr>
          <p:cNvPr id="15" name="直接连接符 14"/>
          <p:cNvCxnSpPr/>
          <p:nvPr/>
        </p:nvCxnSpPr>
        <p:spPr>
          <a:xfrm>
            <a:off x="3997960" y="18522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241030" y="38588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241030" y="18522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97960" y="38588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08430" y="18846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4" name="文本框 33"/>
          <p:cNvSpPr txBox="1"/>
          <p:nvPr/>
        </p:nvSpPr>
        <p:spPr>
          <a:xfrm>
            <a:off x="1398905" y="39674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5" name="文本框 34"/>
          <p:cNvSpPr txBox="1"/>
          <p:nvPr/>
        </p:nvSpPr>
        <p:spPr>
          <a:xfrm>
            <a:off x="8380730" y="191706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6" name="文本框 35"/>
          <p:cNvSpPr txBox="1"/>
          <p:nvPr/>
        </p:nvSpPr>
        <p:spPr>
          <a:xfrm>
            <a:off x="8389620" y="393192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395085" y="1664970"/>
            <a:ext cx="4527550" cy="3560374"/>
            <a:chOff x="9556" y="2387"/>
            <a:chExt cx="8029" cy="6314"/>
          </a:xfrm>
        </p:grpSpPr>
        <p:sp>
          <p:nvSpPr>
            <p:cNvPr id="35" name="流程图: 联系 34"/>
            <p:cNvSpPr/>
            <p:nvPr/>
          </p:nvSpPr>
          <p:spPr>
            <a:xfrm>
              <a:off x="13331" y="2387"/>
              <a:ext cx="4254" cy="4254"/>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4" name="流程图: 联系 3"/>
            <p:cNvSpPr/>
            <p:nvPr/>
          </p:nvSpPr>
          <p:spPr>
            <a:xfrm>
              <a:off x="9556" y="2387"/>
              <a:ext cx="4254" cy="425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2" name="流程图: 联系 11"/>
            <p:cNvSpPr/>
            <p:nvPr/>
          </p:nvSpPr>
          <p:spPr>
            <a:xfrm>
              <a:off x="12011" y="5316"/>
              <a:ext cx="3388" cy="3385"/>
            </a:xfrm>
            <a:prstGeom prst="flowChartConnector">
              <a:avLst/>
            </a:prstGeom>
            <a:solidFill>
              <a:srgbClr val="51B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5" name="流程图: 联系 8"/>
            <p:cNvSpPr/>
            <p:nvPr/>
          </p:nvSpPr>
          <p:spPr>
            <a:xfrm>
              <a:off x="14796" y="3326"/>
              <a:ext cx="1355" cy="1121"/>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29704" name="TextBox 1"/>
            <p:cNvSpPr txBox="1">
              <a:spLocks noChangeArrowheads="1"/>
            </p:cNvSpPr>
            <p:nvPr/>
          </p:nvSpPr>
          <p:spPr bwMode="auto">
            <a:xfrm>
              <a:off x="10496" y="4503"/>
              <a:ext cx="2442"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29705" name="TextBox 8"/>
            <p:cNvSpPr txBox="1">
              <a:spLocks noChangeArrowheads="1"/>
            </p:cNvSpPr>
            <p:nvPr/>
          </p:nvSpPr>
          <p:spPr bwMode="auto">
            <a:xfrm>
              <a:off x="13922" y="4509"/>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29706" name="TextBox 9"/>
            <p:cNvSpPr txBox="1">
              <a:spLocks noChangeArrowheads="1"/>
            </p:cNvSpPr>
            <p:nvPr/>
          </p:nvSpPr>
          <p:spPr bwMode="auto">
            <a:xfrm>
              <a:off x="12163" y="7082"/>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13" name="流程图: 联系 12"/>
            <p:cNvSpPr/>
            <p:nvPr/>
          </p:nvSpPr>
          <p:spPr>
            <a:xfrm>
              <a:off x="15396" y="7633"/>
              <a:ext cx="442" cy="442"/>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8" name="流程图: 联系 7"/>
            <p:cNvSpPr/>
            <p:nvPr/>
          </p:nvSpPr>
          <p:spPr>
            <a:xfrm>
              <a:off x="16378" y="6597"/>
              <a:ext cx="389" cy="38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5" name="流程图: 联系 14"/>
            <p:cNvSpPr/>
            <p:nvPr/>
          </p:nvSpPr>
          <p:spPr>
            <a:xfrm>
              <a:off x="10861" y="7616"/>
              <a:ext cx="483" cy="483"/>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9" name="流程图: 联系 8"/>
            <p:cNvSpPr/>
            <p:nvPr/>
          </p:nvSpPr>
          <p:spPr>
            <a:xfrm>
              <a:off x="10001" y="6609"/>
              <a:ext cx="980" cy="980"/>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7" name="流程图: 联系 16"/>
            <p:cNvSpPr/>
            <p:nvPr/>
          </p:nvSpPr>
          <p:spPr>
            <a:xfrm>
              <a:off x="11177" y="6855"/>
              <a:ext cx="734" cy="73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0" name="流程图: 联系 9"/>
            <p:cNvSpPr/>
            <p:nvPr/>
          </p:nvSpPr>
          <p:spPr>
            <a:xfrm>
              <a:off x="15614" y="6808"/>
              <a:ext cx="772" cy="76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grpSp>
          <p:nvGrpSpPr>
            <p:cNvPr id="52" name="组合 51"/>
            <p:cNvGrpSpPr/>
            <p:nvPr/>
          </p:nvGrpSpPr>
          <p:grpSpPr>
            <a:xfrm>
              <a:off x="10967" y="3630"/>
              <a:ext cx="1490" cy="941"/>
              <a:chOff x="3449638" y="4554538"/>
              <a:chExt cx="1789113" cy="1128713"/>
            </a:xfrm>
            <a:solidFill>
              <a:schemeClr val="bg1"/>
            </a:solidFill>
          </p:grpSpPr>
          <p:sp>
            <p:nvSpPr>
              <p:cNvPr id="32" name="Freeform 13"/>
              <p:cNvSpPr/>
              <p:nvPr/>
            </p:nvSpPr>
            <p:spPr bwMode="auto">
              <a:xfrm>
                <a:off x="3970338" y="4611688"/>
                <a:ext cx="1062038" cy="703263"/>
              </a:xfrm>
              <a:custGeom>
                <a:avLst/>
                <a:gdLst>
                  <a:gd name="T0" fmla="*/ 18 w 669"/>
                  <a:gd name="T1" fmla="*/ 163 h 443"/>
                  <a:gd name="T2" fmla="*/ 6 w 669"/>
                  <a:gd name="T3" fmla="*/ 175 h 443"/>
                  <a:gd name="T4" fmla="*/ 0 w 669"/>
                  <a:gd name="T5" fmla="*/ 191 h 443"/>
                  <a:gd name="T6" fmla="*/ 0 w 669"/>
                  <a:gd name="T7" fmla="*/ 207 h 443"/>
                  <a:gd name="T8" fmla="*/ 4 w 669"/>
                  <a:gd name="T9" fmla="*/ 221 h 443"/>
                  <a:gd name="T10" fmla="*/ 16 w 669"/>
                  <a:gd name="T11" fmla="*/ 233 h 443"/>
                  <a:gd name="T12" fmla="*/ 32 w 669"/>
                  <a:gd name="T13" fmla="*/ 237 h 443"/>
                  <a:gd name="T14" fmla="*/ 54 w 669"/>
                  <a:gd name="T15" fmla="*/ 235 h 443"/>
                  <a:gd name="T16" fmla="*/ 81 w 669"/>
                  <a:gd name="T17" fmla="*/ 223 h 443"/>
                  <a:gd name="T18" fmla="*/ 139 w 669"/>
                  <a:gd name="T19" fmla="*/ 195 h 443"/>
                  <a:gd name="T20" fmla="*/ 242 w 669"/>
                  <a:gd name="T21" fmla="*/ 141 h 443"/>
                  <a:gd name="T22" fmla="*/ 252 w 669"/>
                  <a:gd name="T23" fmla="*/ 139 h 443"/>
                  <a:gd name="T24" fmla="*/ 266 w 669"/>
                  <a:gd name="T25" fmla="*/ 141 h 443"/>
                  <a:gd name="T26" fmla="*/ 274 w 669"/>
                  <a:gd name="T27" fmla="*/ 149 h 443"/>
                  <a:gd name="T28" fmla="*/ 419 w 669"/>
                  <a:gd name="T29" fmla="*/ 300 h 443"/>
                  <a:gd name="T30" fmla="*/ 554 w 669"/>
                  <a:gd name="T31" fmla="*/ 443 h 443"/>
                  <a:gd name="T32" fmla="*/ 600 w 669"/>
                  <a:gd name="T33" fmla="*/ 405 h 443"/>
                  <a:gd name="T34" fmla="*/ 638 w 669"/>
                  <a:gd name="T35" fmla="*/ 366 h 443"/>
                  <a:gd name="T36" fmla="*/ 669 w 669"/>
                  <a:gd name="T37" fmla="*/ 320 h 443"/>
                  <a:gd name="T38" fmla="*/ 624 w 669"/>
                  <a:gd name="T39" fmla="*/ 237 h 443"/>
                  <a:gd name="T40" fmla="*/ 524 w 669"/>
                  <a:gd name="T41" fmla="*/ 54 h 443"/>
                  <a:gd name="T42" fmla="*/ 495 w 669"/>
                  <a:gd name="T43" fmla="*/ 68 h 443"/>
                  <a:gd name="T44" fmla="*/ 471 w 669"/>
                  <a:gd name="T45" fmla="*/ 72 h 443"/>
                  <a:gd name="T46" fmla="*/ 463 w 669"/>
                  <a:gd name="T47" fmla="*/ 70 h 443"/>
                  <a:gd name="T48" fmla="*/ 429 w 669"/>
                  <a:gd name="T49" fmla="*/ 54 h 443"/>
                  <a:gd name="T50" fmla="*/ 397 w 669"/>
                  <a:gd name="T51" fmla="*/ 32 h 443"/>
                  <a:gd name="T52" fmla="*/ 342 w 669"/>
                  <a:gd name="T53" fmla="*/ 6 h 443"/>
                  <a:gd name="T54" fmla="*/ 322 w 669"/>
                  <a:gd name="T55" fmla="*/ 2 h 443"/>
                  <a:gd name="T56" fmla="*/ 292 w 669"/>
                  <a:gd name="T57" fmla="*/ 2 h 443"/>
                  <a:gd name="T58" fmla="*/ 264 w 669"/>
                  <a:gd name="T59" fmla="*/ 8 h 443"/>
                  <a:gd name="T60" fmla="*/ 213 w 669"/>
                  <a:gd name="T61" fmla="*/ 34 h 443"/>
                  <a:gd name="T62" fmla="*/ 153 w 669"/>
                  <a:gd name="T63" fmla="*/ 70 h 443"/>
                  <a:gd name="T64" fmla="*/ 93 w 669"/>
                  <a:gd name="T65" fmla="*/ 107 h 443"/>
                  <a:gd name="T66" fmla="*/ 18 w 669"/>
                  <a:gd name="T67" fmla="*/ 1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9" h="443">
                    <a:moveTo>
                      <a:pt x="18" y="163"/>
                    </a:moveTo>
                    <a:lnTo>
                      <a:pt x="18" y="163"/>
                    </a:lnTo>
                    <a:lnTo>
                      <a:pt x="12" y="169"/>
                    </a:lnTo>
                    <a:lnTo>
                      <a:pt x="6" y="175"/>
                    </a:lnTo>
                    <a:lnTo>
                      <a:pt x="2" y="183"/>
                    </a:lnTo>
                    <a:lnTo>
                      <a:pt x="0" y="191"/>
                    </a:lnTo>
                    <a:lnTo>
                      <a:pt x="0" y="199"/>
                    </a:lnTo>
                    <a:lnTo>
                      <a:pt x="0" y="207"/>
                    </a:lnTo>
                    <a:lnTo>
                      <a:pt x="2" y="215"/>
                    </a:lnTo>
                    <a:lnTo>
                      <a:pt x="4" y="221"/>
                    </a:lnTo>
                    <a:lnTo>
                      <a:pt x="10" y="227"/>
                    </a:lnTo>
                    <a:lnTo>
                      <a:pt x="16" y="233"/>
                    </a:lnTo>
                    <a:lnTo>
                      <a:pt x="22" y="237"/>
                    </a:lnTo>
                    <a:lnTo>
                      <a:pt x="32" y="237"/>
                    </a:lnTo>
                    <a:lnTo>
                      <a:pt x="42" y="237"/>
                    </a:lnTo>
                    <a:lnTo>
                      <a:pt x="54" y="235"/>
                    </a:lnTo>
                    <a:lnTo>
                      <a:pt x="68" y="231"/>
                    </a:lnTo>
                    <a:lnTo>
                      <a:pt x="81" y="223"/>
                    </a:lnTo>
                    <a:lnTo>
                      <a:pt x="81" y="223"/>
                    </a:lnTo>
                    <a:lnTo>
                      <a:pt x="139" y="195"/>
                    </a:lnTo>
                    <a:lnTo>
                      <a:pt x="193" y="169"/>
                    </a:lnTo>
                    <a:lnTo>
                      <a:pt x="242" y="141"/>
                    </a:lnTo>
                    <a:lnTo>
                      <a:pt x="242" y="141"/>
                    </a:lnTo>
                    <a:lnTo>
                      <a:pt x="252" y="139"/>
                    </a:lnTo>
                    <a:lnTo>
                      <a:pt x="260" y="139"/>
                    </a:lnTo>
                    <a:lnTo>
                      <a:pt x="266" y="141"/>
                    </a:lnTo>
                    <a:lnTo>
                      <a:pt x="274" y="149"/>
                    </a:lnTo>
                    <a:lnTo>
                      <a:pt x="274" y="149"/>
                    </a:lnTo>
                    <a:lnTo>
                      <a:pt x="324" y="199"/>
                    </a:lnTo>
                    <a:lnTo>
                      <a:pt x="419" y="300"/>
                    </a:lnTo>
                    <a:lnTo>
                      <a:pt x="554" y="443"/>
                    </a:lnTo>
                    <a:lnTo>
                      <a:pt x="554" y="443"/>
                    </a:lnTo>
                    <a:lnTo>
                      <a:pt x="568" y="433"/>
                    </a:lnTo>
                    <a:lnTo>
                      <a:pt x="600" y="405"/>
                    </a:lnTo>
                    <a:lnTo>
                      <a:pt x="620" y="387"/>
                    </a:lnTo>
                    <a:lnTo>
                      <a:pt x="638" y="366"/>
                    </a:lnTo>
                    <a:lnTo>
                      <a:pt x="656" y="344"/>
                    </a:lnTo>
                    <a:lnTo>
                      <a:pt x="669" y="320"/>
                    </a:lnTo>
                    <a:lnTo>
                      <a:pt x="669" y="320"/>
                    </a:lnTo>
                    <a:lnTo>
                      <a:pt x="624" y="237"/>
                    </a:lnTo>
                    <a:lnTo>
                      <a:pt x="524" y="54"/>
                    </a:lnTo>
                    <a:lnTo>
                      <a:pt x="524" y="54"/>
                    </a:lnTo>
                    <a:lnTo>
                      <a:pt x="510" y="62"/>
                    </a:lnTo>
                    <a:lnTo>
                      <a:pt x="495" y="68"/>
                    </a:lnTo>
                    <a:lnTo>
                      <a:pt x="481" y="72"/>
                    </a:lnTo>
                    <a:lnTo>
                      <a:pt x="471" y="72"/>
                    </a:lnTo>
                    <a:lnTo>
                      <a:pt x="463" y="70"/>
                    </a:lnTo>
                    <a:lnTo>
                      <a:pt x="463" y="70"/>
                    </a:lnTo>
                    <a:lnTo>
                      <a:pt x="445" y="62"/>
                    </a:lnTo>
                    <a:lnTo>
                      <a:pt x="429" y="54"/>
                    </a:lnTo>
                    <a:lnTo>
                      <a:pt x="397" y="32"/>
                    </a:lnTo>
                    <a:lnTo>
                      <a:pt x="397" y="32"/>
                    </a:lnTo>
                    <a:lnTo>
                      <a:pt x="360" y="14"/>
                    </a:lnTo>
                    <a:lnTo>
                      <a:pt x="342" y="6"/>
                    </a:lnTo>
                    <a:lnTo>
                      <a:pt x="322" y="2"/>
                    </a:lnTo>
                    <a:lnTo>
                      <a:pt x="322" y="2"/>
                    </a:lnTo>
                    <a:lnTo>
                      <a:pt x="306" y="0"/>
                    </a:lnTo>
                    <a:lnTo>
                      <a:pt x="292" y="2"/>
                    </a:lnTo>
                    <a:lnTo>
                      <a:pt x="278" y="4"/>
                    </a:lnTo>
                    <a:lnTo>
                      <a:pt x="264" y="8"/>
                    </a:lnTo>
                    <a:lnTo>
                      <a:pt x="238" y="20"/>
                    </a:lnTo>
                    <a:lnTo>
                      <a:pt x="213" y="34"/>
                    </a:lnTo>
                    <a:lnTo>
                      <a:pt x="213" y="34"/>
                    </a:lnTo>
                    <a:lnTo>
                      <a:pt x="153" y="70"/>
                    </a:lnTo>
                    <a:lnTo>
                      <a:pt x="93" y="107"/>
                    </a:lnTo>
                    <a:lnTo>
                      <a:pt x="93" y="107"/>
                    </a:lnTo>
                    <a:lnTo>
                      <a:pt x="56" y="135"/>
                    </a:lnTo>
                    <a:lnTo>
                      <a:pt x="18" y="163"/>
                    </a:lnTo>
                    <a:lnTo>
                      <a:pt x="18"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65588" y="5346700"/>
                <a:ext cx="263525" cy="255588"/>
              </a:xfrm>
              <a:custGeom>
                <a:avLst/>
                <a:gdLst>
                  <a:gd name="T0" fmla="*/ 10 w 166"/>
                  <a:gd name="T1" fmla="*/ 145 h 161"/>
                  <a:gd name="T2" fmla="*/ 10 w 166"/>
                  <a:gd name="T3" fmla="*/ 145 h 161"/>
                  <a:gd name="T4" fmla="*/ 6 w 166"/>
                  <a:gd name="T5" fmla="*/ 139 h 161"/>
                  <a:gd name="T6" fmla="*/ 2 w 166"/>
                  <a:gd name="T7" fmla="*/ 131 h 161"/>
                  <a:gd name="T8" fmla="*/ 0 w 166"/>
                  <a:gd name="T9" fmla="*/ 121 h 161"/>
                  <a:gd name="T10" fmla="*/ 0 w 166"/>
                  <a:gd name="T11" fmla="*/ 113 h 161"/>
                  <a:gd name="T12" fmla="*/ 2 w 166"/>
                  <a:gd name="T13" fmla="*/ 105 h 161"/>
                  <a:gd name="T14" fmla="*/ 6 w 166"/>
                  <a:gd name="T15" fmla="*/ 97 h 161"/>
                  <a:gd name="T16" fmla="*/ 10 w 166"/>
                  <a:gd name="T17" fmla="*/ 91 h 161"/>
                  <a:gd name="T18" fmla="*/ 15 w 166"/>
                  <a:gd name="T19" fmla="*/ 83 h 161"/>
                  <a:gd name="T20" fmla="*/ 101 w 166"/>
                  <a:gd name="T21" fmla="*/ 10 h 161"/>
                  <a:gd name="T22" fmla="*/ 101 w 166"/>
                  <a:gd name="T23" fmla="*/ 10 h 161"/>
                  <a:gd name="T24" fmla="*/ 107 w 166"/>
                  <a:gd name="T25" fmla="*/ 6 h 161"/>
                  <a:gd name="T26" fmla="*/ 115 w 166"/>
                  <a:gd name="T27" fmla="*/ 2 h 161"/>
                  <a:gd name="T28" fmla="*/ 123 w 166"/>
                  <a:gd name="T29" fmla="*/ 0 h 161"/>
                  <a:gd name="T30" fmla="*/ 129 w 166"/>
                  <a:gd name="T31" fmla="*/ 0 h 161"/>
                  <a:gd name="T32" fmla="*/ 137 w 166"/>
                  <a:gd name="T33" fmla="*/ 2 h 161"/>
                  <a:gd name="T34" fmla="*/ 145 w 166"/>
                  <a:gd name="T35" fmla="*/ 4 h 161"/>
                  <a:gd name="T36" fmla="*/ 151 w 166"/>
                  <a:gd name="T37" fmla="*/ 10 h 161"/>
                  <a:gd name="T38" fmla="*/ 157 w 166"/>
                  <a:gd name="T39" fmla="*/ 16 h 161"/>
                  <a:gd name="T40" fmla="*/ 157 w 166"/>
                  <a:gd name="T41" fmla="*/ 16 h 161"/>
                  <a:gd name="T42" fmla="*/ 157 w 166"/>
                  <a:gd name="T43" fmla="*/ 16 h 161"/>
                  <a:gd name="T44" fmla="*/ 160 w 166"/>
                  <a:gd name="T45" fmla="*/ 22 h 161"/>
                  <a:gd name="T46" fmla="*/ 164 w 166"/>
                  <a:gd name="T47" fmla="*/ 30 h 161"/>
                  <a:gd name="T48" fmla="*/ 166 w 166"/>
                  <a:gd name="T49" fmla="*/ 40 h 161"/>
                  <a:gd name="T50" fmla="*/ 164 w 166"/>
                  <a:gd name="T51" fmla="*/ 48 h 161"/>
                  <a:gd name="T52" fmla="*/ 164 w 166"/>
                  <a:gd name="T53" fmla="*/ 56 h 161"/>
                  <a:gd name="T54" fmla="*/ 160 w 166"/>
                  <a:gd name="T55" fmla="*/ 64 h 161"/>
                  <a:gd name="T56" fmla="*/ 157 w 166"/>
                  <a:gd name="T57" fmla="*/ 69 h 161"/>
                  <a:gd name="T58" fmla="*/ 151 w 166"/>
                  <a:gd name="T59" fmla="*/ 77 h 161"/>
                  <a:gd name="T60" fmla="*/ 65 w 166"/>
                  <a:gd name="T61" fmla="*/ 151 h 161"/>
                  <a:gd name="T62" fmla="*/ 65 w 166"/>
                  <a:gd name="T63" fmla="*/ 151 h 161"/>
                  <a:gd name="T64" fmla="*/ 59 w 166"/>
                  <a:gd name="T65" fmla="*/ 155 h 161"/>
                  <a:gd name="T66" fmla="*/ 51 w 166"/>
                  <a:gd name="T67" fmla="*/ 159 h 161"/>
                  <a:gd name="T68" fmla="*/ 43 w 166"/>
                  <a:gd name="T69" fmla="*/ 161 h 161"/>
                  <a:gd name="T70" fmla="*/ 35 w 166"/>
                  <a:gd name="T71" fmla="*/ 161 h 161"/>
                  <a:gd name="T72" fmla="*/ 29 w 166"/>
                  <a:gd name="T73" fmla="*/ 159 h 161"/>
                  <a:gd name="T74" fmla="*/ 21 w 166"/>
                  <a:gd name="T75" fmla="*/ 157 h 161"/>
                  <a:gd name="T76" fmla="*/ 15 w 166"/>
                  <a:gd name="T77" fmla="*/ 151 h 161"/>
                  <a:gd name="T78" fmla="*/ 10 w 166"/>
                  <a:gd name="T79" fmla="*/ 145 h 161"/>
                  <a:gd name="T80" fmla="*/ 10 w 166"/>
                  <a:gd name="T81" fmla="*/ 1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61">
                    <a:moveTo>
                      <a:pt x="10" y="145"/>
                    </a:moveTo>
                    <a:lnTo>
                      <a:pt x="10" y="145"/>
                    </a:lnTo>
                    <a:lnTo>
                      <a:pt x="6" y="139"/>
                    </a:lnTo>
                    <a:lnTo>
                      <a:pt x="2" y="131"/>
                    </a:lnTo>
                    <a:lnTo>
                      <a:pt x="0" y="121"/>
                    </a:lnTo>
                    <a:lnTo>
                      <a:pt x="0" y="113"/>
                    </a:lnTo>
                    <a:lnTo>
                      <a:pt x="2" y="105"/>
                    </a:lnTo>
                    <a:lnTo>
                      <a:pt x="6" y="97"/>
                    </a:lnTo>
                    <a:lnTo>
                      <a:pt x="10" y="91"/>
                    </a:lnTo>
                    <a:lnTo>
                      <a:pt x="15" y="83"/>
                    </a:lnTo>
                    <a:lnTo>
                      <a:pt x="101" y="10"/>
                    </a:lnTo>
                    <a:lnTo>
                      <a:pt x="101" y="10"/>
                    </a:lnTo>
                    <a:lnTo>
                      <a:pt x="107" y="6"/>
                    </a:lnTo>
                    <a:lnTo>
                      <a:pt x="115" y="2"/>
                    </a:lnTo>
                    <a:lnTo>
                      <a:pt x="123" y="0"/>
                    </a:lnTo>
                    <a:lnTo>
                      <a:pt x="129" y="0"/>
                    </a:lnTo>
                    <a:lnTo>
                      <a:pt x="137" y="2"/>
                    </a:lnTo>
                    <a:lnTo>
                      <a:pt x="145" y="4"/>
                    </a:lnTo>
                    <a:lnTo>
                      <a:pt x="151" y="10"/>
                    </a:lnTo>
                    <a:lnTo>
                      <a:pt x="157" y="16"/>
                    </a:lnTo>
                    <a:lnTo>
                      <a:pt x="157" y="16"/>
                    </a:lnTo>
                    <a:lnTo>
                      <a:pt x="157" y="16"/>
                    </a:lnTo>
                    <a:lnTo>
                      <a:pt x="160" y="22"/>
                    </a:lnTo>
                    <a:lnTo>
                      <a:pt x="164" y="30"/>
                    </a:lnTo>
                    <a:lnTo>
                      <a:pt x="166" y="40"/>
                    </a:lnTo>
                    <a:lnTo>
                      <a:pt x="164" y="48"/>
                    </a:lnTo>
                    <a:lnTo>
                      <a:pt x="164" y="56"/>
                    </a:lnTo>
                    <a:lnTo>
                      <a:pt x="160" y="64"/>
                    </a:lnTo>
                    <a:lnTo>
                      <a:pt x="157" y="69"/>
                    </a:lnTo>
                    <a:lnTo>
                      <a:pt x="151" y="77"/>
                    </a:lnTo>
                    <a:lnTo>
                      <a:pt x="65" y="151"/>
                    </a:lnTo>
                    <a:lnTo>
                      <a:pt x="65" y="151"/>
                    </a:lnTo>
                    <a:lnTo>
                      <a:pt x="59" y="155"/>
                    </a:lnTo>
                    <a:lnTo>
                      <a:pt x="51" y="159"/>
                    </a:lnTo>
                    <a:lnTo>
                      <a:pt x="43" y="161"/>
                    </a:lnTo>
                    <a:lnTo>
                      <a:pt x="35" y="161"/>
                    </a:lnTo>
                    <a:lnTo>
                      <a:pt x="29" y="159"/>
                    </a:lnTo>
                    <a:lnTo>
                      <a:pt x="21" y="157"/>
                    </a:lnTo>
                    <a:lnTo>
                      <a:pt x="15" y="151"/>
                    </a:lnTo>
                    <a:lnTo>
                      <a:pt x="10" y="145"/>
                    </a:lnTo>
                    <a:lnTo>
                      <a:pt x="10"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3941763" y="5264150"/>
                <a:ext cx="233363" cy="230188"/>
              </a:xfrm>
              <a:custGeom>
                <a:avLst/>
                <a:gdLst>
                  <a:gd name="T0" fmla="*/ 8 w 147"/>
                  <a:gd name="T1" fmla="*/ 129 h 145"/>
                  <a:gd name="T2" fmla="*/ 8 w 147"/>
                  <a:gd name="T3" fmla="*/ 129 h 145"/>
                  <a:gd name="T4" fmla="*/ 4 w 147"/>
                  <a:gd name="T5" fmla="*/ 121 h 145"/>
                  <a:gd name="T6" fmla="*/ 0 w 147"/>
                  <a:gd name="T7" fmla="*/ 114 h 145"/>
                  <a:gd name="T8" fmla="*/ 0 w 147"/>
                  <a:gd name="T9" fmla="*/ 106 h 145"/>
                  <a:gd name="T10" fmla="*/ 0 w 147"/>
                  <a:gd name="T11" fmla="*/ 98 h 145"/>
                  <a:gd name="T12" fmla="*/ 2 w 147"/>
                  <a:gd name="T13" fmla="*/ 90 h 145"/>
                  <a:gd name="T14" fmla="*/ 4 w 147"/>
                  <a:gd name="T15" fmla="*/ 82 h 145"/>
                  <a:gd name="T16" fmla="*/ 8 w 147"/>
                  <a:gd name="T17" fmla="*/ 74 h 145"/>
                  <a:gd name="T18" fmla="*/ 14 w 147"/>
                  <a:gd name="T19" fmla="*/ 68 h 145"/>
                  <a:gd name="T20" fmla="*/ 82 w 147"/>
                  <a:gd name="T21" fmla="*/ 10 h 145"/>
                  <a:gd name="T22" fmla="*/ 82 w 147"/>
                  <a:gd name="T23" fmla="*/ 10 h 145"/>
                  <a:gd name="T24" fmla="*/ 88 w 147"/>
                  <a:gd name="T25" fmla="*/ 4 h 145"/>
                  <a:gd name="T26" fmla="*/ 95 w 147"/>
                  <a:gd name="T27" fmla="*/ 2 h 145"/>
                  <a:gd name="T28" fmla="*/ 103 w 147"/>
                  <a:gd name="T29" fmla="*/ 0 h 145"/>
                  <a:gd name="T30" fmla="*/ 111 w 147"/>
                  <a:gd name="T31" fmla="*/ 0 h 145"/>
                  <a:gd name="T32" fmla="*/ 119 w 147"/>
                  <a:gd name="T33" fmla="*/ 2 h 145"/>
                  <a:gd name="T34" fmla="*/ 125 w 147"/>
                  <a:gd name="T35" fmla="*/ 4 h 145"/>
                  <a:gd name="T36" fmla="*/ 133 w 147"/>
                  <a:gd name="T37" fmla="*/ 8 h 145"/>
                  <a:gd name="T38" fmla="*/ 137 w 147"/>
                  <a:gd name="T39" fmla="*/ 14 h 145"/>
                  <a:gd name="T40" fmla="*/ 137 w 147"/>
                  <a:gd name="T41" fmla="*/ 14 h 145"/>
                  <a:gd name="T42" fmla="*/ 137 w 147"/>
                  <a:gd name="T43" fmla="*/ 14 h 145"/>
                  <a:gd name="T44" fmla="*/ 143 w 147"/>
                  <a:gd name="T45" fmla="*/ 22 h 145"/>
                  <a:gd name="T46" fmla="*/ 145 w 147"/>
                  <a:gd name="T47" fmla="*/ 30 h 145"/>
                  <a:gd name="T48" fmla="*/ 147 w 147"/>
                  <a:gd name="T49" fmla="*/ 38 h 145"/>
                  <a:gd name="T50" fmla="*/ 147 w 147"/>
                  <a:gd name="T51" fmla="*/ 46 h 145"/>
                  <a:gd name="T52" fmla="*/ 145 w 147"/>
                  <a:gd name="T53" fmla="*/ 54 h 145"/>
                  <a:gd name="T54" fmla="*/ 143 w 147"/>
                  <a:gd name="T55" fmla="*/ 62 h 145"/>
                  <a:gd name="T56" fmla="*/ 137 w 147"/>
                  <a:gd name="T57" fmla="*/ 70 h 145"/>
                  <a:gd name="T58" fmla="*/ 131 w 147"/>
                  <a:gd name="T59" fmla="*/ 76 h 145"/>
                  <a:gd name="T60" fmla="*/ 66 w 147"/>
                  <a:gd name="T61" fmla="*/ 133 h 145"/>
                  <a:gd name="T62" fmla="*/ 66 w 147"/>
                  <a:gd name="T63" fmla="*/ 133 h 145"/>
                  <a:gd name="T64" fmla="*/ 58 w 147"/>
                  <a:gd name="T65" fmla="*/ 139 h 145"/>
                  <a:gd name="T66" fmla="*/ 52 w 147"/>
                  <a:gd name="T67" fmla="*/ 143 h 145"/>
                  <a:gd name="T68" fmla="*/ 44 w 147"/>
                  <a:gd name="T69" fmla="*/ 143 h 145"/>
                  <a:gd name="T70" fmla="*/ 36 w 147"/>
                  <a:gd name="T71" fmla="*/ 145 h 145"/>
                  <a:gd name="T72" fmla="*/ 28 w 147"/>
                  <a:gd name="T73" fmla="*/ 143 h 145"/>
                  <a:gd name="T74" fmla="*/ 20 w 147"/>
                  <a:gd name="T75" fmla="*/ 139 h 145"/>
                  <a:gd name="T76" fmla="*/ 14 w 147"/>
                  <a:gd name="T77" fmla="*/ 135 h 145"/>
                  <a:gd name="T78" fmla="*/ 8 w 147"/>
                  <a:gd name="T79" fmla="*/ 129 h 145"/>
                  <a:gd name="T80" fmla="*/ 8 w 147"/>
                  <a:gd name="T81"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 h="145">
                    <a:moveTo>
                      <a:pt x="8" y="129"/>
                    </a:moveTo>
                    <a:lnTo>
                      <a:pt x="8" y="129"/>
                    </a:lnTo>
                    <a:lnTo>
                      <a:pt x="4" y="121"/>
                    </a:lnTo>
                    <a:lnTo>
                      <a:pt x="0" y="114"/>
                    </a:lnTo>
                    <a:lnTo>
                      <a:pt x="0" y="106"/>
                    </a:lnTo>
                    <a:lnTo>
                      <a:pt x="0" y="98"/>
                    </a:lnTo>
                    <a:lnTo>
                      <a:pt x="2" y="90"/>
                    </a:lnTo>
                    <a:lnTo>
                      <a:pt x="4" y="82"/>
                    </a:lnTo>
                    <a:lnTo>
                      <a:pt x="8" y="74"/>
                    </a:lnTo>
                    <a:lnTo>
                      <a:pt x="14" y="68"/>
                    </a:lnTo>
                    <a:lnTo>
                      <a:pt x="82" y="10"/>
                    </a:lnTo>
                    <a:lnTo>
                      <a:pt x="82" y="10"/>
                    </a:lnTo>
                    <a:lnTo>
                      <a:pt x="88" y="4"/>
                    </a:lnTo>
                    <a:lnTo>
                      <a:pt x="95" y="2"/>
                    </a:lnTo>
                    <a:lnTo>
                      <a:pt x="103" y="0"/>
                    </a:lnTo>
                    <a:lnTo>
                      <a:pt x="111" y="0"/>
                    </a:lnTo>
                    <a:lnTo>
                      <a:pt x="119" y="2"/>
                    </a:lnTo>
                    <a:lnTo>
                      <a:pt x="125" y="4"/>
                    </a:lnTo>
                    <a:lnTo>
                      <a:pt x="133" y="8"/>
                    </a:lnTo>
                    <a:lnTo>
                      <a:pt x="137" y="14"/>
                    </a:lnTo>
                    <a:lnTo>
                      <a:pt x="137" y="14"/>
                    </a:lnTo>
                    <a:lnTo>
                      <a:pt x="137" y="14"/>
                    </a:lnTo>
                    <a:lnTo>
                      <a:pt x="143" y="22"/>
                    </a:lnTo>
                    <a:lnTo>
                      <a:pt x="145" y="30"/>
                    </a:lnTo>
                    <a:lnTo>
                      <a:pt x="147" y="38"/>
                    </a:lnTo>
                    <a:lnTo>
                      <a:pt x="147" y="46"/>
                    </a:lnTo>
                    <a:lnTo>
                      <a:pt x="145" y="54"/>
                    </a:lnTo>
                    <a:lnTo>
                      <a:pt x="143" y="62"/>
                    </a:lnTo>
                    <a:lnTo>
                      <a:pt x="137" y="70"/>
                    </a:lnTo>
                    <a:lnTo>
                      <a:pt x="131" y="76"/>
                    </a:lnTo>
                    <a:lnTo>
                      <a:pt x="66" y="133"/>
                    </a:lnTo>
                    <a:lnTo>
                      <a:pt x="66" y="133"/>
                    </a:lnTo>
                    <a:lnTo>
                      <a:pt x="58" y="139"/>
                    </a:lnTo>
                    <a:lnTo>
                      <a:pt x="52" y="143"/>
                    </a:lnTo>
                    <a:lnTo>
                      <a:pt x="44" y="143"/>
                    </a:lnTo>
                    <a:lnTo>
                      <a:pt x="36" y="145"/>
                    </a:lnTo>
                    <a:lnTo>
                      <a:pt x="28" y="143"/>
                    </a:lnTo>
                    <a:lnTo>
                      <a:pt x="20" y="139"/>
                    </a:lnTo>
                    <a:lnTo>
                      <a:pt x="14" y="135"/>
                    </a:lnTo>
                    <a:lnTo>
                      <a:pt x="8" y="129"/>
                    </a:lnTo>
                    <a:lnTo>
                      <a:pt x="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6"/>
              <p:cNvSpPr/>
              <p:nvPr/>
            </p:nvSpPr>
            <p:spPr bwMode="auto">
              <a:xfrm>
                <a:off x="3794125" y="5251450"/>
                <a:ext cx="150813" cy="158750"/>
              </a:xfrm>
              <a:custGeom>
                <a:avLst/>
                <a:gdLst>
                  <a:gd name="T0" fmla="*/ 6 w 95"/>
                  <a:gd name="T1" fmla="*/ 82 h 100"/>
                  <a:gd name="T2" fmla="*/ 6 w 95"/>
                  <a:gd name="T3" fmla="*/ 82 h 100"/>
                  <a:gd name="T4" fmla="*/ 2 w 95"/>
                  <a:gd name="T5" fmla="*/ 74 h 100"/>
                  <a:gd name="T6" fmla="*/ 0 w 95"/>
                  <a:gd name="T7" fmla="*/ 66 h 100"/>
                  <a:gd name="T8" fmla="*/ 0 w 95"/>
                  <a:gd name="T9" fmla="*/ 58 h 100"/>
                  <a:gd name="T10" fmla="*/ 0 w 95"/>
                  <a:gd name="T11" fmla="*/ 50 h 100"/>
                  <a:gd name="T12" fmla="*/ 2 w 95"/>
                  <a:gd name="T13" fmla="*/ 42 h 100"/>
                  <a:gd name="T14" fmla="*/ 4 w 95"/>
                  <a:gd name="T15" fmla="*/ 34 h 100"/>
                  <a:gd name="T16" fmla="*/ 10 w 95"/>
                  <a:gd name="T17" fmla="*/ 26 h 100"/>
                  <a:gd name="T18" fmla="*/ 16 w 95"/>
                  <a:gd name="T19" fmla="*/ 20 h 100"/>
                  <a:gd name="T20" fmla="*/ 30 w 95"/>
                  <a:gd name="T21" fmla="*/ 10 h 100"/>
                  <a:gd name="T22" fmla="*/ 30 w 95"/>
                  <a:gd name="T23" fmla="*/ 10 h 100"/>
                  <a:gd name="T24" fmla="*/ 38 w 95"/>
                  <a:gd name="T25" fmla="*/ 4 h 100"/>
                  <a:gd name="T26" fmla="*/ 45 w 95"/>
                  <a:gd name="T27" fmla="*/ 2 h 100"/>
                  <a:gd name="T28" fmla="*/ 53 w 95"/>
                  <a:gd name="T29" fmla="*/ 0 h 100"/>
                  <a:gd name="T30" fmla="*/ 61 w 95"/>
                  <a:gd name="T31" fmla="*/ 2 h 100"/>
                  <a:gd name="T32" fmla="*/ 67 w 95"/>
                  <a:gd name="T33" fmla="*/ 4 h 100"/>
                  <a:gd name="T34" fmla="*/ 75 w 95"/>
                  <a:gd name="T35" fmla="*/ 6 h 100"/>
                  <a:gd name="T36" fmla="*/ 81 w 95"/>
                  <a:gd name="T37" fmla="*/ 12 h 100"/>
                  <a:gd name="T38" fmla="*/ 87 w 95"/>
                  <a:gd name="T39" fmla="*/ 18 h 100"/>
                  <a:gd name="T40" fmla="*/ 87 w 95"/>
                  <a:gd name="T41" fmla="*/ 20 h 100"/>
                  <a:gd name="T42" fmla="*/ 87 w 95"/>
                  <a:gd name="T43" fmla="*/ 20 h 100"/>
                  <a:gd name="T44" fmla="*/ 91 w 95"/>
                  <a:gd name="T45" fmla="*/ 26 h 100"/>
                  <a:gd name="T46" fmla="*/ 93 w 95"/>
                  <a:gd name="T47" fmla="*/ 34 h 100"/>
                  <a:gd name="T48" fmla="*/ 95 w 95"/>
                  <a:gd name="T49" fmla="*/ 42 h 100"/>
                  <a:gd name="T50" fmla="*/ 95 w 95"/>
                  <a:gd name="T51" fmla="*/ 50 h 100"/>
                  <a:gd name="T52" fmla="*/ 91 w 95"/>
                  <a:gd name="T53" fmla="*/ 58 h 100"/>
                  <a:gd name="T54" fmla="*/ 89 w 95"/>
                  <a:gd name="T55" fmla="*/ 66 h 100"/>
                  <a:gd name="T56" fmla="*/ 83 w 95"/>
                  <a:gd name="T57" fmla="*/ 74 h 100"/>
                  <a:gd name="T58" fmla="*/ 77 w 95"/>
                  <a:gd name="T59" fmla="*/ 80 h 100"/>
                  <a:gd name="T60" fmla="*/ 63 w 95"/>
                  <a:gd name="T61" fmla="*/ 90 h 100"/>
                  <a:gd name="T62" fmla="*/ 63 w 95"/>
                  <a:gd name="T63" fmla="*/ 90 h 100"/>
                  <a:gd name="T64" fmla="*/ 55 w 95"/>
                  <a:gd name="T65" fmla="*/ 94 h 100"/>
                  <a:gd name="T66" fmla="*/ 47 w 95"/>
                  <a:gd name="T67" fmla="*/ 98 h 100"/>
                  <a:gd name="T68" fmla="*/ 39 w 95"/>
                  <a:gd name="T69" fmla="*/ 100 h 100"/>
                  <a:gd name="T70" fmla="*/ 34 w 95"/>
                  <a:gd name="T71" fmla="*/ 98 h 100"/>
                  <a:gd name="T72" fmla="*/ 26 w 95"/>
                  <a:gd name="T73" fmla="*/ 96 h 100"/>
                  <a:gd name="T74" fmla="*/ 18 w 95"/>
                  <a:gd name="T75" fmla="*/ 94 h 100"/>
                  <a:gd name="T76" fmla="*/ 12 w 95"/>
                  <a:gd name="T77" fmla="*/ 88 h 100"/>
                  <a:gd name="T78" fmla="*/ 6 w 95"/>
                  <a:gd name="T79" fmla="*/ 82 h 100"/>
                  <a:gd name="T80" fmla="*/ 6 w 95"/>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00">
                    <a:moveTo>
                      <a:pt x="6" y="82"/>
                    </a:moveTo>
                    <a:lnTo>
                      <a:pt x="6" y="82"/>
                    </a:lnTo>
                    <a:lnTo>
                      <a:pt x="2" y="74"/>
                    </a:lnTo>
                    <a:lnTo>
                      <a:pt x="0" y="66"/>
                    </a:lnTo>
                    <a:lnTo>
                      <a:pt x="0" y="58"/>
                    </a:lnTo>
                    <a:lnTo>
                      <a:pt x="0" y="50"/>
                    </a:lnTo>
                    <a:lnTo>
                      <a:pt x="2" y="42"/>
                    </a:lnTo>
                    <a:lnTo>
                      <a:pt x="4" y="34"/>
                    </a:lnTo>
                    <a:lnTo>
                      <a:pt x="10" y="26"/>
                    </a:lnTo>
                    <a:lnTo>
                      <a:pt x="16" y="20"/>
                    </a:lnTo>
                    <a:lnTo>
                      <a:pt x="30" y="10"/>
                    </a:lnTo>
                    <a:lnTo>
                      <a:pt x="30" y="10"/>
                    </a:lnTo>
                    <a:lnTo>
                      <a:pt x="38" y="4"/>
                    </a:lnTo>
                    <a:lnTo>
                      <a:pt x="45" y="2"/>
                    </a:lnTo>
                    <a:lnTo>
                      <a:pt x="53" y="0"/>
                    </a:lnTo>
                    <a:lnTo>
                      <a:pt x="61" y="2"/>
                    </a:lnTo>
                    <a:lnTo>
                      <a:pt x="67" y="4"/>
                    </a:lnTo>
                    <a:lnTo>
                      <a:pt x="75" y="6"/>
                    </a:lnTo>
                    <a:lnTo>
                      <a:pt x="81" y="12"/>
                    </a:lnTo>
                    <a:lnTo>
                      <a:pt x="87" y="18"/>
                    </a:lnTo>
                    <a:lnTo>
                      <a:pt x="87" y="20"/>
                    </a:lnTo>
                    <a:lnTo>
                      <a:pt x="87" y="20"/>
                    </a:lnTo>
                    <a:lnTo>
                      <a:pt x="91" y="26"/>
                    </a:lnTo>
                    <a:lnTo>
                      <a:pt x="93" y="34"/>
                    </a:lnTo>
                    <a:lnTo>
                      <a:pt x="95" y="42"/>
                    </a:lnTo>
                    <a:lnTo>
                      <a:pt x="95" y="50"/>
                    </a:lnTo>
                    <a:lnTo>
                      <a:pt x="91" y="58"/>
                    </a:lnTo>
                    <a:lnTo>
                      <a:pt x="89" y="66"/>
                    </a:lnTo>
                    <a:lnTo>
                      <a:pt x="83" y="74"/>
                    </a:lnTo>
                    <a:lnTo>
                      <a:pt x="77" y="80"/>
                    </a:lnTo>
                    <a:lnTo>
                      <a:pt x="63" y="90"/>
                    </a:lnTo>
                    <a:lnTo>
                      <a:pt x="63" y="90"/>
                    </a:lnTo>
                    <a:lnTo>
                      <a:pt x="55" y="94"/>
                    </a:lnTo>
                    <a:lnTo>
                      <a:pt x="47" y="98"/>
                    </a:lnTo>
                    <a:lnTo>
                      <a:pt x="39" y="100"/>
                    </a:lnTo>
                    <a:lnTo>
                      <a:pt x="34" y="98"/>
                    </a:lnTo>
                    <a:lnTo>
                      <a:pt x="26" y="96"/>
                    </a:lnTo>
                    <a:lnTo>
                      <a:pt x="18" y="94"/>
                    </a:lnTo>
                    <a:lnTo>
                      <a:pt x="12" y="88"/>
                    </a:lnTo>
                    <a:lnTo>
                      <a:pt x="6" y="82"/>
                    </a:lnTo>
                    <a:lnTo>
                      <a:pt x="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4232275" y="5487988"/>
                <a:ext cx="185738" cy="195263"/>
              </a:xfrm>
              <a:custGeom>
                <a:avLst/>
                <a:gdLst>
                  <a:gd name="T0" fmla="*/ 107 w 117"/>
                  <a:gd name="T1" fmla="*/ 14 h 123"/>
                  <a:gd name="T2" fmla="*/ 107 w 117"/>
                  <a:gd name="T3" fmla="*/ 14 h 123"/>
                  <a:gd name="T4" fmla="*/ 101 w 117"/>
                  <a:gd name="T5" fmla="*/ 8 h 123"/>
                  <a:gd name="T6" fmla="*/ 93 w 117"/>
                  <a:gd name="T7" fmla="*/ 4 h 123"/>
                  <a:gd name="T8" fmla="*/ 87 w 117"/>
                  <a:gd name="T9" fmla="*/ 2 h 123"/>
                  <a:gd name="T10" fmla="*/ 79 w 117"/>
                  <a:gd name="T11" fmla="*/ 0 h 123"/>
                  <a:gd name="T12" fmla="*/ 71 w 117"/>
                  <a:gd name="T13" fmla="*/ 2 h 123"/>
                  <a:gd name="T14" fmla="*/ 63 w 117"/>
                  <a:gd name="T15" fmla="*/ 4 h 123"/>
                  <a:gd name="T16" fmla="*/ 57 w 117"/>
                  <a:gd name="T17" fmla="*/ 8 h 123"/>
                  <a:gd name="T18" fmla="*/ 50 w 117"/>
                  <a:gd name="T19" fmla="*/ 12 h 123"/>
                  <a:gd name="T20" fmla="*/ 14 w 117"/>
                  <a:gd name="T21" fmla="*/ 50 h 123"/>
                  <a:gd name="T22" fmla="*/ 14 w 117"/>
                  <a:gd name="T23" fmla="*/ 50 h 123"/>
                  <a:gd name="T24" fmla="*/ 8 w 117"/>
                  <a:gd name="T25" fmla="*/ 56 h 123"/>
                  <a:gd name="T26" fmla="*/ 4 w 117"/>
                  <a:gd name="T27" fmla="*/ 64 h 123"/>
                  <a:gd name="T28" fmla="*/ 2 w 117"/>
                  <a:gd name="T29" fmla="*/ 72 h 123"/>
                  <a:gd name="T30" fmla="*/ 0 w 117"/>
                  <a:gd name="T31" fmla="*/ 80 h 123"/>
                  <a:gd name="T32" fmla="*/ 0 w 117"/>
                  <a:gd name="T33" fmla="*/ 88 h 123"/>
                  <a:gd name="T34" fmla="*/ 2 w 117"/>
                  <a:gd name="T35" fmla="*/ 96 h 123"/>
                  <a:gd name="T36" fmla="*/ 6 w 117"/>
                  <a:gd name="T37" fmla="*/ 104 h 123"/>
                  <a:gd name="T38" fmla="*/ 10 w 117"/>
                  <a:gd name="T39" fmla="*/ 110 h 123"/>
                  <a:gd name="T40" fmla="*/ 10 w 117"/>
                  <a:gd name="T41" fmla="*/ 110 h 123"/>
                  <a:gd name="T42" fmla="*/ 16 w 117"/>
                  <a:gd name="T43" fmla="*/ 116 h 123"/>
                  <a:gd name="T44" fmla="*/ 24 w 117"/>
                  <a:gd name="T45" fmla="*/ 119 h 123"/>
                  <a:gd name="T46" fmla="*/ 30 w 117"/>
                  <a:gd name="T47" fmla="*/ 123 h 123"/>
                  <a:gd name="T48" fmla="*/ 38 w 117"/>
                  <a:gd name="T49" fmla="*/ 123 h 123"/>
                  <a:gd name="T50" fmla="*/ 46 w 117"/>
                  <a:gd name="T51" fmla="*/ 123 h 123"/>
                  <a:gd name="T52" fmla="*/ 54 w 117"/>
                  <a:gd name="T53" fmla="*/ 121 h 123"/>
                  <a:gd name="T54" fmla="*/ 59 w 117"/>
                  <a:gd name="T55" fmla="*/ 118 h 123"/>
                  <a:gd name="T56" fmla="*/ 67 w 117"/>
                  <a:gd name="T57" fmla="*/ 114 h 123"/>
                  <a:gd name="T58" fmla="*/ 103 w 117"/>
                  <a:gd name="T59" fmla="*/ 76 h 123"/>
                  <a:gd name="T60" fmla="*/ 103 w 117"/>
                  <a:gd name="T61" fmla="*/ 76 h 123"/>
                  <a:gd name="T62" fmla="*/ 109 w 117"/>
                  <a:gd name="T63" fmla="*/ 70 h 123"/>
                  <a:gd name="T64" fmla="*/ 113 w 117"/>
                  <a:gd name="T65" fmla="*/ 62 h 123"/>
                  <a:gd name="T66" fmla="*/ 115 w 117"/>
                  <a:gd name="T67" fmla="*/ 54 h 123"/>
                  <a:gd name="T68" fmla="*/ 117 w 117"/>
                  <a:gd name="T69" fmla="*/ 46 h 123"/>
                  <a:gd name="T70" fmla="*/ 117 w 117"/>
                  <a:gd name="T71" fmla="*/ 38 h 123"/>
                  <a:gd name="T72" fmla="*/ 115 w 117"/>
                  <a:gd name="T73" fmla="*/ 30 h 123"/>
                  <a:gd name="T74" fmla="*/ 111 w 117"/>
                  <a:gd name="T75" fmla="*/ 22 h 123"/>
                  <a:gd name="T76" fmla="*/ 107 w 117"/>
                  <a:gd name="T77" fmla="*/ 14 h 123"/>
                  <a:gd name="T78" fmla="*/ 107 w 117"/>
                  <a:gd name="T79"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23">
                    <a:moveTo>
                      <a:pt x="107" y="14"/>
                    </a:moveTo>
                    <a:lnTo>
                      <a:pt x="107" y="14"/>
                    </a:lnTo>
                    <a:lnTo>
                      <a:pt x="101" y="8"/>
                    </a:lnTo>
                    <a:lnTo>
                      <a:pt x="93" y="4"/>
                    </a:lnTo>
                    <a:lnTo>
                      <a:pt x="87" y="2"/>
                    </a:lnTo>
                    <a:lnTo>
                      <a:pt x="79" y="0"/>
                    </a:lnTo>
                    <a:lnTo>
                      <a:pt x="71" y="2"/>
                    </a:lnTo>
                    <a:lnTo>
                      <a:pt x="63" y="4"/>
                    </a:lnTo>
                    <a:lnTo>
                      <a:pt x="57" y="8"/>
                    </a:lnTo>
                    <a:lnTo>
                      <a:pt x="50" y="12"/>
                    </a:lnTo>
                    <a:lnTo>
                      <a:pt x="14" y="50"/>
                    </a:lnTo>
                    <a:lnTo>
                      <a:pt x="14" y="50"/>
                    </a:lnTo>
                    <a:lnTo>
                      <a:pt x="8" y="56"/>
                    </a:lnTo>
                    <a:lnTo>
                      <a:pt x="4" y="64"/>
                    </a:lnTo>
                    <a:lnTo>
                      <a:pt x="2" y="72"/>
                    </a:lnTo>
                    <a:lnTo>
                      <a:pt x="0" y="80"/>
                    </a:lnTo>
                    <a:lnTo>
                      <a:pt x="0" y="88"/>
                    </a:lnTo>
                    <a:lnTo>
                      <a:pt x="2" y="96"/>
                    </a:lnTo>
                    <a:lnTo>
                      <a:pt x="6" y="104"/>
                    </a:lnTo>
                    <a:lnTo>
                      <a:pt x="10" y="110"/>
                    </a:lnTo>
                    <a:lnTo>
                      <a:pt x="10" y="110"/>
                    </a:lnTo>
                    <a:lnTo>
                      <a:pt x="16" y="116"/>
                    </a:lnTo>
                    <a:lnTo>
                      <a:pt x="24" y="119"/>
                    </a:lnTo>
                    <a:lnTo>
                      <a:pt x="30" y="123"/>
                    </a:lnTo>
                    <a:lnTo>
                      <a:pt x="38" y="123"/>
                    </a:lnTo>
                    <a:lnTo>
                      <a:pt x="46" y="123"/>
                    </a:lnTo>
                    <a:lnTo>
                      <a:pt x="54" y="121"/>
                    </a:lnTo>
                    <a:lnTo>
                      <a:pt x="59" y="118"/>
                    </a:lnTo>
                    <a:lnTo>
                      <a:pt x="67" y="114"/>
                    </a:lnTo>
                    <a:lnTo>
                      <a:pt x="103" y="76"/>
                    </a:lnTo>
                    <a:lnTo>
                      <a:pt x="103" y="76"/>
                    </a:lnTo>
                    <a:lnTo>
                      <a:pt x="109" y="70"/>
                    </a:lnTo>
                    <a:lnTo>
                      <a:pt x="113" y="62"/>
                    </a:lnTo>
                    <a:lnTo>
                      <a:pt x="115" y="54"/>
                    </a:lnTo>
                    <a:lnTo>
                      <a:pt x="117" y="46"/>
                    </a:lnTo>
                    <a:lnTo>
                      <a:pt x="117" y="38"/>
                    </a:lnTo>
                    <a:lnTo>
                      <a:pt x="115" y="30"/>
                    </a:lnTo>
                    <a:lnTo>
                      <a:pt x="111" y="22"/>
                    </a:lnTo>
                    <a:lnTo>
                      <a:pt x="107" y="14"/>
                    </a:lnTo>
                    <a:lnTo>
                      <a:pt x="10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
              <p:cNvSpPr/>
              <p:nvPr/>
            </p:nvSpPr>
            <p:spPr bwMode="auto">
              <a:xfrm>
                <a:off x="4827588" y="4564063"/>
                <a:ext cx="411163" cy="555625"/>
              </a:xfrm>
              <a:custGeom>
                <a:avLst/>
                <a:gdLst>
                  <a:gd name="T0" fmla="*/ 257 w 259"/>
                  <a:gd name="T1" fmla="*/ 280 h 350"/>
                  <a:gd name="T2" fmla="*/ 257 w 259"/>
                  <a:gd name="T3" fmla="*/ 280 h 350"/>
                  <a:gd name="T4" fmla="*/ 259 w 259"/>
                  <a:gd name="T5" fmla="*/ 288 h 350"/>
                  <a:gd name="T6" fmla="*/ 259 w 259"/>
                  <a:gd name="T7" fmla="*/ 296 h 350"/>
                  <a:gd name="T8" fmla="*/ 255 w 259"/>
                  <a:gd name="T9" fmla="*/ 304 h 350"/>
                  <a:gd name="T10" fmla="*/ 247 w 259"/>
                  <a:gd name="T11" fmla="*/ 310 h 350"/>
                  <a:gd name="T12" fmla="*/ 179 w 259"/>
                  <a:gd name="T13" fmla="*/ 348 h 350"/>
                  <a:gd name="T14" fmla="*/ 179 w 259"/>
                  <a:gd name="T15" fmla="*/ 348 h 350"/>
                  <a:gd name="T16" fmla="*/ 171 w 259"/>
                  <a:gd name="T17" fmla="*/ 350 h 350"/>
                  <a:gd name="T18" fmla="*/ 163 w 259"/>
                  <a:gd name="T19" fmla="*/ 350 h 350"/>
                  <a:gd name="T20" fmla="*/ 155 w 259"/>
                  <a:gd name="T21" fmla="*/ 346 h 350"/>
                  <a:gd name="T22" fmla="*/ 149 w 259"/>
                  <a:gd name="T23" fmla="*/ 338 h 350"/>
                  <a:gd name="T24" fmla="*/ 2 w 259"/>
                  <a:gd name="T25" fmla="*/ 72 h 350"/>
                  <a:gd name="T26" fmla="*/ 2 w 259"/>
                  <a:gd name="T27" fmla="*/ 72 h 350"/>
                  <a:gd name="T28" fmla="*/ 0 w 259"/>
                  <a:gd name="T29" fmla="*/ 62 h 350"/>
                  <a:gd name="T30" fmla="*/ 0 w 259"/>
                  <a:gd name="T31" fmla="*/ 54 h 350"/>
                  <a:gd name="T32" fmla="*/ 4 w 259"/>
                  <a:gd name="T33" fmla="*/ 46 h 350"/>
                  <a:gd name="T34" fmla="*/ 12 w 259"/>
                  <a:gd name="T35" fmla="*/ 40 h 350"/>
                  <a:gd name="T36" fmla="*/ 80 w 259"/>
                  <a:gd name="T37" fmla="*/ 4 h 350"/>
                  <a:gd name="T38" fmla="*/ 80 w 259"/>
                  <a:gd name="T39" fmla="*/ 4 h 350"/>
                  <a:gd name="T40" fmla="*/ 88 w 259"/>
                  <a:gd name="T41" fmla="*/ 0 h 350"/>
                  <a:gd name="T42" fmla="*/ 96 w 259"/>
                  <a:gd name="T43" fmla="*/ 2 h 350"/>
                  <a:gd name="T44" fmla="*/ 104 w 259"/>
                  <a:gd name="T45" fmla="*/ 6 h 350"/>
                  <a:gd name="T46" fmla="*/ 110 w 259"/>
                  <a:gd name="T47" fmla="*/ 12 h 350"/>
                  <a:gd name="T48" fmla="*/ 257 w 259"/>
                  <a:gd name="T49" fmla="*/ 28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50">
                    <a:moveTo>
                      <a:pt x="257" y="280"/>
                    </a:moveTo>
                    <a:lnTo>
                      <a:pt x="257" y="280"/>
                    </a:lnTo>
                    <a:lnTo>
                      <a:pt x="259" y="288"/>
                    </a:lnTo>
                    <a:lnTo>
                      <a:pt x="259" y="296"/>
                    </a:lnTo>
                    <a:lnTo>
                      <a:pt x="255" y="304"/>
                    </a:lnTo>
                    <a:lnTo>
                      <a:pt x="247" y="310"/>
                    </a:lnTo>
                    <a:lnTo>
                      <a:pt x="179" y="348"/>
                    </a:lnTo>
                    <a:lnTo>
                      <a:pt x="179" y="348"/>
                    </a:lnTo>
                    <a:lnTo>
                      <a:pt x="171" y="350"/>
                    </a:lnTo>
                    <a:lnTo>
                      <a:pt x="163" y="350"/>
                    </a:lnTo>
                    <a:lnTo>
                      <a:pt x="155" y="346"/>
                    </a:lnTo>
                    <a:lnTo>
                      <a:pt x="149" y="338"/>
                    </a:lnTo>
                    <a:lnTo>
                      <a:pt x="2" y="72"/>
                    </a:lnTo>
                    <a:lnTo>
                      <a:pt x="2" y="72"/>
                    </a:lnTo>
                    <a:lnTo>
                      <a:pt x="0" y="62"/>
                    </a:lnTo>
                    <a:lnTo>
                      <a:pt x="0" y="54"/>
                    </a:lnTo>
                    <a:lnTo>
                      <a:pt x="4" y="46"/>
                    </a:lnTo>
                    <a:lnTo>
                      <a:pt x="12" y="40"/>
                    </a:lnTo>
                    <a:lnTo>
                      <a:pt x="80" y="4"/>
                    </a:lnTo>
                    <a:lnTo>
                      <a:pt x="80" y="4"/>
                    </a:lnTo>
                    <a:lnTo>
                      <a:pt x="88" y="0"/>
                    </a:lnTo>
                    <a:lnTo>
                      <a:pt x="96" y="2"/>
                    </a:lnTo>
                    <a:lnTo>
                      <a:pt x="104" y="6"/>
                    </a:lnTo>
                    <a:lnTo>
                      <a:pt x="110" y="12"/>
                    </a:lnTo>
                    <a:lnTo>
                      <a:pt x="257"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p:nvPr/>
            </p:nvSpPr>
            <p:spPr bwMode="auto">
              <a:xfrm>
                <a:off x="3449638" y="4554538"/>
                <a:ext cx="366713" cy="565150"/>
              </a:xfrm>
              <a:custGeom>
                <a:avLst/>
                <a:gdLst>
                  <a:gd name="T0" fmla="*/ 117 w 231"/>
                  <a:gd name="T1" fmla="*/ 342 h 356"/>
                  <a:gd name="T2" fmla="*/ 117 w 231"/>
                  <a:gd name="T3" fmla="*/ 342 h 356"/>
                  <a:gd name="T4" fmla="*/ 113 w 231"/>
                  <a:gd name="T5" fmla="*/ 350 h 356"/>
                  <a:gd name="T6" fmla="*/ 106 w 231"/>
                  <a:gd name="T7" fmla="*/ 356 h 356"/>
                  <a:gd name="T8" fmla="*/ 98 w 231"/>
                  <a:gd name="T9" fmla="*/ 356 h 356"/>
                  <a:gd name="T10" fmla="*/ 88 w 231"/>
                  <a:gd name="T11" fmla="*/ 356 h 356"/>
                  <a:gd name="T12" fmla="*/ 16 w 231"/>
                  <a:gd name="T13" fmla="*/ 328 h 356"/>
                  <a:gd name="T14" fmla="*/ 16 w 231"/>
                  <a:gd name="T15" fmla="*/ 328 h 356"/>
                  <a:gd name="T16" fmla="*/ 8 w 231"/>
                  <a:gd name="T17" fmla="*/ 324 h 356"/>
                  <a:gd name="T18" fmla="*/ 2 w 231"/>
                  <a:gd name="T19" fmla="*/ 316 h 356"/>
                  <a:gd name="T20" fmla="*/ 0 w 231"/>
                  <a:gd name="T21" fmla="*/ 308 h 356"/>
                  <a:gd name="T22" fmla="*/ 2 w 231"/>
                  <a:gd name="T23" fmla="*/ 298 h 356"/>
                  <a:gd name="T24" fmla="*/ 113 w 231"/>
                  <a:gd name="T25" fmla="*/ 16 h 356"/>
                  <a:gd name="T26" fmla="*/ 113 w 231"/>
                  <a:gd name="T27" fmla="*/ 16 h 356"/>
                  <a:gd name="T28" fmla="*/ 119 w 231"/>
                  <a:gd name="T29" fmla="*/ 8 h 356"/>
                  <a:gd name="T30" fmla="*/ 125 w 231"/>
                  <a:gd name="T31" fmla="*/ 2 h 356"/>
                  <a:gd name="T32" fmla="*/ 133 w 231"/>
                  <a:gd name="T33" fmla="*/ 0 h 356"/>
                  <a:gd name="T34" fmla="*/ 143 w 231"/>
                  <a:gd name="T35" fmla="*/ 2 h 356"/>
                  <a:gd name="T36" fmla="*/ 217 w 231"/>
                  <a:gd name="T37" fmla="*/ 30 h 356"/>
                  <a:gd name="T38" fmla="*/ 217 w 231"/>
                  <a:gd name="T39" fmla="*/ 30 h 356"/>
                  <a:gd name="T40" fmla="*/ 223 w 231"/>
                  <a:gd name="T41" fmla="*/ 34 h 356"/>
                  <a:gd name="T42" fmla="*/ 229 w 231"/>
                  <a:gd name="T43" fmla="*/ 42 h 356"/>
                  <a:gd name="T44" fmla="*/ 231 w 231"/>
                  <a:gd name="T45" fmla="*/ 50 h 356"/>
                  <a:gd name="T46" fmla="*/ 229 w 231"/>
                  <a:gd name="T47" fmla="*/ 60 h 356"/>
                  <a:gd name="T48" fmla="*/ 117 w 231"/>
                  <a:gd name="T49"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356">
                    <a:moveTo>
                      <a:pt x="117" y="342"/>
                    </a:moveTo>
                    <a:lnTo>
                      <a:pt x="117" y="342"/>
                    </a:lnTo>
                    <a:lnTo>
                      <a:pt x="113" y="350"/>
                    </a:lnTo>
                    <a:lnTo>
                      <a:pt x="106" y="356"/>
                    </a:lnTo>
                    <a:lnTo>
                      <a:pt x="98" y="356"/>
                    </a:lnTo>
                    <a:lnTo>
                      <a:pt x="88" y="356"/>
                    </a:lnTo>
                    <a:lnTo>
                      <a:pt x="16" y="328"/>
                    </a:lnTo>
                    <a:lnTo>
                      <a:pt x="16" y="328"/>
                    </a:lnTo>
                    <a:lnTo>
                      <a:pt x="8" y="324"/>
                    </a:lnTo>
                    <a:lnTo>
                      <a:pt x="2" y="316"/>
                    </a:lnTo>
                    <a:lnTo>
                      <a:pt x="0" y="308"/>
                    </a:lnTo>
                    <a:lnTo>
                      <a:pt x="2" y="298"/>
                    </a:lnTo>
                    <a:lnTo>
                      <a:pt x="113" y="16"/>
                    </a:lnTo>
                    <a:lnTo>
                      <a:pt x="113" y="16"/>
                    </a:lnTo>
                    <a:lnTo>
                      <a:pt x="119" y="8"/>
                    </a:lnTo>
                    <a:lnTo>
                      <a:pt x="125" y="2"/>
                    </a:lnTo>
                    <a:lnTo>
                      <a:pt x="133" y="0"/>
                    </a:lnTo>
                    <a:lnTo>
                      <a:pt x="143" y="2"/>
                    </a:lnTo>
                    <a:lnTo>
                      <a:pt x="217" y="30"/>
                    </a:lnTo>
                    <a:lnTo>
                      <a:pt x="217" y="30"/>
                    </a:lnTo>
                    <a:lnTo>
                      <a:pt x="223" y="34"/>
                    </a:lnTo>
                    <a:lnTo>
                      <a:pt x="229" y="42"/>
                    </a:lnTo>
                    <a:lnTo>
                      <a:pt x="231" y="50"/>
                    </a:lnTo>
                    <a:lnTo>
                      <a:pt x="229" y="60"/>
                    </a:lnTo>
                    <a:lnTo>
                      <a:pt x="117"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0"/>
              <p:cNvSpPr/>
              <p:nvPr/>
            </p:nvSpPr>
            <p:spPr bwMode="auto">
              <a:xfrm>
                <a:off x="3670300" y="4637088"/>
                <a:ext cx="1176338" cy="968375"/>
              </a:xfrm>
              <a:custGeom>
                <a:avLst/>
                <a:gdLst>
                  <a:gd name="T0" fmla="*/ 443 w 741"/>
                  <a:gd name="T1" fmla="*/ 145 h 610"/>
                  <a:gd name="T2" fmla="*/ 342 w 741"/>
                  <a:gd name="T3" fmla="*/ 197 h 610"/>
                  <a:gd name="T4" fmla="*/ 251 w 741"/>
                  <a:gd name="T5" fmla="*/ 240 h 610"/>
                  <a:gd name="T6" fmla="*/ 215 w 741"/>
                  <a:gd name="T7" fmla="*/ 244 h 610"/>
                  <a:gd name="T8" fmla="*/ 183 w 741"/>
                  <a:gd name="T9" fmla="*/ 228 h 610"/>
                  <a:gd name="T10" fmla="*/ 171 w 741"/>
                  <a:gd name="T11" fmla="*/ 205 h 610"/>
                  <a:gd name="T12" fmla="*/ 171 w 741"/>
                  <a:gd name="T13" fmla="*/ 163 h 610"/>
                  <a:gd name="T14" fmla="*/ 193 w 741"/>
                  <a:gd name="T15" fmla="*/ 129 h 610"/>
                  <a:gd name="T16" fmla="*/ 366 w 741"/>
                  <a:gd name="T17" fmla="*/ 12 h 610"/>
                  <a:gd name="T18" fmla="*/ 318 w 741"/>
                  <a:gd name="T19" fmla="*/ 2 h 610"/>
                  <a:gd name="T20" fmla="*/ 270 w 741"/>
                  <a:gd name="T21" fmla="*/ 22 h 610"/>
                  <a:gd name="T22" fmla="*/ 193 w 741"/>
                  <a:gd name="T23" fmla="*/ 54 h 610"/>
                  <a:gd name="T24" fmla="*/ 151 w 741"/>
                  <a:gd name="T25" fmla="*/ 54 h 610"/>
                  <a:gd name="T26" fmla="*/ 112 w 741"/>
                  <a:gd name="T27" fmla="*/ 32 h 610"/>
                  <a:gd name="T28" fmla="*/ 72 w 741"/>
                  <a:gd name="T29" fmla="*/ 115 h 610"/>
                  <a:gd name="T30" fmla="*/ 50 w 741"/>
                  <a:gd name="T31" fmla="*/ 350 h 610"/>
                  <a:gd name="T32" fmla="*/ 106 w 741"/>
                  <a:gd name="T33" fmla="*/ 373 h 610"/>
                  <a:gd name="T34" fmla="*/ 133 w 741"/>
                  <a:gd name="T35" fmla="*/ 366 h 610"/>
                  <a:gd name="T36" fmla="*/ 171 w 741"/>
                  <a:gd name="T37" fmla="*/ 379 h 610"/>
                  <a:gd name="T38" fmla="*/ 183 w 741"/>
                  <a:gd name="T39" fmla="*/ 393 h 610"/>
                  <a:gd name="T40" fmla="*/ 193 w 741"/>
                  <a:gd name="T41" fmla="*/ 417 h 610"/>
                  <a:gd name="T42" fmla="*/ 249 w 741"/>
                  <a:gd name="T43" fmla="*/ 381 h 610"/>
                  <a:gd name="T44" fmla="*/ 278 w 741"/>
                  <a:gd name="T45" fmla="*/ 371 h 610"/>
                  <a:gd name="T46" fmla="*/ 326 w 741"/>
                  <a:gd name="T47" fmla="*/ 395 h 610"/>
                  <a:gd name="T48" fmla="*/ 338 w 741"/>
                  <a:gd name="T49" fmla="*/ 427 h 610"/>
                  <a:gd name="T50" fmla="*/ 356 w 741"/>
                  <a:gd name="T51" fmla="*/ 427 h 610"/>
                  <a:gd name="T52" fmla="*/ 376 w 741"/>
                  <a:gd name="T53" fmla="*/ 425 h 610"/>
                  <a:gd name="T54" fmla="*/ 421 w 741"/>
                  <a:gd name="T55" fmla="*/ 449 h 610"/>
                  <a:gd name="T56" fmla="*/ 435 w 741"/>
                  <a:gd name="T57" fmla="*/ 481 h 610"/>
                  <a:gd name="T58" fmla="*/ 431 w 741"/>
                  <a:gd name="T59" fmla="*/ 514 h 610"/>
                  <a:gd name="T60" fmla="*/ 467 w 741"/>
                  <a:gd name="T61" fmla="*/ 526 h 610"/>
                  <a:gd name="T62" fmla="*/ 485 w 741"/>
                  <a:gd name="T63" fmla="*/ 550 h 610"/>
                  <a:gd name="T64" fmla="*/ 487 w 741"/>
                  <a:gd name="T65" fmla="*/ 604 h 610"/>
                  <a:gd name="T66" fmla="*/ 529 w 741"/>
                  <a:gd name="T67" fmla="*/ 602 h 610"/>
                  <a:gd name="T68" fmla="*/ 543 w 741"/>
                  <a:gd name="T69" fmla="*/ 584 h 610"/>
                  <a:gd name="T70" fmla="*/ 543 w 741"/>
                  <a:gd name="T71" fmla="*/ 550 h 610"/>
                  <a:gd name="T72" fmla="*/ 457 w 741"/>
                  <a:gd name="T73" fmla="*/ 453 h 610"/>
                  <a:gd name="T74" fmla="*/ 459 w 741"/>
                  <a:gd name="T75" fmla="*/ 431 h 610"/>
                  <a:gd name="T76" fmla="*/ 475 w 741"/>
                  <a:gd name="T77" fmla="*/ 431 h 610"/>
                  <a:gd name="T78" fmla="*/ 588 w 741"/>
                  <a:gd name="T79" fmla="*/ 548 h 610"/>
                  <a:gd name="T80" fmla="*/ 620 w 741"/>
                  <a:gd name="T81" fmla="*/ 550 h 610"/>
                  <a:gd name="T82" fmla="*/ 638 w 741"/>
                  <a:gd name="T83" fmla="*/ 534 h 610"/>
                  <a:gd name="T84" fmla="*/ 644 w 741"/>
                  <a:gd name="T85" fmla="*/ 501 h 610"/>
                  <a:gd name="T86" fmla="*/ 545 w 741"/>
                  <a:gd name="T87" fmla="*/ 385 h 610"/>
                  <a:gd name="T88" fmla="*/ 545 w 741"/>
                  <a:gd name="T89" fmla="*/ 369 h 610"/>
                  <a:gd name="T90" fmla="*/ 560 w 741"/>
                  <a:gd name="T91" fmla="*/ 362 h 610"/>
                  <a:gd name="T92" fmla="*/ 678 w 741"/>
                  <a:gd name="T93" fmla="*/ 485 h 610"/>
                  <a:gd name="T94" fmla="*/ 709 w 741"/>
                  <a:gd name="T95" fmla="*/ 493 h 610"/>
                  <a:gd name="T96" fmla="*/ 731 w 741"/>
                  <a:gd name="T97" fmla="*/ 479 h 610"/>
                  <a:gd name="T98" fmla="*/ 449 w 741"/>
                  <a:gd name="T99" fmla="*/ 14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1" h="610">
                    <a:moveTo>
                      <a:pt x="449" y="149"/>
                    </a:moveTo>
                    <a:lnTo>
                      <a:pt x="449" y="149"/>
                    </a:lnTo>
                    <a:lnTo>
                      <a:pt x="443" y="145"/>
                    </a:lnTo>
                    <a:lnTo>
                      <a:pt x="443" y="145"/>
                    </a:lnTo>
                    <a:lnTo>
                      <a:pt x="443" y="145"/>
                    </a:lnTo>
                    <a:lnTo>
                      <a:pt x="441" y="147"/>
                    </a:lnTo>
                    <a:lnTo>
                      <a:pt x="441" y="147"/>
                    </a:lnTo>
                    <a:lnTo>
                      <a:pt x="342" y="197"/>
                    </a:lnTo>
                    <a:lnTo>
                      <a:pt x="280" y="226"/>
                    </a:lnTo>
                    <a:lnTo>
                      <a:pt x="280" y="226"/>
                    </a:lnTo>
                    <a:lnTo>
                      <a:pt x="264" y="234"/>
                    </a:lnTo>
                    <a:lnTo>
                      <a:pt x="251" y="240"/>
                    </a:lnTo>
                    <a:lnTo>
                      <a:pt x="237" y="242"/>
                    </a:lnTo>
                    <a:lnTo>
                      <a:pt x="225" y="244"/>
                    </a:lnTo>
                    <a:lnTo>
                      <a:pt x="225" y="244"/>
                    </a:lnTo>
                    <a:lnTo>
                      <a:pt x="215" y="244"/>
                    </a:lnTo>
                    <a:lnTo>
                      <a:pt x="207" y="240"/>
                    </a:lnTo>
                    <a:lnTo>
                      <a:pt x="199" y="238"/>
                    </a:lnTo>
                    <a:lnTo>
                      <a:pt x="191" y="232"/>
                    </a:lnTo>
                    <a:lnTo>
                      <a:pt x="183" y="228"/>
                    </a:lnTo>
                    <a:lnTo>
                      <a:pt x="179" y="221"/>
                    </a:lnTo>
                    <a:lnTo>
                      <a:pt x="173" y="213"/>
                    </a:lnTo>
                    <a:lnTo>
                      <a:pt x="171" y="205"/>
                    </a:lnTo>
                    <a:lnTo>
                      <a:pt x="171" y="205"/>
                    </a:lnTo>
                    <a:lnTo>
                      <a:pt x="169" y="193"/>
                    </a:lnTo>
                    <a:lnTo>
                      <a:pt x="167" y="183"/>
                    </a:lnTo>
                    <a:lnTo>
                      <a:pt x="169" y="173"/>
                    </a:lnTo>
                    <a:lnTo>
                      <a:pt x="171" y="163"/>
                    </a:lnTo>
                    <a:lnTo>
                      <a:pt x="175" y="153"/>
                    </a:lnTo>
                    <a:lnTo>
                      <a:pt x="179" y="143"/>
                    </a:lnTo>
                    <a:lnTo>
                      <a:pt x="187" y="135"/>
                    </a:lnTo>
                    <a:lnTo>
                      <a:pt x="193" y="129"/>
                    </a:lnTo>
                    <a:lnTo>
                      <a:pt x="366" y="12"/>
                    </a:lnTo>
                    <a:lnTo>
                      <a:pt x="366" y="12"/>
                    </a:lnTo>
                    <a:lnTo>
                      <a:pt x="366" y="12"/>
                    </a:lnTo>
                    <a:lnTo>
                      <a:pt x="366" y="12"/>
                    </a:lnTo>
                    <a:lnTo>
                      <a:pt x="356" y="6"/>
                    </a:lnTo>
                    <a:lnTo>
                      <a:pt x="344" y="2"/>
                    </a:lnTo>
                    <a:lnTo>
                      <a:pt x="330" y="0"/>
                    </a:lnTo>
                    <a:lnTo>
                      <a:pt x="318" y="2"/>
                    </a:lnTo>
                    <a:lnTo>
                      <a:pt x="306" y="6"/>
                    </a:lnTo>
                    <a:lnTo>
                      <a:pt x="292" y="10"/>
                    </a:lnTo>
                    <a:lnTo>
                      <a:pt x="270" y="22"/>
                    </a:lnTo>
                    <a:lnTo>
                      <a:pt x="270" y="22"/>
                    </a:lnTo>
                    <a:lnTo>
                      <a:pt x="249" y="32"/>
                    </a:lnTo>
                    <a:lnTo>
                      <a:pt x="227" y="44"/>
                    </a:lnTo>
                    <a:lnTo>
                      <a:pt x="205" y="52"/>
                    </a:lnTo>
                    <a:lnTo>
                      <a:pt x="193" y="54"/>
                    </a:lnTo>
                    <a:lnTo>
                      <a:pt x="181" y="56"/>
                    </a:lnTo>
                    <a:lnTo>
                      <a:pt x="181" y="56"/>
                    </a:lnTo>
                    <a:lnTo>
                      <a:pt x="161" y="56"/>
                    </a:lnTo>
                    <a:lnTo>
                      <a:pt x="151" y="54"/>
                    </a:lnTo>
                    <a:lnTo>
                      <a:pt x="141" y="52"/>
                    </a:lnTo>
                    <a:lnTo>
                      <a:pt x="141" y="52"/>
                    </a:lnTo>
                    <a:lnTo>
                      <a:pt x="121" y="40"/>
                    </a:lnTo>
                    <a:lnTo>
                      <a:pt x="112" y="32"/>
                    </a:lnTo>
                    <a:lnTo>
                      <a:pt x="108" y="28"/>
                    </a:lnTo>
                    <a:lnTo>
                      <a:pt x="108" y="26"/>
                    </a:lnTo>
                    <a:lnTo>
                      <a:pt x="108" y="26"/>
                    </a:lnTo>
                    <a:lnTo>
                      <a:pt x="72" y="115"/>
                    </a:lnTo>
                    <a:lnTo>
                      <a:pt x="0" y="294"/>
                    </a:lnTo>
                    <a:lnTo>
                      <a:pt x="0" y="294"/>
                    </a:lnTo>
                    <a:lnTo>
                      <a:pt x="24" y="320"/>
                    </a:lnTo>
                    <a:lnTo>
                      <a:pt x="50" y="350"/>
                    </a:lnTo>
                    <a:lnTo>
                      <a:pt x="88" y="385"/>
                    </a:lnTo>
                    <a:lnTo>
                      <a:pt x="96" y="377"/>
                    </a:lnTo>
                    <a:lnTo>
                      <a:pt x="96" y="377"/>
                    </a:lnTo>
                    <a:lnTo>
                      <a:pt x="106" y="373"/>
                    </a:lnTo>
                    <a:lnTo>
                      <a:pt x="114" y="369"/>
                    </a:lnTo>
                    <a:lnTo>
                      <a:pt x="123" y="366"/>
                    </a:lnTo>
                    <a:lnTo>
                      <a:pt x="133" y="366"/>
                    </a:lnTo>
                    <a:lnTo>
                      <a:pt x="133" y="366"/>
                    </a:lnTo>
                    <a:lnTo>
                      <a:pt x="133" y="366"/>
                    </a:lnTo>
                    <a:lnTo>
                      <a:pt x="147" y="368"/>
                    </a:lnTo>
                    <a:lnTo>
                      <a:pt x="159" y="371"/>
                    </a:lnTo>
                    <a:lnTo>
                      <a:pt x="171" y="379"/>
                    </a:lnTo>
                    <a:lnTo>
                      <a:pt x="181" y="391"/>
                    </a:lnTo>
                    <a:lnTo>
                      <a:pt x="181" y="391"/>
                    </a:lnTo>
                    <a:lnTo>
                      <a:pt x="181" y="391"/>
                    </a:lnTo>
                    <a:lnTo>
                      <a:pt x="183" y="393"/>
                    </a:lnTo>
                    <a:lnTo>
                      <a:pt x="183" y="393"/>
                    </a:lnTo>
                    <a:lnTo>
                      <a:pt x="187" y="401"/>
                    </a:lnTo>
                    <a:lnTo>
                      <a:pt x="191" y="409"/>
                    </a:lnTo>
                    <a:lnTo>
                      <a:pt x="193" y="417"/>
                    </a:lnTo>
                    <a:lnTo>
                      <a:pt x="193" y="427"/>
                    </a:lnTo>
                    <a:lnTo>
                      <a:pt x="239" y="387"/>
                    </a:lnTo>
                    <a:lnTo>
                      <a:pt x="239" y="387"/>
                    </a:lnTo>
                    <a:lnTo>
                      <a:pt x="249" y="381"/>
                    </a:lnTo>
                    <a:lnTo>
                      <a:pt x="259" y="375"/>
                    </a:lnTo>
                    <a:lnTo>
                      <a:pt x="268" y="373"/>
                    </a:lnTo>
                    <a:lnTo>
                      <a:pt x="278" y="371"/>
                    </a:lnTo>
                    <a:lnTo>
                      <a:pt x="278" y="371"/>
                    </a:lnTo>
                    <a:lnTo>
                      <a:pt x="292" y="373"/>
                    </a:lnTo>
                    <a:lnTo>
                      <a:pt x="304" y="377"/>
                    </a:lnTo>
                    <a:lnTo>
                      <a:pt x="316" y="385"/>
                    </a:lnTo>
                    <a:lnTo>
                      <a:pt x="326" y="395"/>
                    </a:lnTo>
                    <a:lnTo>
                      <a:pt x="326" y="395"/>
                    </a:lnTo>
                    <a:lnTo>
                      <a:pt x="332" y="405"/>
                    </a:lnTo>
                    <a:lnTo>
                      <a:pt x="336" y="415"/>
                    </a:lnTo>
                    <a:lnTo>
                      <a:pt x="338" y="427"/>
                    </a:lnTo>
                    <a:lnTo>
                      <a:pt x="338" y="437"/>
                    </a:lnTo>
                    <a:lnTo>
                      <a:pt x="338" y="437"/>
                    </a:lnTo>
                    <a:lnTo>
                      <a:pt x="348" y="431"/>
                    </a:lnTo>
                    <a:lnTo>
                      <a:pt x="356" y="427"/>
                    </a:lnTo>
                    <a:lnTo>
                      <a:pt x="366" y="425"/>
                    </a:lnTo>
                    <a:lnTo>
                      <a:pt x="376" y="425"/>
                    </a:lnTo>
                    <a:lnTo>
                      <a:pt x="376" y="425"/>
                    </a:lnTo>
                    <a:lnTo>
                      <a:pt x="376" y="425"/>
                    </a:lnTo>
                    <a:lnTo>
                      <a:pt x="388" y="425"/>
                    </a:lnTo>
                    <a:lnTo>
                      <a:pt x="402" y="431"/>
                    </a:lnTo>
                    <a:lnTo>
                      <a:pt x="411" y="439"/>
                    </a:lnTo>
                    <a:lnTo>
                      <a:pt x="421" y="449"/>
                    </a:lnTo>
                    <a:lnTo>
                      <a:pt x="421" y="449"/>
                    </a:lnTo>
                    <a:lnTo>
                      <a:pt x="427" y="455"/>
                    </a:lnTo>
                    <a:lnTo>
                      <a:pt x="431" y="463"/>
                    </a:lnTo>
                    <a:lnTo>
                      <a:pt x="435" y="481"/>
                    </a:lnTo>
                    <a:lnTo>
                      <a:pt x="435" y="499"/>
                    </a:lnTo>
                    <a:lnTo>
                      <a:pt x="431" y="514"/>
                    </a:lnTo>
                    <a:lnTo>
                      <a:pt x="431" y="514"/>
                    </a:lnTo>
                    <a:lnTo>
                      <a:pt x="431" y="514"/>
                    </a:lnTo>
                    <a:lnTo>
                      <a:pt x="431" y="514"/>
                    </a:lnTo>
                    <a:lnTo>
                      <a:pt x="443" y="516"/>
                    </a:lnTo>
                    <a:lnTo>
                      <a:pt x="455" y="520"/>
                    </a:lnTo>
                    <a:lnTo>
                      <a:pt x="467" y="526"/>
                    </a:lnTo>
                    <a:lnTo>
                      <a:pt x="477" y="536"/>
                    </a:lnTo>
                    <a:lnTo>
                      <a:pt x="477" y="536"/>
                    </a:lnTo>
                    <a:lnTo>
                      <a:pt x="481" y="542"/>
                    </a:lnTo>
                    <a:lnTo>
                      <a:pt x="485" y="550"/>
                    </a:lnTo>
                    <a:lnTo>
                      <a:pt x="491" y="568"/>
                    </a:lnTo>
                    <a:lnTo>
                      <a:pt x="491" y="586"/>
                    </a:lnTo>
                    <a:lnTo>
                      <a:pt x="487" y="604"/>
                    </a:lnTo>
                    <a:lnTo>
                      <a:pt x="487" y="604"/>
                    </a:lnTo>
                    <a:lnTo>
                      <a:pt x="499" y="608"/>
                    </a:lnTo>
                    <a:lnTo>
                      <a:pt x="511" y="610"/>
                    </a:lnTo>
                    <a:lnTo>
                      <a:pt x="523" y="606"/>
                    </a:lnTo>
                    <a:lnTo>
                      <a:pt x="529" y="602"/>
                    </a:lnTo>
                    <a:lnTo>
                      <a:pt x="533" y="598"/>
                    </a:lnTo>
                    <a:lnTo>
                      <a:pt x="533" y="598"/>
                    </a:lnTo>
                    <a:lnTo>
                      <a:pt x="539" y="592"/>
                    </a:lnTo>
                    <a:lnTo>
                      <a:pt x="543" y="584"/>
                    </a:lnTo>
                    <a:lnTo>
                      <a:pt x="545" y="576"/>
                    </a:lnTo>
                    <a:lnTo>
                      <a:pt x="547" y="568"/>
                    </a:lnTo>
                    <a:lnTo>
                      <a:pt x="547" y="560"/>
                    </a:lnTo>
                    <a:lnTo>
                      <a:pt x="543" y="550"/>
                    </a:lnTo>
                    <a:lnTo>
                      <a:pt x="541" y="544"/>
                    </a:lnTo>
                    <a:lnTo>
                      <a:pt x="535" y="536"/>
                    </a:lnTo>
                    <a:lnTo>
                      <a:pt x="457" y="453"/>
                    </a:lnTo>
                    <a:lnTo>
                      <a:pt x="457" y="453"/>
                    </a:lnTo>
                    <a:lnTo>
                      <a:pt x="455" y="447"/>
                    </a:lnTo>
                    <a:lnTo>
                      <a:pt x="453" y="441"/>
                    </a:lnTo>
                    <a:lnTo>
                      <a:pt x="455" y="437"/>
                    </a:lnTo>
                    <a:lnTo>
                      <a:pt x="459" y="431"/>
                    </a:lnTo>
                    <a:lnTo>
                      <a:pt x="463" y="429"/>
                    </a:lnTo>
                    <a:lnTo>
                      <a:pt x="467" y="427"/>
                    </a:lnTo>
                    <a:lnTo>
                      <a:pt x="471" y="427"/>
                    </a:lnTo>
                    <a:lnTo>
                      <a:pt x="475" y="431"/>
                    </a:lnTo>
                    <a:lnTo>
                      <a:pt x="574" y="538"/>
                    </a:lnTo>
                    <a:lnTo>
                      <a:pt x="574" y="538"/>
                    </a:lnTo>
                    <a:lnTo>
                      <a:pt x="582" y="544"/>
                    </a:lnTo>
                    <a:lnTo>
                      <a:pt x="588" y="548"/>
                    </a:lnTo>
                    <a:lnTo>
                      <a:pt x="596" y="552"/>
                    </a:lnTo>
                    <a:lnTo>
                      <a:pt x="604" y="552"/>
                    </a:lnTo>
                    <a:lnTo>
                      <a:pt x="612" y="552"/>
                    </a:lnTo>
                    <a:lnTo>
                      <a:pt x="620" y="550"/>
                    </a:lnTo>
                    <a:lnTo>
                      <a:pt x="626" y="546"/>
                    </a:lnTo>
                    <a:lnTo>
                      <a:pt x="632" y="540"/>
                    </a:lnTo>
                    <a:lnTo>
                      <a:pt x="632" y="540"/>
                    </a:lnTo>
                    <a:lnTo>
                      <a:pt x="638" y="534"/>
                    </a:lnTo>
                    <a:lnTo>
                      <a:pt x="642" y="526"/>
                    </a:lnTo>
                    <a:lnTo>
                      <a:pt x="644" y="518"/>
                    </a:lnTo>
                    <a:lnTo>
                      <a:pt x="644" y="509"/>
                    </a:lnTo>
                    <a:lnTo>
                      <a:pt x="644" y="501"/>
                    </a:lnTo>
                    <a:lnTo>
                      <a:pt x="642" y="493"/>
                    </a:lnTo>
                    <a:lnTo>
                      <a:pt x="638" y="485"/>
                    </a:lnTo>
                    <a:lnTo>
                      <a:pt x="632" y="477"/>
                    </a:lnTo>
                    <a:lnTo>
                      <a:pt x="545" y="385"/>
                    </a:lnTo>
                    <a:lnTo>
                      <a:pt x="545" y="385"/>
                    </a:lnTo>
                    <a:lnTo>
                      <a:pt x="543" y="381"/>
                    </a:lnTo>
                    <a:lnTo>
                      <a:pt x="543" y="375"/>
                    </a:lnTo>
                    <a:lnTo>
                      <a:pt x="545" y="369"/>
                    </a:lnTo>
                    <a:lnTo>
                      <a:pt x="547" y="366"/>
                    </a:lnTo>
                    <a:lnTo>
                      <a:pt x="551" y="362"/>
                    </a:lnTo>
                    <a:lnTo>
                      <a:pt x="554" y="360"/>
                    </a:lnTo>
                    <a:lnTo>
                      <a:pt x="560" y="362"/>
                    </a:lnTo>
                    <a:lnTo>
                      <a:pt x="564" y="364"/>
                    </a:lnTo>
                    <a:lnTo>
                      <a:pt x="670" y="479"/>
                    </a:lnTo>
                    <a:lnTo>
                      <a:pt x="670" y="479"/>
                    </a:lnTo>
                    <a:lnTo>
                      <a:pt x="678" y="485"/>
                    </a:lnTo>
                    <a:lnTo>
                      <a:pt x="686" y="489"/>
                    </a:lnTo>
                    <a:lnTo>
                      <a:pt x="694" y="491"/>
                    </a:lnTo>
                    <a:lnTo>
                      <a:pt x="701" y="493"/>
                    </a:lnTo>
                    <a:lnTo>
                      <a:pt x="709" y="493"/>
                    </a:lnTo>
                    <a:lnTo>
                      <a:pt x="717" y="489"/>
                    </a:lnTo>
                    <a:lnTo>
                      <a:pt x="725" y="485"/>
                    </a:lnTo>
                    <a:lnTo>
                      <a:pt x="731" y="479"/>
                    </a:lnTo>
                    <a:lnTo>
                      <a:pt x="731" y="479"/>
                    </a:lnTo>
                    <a:lnTo>
                      <a:pt x="735" y="475"/>
                    </a:lnTo>
                    <a:lnTo>
                      <a:pt x="739" y="469"/>
                    </a:lnTo>
                    <a:lnTo>
                      <a:pt x="741" y="457"/>
                    </a:lnTo>
                    <a:lnTo>
                      <a:pt x="449"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2"/>
            <p:cNvSpPr>
              <a:spLocks noEditPoints="1"/>
            </p:cNvSpPr>
            <p:nvPr/>
          </p:nvSpPr>
          <p:spPr bwMode="auto">
            <a:xfrm>
              <a:off x="13195" y="6140"/>
              <a:ext cx="963" cy="963"/>
            </a:xfrm>
            <a:custGeom>
              <a:avLst/>
              <a:gdLst>
                <a:gd name="T0" fmla="*/ 525 w 756"/>
                <a:gd name="T1" fmla="*/ 30 h 756"/>
                <a:gd name="T2" fmla="*/ 668 w 756"/>
                <a:gd name="T3" fmla="*/ 137 h 756"/>
                <a:gd name="T4" fmla="*/ 754 w 756"/>
                <a:gd name="T5" fmla="*/ 339 h 756"/>
                <a:gd name="T6" fmla="*/ 726 w 756"/>
                <a:gd name="T7" fmla="*/ 524 h 756"/>
                <a:gd name="T8" fmla="*/ 619 w 756"/>
                <a:gd name="T9" fmla="*/ 669 h 756"/>
                <a:gd name="T10" fmla="*/ 416 w 756"/>
                <a:gd name="T11" fmla="*/ 754 h 756"/>
                <a:gd name="T12" fmla="*/ 230 w 756"/>
                <a:gd name="T13" fmla="*/ 726 h 756"/>
                <a:gd name="T14" fmla="*/ 85 w 756"/>
                <a:gd name="T15" fmla="*/ 619 h 756"/>
                <a:gd name="T16" fmla="*/ 2 w 756"/>
                <a:gd name="T17" fmla="*/ 417 h 756"/>
                <a:gd name="T18" fmla="*/ 29 w 756"/>
                <a:gd name="T19" fmla="*/ 230 h 756"/>
                <a:gd name="T20" fmla="*/ 136 w 756"/>
                <a:gd name="T21" fmla="*/ 85 h 756"/>
                <a:gd name="T22" fmla="*/ 339 w 756"/>
                <a:gd name="T23" fmla="*/ 2 h 756"/>
                <a:gd name="T24" fmla="*/ 301 w 756"/>
                <a:gd name="T25" fmla="*/ 589 h 756"/>
                <a:gd name="T26" fmla="*/ 305 w 756"/>
                <a:gd name="T27" fmla="*/ 655 h 756"/>
                <a:gd name="T28" fmla="*/ 345 w 756"/>
                <a:gd name="T29" fmla="*/ 411 h 756"/>
                <a:gd name="T30" fmla="*/ 236 w 756"/>
                <a:gd name="T31" fmla="*/ 510 h 756"/>
                <a:gd name="T32" fmla="*/ 345 w 756"/>
                <a:gd name="T33" fmla="*/ 345 h 756"/>
                <a:gd name="T34" fmla="*/ 236 w 756"/>
                <a:gd name="T35" fmla="*/ 244 h 756"/>
                <a:gd name="T36" fmla="*/ 345 w 756"/>
                <a:gd name="T37" fmla="*/ 345 h 756"/>
                <a:gd name="T38" fmla="*/ 305 w 756"/>
                <a:gd name="T39" fmla="*/ 101 h 756"/>
                <a:gd name="T40" fmla="*/ 301 w 756"/>
                <a:gd name="T41" fmla="*/ 167 h 756"/>
                <a:gd name="T42" fmla="*/ 454 w 756"/>
                <a:gd name="T43" fmla="*/ 167 h 756"/>
                <a:gd name="T44" fmla="*/ 450 w 756"/>
                <a:gd name="T45" fmla="*/ 101 h 756"/>
                <a:gd name="T46" fmla="*/ 410 w 756"/>
                <a:gd name="T47" fmla="*/ 345 h 756"/>
                <a:gd name="T48" fmla="*/ 520 w 756"/>
                <a:gd name="T49" fmla="*/ 244 h 756"/>
                <a:gd name="T50" fmla="*/ 410 w 756"/>
                <a:gd name="T51" fmla="*/ 228 h 756"/>
                <a:gd name="T52" fmla="*/ 494 w 756"/>
                <a:gd name="T53" fmla="*/ 516 h 756"/>
                <a:gd name="T54" fmla="*/ 533 w 756"/>
                <a:gd name="T55" fmla="*/ 411 h 756"/>
                <a:gd name="T56" fmla="*/ 420 w 756"/>
                <a:gd name="T57" fmla="*/ 677 h 756"/>
                <a:gd name="T58" fmla="*/ 496 w 756"/>
                <a:gd name="T59" fmla="*/ 583 h 756"/>
                <a:gd name="T60" fmla="*/ 154 w 756"/>
                <a:gd name="T61" fmla="*/ 345 h 756"/>
                <a:gd name="T62" fmla="*/ 148 w 756"/>
                <a:gd name="T63" fmla="*/ 278 h 756"/>
                <a:gd name="T64" fmla="*/ 601 w 756"/>
                <a:gd name="T65" fmla="*/ 345 h 756"/>
                <a:gd name="T66" fmla="*/ 607 w 756"/>
                <a:gd name="T67" fmla="*/ 278 h 756"/>
                <a:gd name="T68" fmla="*/ 601 w 756"/>
                <a:gd name="T69" fmla="*/ 345 h 756"/>
                <a:gd name="T70" fmla="*/ 591 w 756"/>
                <a:gd name="T71" fmla="*/ 486 h 756"/>
                <a:gd name="T72" fmla="*/ 682 w 756"/>
                <a:gd name="T73" fmla="*/ 411 h 756"/>
                <a:gd name="T74" fmla="*/ 103 w 756"/>
                <a:gd name="T75" fmla="*/ 446 h 756"/>
                <a:gd name="T76" fmla="*/ 158 w 756"/>
                <a:gd name="T77" fmla="*/ 448 h 756"/>
                <a:gd name="T78" fmla="*/ 637 w 756"/>
                <a:gd name="T79" fmla="*/ 536 h 756"/>
                <a:gd name="T80" fmla="*/ 541 w 756"/>
                <a:gd name="T81" fmla="*/ 637 h 756"/>
                <a:gd name="T82" fmla="*/ 599 w 756"/>
                <a:gd name="T83" fmla="*/ 599 h 756"/>
                <a:gd name="T84" fmla="*/ 653 w 756"/>
                <a:gd name="T85" fmla="*/ 528 h 756"/>
                <a:gd name="T86" fmla="*/ 103 w 756"/>
                <a:gd name="T87" fmla="*/ 528 h 756"/>
                <a:gd name="T88" fmla="*/ 156 w 756"/>
                <a:gd name="T89" fmla="*/ 599 h 756"/>
                <a:gd name="T90" fmla="*/ 214 w 756"/>
                <a:gd name="T91" fmla="*/ 637 h 756"/>
                <a:gd name="T92" fmla="*/ 103 w 756"/>
                <a:gd name="T93" fmla="*/ 228 h 756"/>
                <a:gd name="T94" fmla="*/ 196 w 756"/>
                <a:gd name="T95" fmla="*/ 153 h 756"/>
                <a:gd name="T96" fmla="*/ 186 w 756"/>
                <a:gd name="T97" fmla="*/ 129 h 756"/>
                <a:gd name="T98" fmla="*/ 115 w 756"/>
                <a:gd name="T99" fmla="*/ 208 h 756"/>
                <a:gd name="T100" fmla="*/ 637 w 756"/>
                <a:gd name="T101" fmla="*/ 220 h 756"/>
                <a:gd name="T102" fmla="*/ 613 w 756"/>
                <a:gd name="T103" fmla="*/ 173 h 756"/>
                <a:gd name="T104" fmla="*/ 535 w 756"/>
                <a:gd name="T105" fmla="*/ 107 h 756"/>
                <a:gd name="T106" fmla="*/ 573 w 756"/>
                <a:gd name="T107"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6" h="756">
                  <a:moveTo>
                    <a:pt x="377" y="0"/>
                  </a:moveTo>
                  <a:lnTo>
                    <a:pt x="377" y="0"/>
                  </a:lnTo>
                  <a:lnTo>
                    <a:pt x="416" y="2"/>
                  </a:lnTo>
                  <a:lnTo>
                    <a:pt x="454" y="8"/>
                  </a:lnTo>
                  <a:lnTo>
                    <a:pt x="490" y="16"/>
                  </a:lnTo>
                  <a:lnTo>
                    <a:pt x="525" y="30"/>
                  </a:lnTo>
                  <a:lnTo>
                    <a:pt x="557" y="46"/>
                  </a:lnTo>
                  <a:lnTo>
                    <a:pt x="589" y="63"/>
                  </a:lnTo>
                  <a:lnTo>
                    <a:pt x="619" y="85"/>
                  </a:lnTo>
                  <a:lnTo>
                    <a:pt x="645" y="109"/>
                  </a:lnTo>
                  <a:lnTo>
                    <a:pt x="645" y="109"/>
                  </a:lnTo>
                  <a:lnTo>
                    <a:pt x="668" y="137"/>
                  </a:lnTo>
                  <a:lnTo>
                    <a:pt x="690" y="167"/>
                  </a:lnTo>
                  <a:lnTo>
                    <a:pt x="710" y="196"/>
                  </a:lnTo>
                  <a:lnTo>
                    <a:pt x="726" y="230"/>
                  </a:lnTo>
                  <a:lnTo>
                    <a:pt x="738" y="266"/>
                  </a:lnTo>
                  <a:lnTo>
                    <a:pt x="748" y="302"/>
                  </a:lnTo>
                  <a:lnTo>
                    <a:pt x="754" y="339"/>
                  </a:lnTo>
                  <a:lnTo>
                    <a:pt x="756" y="377"/>
                  </a:lnTo>
                  <a:lnTo>
                    <a:pt x="756" y="377"/>
                  </a:lnTo>
                  <a:lnTo>
                    <a:pt x="754" y="417"/>
                  </a:lnTo>
                  <a:lnTo>
                    <a:pt x="748" y="454"/>
                  </a:lnTo>
                  <a:lnTo>
                    <a:pt x="738" y="490"/>
                  </a:lnTo>
                  <a:lnTo>
                    <a:pt x="726" y="524"/>
                  </a:lnTo>
                  <a:lnTo>
                    <a:pt x="710" y="558"/>
                  </a:lnTo>
                  <a:lnTo>
                    <a:pt x="690" y="589"/>
                  </a:lnTo>
                  <a:lnTo>
                    <a:pt x="668" y="619"/>
                  </a:lnTo>
                  <a:lnTo>
                    <a:pt x="645" y="645"/>
                  </a:lnTo>
                  <a:lnTo>
                    <a:pt x="645" y="645"/>
                  </a:lnTo>
                  <a:lnTo>
                    <a:pt x="619" y="669"/>
                  </a:lnTo>
                  <a:lnTo>
                    <a:pt x="589" y="691"/>
                  </a:lnTo>
                  <a:lnTo>
                    <a:pt x="557" y="710"/>
                  </a:lnTo>
                  <a:lnTo>
                    <a:pt x="525" y="726"/>
                  </a:lnTo>
                  <a:lnTo>
                    <a:pt x="490" y="738"/>
                  </a:lnTo>
                  <a:lnTo>
                    <a:pt x="454" y="748"/>
                  </a:lnTo>
                  <a:lnTo>
                    <a:pt x="416" y="754"/>
                  </a:lnTo>
                  <a:lnTo>
                    <a:pt x="377" y="756"/>
                  </a:lnTo>
                  <a:lnTo>
                    <a:pt x="377" y="756"/>
                  </a:lnTo>
                  <a:lnTo>
                    <a:pt x="339" y="754"/>
                  </a:lnTo>
                  <a:lnTo>
                    <a:pt x="301" y="748"/>
                  </a:lnTo>
                  <a:lnTo>
                    <a:pt x="265" y="738"/>
                  </a:lnTo>
                  <a:lnTo>
                    <a:pt x="230" y="726"/>
                  </a:lnTo>
                  <a:lnTo>
                    <a:pt x="198" y="710"/>
                  </a:lnTo>
                  <a:lnTo>
                    <a:pt x="166" y="691"/>
                  </a:lnTo>
                  <a:lnTo>
                    <a:pt x="136" y="669"/>
                  </a:lnTo>
                  <a:lnTo>
                    <a:pt x="111" y="645"/>
                  </a:lnTo>
                  <a:lnTo>
                    <a:pt x="111" y="645"/>
                  </a:lnTo>
                  <a:lnTo>
                    <a:pt x="85" y="619"/>
                  </a:lnTo>
                  <a:lnTo>
                    <a:pt x="63" y="589"/>
                  </a:lnTo>
                  <a:lnTo>
                    <a:pt x="45" y="558"/>
                  </a:lnTo>
                  <a:lnTo>
                    <a:pt x="29" y="524"/>
                  </a:lnTo>
                  <a:lnTo>
                    <a:pt x="15" y="490"/>
                  </a:lnTo>
                  <a:lnTo>
                    <a:pt x="7" y="454"/>
                  </a:lnTo>
                  <a:lnTo>
                    <a:pt x="2" y="417"/>
                  </a:lnTo>
                  <a:lnTo>
                    <a:pt x="0" y="377"/>
                  </a:lnTo>
                  <a:lnTo>
                    <a:pt x="0" y="377"/>
                  </a:lnTo>
                  <a:lnTo>
                    <a:pt x="2" y="339"/>
                  </a:lnTo>
                  <a:lnTo>
                    <a:pt x="7" y="302"/>
                  </a:lnTo>
                  <a:lnTo>
                    <a:pt x="15" y="266"/>
                  </a:lnTo>
                  <a:lnTo>
                    <a:pt x="29" y="230"/>
                  </a:lnTo>
                  <a:lnTo>
                    <a:pt x="45" y="196"/>
                  </a:lnTo>
                  <a:lnTo>
                    <a:pt x="63" y="167"/>
                  </a:lnTo>
                  <a:lnTo>
                    <a:pt x="85" y="137"/>
                  </a:lnTo>
                  <a:lnTo>
                    <a:pt x="111" y="109"/>
                  </a:lnTo>
                  <a:lnTo>
                    <a:pt x="111" y="109"/>
                  </a:lnTo>
                  <a:lnTo>
                    <a:pt x="136" y="85"/>
                  </a:lnTo>
                  <a:lnTo>
                    <a:pt x="166" y="63"/>
                  </a:lnTo>
                  <a:lnTo>
                    <a:pt x="198" y="46"/>
                  </a:lnTo>
                  <a:lnTo>
                    <a:pt x="230" y="30"/>
                  </a:lnTo>
                  <a:lnTo>
                    <a:pt x="265" y="16"/>
                  </a:lnTo>
                  <a:lnTo>
                    <a:pt x="301" y="8"/>
                  </a:lnTo>
                  <a:lnTo>
                    <a:pt x="339" y="2"/>
                  </a:lnTo>
                  <a:lnTo>
                    <a:pt x="377" y="0"/>
                  </a:lnTo>
                  <a:lnTo>
                    <a:pt x="377" y="0"/>
                  </a:lnTo>
                  <a:close/>
                  <a:moveTo>
                    <a:pt x="345" y="683"/>
                  </a:moveTo>
                  <a:lnTo>
                    <a:pt x="345" y="593"/>
                  </a:lnTo>
                  <a:lnTo>
                    <a:pt x="345" y="593"/>
                  </a:lnTo>
                  <a:lnTo>
                    <a:pt x="301" y="589"/>
                  </a:lnTo>
                  <a:lnTo>
                    <a:pt x="260" y="583"/>
                  </a:lnTo>
                  <a:lnTo>
                    <a:pt x="260" y="583"/>
                  </a:lnTo>
                  <a:lnTo>
                    <a:pt x="271" y="605"/>
                  </a:lnTo>
                  <a:lnTo>
                    <a:pt x="271" y="605"/>
                  </a:lnTo>
                  <a:lnTo>
                    <a:pt x="287" y="633"/>
                  </a:lnTo>
                  <a:lnTo>
                    <a:pt x="305" y="655"/>
                  </a:lnTo>
                  <a:lnTo>
                    <a:pt x="325" y="671"/>
                  </a:lnTo>
                  <a:lnTo>
                    <a:pt x="335" y="677"/>
                  </a:lnTo>
                  <a:lnTo>
                    <a:pt x="345" y="683"/>
                  </a:lnTo>
                  <a:lnTo>
                    <a:pt x="345" y="683"/>
                  </a:lnTo>
                  <a:close/>
                  <a:moveTo>
                    <a:pt x="345" y="528"/>
                  </a:moveTo>
                  <a:lnTo>
                    <a:pt x="345" y="411"/>
                  </a:lnTo>
                  <a:lnTo>
                    <a:pt x="220" y="411"/>
                  </a:lnTo>
                  <a:lnTo>
                    <a:pt x="220" y="411"/>
                  </a:lnTo>
                  <a:lnTo>
                    <a:pt x="222" y="436"/>
                  </a:lnTo>
                  <a:lnTo>
                    <a:pt x="226" y="462"/>
                  </a:lnTo>
                  <a:lnTo>
                    <a:pt x="236" y="510"/>
                  </a:lnTo>
                  <a:lnTo>
                    <a:pt x="236" y="510"/>
                  </a:lnTo>
                  <a:lnTo>
                    <a:pt x="262" y="516"/>
                  </a:lnTo>
                  <a:lnTo>
                    <a:pt x="287" y="522"/>
                  </a:lnTo>
                  <a:lnTo>
                    <a:pt x="315" y="524"/>
                  </a:lnTo>
                  <a:lnTo>
                    <a:pt x="345" y="528"/>
                  </a:lnTo>
                  <a:lnTo>
                    <a:pt x="345" y="528"/>
                  </a:lnTo>
                  <a:close/>
                  <a:moveTo>
                    <a:pt x="345" y="345"/>
                  </a:moveTo>
                  <a:lnTo>
                    <a:pt x="345" y="228"/>
                  </a:lnTo>
                  <a:lnTo>
                    <a:pt x="345" y="228"/>
                  </a:lnTo>
                  <a:lnTo>
                    <a:pt x="315" y="230"/>
                  </a:lnTo>
                  <a:lnTo>
                    <a:pt x="287" y="234"/>
                  </a:lnTo>
                  <a:lnTo>
                    <a:pt x="262" y="238"/>
                  </a:lnTo>
                  <a:lnTo>
                    <a:pt x="236" y="244"/>
                  </a:lnTo>
                  <a:lnTo>
                    <a:pt x="236" y="244"/>
                  </a:lnTo>
                  <a:lnTo>
                    <a:pt x="226" y="294"/>
                  </a:lnTo>
                  <a:lnTo>
                    <a:pt x="222" y="317"/>
                  </a:lnTo>
                  <a:lnTo>
                    <a:pt x="220" y="345"/>
                  </a:lnTo>
                  <a:lnTo>
                    <a:pt x="345" y="345"/>
                  </a:lnTo>
                  <a:lnTo>
                    <a:pt x="345" y="345"/>
                  </a:lnTo>
                  <a:close/>
                  <a:moveTo>
                    <a:pt x="345" y="163"/>
                  </a:moveTo>
                  <a:lnTo>
                    <a:pt x="345" y="71"/>
                  </a:lnTo>
                  <a:lnTo>
                    <a:pt x="345" y="71"/>
                  </a:lnTo>
                  <a:lnTo>
                    <a:pt x="335" y="77"/>
                  </a:lnTo>
                  <a:lnTo>
                    <a:pt x="325" y="83"/>
                  </a:lnTo>
                  <a:lnTo>
                    <a:pt x="305" y="101"/>
                  </a:lnTo>
                  <a:lnTo>
                    <a:pt x="287" y="123"/>
                  </a:lnTo>
                  <a:lnTo>
                    <a:pt x="271" y="149"/>
                  </a:lnTo>
                  <a:lnTo>
                    <a:pt x="271" y="149"/>
                  </a:lnTo>
                  <a:lnTo>
                    <a:pt x="260" y="173"/>
                  </a:lnTo>
                  <a:lnTo>
                    <a:pt x="260" y="173"/>
                  </a:lnTo>
                  <a:lnTo>
                    <a:pt x="301" y="167"/>
                  </a:lnTo>
                  <a:lnTo>
                    <a:pt x="345" y="163"/>
                  </a:lnTo>
                  <a:lnTo>
                    <a:pt x="345" y="163"/>
                  </a:lnTo>
                  <a:close/>
                  <a:moveTo>
                    <a:pt x="410" y="71"/>
                  </a:moveTo>
                  <a:lnTo>
                    <a:pt x="410" y="163"/>
                  </a:lnTo>
                  <a:lnTo>
                    <a:pt x="410" y="163"/>
                  </a:lnTo>
                  <a:lnTo>
                    <a:pt x="454" y="167"/>
                  </a:lnTo>
                  <a:lnTo>
                    <a:pt x="496" y="173"/>
                  </a:lnTo>
                  <a:lnTo>
                    <a:pt x="496" y="173"/>
                  </a:lnTo>
                  <a:lnTo>
                    <a:pt x="484" y="149"/>
                  </a:lnTo>
                  <a:lnTo>
                    <a:pt x="484" y="149"/>
                  </a:lnTo>
                  <a:lnTo>
                    <a:pt x="468" y="123"/>
                  </a:lnTo>
                  <a:lnTo>
                    <a:pt x="450" y="101"/>
                  </a:lnTo>
                  <a:lnTo>
                    <a:pt x="430" y="83"/>
                  </a:lnTo>
                  <a:lnTo>
                    <a:pt x="420" y="77"/>
                  </a:lnTo>
                  <a:lnTo>
                    <a:pt x="410" y="71"/>
                  </a:lnTo>
                  <a:lnTo>
                    <a:pt x="410" y="71"/>
                  </a:lnTo>
                  <a:close/>
                  <a:moveTo>
                    <a:pt x="410" y="228"/>
                  </a:moveTo>
                  <a:lnTo>
                    <a:pt x="410" y="345"/>
                  </a:lnTo>
                  <a:lnTo>
                    <a:pt x="533" y="345"/>
                  </a:lnTo>
                  <a:lnTo>
                    <a:pt x="533" y="345"/>
                  </a:lnTo>
                  <a:lnTo>
                    <a:pt x="531" y="317"/>
                  </a:lnTo>
                  <a:lnTo>
                    <a:pt x="529" y="294"/>
                  </a:lnTo>
                  <a:lnTo>
                    <a:pt x="525" y="268"/>
                  </a:lnTo>
                  <a:lnTo>
                    <a:pt x="520" y="244"/>
                  </a:lnTo>
                  <a:lnTo>
                    <a:pt x="520" y="244"/>
                  </a:lnTo>
                  <a:lnTo>
                    <a:pt x="494" y="238"/>
                  </a:lnTo>
                  <a:lnTo>
                    <a:pt x="468" y="234"/>
                  </a:lnTo>
                  <a:lnTo>
                    <a:pt x="438" y="230"/>
                  </a:lnTo>
                  <a:lnTo>
                    <a:pt x="410" y="228"/>
                  </a:lnTo>
                  <a:lnTo>
                    <a:pt x="410" y="228"/>
                  </a:lnTo>
                  <a:close/>
                  <a:moveTo>
                    <a:pt x="410" y="411"/>
                  </a:moveTo>
                  <a:lnTo>
                    <a:pt x="410" y="528"/>
                  </a:lnTo>
                  <a:lnTo>
                    <a:pt x="410" y="528"/>
                  </a:lnTo>
                  <a:lnTo>
                    <a:pt x="438" y="524"/>
                  </a:lnTo>
                  <a:lnTo>
                    <a:pt x="468" y="522"/>
                  </a:lnTo>
                  <a:lnTo>
                    <a:pt x="494" y="516"/>
                  </a:lnTo>
                  <a:lnTo>
                    <a:pt x="520" y="510"/>
                  </a:lnTo>
                  <a:lnTo>
                    <a:pt x="520" y="510"/>
                  </a:lnTo>
                  <a:lnTo>
                    <a:pt x="525" y="486"/>
                  </a:lnTo>
                  <a:lnTo>
                    <a:pt x="529" y="462"/>
                  </a:lnTo>
                  <a:lnTo>
                    <a:pt x="531" y="436"/>
                  </a:lnTo>
                  <a:lnTo>
                    <a:pt x="533" y="411"/>
                  </a:lnTo>
                  <a:lnTo>
                    <a:pt x="410" y="411"/>
                  </a:lnTo>
                  <a:lnTo>
                    <a:pt x="410" y="411"/>
                  </a:lnTo>
                  <a:close/>
                  <a:moveTo>
                    <a:pt x="410" y="593"/>
                  </a:moveTo>
                  <a:lnTo>
                    <a:pt x="410" y="683"/>
                  </a:lnTo>
                  <a:lnTo>
                    <a:pt x="410" y="683"/>
                  </a:lnTo>
                  <a:lnTo>
                    <a:pt x="420" y="677"/>
                  </a:lnTo>
                  <a:lnTo>
                    <a:pt x="430" y="671"/>
                  </a:lnTo>
                  <a:lnTo>
                    <a:pt x="450" y="655"/>
                  </a:lnTo>
                  <a:lnTo>
                    <a:pt x="468" y="633"/>
                  </a:lnTo>
                  <a:lnTo>
                    <a:pt x="484" y="605"/>
                  </a:lnTo>
                  <a:lnTo>
                    <a:pt x="484" y="605"/>
                  </a:lnTo>
                  <a:lnTo>
                    <a:pt x="496" y="583"/>
                  </a:lnTo>
                  <a:lnTo>
                    <a:pt x="496" y="583"/>
                  </a:lnTo>
                  <a:lnTo>
                    <a:pt x="454" y="589"/>
                  </a:lnTo>
                  <a:lnTo>
                    <a:pt x="410" y="593"/>
                  </a:lnTo>
                  <a:lnTo>
                    <a:pt x="410" y="593"/>
                  </a:lnTo>
                  <a:close/>
                  <a:moveTo>
                    <a:pt x="73" y="345"/>
                  </a:moveTo>
                  <a:lnTo>
                    <a:pt x="154" y="345"/>
                  </a:lnTo>
                  <a:lnTo>
                    <a:pt x="154" y="345"/>
                  </a:lnTo>
                  <a:lnTo>
                    <a:pt x="158" y="307"/>
                  </a:lnTo>
                  <a:lnTo>
                    <a:pt x="162" y="270"/>
                  </a:lnTo>
                  <a:lnTo>
                    <a:pt x="162" y="270"/>
                  </a:lnTo>
                  <a:lnTo>
                    <a:pt x="148" y="278"/>
                  </a:lnTo>
                  <a:lnTo>
                    <a:pt x="148" y="278"/>
                  </a:lnTo>
                  <a:lnTo>
                    <a:pt x="123" y="292"/>
                  </a:lnTo>
                  <a:lnTo>
                    <a:pt x="103" y="309"/>
                  </a:lnTo>
                  <a:lnTo>
                    <a:pt x="85" y="325"/>
                  </a:lnTo>
                  <a:lnTo>
                    <a:pt x="73" y="345"/>
                  </a:lnTo>
                  <a:lnTo>
                    <a:pt x="73" y="345"/>
                  </a:lnTo>
                  <a:close/>
                  <a:moveTo>
                    <a:pt x="601" y="345"/>
                  </a:moveTo>
                  <a:lnTo>
                    <a:pt x="682" y="345"/>
                  </a:lnTo>
                  <a:lnTo>
                    <a:pt x="682" y="345"/>
                  </a:lnTo>
                  <a:lnTo>
                    <a:pt x="670" y="325"/>
                  </a:lnTo>
                  <a:lnTo>
                    <a:pt x="653" y="309"/>
                  </a:lnTo>
                  <a:lnTo>
                    <a:pt x="633" y="292"/>
                  </a:lnTo>
                  <a:lnTo>
                    <a:pt x="607" y="278"/>
                  </a:lnTo>
                  <a:lnTo>
                    <a:pt x="607" y="278"/>
                  </a:lnTo>
                  <a:lnTo>
                    <a:pt x="591" y="270"/>
                  </a:lnTo>
                  <a:lnTo>
                    <a:pt x="591" y="270"/>
                  </a:lnTo>
                  <a:lnTo>
                    <a:pt x="597" y="307"/>
                  </a:lnTo>
                  <a:lnTo>
                    <a:pt x="601" y="345"/>
                  </a:lnTo>
                  <a:lnTo>
                    <a:pt x="601" y="345"/>
                  </a:lnTo>
                  <a:close/>
                  <a:moveTo>
                    <a:pt x="682" y="411"/>
                  </a:moveTo>
                  <a:lnTo>
                    <a:pt x="601" y="411"/>
                  </a:lnTo>
                  <a:lnTo>
                    <a:pt x="601" y="411"/>
                  </a:lnTo>
                  <a:lnTo>
                    <a:pt x="597" y="448"/>
                  </a:lnTo>
                  <a:lnTo>
                    <a:pt x="591" y="486"/>
                  </a:lnTo>
                  <a:lnTo>
                    <a:pt x="591" y="486"/>
                  </a:lnTo>
                  <a:lnTo>
                    <a:pt x="607" y="478"/>
                  </a:lnTo>
                  <a:lnTo>
                    <a:pt x="607" y="478"/>
                  </a:lnTo>
                  <a:lnTo>
                    <a:pt x="633" y="462"/>
                  </a:lnTo>
                  <a:lnTo>
                    <a:pt x="653" y="446"/>
                  </a:lnTo>
                  <a:lnTo>
                    <a:pt x="670" y="429"/>
                  </a:lnTo>
                  <a:lnTo>
                    <a:pt x="682" y="411"/>
                  </a:lnTo>
                  <a:lnTo>
                    <a:pt x="682" y="411"/>
                  </a:lnTo>
                  <a:close/>
                  <a:moveTo>
                    <a:pt x="154" y="411"/>
                  </a:moveTo>
                  <a:lnTo>
                    <a:pt x="73" y="411"/>
                  </a:lnTo>
                  <a:lnTo>
                    <a:pt x="73" y="411"/>
                  </a:lnTo>
                  <a:lnTo>
                    <a:pt x="85" y="429"/>
                  </a:lnTo>
                  <a:lnTo>
                    <a:pt x="103" y="446"/>
                  </a:lnTo>
                  <a:lnTo>
                    <a:pt x="123" y="462"/>
                  </a:lnTo>
                  <a:lnTo>
                    <a:pt x="148" y="478"/>
                  </a:lnTo>
                  <a:lnTo>
                    <a:pt x="148" y="478"/>
                  </a:lnTo>
                  <a:lnTo>
                    <a:pt x="162" y="486"/>
                  </a:lnTo>
                  <a:lnTo>
                    <a:pt x="162" y="486"/>
                  </a:lnTo>
                  <a:lnTo>
                    <a:pt x="158" y="448"/>
                  </a:lnTo>
                  <a:lnTo>
                    <a:pt x="154" y="411"/>
                  </a:lnTo>
                  <a:lnTo>
                    <a:pt x="154" y="411"/>
                  </a:lnTo>
                  <a:close/>
                  <a:moveTo>
                    <a:pt x="653" y="528"/>
                  </a:moveTo>
                  <a:lnTo>
                    <a:pt x="653" y="528"/>
                  </a:lnTo>
                  <a:lnTo>
                    <a:pt x="637" y="536"/>
                  </a:lnTo>
                  <a:lnTo>
                    <a:pt x="637" y="536"/>
                  </a:lnTo>
                  <a:lnTo>
                    <a:pt x="607" y="550"/>
                  </a:lnTo>
                  <a:lnTo>
                    <a:pt x="573" y="563"/>
                  </a:lnTo>
                  <a:lnTo>
                    <a:pt x="573" y="563"/>
                  </a:lnTo>
                  <a:lnTo>
                    <a:pt x="557" y="601"/>
                  </a:lnTo>
                  <a:lnTo>
                    <a:pt x="541" y="637"/>
                  </a:lnTo>
                  <a:lnTo>
                    <a:pt x="541" y="637"/>
                  </a:lnTo>
                  <a:lnTo>
                    <a:pt x="535" y="647"/>
                  </a:lnTo>
                  <a:lnTo>
                    <a:pt x="535" y="647"/>
                  </a:lnTo>
                  <a:lnTo>
                    <a:pt x="551" y="637"/>
                  </a:lnTo>
                  <a:lnTo>
                    <a:pt x="569" y="625"/>
                  </a:lnTo>
                  <a:lnTo>
                    <a:pt x="583" y="613"/>
                  </a:lnTo>
                  <a:lnTo>
                    <a:pt x="599" y="599"/>
                  </a:lnTo>
                  <a:lnTo>
                    <a:pt x="599" y="599"/>
                  </a:lnTo>
                  <a:lnTo>
                    <a:pt x="613" y="581"/>
                  </a:lnTo>
                  <a:lnTo>
                    <a:pt x="629" y="565"/>
                  </a:lnTo>
                  <a:lnTo>
                    <a:pt x="641" y="546"/>
                  </a:lnTo>
                  <a:lnTo>
                    <a:pt x="653" y="528"/>
                  </a:lnTo>
                  <a:lnTo>
                    <a:pt x="653" y="528"/>
                  </a:lnTo>
                  <a:close/>
                  <a:moveTo>
                    <a:pt x="182" y="563"/>
                  </a:moveTo>
                  <a:lnTo>
                    <a:pt x="182" y="563"/>
                  </a:lnTo>
                  <a:lnTo>
                    <a:pt x="148" y="550"/>
                  </a:lnTo>
                  <a:lnTo>
                    <a:pt x="119" y="536"/>
                  </a:lnTo>
                  <a:lnTo>
                    <a:pt x="119" y="536"/>
                  </a:lnTo>
                  <a:lnTo>
                    <a:pt x="103" y="528"/>
                  </a:lnTo>
                  <a:lnTo>
                    <a:pt x="103" y="528"/>
                  </a:lnTo>
                  <a:lnTo>
                    <a:pt x="115" y="546"/>
                  </a:lnTo>
                  <a:lnTo>
                    <a:pt x="127" y="565"/>
                  </a:lnTo>
                  <a:lnTo>
                    <a:pt x="140" y="581"/>
                  </a:lnTo>
                  <a:lnTo>
                    <a:pt x="156" y="599"/>
                  </a:lnTo>
                  <a:lnTo>
                    <a:pt x="156" y="599"/>
                  </a:lnTo>
                  <a:lnTo>
                    <a:pt x="170" y="613"/>
                  </a:lnTo>
                  <a:lnTo>
                    <a:pt x="186" y="625"/>
                  </a:lnTo>
                  <a:lnTo>
                    <a:pt x="202" y="637"/>
                  </a:lnTo>
                  <a:lnTo>
                    <a:pt x="220" y="647"/>
                  </a:lnTo>
                  <a:lnTo>
                    <a:pt x="220" y="647"/>
                  </a:lnTo>
                  <a:lnTo>
                    <a:pt x="214" y="637"/>
                  </a:lnTo>
                  <a:lnTo>
                    <a:pt x="214" y="637"/>
                  </a:lnTo>
                  <a:lnTo>
                    <a:pt x="196" y="601"/>
                  </a:lnTo>
                  <a:lnTo>
                    <a:pt x="182" y="563"/>
                  </a:lnTo>
                  <a:lnTo>
                    <a:pt x="182" y="563"/>
                  </a:lnTo>
                  <a:close/>
                  <a:moveTo>
                    <a:pt x="103" y="228"/>
                  </a:moveTo>
                  <a:lnTo>
                    <a:pt x="103" y="228"/>
                  </a:lnTo>
                  <a:lnTo>
                    <a:pt x="119" y="220"/>
                  </a:lnTo>
                  <a:lnTo>
                    <a:pt x="119" y="220"/>
                  </a:lnTo>
                  <a:lnTo>
                    <a:pt x="148" y="204"/>
                  </a:lnTo>
                  <a:lnTo>
                    <a:pt x="182" y="192"/>
                  </a:lnTo>
                  <a:lnTo>
                    <a:pt x="182" y="192"/>
                  </a:lnTo>
                  <a:lnTo>
                    <a:pt x="196" y="153"/>
                  </a:lnTo>
                  <a:lnTo>
                    <a:pt x="214" y="117"/>
                  </a:lnTo>
                  <a:lnTo>
                    <a:pt x="214" y="117"/>
                  </a:lnTo>
                  <a:lnTo>
                    <a:pt x="220" y="107"/>
                  </a:lnTo>
                  <a:lnTo>
                    <a:pt x="220" y="107"/>
                  </a:lnTo>
                  <a:lnTo>
                    <a:pt x="202" y="119"/>
                  </a:lnTo>
                  <a:lnTo>
                    <a:pt x="186" y="129"/>
                  </a:lnTo>
                  <a:lnTo>
                    <a:pt x="170" y="143"/>
                  </a:lnTo>
                  <a:lnTo>
                    <a:pt x="156" y="157"/>
                  </a:lnTo>
                  <a:lnTo>
                    <a:pt x="156" y="157"/>
                  </a:lnTo>
                  <a:lnTo>
                    <a:pt x="140" y="173"/>
                  </a:lnTo>
                  <a:lnTo>
                    <a:pt x="127" y="190"/>
                  </a:lnTo>
                  <a:lnTo>
                    <a:pt x="115" y="208"/>
                  </a:lnTo>
                  <a:lnTo>
                    <a:pt x="103" y="228"/>
                  </a:lnTo>
                  <a:lnTo>
                    <a:pt x="103" y="228"/>
                  </a:lnTo>
                  <a:close/>
                  <a:moveTo>
                    <a:pt x="573" y="192"/>
                  </a:moveTo>
                  <a:lnTo>
                    <a:pt x="573" y="192"/>
                  </a:lnTo>
                  <a:lnTo>
                    <a:pt x="607" y="204"/>
                  </a:lnTo>
                  <a:lnTo>
                    <a:pt x="637" y="220"/>
                  </a:lnTo>
                  <a:lnTo>
                    <a:pt x="637" y="220"/>
                  </a:lnTo>
                  <a:lnTo>
                    <a:pt x="653" y="228"/>
                  </a:lnTo>
                  <a:lnTo>
                    <a:pt x="653" y="228"/>
                  </a:lnTo>
                  <a:lnTo>
                    <a:pt x="641" y="208"/>
                  </a:lnTo>
                  <a:lnTo>
                    <a:pt x="629" y="190"/>
                  </a:lnTo>
                  <a:lnTo>
                    <a:pt x="613" y="173"/>
                  </a:lnTo>
                  <a:lnTo>
                    <a:pt x="599" y="157"/>
                  </a:lnTo>
                  <a:lnTo>
                    <a:pt x="599" y="157"/>
                  </a:lnTo>
                  <a:lnTo>
                    <a:pt x="583" y="143"/>
                  </a:lnTo>
                  <a:lnTo>
                    <a:pt x="569" y="129"/>
                  </a:lnTo>
                  <a:lnTo>
                    <a:pt x="551" y="119"/>
                  </a:lnTo>
                  <a:lnTo>
                    <a:pt x="535" y="107"/>
                  </a:lnTo>
                  <a:lnTo>
                    <a:pt x="535" y="107"/>
                  </a:lnTo>
                  <a:lnTo>
                    <a:pt x="541" y="117"/>
                  </a:lnTo>
                  <a:lnTo>
                    <a:pt x="541" y="117"/>
                  </a:lnTo>
                  <a:lnTo>
                    <a:pt x="557" y="153"/>
                  </a:lnTo>
                  <a:lnTo>
                    <a:pt x="573" y="192"/>
                  </a:lnTo>
                  <a:lnTo>
                    <a:pt x="573" y="1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MH_Text_1"/>
          <p:cNvSpPr txBox="1"/>
          <p:nvPr/>
        </p:nvSpPr>
        <p:spPr>
          <a:xfrm>
            <a:off x="1351915" y="2668905"/>
            <a:ext cx="3906520" cy="1974215"/>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a:p>
            <a:pPr marL="0" marR="0" lvl="0" algn="l" defTabSz="914400" rtl="0" eaLnBrk="1"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在</a:t>
            </a:r>
            <a:r>
              <a:rPr kumimoji="0" lang="zh-CN" altLang="en-US" sz="1400" b="0" i="0" u="none" strike="noStrike" kern="0" cap="none" spc="0" normalizeH="0" baseline="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4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在此处输入您的文本在此处输入您的文本，在此处输入您的文本，在此处输入您的文本在此处输入您的文本，在此处输入您的文本，在此处输入您的文本</a:t>
            </a: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
          <p:cNvSpPr txBox="1"/>
          <p:nvPr/>
        </p:nvSpPr>
        <p:spPr>
          <a:xfrm>
            <a:off x="7863205" y="4840605"/>
            <a:ext cx="1918970"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3" name="文本框 8"/>
          <p:cNvSpPr txBox="1"/>
          <p:nvPr/>
        </p:nvSpPr>
        <p:spPr>
          <a:xfrm>
            <a:off x="7329170" y="5198110"/>
            <a:ext cx="3462655" cy="468630"/>
          </a:xfrm>
          <a:prstGeom prst="rect">
            <a:avLst/>
          </a:prstGeom>
          <a:noFill/>
        </p:spPr>
        <p:txBody>
          <a:bodyPr lIns="68576" tIns="34287" rIns="68576" bIns="34287">
            <a:spAutoFit/>
          </a:bodyPr>
          <a:lstStyle/>
          <a:p>
            <a:pPr algn="l"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74" name="文本框 9"/>
          <p:cNvSpPr txBox="1"/>
          <p:nvPr/>
        </p:nvSpPr>
        <p:spPr>
          <a:xfrm>
            <a:off x="7324090" y="474154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03</a:t>
            </a:r>
          </a:p>
        </p:txBody>
      </p:sp>
      <p:sp>
        <p:nvSpPr>
          <p:cNvPr id="75" name="文本框 12"/>
          <p:cNvSpPr txBox="1"/>
          <p:nvPr/>
        </p:nvSpPr>
        <p:spPr>
          <a:xfrm>
            <a:off x="7913370" y="1684020"/>
            <a:ext cx="2049145"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6" name="文本框 13"/>
          <p:cNvSpPr txBox="1"/>
          <p:nvPr/>
        </p:nvSpPr>
        <p:spPr>
          <a:xfrm>
            <a:off x="7329170" y="2041525"/>
            <a:ext cx="3462655" cy="669290"/>
          </a:xfrm>
          <a:prstGeom prst="rect">
            <a:avLst/>
          </a:prstGeom>
          <a:noFill/>
        </p:spPr>
        <p:txBody>
          <a:bodyPr lIns="68576" tIns="34287" rIns="68576" bIns="34287">
            <a:spAutoFit/>
          </a:bodyPr>
          <a:lstStyle/>
          <a:p>
            <a:pPr defTabSz="685165">
              <a:lnSpc>
                <a:spcPct val="120000"/>
              </a:lnSpc>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a:p>
            <a:pPr defTabSz="685165">
              <a:lnSpc>
                <a:spcPct val="120000"/>
              </a:lnSpc>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a:t>
            </a:r>
          </a:p>
        </p:txBody>
      </p:sp>
      <p:sp>
        <p:nvSpPr>
          <p:cNvPr id="77" name="文本框 14"/>
          <p:cNvSpPr txBox="1"/>
          <p:nvPr/>
        </p:nvSpPr>
        <p:spPr>
          <a:xfrm>
            <a:off x="7324090" y="158686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02</a:t>
            </a:r>
          </a:p>
        </p:txBody>
      </p:sp>
      <p:sp>
        <p:nvSpPr>
          <p:cNvPr id="78" name="文本框 16"/>
          <p:cNvSpPr txBox="1"/>
          <p:nvPr/>
        </p:nvSpPr>
        <p:spPr>
          <a:xfrm>
            <a:off x="2205355" y="4840605"/>
            <a:ext cx="208534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9" name="文本框 17"/>
          <p:cNvSpPr txBox="1"/>
          <p:nvPr/>
        </p:nvSpPr>
        <p:spPr>
          <a:xfrm>
            <a:off x="1392555" y="519366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80" name="文本框 18"/>
          <p:cNvSpPr txBox="1"/>
          <p:nvPr/>
        </p:nvSpPr>
        <p:spPr>
          <a:xfrm>
            <a:off x="4245610" y="4737100"/>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04</a:t>
            </a:r>
          </a:p>
        </p:txBody>
      </p:sp>
      <p:sp>
        <p:nvSpPr>
          <p:cNvPr id="81" name="文本框 20"/>
          <p:cNvSpPr txBox="1"/>
          <p:nvPr/>
        </p:nvSpPr>
        <p:spPr>
          <a:xfrm>
            <a:off x="2536190" y="1684020"/>
            <a:ext cx="174879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82" name="文本框 21"/>
          <p:cNvSpPr txBox="1"/>
          <p:nvPr/>
        </p:nvSpPr>
        <p:spPr>
          <a:xfrm>
            <a:off x="1392555" y="203771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83" name="文本框 22"/>
          <p:cNvSpPr txBox="1"/>
          <p:nvPr/>
        </p:nvSpPr>
        <p:spPr>
          <a:xfrm>
            <a:off x="4227195" y="1580515"/>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01</a:t>
            </a:r>
          </a:p>
        </p:txBody>
      </p:sp>
      <p:grpSp>
        <p:nvGrpSpPr>
          <p:cNvPr id="84" name="组合 83"/>
          <p:cNvGrpSpPr/>
          <p:nvPr/>
        </p:nvGrpSpPr>
        <p:grpSpPr bwMode="auto">
          <a:xfrm>
            <a:off x="5186045" y="1365250"/>
            <a:ext cx="1812290" cy="1812290"/>
            <a:chOff x="4854966" y="1574162"/>
            <a:chExt cx="1897870" cy="1897870"/>
          </a:xfrm>
          <a:solidFill>
            <a:srgbClr val="497C59"/>
          </a:solidFill>
        </p:grpSpPr>
        <p:sp>
          <p:nvSpPr>
            <p:cNvPr id="85" name="泪滴形 84"/>
            <p:cNvSpPr/>
            <p:nvPr/>
          </p:nvSpPr>
          <p:spPr>
            <a:xfrm rot="8100000">
              <a:off x="4854966" y="1574162"/>
              <a:ext cx="1897870" cy="18978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grp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89" name="组合 88"/>
          <p:cNvGrpSpPr/>
          <p:nvPr/>
        </p:nvGrpSpPr>
        <p:grpSpPr bwMode="auto">
          <a:xfrm>
            <a:off x="5186045" y="4076065"/>
            <a:ext cx="1812290" cy="1882140"/>
            <a:chOff x="4854966" y="4355480"/>
            <a:chExt cx="1897870" cy="1969070"/>
          </a:xfrm>
          <a:solidFill>
            <a:srgbClr val="497C59"/>
          </a:solidFill>
        </p:grpSpPr>
        <p:sp>
          <p:nvSpPr>
            <p:cNvPr id="90" name="泪滴形 89"/>
            <p:cNvSpPr/>
            <p:nvPr/>
          </p:nvSpPr>
          <p:spPr>
            <a:xfrm rot="13500000" flipV="1">
              <a:off x="4854966" y="4426880"/>
              <a:ext cx="1897870" cy="18976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grp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95" name="组合 94"/>
          <p:cNvGrpSpPr/>
          <p:nvPr/>
        </p:nvGrpSpPr>
        <p:grpSpPr bwMode="auto">
          <a:xfrm>
            <a:off x="6697980" y="2751455"/>
            <a:ext cx="1812290" cy="1812290"/>
            <a:chOff x="6438262" y="3038866"/>
            <a:chExt cx="1897870" cy="1897870"/>
          </a:xfrm>
          <a:solidFill>
            <a:srgbClr val="ADD20A"/>
          </a:solidFill>
        </p:grpSpPr>
        <p:sp>
          <p:nvSpPr>
            <p:cNvPr id="96" name="泪滴形 95"/>
            <p:cNvSpPr/>
            <p:nvPr/>
          </p:nvSpPr>
          <p:spPr>
            <a:xfrm rot="8100000" flipV="1">
              <a:off x="6438262" y="3038866"/>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grp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grpSp>
      </p:grpSp>
      <p:grpSp>
        <p:nvGrpSpPr>
          <p:cNvPr id="101" name="组合 100"/>
          <p:cNvGrpSpPr/>
          <p:nvPr/>
        </p:nvGrpSpPr>
        <p:grpSpPr bwMode="auto">
          <a:xfrm>
            <a:off x="3672205" y="2751455"/>
            <a:ext cx="1814195" cy="1812290"/>
            <a:chOff x="3271670" y="3038866"/>
            <a:chExt cx="1897870" cy="1897870"/>
          </a:xfrm>
          <a:solidFill>
            <a:srgbClr val="ADD20A"/>
          </a:solidFill>
        </p:grpSpPr>
        <p:sp>
          <p:nvSpPr>
            <p:cNvPr id="102" name="泪滴形 101"/>
            <p:cNvSpPr/>
            <p:nvPr/>
          </p:nvSpPr>
          <p:spPr>
            <a:xfrm rot="13500000" flipH="1" flipV="1">
              <a:off x="3271670" y="3038867"/>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sp>
        <p:nvSpPr>
          <p:cNvPr id="104" name="矩形 103"/>
          <p:cNvSpPr/>
          <p:nvPr/>
        </p:nvSpPr>
        <p:spPr>
          <a:xfrm>
            <a:off x="4216400" y="3145790"/>
            <a:ext cx="1287145" cy="344805"/>
          </a:xfrm>
          <a:prstGeom prst="rect">
            <a:avLst/>
          </a:prstGeom>
        </p:spPr>
        <p:txBody>
          <a:bodyPr wrap="square" lIns="68573" tIns="34287" rIns="68573" bIns="34287">
            <a:spAutoFit/>
          </a:bodyPr>
          <a:lstStyle/>
          <a:p>
            <a:pP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5" name="矩形 47"/>
          <p:cNvSpPr>
            <a:spLocks noChangeArrowheads="1"/>
          </p:cNvSpPr>
          <p:nvPr/>
        </p:nvSpPr>
        <p:spPr bwMode="auto">
          <a:xfrm>
            <a:off x="4230370" y="3479800"/>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06" name="矩形 105"/>
          <p:cNvSpPr/>
          <p:nvPr/>
        </p:nvSpPr>
        <p:spPr>
          <a:xfrm>
            <a:off x="6720840" y="3145790"/>
            <a:ext cx="1287145" cy="344805"/>
          </a:xfrm>
          <a:prstGeom prst="rect">
            <a:avLst/>
          </a:prstGeom>
        </p:spPr>
        <p:txBody>
          <a:bodyPr wrap="square" lIns="68573" tIns="34287" rIns="68573" bIns="34287">
            <a:spAutoFit/>
          </a:bodyPr>
          <a:lstStyle/>
          <a:p>
            <a:pPr algn="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7" name="矩形 47"/>
          <p:cNvSpPr>
            <a:spLocks noChangeArrowheads="1"/>
          </p:cNvSpPr>
          <p:nvPr/>
        </p:nvSpPr>
        <p:spPr bwMode="auto">
          <a:xfrm>
            <a:off x="6617335" y="3479800"/>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08" name="矩形 107"/>
          <p:cNvSpPr/>
          <p:nvPr/>
        </p:nvSpPr>
        <p:spPr>
          <a:xfrm>
            <a:off x="5448300" y="2055495"/>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9" name="矩形 47"/>
          <p:cNvSpPr>
            <a:spLocks noChangeArrowheads="1"/>
          </p:cNvSpPr>
          <p:nvPr/>
        </p:nvSpPr>
        <p:spPr bwMode="auto">
          <a:xfrm>
            <a:off x="5443220" y="2389505"/>
            <a:ext cx="129667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10" name="矩形 109"/>
          <p:cNvSpPr/>
          <p:nvPr/>
        </p:nvSpPr>
        <p:spPr>
          <a:xfrm>
            <a:off x="5455920" y="4644390"/>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11" name="矩形 47"/>
          <p:cNvSpPr>
            <a:spLocks noChangeArrowheads="1"/>
          </p:cNvSpPr>
          <p:nvPr/>
        </p:nvSpPr>
        <p:spPr bwMode="auto">
          <a:xfrm>
            <a:off x="5403850" y="5005705"/>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9234170" y="1504315"/>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8" name="文本框 7"/>
          <p:cNvSpPr txBox="1"/>
          <p:nvPr/>
        </p:nvSpPr>
        <p:spPr>
          <a:xfrm>
            <a:off x="1282065" y="2583815"/>
            <a:ext cx="2562860"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0" name="TextBox 1210"/>
          <p:cNvSpPr/>
          <p:nvPr/>
        </p:nvSpPr>
        <p:spPr>
          <a:xfrm>
            <a:off x="128397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1" name="文本框 20"/>
          <p:cNvSpPr txBox="1"/>
          <p:nvPr/>
        </p:nvSpPr>
        <p:spPr>
          <a:xfrm>
            <a:off x="4756785" y="258381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2" name="TextBox 1210"/>
          <p:cNvSpPr/>
          <p:nvPr/>
        </p:nvSpPr>
        <p:spPr>
          <a:xfrm>
            <a:off x="4722495"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3" name="文本框 22"/>
          <p:cNvSpPr txBox="1"/>
          <p:nvPr/>
        </p:nvSpPr>
        <p:spPr>
          <a:xfrm>
            <a:off x="8286750" y="2583815"/>
            <a:ext cx="266509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TextBox 1210"/>
          <p:cNvSpPr/>
          <p:nvPr/>
        </p:nvSpPr>
        <p:spPr>
          <a:xfrm>
            <a:off x="825246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5" name="文本框 24"/>
          <p:cNvSpPr txBox="1"/>
          <p:nvPr/>
        </p:nvSpPr>
        <p:spPr>
          <a:xfrm>
            <a:off x="1282065" y="4965065"/>
            <a:ext cx="259397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TextBox 1210"/>
          <p:cNvSpPr/>
          <p:nvPr/>
        </p:nvSpPr>
        <p:spPr>
          <a:xfrm>
            <a:off x="122809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31" name="文本框 30"/>
          <p:cNvSpPr txBox="1"/>
          <p:nvPr/>
        </p:nvSpPr>
        <p:spPr>
          <a:xfrm>
            <a:off x="4756785"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2" name="TextBox 1210"/>
          <p:cNvSpPr/>
          <p:nvPr/>
        </p:nvSpPr>
        <p:spPr>
          <a:xfrm>
            <a:off x="480822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文本框 36"/>
          <p:cNvSpPr txBox="1"/>
          <p:nvPr/>
        </p:nvSpPr>
        <p:spPr>
          <a:xfrm>
            <a:off x="8286750"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8" name="TextBox 1210"/>
          <p:cNvSpPr/>
          <p:nvPr/>
        </p:nvSpPr>
        <p:spPr>
          <a:xfrm>
            <a:off x="8338185"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05765" y="-515620"/>
            <a:ext cx="3069590" cy="3069590"/>
            <a:chOff x="5274" y="1265"/>
            <a:chExt cx="8608" cy="8608"/>
          </a:xfrm>
        </p:grpSpPr>
        <p:sp>
          <p:nvSpPr>
            <p:cNvPr id="44" name="椭圆 43"/>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695065" y="-172720"/>
            <a:ext cx="7593965" cy="7593965"/>
            <a:chOff x="5274" y="1265"/>
            <a:chExt cx="8608" cy="8608"/>
          </a:xfrm>
        </p:grpSpPr>
        <p:sp>
          <p:nvSpPr>
            <p:cNvPr id="23" name="椭圆 22"/>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83210" y="1347470"/>
            <a:ext cx="1659255" cy="417830"/>
          </a:xfrm>
          <a:prstGeom prst="rect">
            <a:avLst/>
          </a:prstGeom>
          <a:noFill/>
        </p:spPr>
        <p:txBody>
          <a:bodyPr wrap="square" rtlCol="0">
            <a:spAutoFit/>
          </a:bodyPr>
          <a:lstStyle/>
          <a:p>
            <a:pPr algn="l"/>
            <a:r>
              <a:rPr lang="en-US" altLang="zh-CN" sz="2000" b="1">
                <a:solidFill>
                  <a:srgbClr val="A67346"/>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07645" y="478790"/>
            <a:ext cx="1798955" cy="972820"/>
          </a:xfrm>
          <a:prstGeom prst="rect">
            <a:avLst/>
          </a:prstGeom>
          <a:noFill/>
        </p:spPr>
        <p:txBody>
          <a:bodyPr wrap="square" rtlCol="0">
            <a:spAutoFit/>
          </a:bodyPr>
          <a:lstStyle/>
          <a:p>
            <a:pPr algn="ctr"/>
            <a:r>
              <a:rPr lang="zh-CN" altLang="en-US" sz="5400" b="1">
                <a:solidFill>
                  <a:srgbClr val="A67346"/>
                </a:solidFill>
                <a:latin typeface="微软雅黑" panose="020B0503020204020204" charset="-122"/>
                <a:ea typeface="微软雅黑" panose="020B0503020204020204" charset="-122"/>
                <a:sym typeface="+mn-ea"/>
              </a:rPr>
              <a:t>目 录</a:t>
            </a:r>
          </a:p>
        </p:txBody>
      </p:sp>
      <p:sp>
        <p:nvSpPr>
          <p:cNvPr id="4" name="文本框 3"/>
          <p:cNvSpPr txBox="1"/>
          <p:nvPr/>
        </p:nvSpPr>
        <p:spPr>
          <a:xfrm>
            <a:off x="6725285" y="2020570"/>
            <a:ext cx="336994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rPr>
              <a:t>选题背景与意义</a:t>
            </a:r>
          </a:p>
        </p:txBody>
      </p:sp>
      <p:sp>
        <p:nvSpPr>
          <p:cNvPr id="5" name="文本框 4"/>
          <p:cNvSpPr txBox="1"/>
          <p:nvPr/>
        </p:nvSpPr>
        <p:spPr>
          <a:xfrm>
            <a:off x="6725285" y="2964180"/>
            <a:ext cx="332041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sym typeface="+mn-ea"/>
              </a:rPr>
              <a:t>研究方法与思路</a:t>
            </a:r>
          </a:p>
        </p:txBody>
      </p:sp>
      <p:sp>
        <p:nvSpPr>
          <p:cNvPr id="35" name="文本框 34"/>
          <p:cNvSpPr txBox="1"/>
          <p:nvPr/>
        </p:nvSpPr>
        <p:spPr>
          <a:xfrm>
            <a:off x="5895975" y="1974850"/>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01</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845175" y="293624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02</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9" name="文本框 8"/>
          <p:cNvSpPr txBox="1"/>
          <p:nvPr/>
        </p:nvSpPr>
        <p:spPr>
          <a:xfrm>
            <a:off x="6725285" y="3856355"/>
            <a:ext cx="336994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sym typeface="+mn-ea"/>
              </a:rPr>
              <a:t>研究成果与应用</a:t>
            </a:r>
          </a:p>
        </p:txBody>
      </p:sp>
      <p:sp>
        <p:nvSpPr>
          <p:cNvPr id="10" name="文本框 9"/>
          <p:cNvSpPr txBox="1"/>
          <p:nvPr/>
        </p:nvSpPr>
        <p:spPr>
          <a:xfrm>
            <a:off x="6725285" y="4814570"/>
            <a:ext cx="332041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sym typeface="+mn-ea"/>
              </a:rPr>
              <a:t>相关建议与总结</a:t>
            </a:r>
          </a:p>
        </p:txBody>
      </p:sp>
      <p:sp>
        <p:nvSpPr>
          <p:cNvPr id="15" name="文本框 14"/>
          <p:cNvSpPr txBox="1"/>
          <p:nvPr/>
        </p:nvSpPr>
        <p:spPr>
          <a:xfrm>
            <a:off x="5843905" y="3810635"/>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03</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16" name="文本框 15"/>
          <p:cNvSpPr txBox="1"/>
          <p:nvPr/>
        </p:nvSpPr>
        <p:spPr>
          <a:xfrm>
            <a:off x="5836920" y="478790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04</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grpSp>
        <p:nvGrpSpPr>
          <p:cNvPr id="30" name="组合 29"/>
          <p:cNvGrpSpPr/>
          <p:nvPr/>
        </p:nvGrpSpPr>
        <p:grpSpPr>
          <a:xfrm>
            <a:off x="5847715" y="1894205"/>
            <a:ext cx="671830" cy="566420"/>
            <a:chOff x="9202" y="2983"/>
            <a:chExt cx="1058" cy="892"/>
          </a:xfrm>
        </p:grpSpPr>
        <p:pic>
          <p:nvPicPr>
            <p:cNvPr id="25" name="图片 24" descr="VI方案666]"/>
            <p:cNvPicPr>
              <a:picLocks noChangeAspect="1"/>
            </p:cNvPicPr>
            <p:nvPr/>
          </p:nvPicPr>
          <p:blipFill>
            <a:blip r:embed="rId2"/>
            <a:stretch>
              <a:fillRect/>
            </a:stretch>
          </p:blipFill>
          <p:spPr>
            <a:xfrm>
              <a:off x="9202" y="2983"/>
              <a:ext cx="1059" cy="889"/>
            </a:xfrm>
            <a:prstGeom prst="rect">
              <a:avLst/>
            </a:prstGeom>
          </p:spPr>
        </p:pic>
        <p:cxnSp>
          <p:nvCxnSpPr>
            <p:cNvPr id="29" name="直接连接符 2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834380" y="2850515"/>
            <a:ext cx="671830" cy="566420"/>
            <a:chOff x="9202" y="2983"/>
            <a:chExt cx="1058" cy="892"/>
          </a:xfrm>
        </p:grpSpPr>
        <p:pic>
          <p:nvPicPr>
            <p:cNvPr id="32" name="图片 31" descr="VI方案666]"/>
            <p:cNvPicPr>
              <a:picLocks noChangeAspect="1"/>
            </p:cNvPicPr>
            <p:nvPr/>
          </p:nvPicPr>
          <p:blipFill>
            <a:blip r:embed="rId2"/>
            <a:stretch>
              <a:fillRect/>
            </a:stretch>
          </p:blipFill>
          <p:spPr>
            <a:xfrm>
              <a:off x="9202" y="2983"/>
              <a:ext cx="1059" cy="889"/>
            </a:xfrm>
            <a:prstGeom prst="rect">
              <a:avLst/>
            </a:prstGeom>
          </p:spPr>
        </p:pic>
        <p:cxnSp>
          <p:nvCxnSpPr>
            <p:cNvPr id="34" name="直接连接符 33"/>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821045" y="3726180"/>
            <a:ext cx="671830" cy="566420"/>
            <a:chOff x="9202" y="2983"/>
            <a:chExt cx="1058" cy="892"/>
          </a:xfrm>
        </p:grpSpPr>
        <p:pic>
          <p:nvPicPr>
            <p:cNvPr id="38" name="图片 37" descr="VI方案666]"/>
            <p:cNvPicPr>
              <a:picLocks noChangeAspect="1"/>
            </p:cNvPicPr>
            <p:nvPr/>
          </p:nvPicPr>
          <p:blipFill>
            <a:blip r:embed="rId2"/>
            <a:stretch>
              <a:fillRect/>
            </a:stretch>
          </p:blipFill>
          <p:spPr>
            <a:xfrm>
              <a:off x="9202" y="2983"/>
              <a:ext cx="1059" cy="889"/>
            </a:xfrm>
            <a:prstGeom prst="rect">
              <a:avLst/>
            </a:prstGeom>
          </p:spPr>
        </p:pic>
        <p:cxnSp>
          <p:nvCxnSpPr>
            <p:cNvPr id="39" name="直接连接符 3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834380" y="4711700"/>
            <a:ext cx="671830" cy="566420"/>
            <a:chOff x="9202" y="2983"/>
            <a:chExt cx="1058" cy="892"/>
          </a:xfrm>
        </p:grpSpPr>
        <p:pic>
          <p:nvPicPr>
            <p:cNvPr id="41" name="图片 40" descr="VI方案666]"/>
            <p:cNvPicPr>
              <a:picLocks noChangeAspect="1"/>
            </p:cNvPicPr>
            <p:nvPr/>
          </p:nvPicPr>
          <p:blipFill>
            <a:blip r:embed="rId2"/>
            <a:stretch>
              <a:fillRect/>
            </a:stretch>
          </p:blipFill>
          <p:spPr>
            <a:xfrm>
              <a:off x="9202" y="2983"/>
              <a:ext cx="1059" cy="889"/>
            </a:xfrm>
            <a:prstGeom prst="rect">
              <a:avLst/>
            </a:prstGeom>
          </p:spPr>
        </p:pic>
        <p:cxnSp>
          <p:nvCxnSpPr>
            <p:cNvPr id="42" name="直接连接符 41"/>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 Placeholder 2"/>
          <p:cNvSpPr txBox="1"/>
          <p:nvPr/>
        </p:nvSpPr>
        <p:spPr>
          <a:xfrm>
            <a:off x="937260" y="1401445"/>
            <a:ext cx="2660650" cy="376555"/>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40000"/>
              </a:lnSpc>
            </a:pPr>
            <a:r>
              <a:rPr lang="zh-CN" altLang="en-US" sz="2000" b="1" dirty="0">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83" name="Text Placeholder 8"/>
          <p:cNvSpPr txBox="1"/>
          <p:nvPr/>
        </p:nvSpPr>
        <p:spPr>
          <a:xfrm>
            <a:off x="937260" y="1898650"/>
            <a:ext cx="2660650" cy="110045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050" dirty="0">
                <a:solidFill>
                  <a:schemeClr val="tx1">
                    <a:lumMod val="65000"/>
                    <a:lumOff val="35000"/>
                  </a:schemeClr>
                </a:solidFill>
                <a:latin typeface="微软雅黑" panose="020B0503020204020204" charset="-122"/>
                <a:ea typeface="微软雅黑" panose="020B0503020204020204" charset="-122"/>
              </a:rPr>
              <a:t>点击添加文字内容点击添加文字内容点击添加文字内容点击添加文字内容点击添加文字内容</a:t>
            </a:r>
          </a:p>
        </p:txBody>
      </p:sp>
      <p:sp>
        <p:nvSpPr>
          <p:cNvPr id="88" name="Text Placeholder 2"/>
          <p:cNvSpPr txBox="1"/>
          <p:nvPr/>
        </p:nvSpPr>
        <p:spPr>
          <a:xfrm>
            <a:off x="8799195" y="1401445"/>
            <a:ext cx="2660650"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关键词</a:t>
            </a:r>
          </a:p>
        </p:txBody>
      </p:sp>
      <p:sp>
        <p:nvSpPr>
          <p:cNvPr id="89" name="Text Placeholder 8"/>
          <p:cNvSpPr txBox="1"/>
          <p:nvPr/>
        </p:nvSpPr>
        <p:spPr>
          <a:xfrm>
            <a:off x="8799195" y="1918970"/>
            <a:ext cx="2660650"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cxnSp>
        <p:nvCxnSpPr>
          <p:cNvPr id="90" name="直接连接符 89"/>
          <p:cNvCxnSpPr/>
          <p:nvPr/>
        </p:nvCxnSpPr>
        <p:spPr>
          <a:xfrm flipV="1">
            <a:off x="3956685" y="2042160"/>
            <a:ext cx="0" cy="52451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97910" y="2042160"/>
            <a:ext cx="35877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462905" y="2058035"/>
            <a:ext cx="0" cy="52451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462905" y="2058035"/>
            <a:ext cx="3241675"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969125" y="4390390"/>
            <a:ext cx="6350" cy="60452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597910" y="4994910"/>
            <a:ext cx="337756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8549005" y="4390390"/>
            <a:ext cx="0" cy="890905"/>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549005" y="5280660"/>
            <a:ext cx="381000"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053080" y="2582545"/>
            <a:ext cx="1807210" cy="1807845"/>
            <a:chOff x="2714799" y="2648622"/>
            <a:chExt cx="1891378" cy="1891378"/>
          </a:xfrm>
          <a:solidFill>
            <a:srgbClr val="3E8F84"/>
          </a:solidFill>
        </p:grpSpPr>
        <p:sp>
          <p:nvSpPr>
            <p:cNvPr id="99" name="Oval 8"/>
            <p:cNvSpPr/>
            <p:nvPr/>
          </p:nvSpPr>
          <p:spPr>
            <a:xfrm>
              <a:off x="2714799"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0"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1" name="组合 100"/>
          <p:cNvGrpSpPr/>
          <p:nvPr/>
        </p:nvGrpSpPr>
        <p:grpSpPr>
          <a:xfrm>
            <a:off x="4559300" y="2582545"/>
            <a:ext cx="1807210" cy="1807845"/>
            <a:chOff x="4290947" y="2648622"/>
            <a:chExt cx="1891378" cy="1891378"/>
          </a:xfrm>
          <a:solidFill>
            <a:srgbClr val="A67346"/>
          </a:solidFill>
        </p:grpSpPr>
        <p:sp>
          <p:nvSpPr>
            <p:cNvPr id="102" name="Oval 9"/>
            <p:cNvSpPr/>
            <p:nvPr/>
          </p:nvSpPr>
          <p:spPr>
            <a:xfrm>
              <a:off x="4290947"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3"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4" name="组合 103"/>
          <p:cNvGrpSpPr/>
          <p:nvPr/>
        </p:nvGrpSpPr>
        <p:grpSpPr>
          <a:xfrm>
            <a:off x="6065520" y="2582545"/>
            <a:ext cx="1807210" cy="1807845"/>
            <a:chOff x="5867096" y="2648622"/>
            <a:chExt cx="1891378" cy="1891378"/>
          </a:xfrm>
          <a:solidFill>
            <a:srgbClr val="3E8F84"/>
          </a:solidFill>
        </p:grpSpPr>
        <p:sp>
          <p:nvSpPr>
            <p:cNvPr id="105" name="Oval 10"/>
            <p:cNvSpPr/>
            <p:nvPr/>
          </p:nvSpPr>
          <p:spPr>
            <a:xfrm>
              <a:off x="5867096"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6"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7" name="组合 106"/>
          <p:cNvGrpSpPr/>
          <p:nvPr/>
        </p:nvGrpSpPr>
        <p:grpSpPr>
          <a:xfrm>
            <a:off x="7659370" y="2582545"/>
            <a:ext cx="1807210" cy="1807845"/>
            <a:chOff x="7520165" y="2648622"/>
            <a:chExt cx="1891378" cy="1891378"/>
          </a:xfrm>
          <a:solidFill>
            <a:srgbClr val="A67346"/>
          </a:solidFill>
        </p:grpSpPr>
        <p:sp>
          <p:nvSpPr>
            <p:cNvPr id="108" name="Oval 11"/>
            <p:cNvSpPr/>
            <p:nvPr/>
          </p:nvSpPr>
          <p:spPr>
            <a:xfrm>
              <a:off x="7520165"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9"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sp>
        <p:nvSpPr>
          <p:cNvPr id="111" name="Text Placeholder 2"/>
          <p:cNvSpPr txBox="1"/>
          <p:nvPr/>
        </p:nvSpPr>
        <p:spPr>
          <a:xfrm>
            <a:off x="8830310" y="4247515"/>
            <a:ext cx="2661285"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sym typeface="+mn-ea"/>
              </a:rPr>
              <a:t>关键词</a:t>
            </a:r>
          </a:p>
        </p:txBody>
      </p:sp>
      <p:sp>
        <p:nvSpPr>
          <p:cNvPr id="112" name="Text Placeholder 8"/>
          <p:cNvSpPr txBox="1"/>
          <p:nvPr/>
        </p:nvSpPr>
        <p:spPr>
          <a:xfrm>
            <a:off x="8842375" y="4794885"/>
            <a:ext cx="2661285"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
        <p:nvSpPr>
          <p:cNvPr id="85" name="Text Placeholder 2"/>
          <p:cNvSpPr txBox="1"/>
          <p:nvPr/>
        </p:nvSpPr>
        <p:spPr>
          <a:xfrm>
            <a:off x="937260" y="3904615"/>
            <a:ext cx="2660650"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sym typeface="+mn-ea"/>
              </a:rPr>
              <a:t>关键词</a:t>
            </a:r>
          </a:p>
        </p:txBody>
      </p:sp>
      <p:sp>
        <p:nvSpPr>
          <p:cNvPr id="86" name="Text Placeholder 8"/>
          <p:cNvSpPr txBox="1"/>
          <p:nvPr/>
        </p:nvSpPr>
        <p:spPr>
          <a:xfrm>
            <a:off x="937260" y="4464050"/>
            <a:ext cx="2660650"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04</a:t>
            </a:r>
          </a:p>
        </p:txBody>
      </p:sp>
      <p:sp>
        <p:nvSpPr>
          <p:cNvPr id="4" name="文本框 3"/>
          <p:cNvSpPr txBox="1"/>
          <p:nvPr/>
        </p:nvSpPr>
        <p:spPr>
          <a:xfrm>
            <a:off x="2646045" y="324104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相关建议与总结</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SubTitle_1"/>
          <p:cNvSpPr/>
          <p:nvPr/>
        </p:nvSpPr>
        <p:spPr>
          <a:xfrm>
            <a:off x="2868295" y="2597142"/>
            <a:ext cx="1791362" cy="1556444"/>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rPr>
              <a:t>关键词</a:t>
            </a:r>
          </a:p>
        </p:txBody>
      </p:sp>
      <p:sp>
        <p:nvSpPr>
          <p:cNvPr id="48" name="MH_SubTitle_2"/>
          <p:cNvSpPr/>
          <p:nvPr/>
        </p:nvSpPr>
        <p:spPr>
          <a:xfrm>
            <a:off x="4436732" y="1653999"/>
            <a:ext cx="1792499" cy="1555871"/>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49" name="MH_SubTitle_3"/>
          <p:cNvSpPr/>
          <p:nvPr/>
        </p:nvSpPr>
        <p:spPr>
          <a:xfrm>
            <a:off x="6046114" y="2604587"/>
            <a:ext cx="1792499" cy="1555871"/>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0" name="MH_SubTitle_4"/>
          <p:cNvSpPr/>
          <p:nvPr/>
        </p:nvSpPr>
        <p:spPr>
          <a:xfrm>
            <a:off x="7622513" y="1646555"/>
            <a:ext cx="1791362" cy="1556444"/>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1" name="MH_Other_1"/>
          <p:cNvSpPr/>
          <p:nvPr/>
        </p:nvSpPr>
        <p:spPr>
          <a:xfrm>
            <a:off x="3455748" y="2136165"/>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2" name="MH_Other_2"/>
          <p:cNvSpPr/>
          <p:nvPr/>
        </p:nvSpPr>
        <p:spPr>
          <a:xfrm>
            <a:off x="4716526" y="3350168"/>
            <a:ext cx="416847" cy="3596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3" name="MH_Other_3"/>
          <p:cNvSpPr/>
          <p:nvPr/>
        </p:nvSpPr>
        <p:spPr>
          <a:xfrm>
            <a:off x="5616065" y="3423466"/>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4" name="MH_Other_4"/>
          <p:cNvSpPr/>
          <p:nvPr/>
        </p:nvSpPr>
        <p:spPr>
          <a:xfrm>
            <a:off x="6840569" y="2172241"/>
            <a:ext cx="267283" cy="231920"/>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5" name="MH_Other_5"/>
          <p:cNvSpPr/>
          <p:nvPr/>
        </p:nvSpPr>
        <p:spPr>
          <a:xfrm>
            <a:off x="6239468" y="2033089"/>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6" name="MH_Other_6"/>
          <p:cNvSpPr/>
          <p:nvPr/>
        </p:nvSpPr>
        <p:spPr>
          <a:xfrm>
            <a:off x="4485070" y="1777118"/>
            <a:ext cx="162076" cy="140298"/>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7" name="MH_Other_7"/>
          <p:cNvSpPr/>
          <p:nvPr/>
        </p:nvSpPr>
        <p:spPr>
          <a:xfrm>
            <a:off x="5458661" y="3347305"/>
            <a:ext cx="183686" cy="15919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8" name="MH_Other_8"/>
          <p:cNvSpPr/>
          <p:nvPr/>
        </p:nvSpPr>
        <p:spPr>
          <a:xfrm>
            <a:off x="6621625" y="2375530"/>
            <a:ext cx="192216"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9" name="MH_Other_9"/>
          <p:cNvSpPr/>
          <p:nvPr/>
        </p:nvSpPr>
        <p:spPr>
          <a:xfrm>
            <a:off x="4206414" y="1941466"/>
            <a:ext cx="319602" cy="277732"/>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0" name="MH_Other_10"/>
          <p:cNvSpPr/>
          <p:nvPr/>
        </p:nvSpPr>
        <p:spPr>
          <a:xfrm>
            <a:off x="7882971" y="3298630"/>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1" name="MH_Other_11"/>
          <p:cNvSpPr/>
          <p:nvPr/>
        </p:nvSpPr>
        <p:spPr>
          <a:xfrm>
            <a:off x="8369198" y="3260263"/>
            <a:ext cx="284343" cy="247382"/>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2" name="MH_Other_12"/>
          <p:cNvSpPr/>
          <p:nvPr/>
        </p:nvSpPr>
        <p:spPr>
          <a:xfrm>
            <a:off x="8283895" y="3559183"/>
            <a:ext cx="190510"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3" name="MH_Other_13"/>
          <p:cNvSpPr/>
          <p:nvPr/>
        </p:nvSpPr>
        <p:spPr>
          <a:xfrm>
            <a:off x="3931738" y="2183694"/>
            <a:ext cx="267283" cy="2319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1" name="矩形 10"/>
          <p:cNvSpPr/>
          <p:nvPr/>
        </p:nvSpPr>
        <p:spPr>
          <a:xfrm>
            <a:off x="-17780" y="4900295"/>
            <a:ext cx="12283440" cy="117856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nvSpPr>
        <p:spPr>
          <a:xfrm>
            <a:off x="1158875" y="5076190"/>
            <a:ext cx="10637520" cy="844550"/>
          </a:xfrm>
          <a:prstGeom prst="rect">
            <a:avLst/>
          </a:prstGeom>
          <a:noFill/>
          <a:extLst>
            <a:ext uri="{909E8E84-426E-40DD-AFC4-6F175D3DCCD1}">
              <a14:hiddenFill xmlns:a14="http://schemas.microsoft.com/office/drawing/2010/main">
                <a:solidFill>
                  <a:srgbClr val="3B3479"/>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bg1"/>
                </a:solidFill>
                <a:latin typeface="微软雅黑" panose="020B0503020204020204" charset="-122"/>
                <a:ea typeface="微软雅黑" panose="020B0503020204020204" charset="-122"/>
                <a:sym typeface="+mn-ea"/>
              </a:rPr>
              <a:t>输入标题</a:t>
            </a:r>
          </a:p>
          <a:p>
            <a:pPr indent="0"/>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6"/>
          <p:cNvSpPr/>
          <p:nvPr/>
        </p:nvSpPr>
        <p:spPr bwMode="auto">
          <a:xfrm>
            <a:off x="7800340" y="1893570"/>
            <a:ext cx="2499995" cy="1522095"/>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A67346"/>
          </a:solidFill>
          <a:ln>
            <a:noFill/>
          </a:ln>
          <a:effectLst/>
        </p:spPr>
        <p:txBody>
          <a:bodyPr vert="horz" wrap="square" lIns="68580" tIns="567000" rIns="68580" bIns="34290" numCol="1" anchor="t" anchorCtr="0" compatLnSpc="1"/>
          <a:lstStyle/>
          <a:p>
            <a:pPr algn="ctr" defTabSz="685165">
              <a:lnSpc>
                <a:spcPts val="1125"/>
              </a:lnSpc>
              <a:defRPr/>
            </a:pPr>
            <a:r>
              <a:rPr lang="en-US" altLang="zh-CN" sz="4100" kern="0" dirty="0">
                <a:solidFill>
                  <a:schemeClr val="bg1"/>
                </a:solidFill>
                <a:latin typeface="微软雅黑" panose="020B0503020204020204" charset="-122"/>
                <a:cs typeface="UKIJ Qolyazma" pitchFamily="18" charset="0"/>
              </a:rPr>
              <a:t>72</a:t>
            </a:r>
            <a:r>
              <a:rPr lang="en-US" altLang="zh-CN" sz="1800" kern="0" dirty="0">
                <a:solidFill>
                  <a:schemeClr val="bg1"/>
                </a:solidFill>
                <a:latin typeface="微软雅黑" panose="020B0503020204020204" charset="-122"/>
                <a:cs typeface="UKIJ Qolyazma" pitchFamily="18" charset="0"/>
              </a:rPr>
              <a:t>%</a:t>
            </a:r>
          </a:p>
          <a:p>
            <a:pPr algn="ctr" defTabSz="685165">
              <a:lnSpc>
                <a:spcPts val="1125"/>
              </a:lnSpc>
              <a:defRPr/>
            </a:pPr>
            <a:r>
              <a:rPr lang="zh-CN" altLang="da-DK" sz="900" dirty="0">
                <a:solidFill>
                  <a:schemeClr val="bg1"/>
                </a:solidFill>
                <a:latin typeface="微软雅黑" panose="020B0503020204020204" charset="-122"/>
                <a:ea typeface="微软雅黑" panose="020B0503020204020204" charset="-122"/>
                <a:sym typeface="+mn-ea"/>
              </a:rPr>
              <a:t>单击此处输入文本，单击此处输入文本，单击此处输入文本</a:t>
            </a:r>
          </a:p>
          <a:p>
            <a:pPr algn="ctr" defTabSz="685165">
              <a:lnSpc>
                <a:spcPts val="1125"/>
              </a:lnSpc>
              <a:defRPr/>
            </a:pPr>
            <a:r>
              <a:rPr lang="zh-CN" altLang="en-US" sz="900" kern="0" dirty="0">
                <a:solidFill>
                  <a:schemeClr val="bg1"/>
                </a:solidFill>
                <a:latin typeface="微软雅黑" panose="020B0503020204020204" charset="-122"/>
              </a:rPr>
              <a:t>。</a:t>
            </a:r>
          </a:p>
        </p:txBody>
      </p:sp>
      <p:sp>
        <p:nvSpPr>
          <p:cNvPr id="30" name="Freeform 7"/>
          <p:cNvSpPr/>
          <p:nvPr/>
        </p:nvSpPr>
        <p:spPr bwMode="auto">
          <a:xfrm>
            <a:off x="7800340" y="3627120"/>
            <a:ext cx="2499995" cy="937260"/>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3E8F84"/>
          </a:solidFill>
          <a:ln>
            <a:noFill/>
          </a:ln>
          <a:effectLst/>
        </p:spPr>
        <p:txBody>
          <a:bodyPr vert="horz" wrap="square" lIns="68580" tIns="459000" rIns="68580" bIns="34290" numCol="1" anchor="t" anchorCtr="0" compatLnSpc="1"/>
          <a:lstStyle/>
          <a:p>
            <a:pPr algn="ctr" defTabSz="685165">
              <a:lnSpc>
                <a:spcPts val="1125"/>
              </a:lnSpc>
              <a:defRPr/>
            </a:pPr>
            <a:r>
              <a:rPr lang="en-US" altLang="zh-CN" sz="4100" kern="0">
                <a:solidFill>
                  <a:schemeClr val="bg1"/>
                </a:solidFill>
                <a:latin typeface="微软雅黑" panose="020B0503020204020204" charset="-122"/>
                <a:cs typeface="UKIJ Qolyazma" pitchFamily="18" charset="0"/>
              </a:rPr>
              <a:t>28</a:t>
            </a:r>
            <a:r>
              <a:rPr lang="en-US" altLang="zh-CN" sz="1800" kern="0">
                <a:solidFill>
                  <a:schemeClr val="bg1"/>
                </a:solidFill>
                <a:latin typeface="微软雅黑" panose="020B0503020204020204" charset="-122"/>
                <a:cs typeface="UKIJ Qolyazma" pitchFamily="18" charset="0"/>
              </a:rPr>
              <a:t>%</a:t>
            </a:r>
          </a:p>
          <a:p>
            <a:pPr defTabSz="685165">
              <a:defRPr/>
            </a:pPr>
            <a:endParaRPr lang="en-US" altLang="zh-CN" sz="1800" kern="0">
              <a:solidFill>
                <a:schemeClr val="bg1"/>
              </a:solidFill>
              <a:latin typeface="微软雅黑" panose="020B0503020204020204" charset="-122"/>
              <a:cs typeface="UKIJ Qolyazma" pitchFamily="18" charset="0"/>
            </a:endParaRPr>
          </a:p>
        </p:txBody>
      </p:sp>
      <p:cxnSp>
        <p:nvCxnSpPr>
          <p:cNvPr id="31" name="直接连接符 30"/>
          <p:cNvCxnSpPr/>
          <p:nvPr/>
        </p:nvCxnSpPr>
        <p:spPr>
          <a:xfrm flipH="1">
            <a:off x="1535430" y="3402965"/>
            <a:ext cx="6264910" cy="0"/>
          </a:xfrm>
          <a:prstGeom prst="line">
            <a:avLst/>
          </a:prstGeom>
          <a:noFill/>
          <a:ln w="6350" cap="flat" cmpd="sng" algn="ctr">
            <a:solidFill>
              <a:srgbClr val="A67346">
                <a:alpha val="25000"/>
              </a:srgbClr>
            </a:solidFill>
            <a:prstDash val="solid"/>
            <a:miter lim="800000"/>
          </a:ln>
          <a:effectLst/>
        </p:spPr>
      </p:cxnSp>
      <p:cxnSp>
        <p:nvCxnSpPr>
          <p:cNvPr id="32" name="直接连接符 31"/>
          <p:cNvCxnSpPr>
            <a:stCxn id="30" idx="0"/>
          </p:cNvCxnSpPr>
          <p:nvPr/>
        </p:nvCxnSpPr>
        <p:spPr>
          <a:xfrm flipH="1">
            <a:off x="1535430" y="3641725"/>
            <a:ext cx="6264910" cy="0"/>
          </a:xfrm>
          <a:prstGeom prst="line">
            <a:avLst/>
          </a:prstGeom>
          <a:noFill/>
          <a:ln w="19050" cap="flat" cmpd="sng" algn="ctr">
            <a:solidFill>
              <a:srgbClr val="3E8F84">
                <a:alpha val="25000"/>
              </a:srgbClr>
            </a:solidFill>
            <a:prstDash val="solid"/>
            <a:miter lim="800000"/>
          </a:ln>
          <a:effectLst/>
        </p:spPr>
      </p:cxnSp>
      <p:sp>
        <p:nvSpPr>
          <p:cNvPr id="33" name="TextBox 13"/>
          <p:cNvSpPr txBox="1"/>
          <p:nvPr/>
        </p:nvSpPr>
        <p:spPr>
          <a:xfrm flipH="1">
            <a:off x="1535430" y="2276475"/>
            <a:ext cx="2802890" cy="344805"/>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165">
              <a:defRPr/>
            </a:pPr>
            <a:r>
              <a:rPr lang="zh-CN" altLang="en-US" sz="1700" kern="0" dirty="0">
                <a:solidFill>
                  <a:schemeClr val="tx1">
                    <a:lumMod val="65000"/>
                    <a:lumOff val="35000"/>
                  </a:schemeClr>
                </a:solidFill>
              </a:rPr>
              <a:t>点击添加关键字</a:t>
            </a:r>
          </a:p>
        </p:txBody>
      </p:sp>
      <p:sp>
        <p:nvSpPr>
          <p:cNvPr id="34" name="TextBox 14"/>
          <p:cNvSpPr txBox="1"/>
          <p:nvPr/>
        </p:nvSpPr>
        <p:spPr>
          <a:xfrm>
            <a:off x="1535430" y="2564765"/>
            <a:ext cx="5280660" cy="571500"/>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单击此处输入文本，单击此处输入文本，单击此处输入文本单击此处输入文本，单击此处输入文本，单击此处输入文本</a:t>
            </a:r>
          </a:p>
        </p:txBody>
      </p:sp>
      <p:sp>
        <p:nvSpPr>
          <p:cNvPr id="35" name="TextBox 15"/>
          <p:cNvSpPr txBox="1"/>
          <p:nvPr/>
        </p:nvSpPr>
        <p:spPr>
          <a:xfrm flipH="1">
            <a:off x="1535430" y="3842385"/>
            <a:ext cx="2802890" cy="344805"/>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165">
              <a:defRPr/>
            </a:pPr>
            <a:r>
              <a:rPr lang="zh-CN" altLang="en-US" sz="1700" kern="0" dirty="0">
                <a:solidFill>
                  <a:schemeClr val="tx1">
                    <a:lumMod val="65000"/>
                    <a:lumOff val="35000"/>
                  </a:schemeClr>
                </a:solidFill>
              </a:rPr>
              <a:t>点击添加关键字</a:t>
            </a:r>
          </a:p>
        </p:txBody>
      </p:sp>
      <p:sp>
        <p:nvSpPr>
          <p:cNvPr id="36" name="TextBox 16"/>
          <p:cNvSpPr txBox="1"/>
          <p:nvPr/>
        </p:nvSpPr>
        <p:spPr>
          <a:xfrm>
            <a:off x="1535430" y="4147820"/>
            <a:ext cx="5280660" cy="823595"/>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单击此处输入文本，单击此处输入文本，单击此处输入文本单击此处输入文本，单击此处输入文本，单击此处输入文本</a:t>
            </a:r>
          </a:p>
          <a:p>
            <a:pPr indent="0" algn="l">
              <a:lnSpc>
                <a:spcPct val="150000"/>
              </a:lnSpc>
            </a:pPr>
            <a:endParaRPr lang="zh-CN" altLang="da-DK" sz="11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9"/>
          <p:cNvSpPr/>
          <p:nvPr/>
        </p:nvSpPr>
        <p:spPr bwMode="auto">
          <a:xfrm>
            <a:off x="3987165" y="5346700"/>
            <a:ext cx="2320290" cy="1486535"/>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3E8F84"/>
          </a:solidFill>
          <a:ln>
            <a:noFill/>
          </a:ln>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1" name="Freeform 20"/>
          <p:cNvSpPr/>
          <p:nvPr/>
        </p:nvSpPr>
        <p:spPr bwMode="auto">
          <a:xfrm>
            <a:off x="6165850" y="5402580"/>
            <a:ext cx="1687830" cy="663575"/>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2" name="Freeform 21"/>
          <p:cNvSpPr/>
          <p:nvPr/>
        </p:nvSpPr>
        <p:spPr bwMode="auto">
          <a:xfrm>
            <a:off x="6384925" y="3180715"/>
            <a:ext cx="1540510" cy="628650"/>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3" name="Freeform 22"/>
          <p:cNvSpPr/>
          <p:nvPr/>
        </p:nvSpPr>
        <p:spPr bwMode="auto">
          <a:xfrm>
            <a:off x="5279390" y="3950970"/>
            <a:ext cx="668655" cy="154622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4" name="Freeform 23"/>
          <p:cNvSpPr/>
          <p:nvPr/>
        </p:nvSpPr>
        <p:spPr bwMode="auto">
          <a:xfrm>
            <a:off x="6689725" y="4481830"/>
            <a:ext cx="1874520" cy="1499235"/>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5" name="Freeform 24"/>
          <p:cNvSpPr/>
          <p:nvPr/>
        </p:nvSpPr>
        <p:spPr bwMode="auto">
          <a:xfrm>
            <a:off x="4685030" y="2671445"/>
            <a:ext cx="1622425" cy="628650"/>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6" name="Freeform 25"/>
          <p:cNvSpPr/>
          <p:nvPr/>
        </p:nvSpPr>
        <p:spPr bwMode="auto">
          <a:xfrm>
            <a:off x="4540250" y="4293870"/>
            <a:ext cx="1270635" cy="647065"/>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7" name="Freeform 26"/>
          <p:cNvSpPr/>
          <p:nvPr/>
        </p:nvSpPr>
        <p:spPr bwMode="auto">
          <a:xfrm>
            <a:off x="5829300" y="3331210"/>
            <a:ext cx="647065" cy="1270635"/>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8" name="Freeform 27"/>
          <p:cNvSpPr/>
          <p:nvPr/>
        </p:nvSpPr>
        <p:spPr bwMode="auto">
          <a:xfrm>
            <a:off x="6249670" y="2115185"/>
            <a:ext cx="650875" cy="1270635"/>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9" name="椭圆 58"/>
          <p:cNvSpPr/>
          <p:nvPr/>
        </p:nvSpPr>
        <p:spPr>
          <a:xfrm>
            <a:off x="3822700" y="530288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0" name="椭圆 59"/>
          <p:cNvSpPr/>
          <p:nvPr/>
        </p:nvSpPr>
        <p:spPr>
          <a:xfrm>
            <a:off x="4475480" y="400558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1" name="椭圆 60"/>
          <p:cNvSpPr/>
          <p:nvPr/>
        </p:nvSpPr>
        <p:spPr>
          <a:xfrm>
            <a:off x="8377555" y="44075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2" name="椭圆 61"/>
          <p:cNvSpPr/>
          <p:nvPr/>
        </p:nvSpPr>
        <p:spPr>
          <a:xfrm>
            <a:off x="7654925" y="29216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3" name="椭圆 62"/>
          <p:cNvSpPr/>
          <p:nvPr/>
        </p:nvSpPr>
        <p:spPr>
          <a:xfrm>
            <a:off x="4601845" y="237109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defRPr/>
            </a:pPr>
            <a:endParaRPr lang="zh-CN" altLang="en-US" kern="0">
              <a:solidFill>
                <a:srgbClr val="57C6CF"/>
              </a:solidFill>
              <a:latin typeface="Century Gothic" panose="020B0502020202020204"/>
              <a:ea typeface="微软雅黑" panose="020B0503020204020204" charset="-122"/>
            </a:endParaRPr>
          </a:p>
        </p:txBody>
      </p:sp>
      <p:sp>
        <p:nvSpPr>
          <p:cNvPr id="64" name="TextBox 22"/>
          <p:cNvSpPr txBox="1"/>
          <p:nvPr/>
        </p:nvSpPr>
        <p:spPr>
          <a:xfrm>
            <a:off x="1511300" y="5092700"/>
            <a:ext cx="2239010"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5" name="TextBox 22"/>
          <p:cNvSpPr txBox="1"/>
          <p:nvPr/>
        </p:nvSpPr>
        <p:spPr>
          <a:xfrm>
            <a:off x="1186180" y="3736340"/>
            <a:ext cx="323151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noProof="1">
                <a:solidFill>
                  <a:schemeClr val="tx1"/>
                </a:solidFill>
              </a:rPr>
              <a:t>单击此处输入您的文本，</a:t>
            </a:r>
            <a:r>
              <a:rPr lang="zh-CN" sz="1100" kern="0">
                <a:solidFill>
                  <a:schemeClr val="tx1"/>
                </a:solidFill>
                <a:sym typeface="+mn-ea"/>
              </a:rPr>
              <a:t>单击此处输入您的文本，单击此处输入您的文本，单击此处输入您的文本，单击此处输入您的文本，</a:t>
            </a:r>
            <a:endParaRPr lang="zh-CN" sz="1100" kern="0" noProof="1">
              <a:solidFill>
                <a:schemeClr val="tx1"/>
              </a:solidFill>
              <a:sym typeface="+mn-ea"/>
            </a:endParaRPr>
          </a:p>
        </p:txBody>
      </p:sp>
      <p:sp>
        <p:nvSpPr>
          <p:cNvPr id="66" name="TextBox 22"/>
          <p:cNvSpPr txBox="1"/>
          <p:nvPr/>
        </p:nvSpPr>
        <p:spPr>
          <a:xfrm>
            <a:off x="8891905" y="4202430"/>
            <a:ext cx="194500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7" name="TextBox 22"/>
          <p:cNvSpPr txBox="1"/>
          <p:nvPr/>
        </p:nvSpPr>
        <p:spPr>
          <a:xfrm>
            <a:off x="8201660" y="2606675"/>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8" name="椭圆 67"/>
          <p:cNvSpPr/>
          <p:nvPr/>
        </p:nvSpPr>
        <p:spPr>
          <a:xfrm>
            <a:off x="6688455" y="201041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9" name="TextBox 22"/>
          <p:cNvSpPr txBox="1"/>
          <p:nvPr/>
        </p:nvSpPr>
        <p:spPr>
          <a:xfrm>
            <a:off x="1134110" y="2233930"/>
            <a:ext cx="3390265" cy="571500"/>
          </a:xfrm>
          <a:prstGeom prst="rect">
            <a:avLst/>
          </a:prstGeom>
          <a:noFill/>
        </p:spPr>
        <p:txBody>
          <a:bodyPr wrap="square" lIns="68580" tIns="34290" rIns="68580" bIns="34290" rtlCol="0">
            <a:spAutoFit/>
          </a:bodyPr>
          <a:lstStyle/>
          <a:p>
            <a:pPr defTabSz="456565">
              <a:defRPr/>
            </a:pPr>
            <a:r>
              <a:rPr lang="zh-CN" sz="1100" kern="0">
                <a:solidFill>
                  <a:schemeClr val="tx1"/>
                </a:solidFill>
                <a:sym typeface="+mn-ea"/>
              </a:rPr>
              <a:t>单击此处输入您的文本，单击此处输入您的文本，单击此处输入您的文本，单击此处输入您的文本，单击此处输入您的文本，</a:t>
            </a:r>
            <a:endParaRPr lang="zh-CN" altLang="zh-CN" sz="1100" kern="0" noProof="1">
              <a:solidFill>
                <a:schemeClr val="tx1"/>
              </a:solidFill>
              <a:latin typeface="微软雅黑" panose="020B0503020204020204" charset="-122"/>
              <a:ea typeface="微软雅黑" panose="020B0503020204020204" charset="-122"/>
              <a:sym typeface="+mn-ea"/>
            </a:endParaRPr>
          </a:p>
        </p:txBody>
      </p:sp>
      <p:sp>
        <p:nvSpPr>
          <p:cNvPr id="70" name="TextBox 22"/>
          <p:cNvSpPr txBox="1"/>
          <p:nvPr/>
        </p:nvSpPr>
        <p:spPr>
          <a:xfrm>
            <a:off x="7141845" y="1668780"/>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579880" y="367601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78" name="文本框 77"/>
          <p:cNvSpPr txBox="1"/>
          <p:nvPr/>
        </p:nvSpPr>
        <p:spPr>
          <a:xfrm>
            <a:off x="632587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79" name="文本框 78"/>
          <p:cNvSpPr txBox="1"/>
          <p:nvPr/>
        </p:nvSpPr>
        <p:spPr>
          <a:xfrm>
            <a:off x="3929380" y="3710940"/>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0" name="文本框 79"/>
          <p:cNvSpPr txBox="1"/>
          <p:nvPr/>
        </p:nvSpPr>
        <p:spPr>
          <a:xfrm>
            <a:off x="869061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4" name="组合 3"/>
          <p:cNvGrpSpPr/>
          <p:nvPr/>
        </p:nvGrpSpPr>
        <p:grpSpPr>
          <a:xfrm>
            <a:off x="8535035" y="1813560"/>
            <a:ext cx="1680210" cy="1680210"/>
            <a:chOff x="13688" y="2670"/>
            <a:chExt cx="2816" cy="2816"/>
          </a:xfrm>
        </p:grpSpPr>
        <p:sp>
          <p:nvSpPr>
            <p:cNvPr id="5" name="菱形 4"/>
            <p:cNvSpPr/>
            <p:nvPr/>
          </p:nvSpPr>
          <p:spPr>
            <a:xfrm>
              <a:off x="13819"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13688" y="2670"/>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346190" y="1801495"/>
            <a:ext cx="1680845" cy="1680845"/>
            <a:chOff x="10021" y="2650"/>
            <a:chExt cx="2817" cy="2817"/>
          </a:xfrm>
        </p:grpSpPr>
        <p:sp>
          <p:nvSpPr>
            <p:cNvPr id="8" name="菱形 7"/>
            <p:cNvSpPr/>
            <p:nvPr/>
          </p:nvSpPr>
          <p:spPr>
            <a:xfrm>
              <a:off x="10165"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10021" y="2650"/>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019550" y="1821815"/>
            <a:ext cx="1680210" cy="1680210"/>
            <a:chOff x="6122" y="2684"/>
            <a:chExt cx="2816" cy="2816"/>
          </a:xfrm>
        </p:grpSpPr>
        <p:sp>
          <p:nvSpPr>
            <p:cNvPr id="11" name="菱形 10"/>
            <p:cNvSpPr/>
            <p:nvPr/>
          </p:nvSpPr>
          <p:spPr>
            <a:xfrm>
              <a:off x="6274"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6122" y="2684"/>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754505" y="1811020"/>
            <a:ext cx="1680845" cy="1680845"/>
            <a:chOff x="2326" y="2666"/>
            <a:chExt cx="2817" cy="2817"/>
          </a:xfrm>
        </p:grpSpPr>
        <p:sp>
          <p:nvSpPr>
            <p:cNvPr id="17" name="菱形 16"/>
            <p:cNvSpPr/>
            <p:nvPr/>
          </p:nvSpPr>
          <p:spPr>
            <a:xfrm>
              <a:off x="2466"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2326" y="2666"/>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771" name="稻壳儿小白白(http://dwz.cn/Wu2UP)"/>
          <p:cNvSpPr/>
          <p:nvPr/>
        </p:nvSpPr>
        <p:spPr>
          <a:xfrm>
            <a:off x="2193925" y="2319020"/>
            <a:ext cx="638175" cy="637540"/>
          </a:xfrm>
          <a:custGeom>
            <a:avLst/>
            <a:gdLst/>
            <a:ahLst/>
            <a:cxnLst>
              <a:cxn ang="0">
                <a:pos x="333326" y="13889"/>
              </a:cxn>
              <a:cxn ang="0">
                <a:pos x="284716" y="298605"/>
              </a:cxn>
              <a:cxn ang="0">
                <a:pos x="277772" y="312493"/>
              </a:cxn>
              <a:cxn ang="0">
                <a:pos x="277772" y="312493"/>
              </a:cxn>
              <a:cxn ang="0">
                <a:pos x="270827" y="312493"/>
              </a:cxn>
              <a:cxn ang="0">
                <a:pos x="187496" y="277772"/>
              </a:cxn>
              <a:cxn ang="0">
                <a:pos x="138886" y="333326"/>
              </a:cxn>
              <a:cxn ang="0">
                <a:pos x="131942" y="333326"/>
              </a:cxn>
              <a:cxn ang="0">
                <a:pos x="124997" y="333326"/>
              </a:cxn>
              <a:cxn ang="0">
                <a:pos x="118053" y="326382"/>
              </a:cxn>
              <a:cxn ang="0">
                <a:pos x="118053" y="256939"/>
              </a:cxn>
              <a:cxn ang="0">
                <a:pos x="277772" y="62499"/>
              </a:cxn>
              <a:cxn ang="0">
                <a:pos x="83332" y="236106"/>
              </a:cxn>
              <a:cxn ang="0">
                <a:pos x="6944" y="201384"/>
              </a:cxn>
              <a:cxn ang="0">
                <a:pos x="0" y="194440"/>
              </a:cxn>
              <a:cxn ang="0">
                <a:pos x="6944" y="180552"/>
              </a:cxn>
              <a:cxn ang="0">
                <a:pos x="319437" y="0"/>
              </a:cxn>
              <a:cxn ang="0">
                <a:pos x="319437" y="0"/>
              </a:cxn>
              <a:cxn ang="0">
                <a:pos x="326382" y="6944"/>
              </a:cxn>
              <a:cxn ang="0">
                <a:pos x="333326" y="13889"/>
              </a:cxn>
            </a:cxnLst>
            <a:rect l="0" t="0" r="0" b="0"/>
            <a:pathLst>
              <a:path w="48" h="48">
                <a:moveTo>
                  <a:pt x="48" y="2"/>
                </a:moveTo>
                <a:cubicBezTo>
                  <a:pt x="41" y="43"/>
                  <a:pt x="41" y="43"/>
                  <a:pt x="41" y="43"/>
                </a:cubicBezTo>
                <a:cubicBezTo>
                  <a:pt x="41" y="44"/>
                  <a:pt x="41" y="44"/>
                  <a:pt x="40" y="45"/>
                </a:cubicBezTo>
                <a:cubicBezTo>
                  <a:pt x="40" y="45"/>
                  <a:pt x="40" y="45"/>
                  <a:pt x="40" y="45"/>
                </a:cubicBezTo>
                <a:cubicBezTo>
                  <a:pt x="39" y="45"/>
                  <a:pt x="39" y="45"/>
                  <a:pt x="39" y="45"/>
                </a:cubicBezTo>
                <a:cubicBezTo>
                  <a:pt x="27" y="40"/>
                  <a:pt x="27" y="40"/>
                  <a:pt x="27" y="40"/>
                </a:cubicBezTo>
                <a:cubicBezTo>
                  <a:pt x="20" y="48"/>
                  <a:pt x="20" y="48"/>
                  <a:pt x="20" y="48"/>
                </a:cubicBezTo>
                <a:cubicBezTo>
                  <a:pt x="20" y="48"/>
                  <a:pt x="19" y="48"/>
                  <a:pt x="19" y="48"/>
                </a:cubicBezTo>
                <a:cubicBezTo>
                  <a:pt x="19" y="48"/>
                  <a:pt x="19" y="48"/>
                  <a:pt x="18" y="48"/>
                </a:cubicBezTo>
                <a:cubicBezTo>
                  <a:pt x="18" y="48"/>
                  <a:pt x="17" y="47"/>
                  <a:pt x="17" y="47"/>
                </a:cubicBezTo>
                <a:cubicBezTo>
                  <a:pt x="17" y="37"/>
                  <a:pt x="17" y="37"/>
                  <a:pt x="17" y="37"/>
                </a:cubicBezTo>
                <a:cubicBezTo>
                  <a:pt x="40" y="9"/>
                  <a:pt x="40" y="9"/>
                  <a:pt x="40" y="9"/>
                </a:cubicBezTo>
                <a:cubicBezTo>
                  <a:pt x="12" y="34"/>
                  <a:pt x="12" y="34"/>
                  <a:pt x="12" y="34"/>
                </a:cubicBezTo>
                <a:cubicBezTo>
                  <a:pt x="1" y="29"/>
                  <a:pt x="1" y="29"/>
                  <a:pt x="1" y="29"/>
                </a:cubicBezTo>
                <a:cubicBezTo>
                  <a:pt x="1" y="29"/>
                  <a:pt x="0" y="28"/>
                  <a:pt x="0" y="28"/>
                </a:cubicBezTo>
                <a:cubicBezTo>
                  <a:pt x="0" y="27"/>
                  <a:pt x="0" y="27"/>
                  <a:pt x="1" y="26"/>
                </a:cubicBezTo>
                <a:cubicBezTo>
                  <a:pt x="46" y="0"/>
                  <a:pt x="46" y="0"/>
                  <a:pt x="46" y="0"/>
                </a:cubicBezTo>
                <a:cubicBezTo>
                  <a:pt x="46" y="0"/>
                  <a:pt x="46" y="0"/>
                  <a:pt x="46" y="0"/>
                </a:cubicBezTo>
                <a:cubicBezTo>
                  <a:pt x="47" y="0"/>
                  <a:pt x="47" y="0"/>
                  <a:pt x="47" y="1"/>
                </a:cubicBezTo>
                <a:cubicBezTo>
                  <a:pt x="48" y="1"/>
                  <a:pt x="48" y="2"/>
                  <a:pt x="48" y="2"/>
                </a:cubicBezTo>
                <a:close/>
              </a:path>
            </a:pathLst>
          </a:custGeom>
          <a:solidFill>
            <a:schemeClr val="bg1"/>
          </a:solidFill>
          <a:ln w="9525">
            <a:noFill/>
          </a:ln>
        </p:spPr>
        <p:txBody>
          <a:bodyPr/>
          <a:lstStyle/>
          <a:p>
            <a:endParaRPr lang="zh-CN" altLang="en-US"/>
          </a:p>
        </p:txBody>
      </p:sp>
      <p:grpSp>
        <p:nvGrpSpPr>
          <p:cNvPr id="160" name="稻壳儿小白白(http://dwz.cn/Wu2UP)"/>
          <p:cNvGrpSpPr/>
          <p:nvPr/>
        </p:nvGrpSpPr>
        <p:grpSpPr>
          <a:xfrm>
            <a:off x="4564380" y="2301240"/>
            <a:ext cx="668020" cy="662305"/>
            <a:chOff x="704850" y="2703513"/>
            <a:chExt cx="363538" cy="360363"/>
          </a:xfrm>
          <a:solidFill>
            <a:schemeClr val="bg1"/>
          </a:solidFill>
        </p:grpSpPr>
        <p:sp>
          <p:nvSpPr>
            <p:cNvPr id="1141" name="稻壳儿小白白(http://dwz.cn/Wu2UP)"/>
            <p:cNvSpPr>
              <a:spLocks noEditPoints="1"/>
            </p:cNvSpPr>
            <p:nvPr/>
          </p:nvSpPr>
          <p:spPr bwMode="auto">
            <a:xfrm>
              <a:off x="903288" y="2751138"/>
              <a:ext cx="117475" cy="117475"/>
            </a:xfrm>
            <a:custGeom>
              <a:avLst/>
              <a:gdLst/>
              <a:ahLst/>
              <a:cxnLst>
                <a:cxn ang="0">
                  <a:pos x="36" y="38"/>
                </a:cxn>
                <a:cxn ang="0">
                  <a:pos x="36" y="38"/>
                </a:cxn>
                <a:cxn ang="0">
                  <a:pos x="38" y="40"/>
                </a:cxn>
                <a:cxn ang="0">
                  <a:pos x="40" y="38"/>
                </a:cxn>
                <a:cxn ang="0">
                  <a:pos x="40" y="38"/>
                </a:cxn>
                <a:cxn ang="0">
                  <a:pos x="2" y="0"/>
                </a:cxn>
                <a:cxn ang="0">
                  <a:pos x="2" y="0"/>
                </a:cxn>
                <a:cxn ang="0">
                  <a:pos x="0" y="1"/>
                </a:cxn>
                <a:cxn ang="0">
                  <a:pos x="2" y="3"/>
                </a:cxn>
                <a:cxn ang="0">
                  <a:pos x="2" y="3"/>
                </a:cxn>
                <a:cxn ang="0">
                  <a:pos x="36" y="38"/>
                </a:cxn>
                <a:cxn ang="0">
                  <a:pos x="36" y="38"/>
                </a:cxn>
                <a:cxn ang="0">
                  <a:pos x="36" y="38"/>
                </a:cxn>
              </a:cxnLst>
              <a:rect l="0" t="0" r="r" b="b"/>
              <a:pathLst>
                <a:path w="40" h="40">
                  <a:moveTo>
                    <a:pt x="36" y="38"/>
                  </a:moveTo>
                  <a:cubicBezTo>
                    <a:pt x="36" y="38"/>
                    <a:pt x="36" y="38"/>
                    <a:pt x="36" y="38"/>
                  </a:cubicBezTo>
                  <a:cubicBezTo>
                    <a:pt x="36" y="39"/>
                    <a:pt x="37" y="40"/>
                    <a:pt x="38" y="40"/>
                  </a:cubicBezTo>
                  <a:cubicBezTo>
                    <a:pt x="39" y="40"/>
                    <a:pt x="40" y="39"/>
                    <a:pt x="40" y="38"/>
                  </a:cubicBezTo>
                  <a:cubicBezTo>
                    <a:pt x="40" y="38"/>
                    <a:pt x="40" y="38"/>
                    <a:pt x="40" y="38"/>
                  </a:cubicBezTo>
                  <a:cubicBezTo>
                    <a:pt x="40" y="17"/>
                    <a:pt x="23" y="0"/>
                    <a:pt x="2" y="0"/>
                  </a:cubicBezTo>
                  <a:cubicBezTo>
                    <a:pt x="2" y="0"/>
                    <a:pt x="2" y="0"/>
                    <a:pt x="2" y="0"/>
                  </a:cubicBezTo>
                  <a:cubicBezTo>
                    <a:pt x="1" y="0"/>
                    <a:pt x="0" y="0"/>
                    <a:pt x="0" y="1"/>
                  </a:cubicBezTo>
                  <a:cubicBezTo>
                    <a:pt x="0" y="3"/>
                    <a:pt x="1" y="3"/>
                    <a:pt x="2" y="3"/>
                  </a:cubicBezTo>
                  <a:cubicBezTo>
                    <a:pt x="2" y="3"/>
                    <a:pt x="2" y="3"/>
                    <a:pt x="2" y="3"/>
                  </a:cubicBezTo>
                  <a:cubicBezTo>
                    <a:pt x="21" y="3"/>
                    <a:pt x="36" y="19"/>
                    <a:pt x="36" y="38"/>
                  </a:cubicBezTo>
                  <a:close/>
                  <a:moveTo>
                    <a:pt x="36" y="38"/>
                  </a:moveTo>
                  <a:cubicBezTo>
                    <a:pt x="36" y="38"/>
                    <a:pt x="36" y="38"/>
                    <a:pt x="36" y="3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1142" name="稻壳儿小白白(http://dwz.cn/Wu2UP)"/>
            <p:cNvSpPr>
              <a:spLocks noEditPoints="1"/>
            </p:cNvSpPr>
            <p:nvPr/>
          </p:nvSpPr>
          <p:spPr bwMode="auto">
            <a:xfrm>
              <a:off x="704850" y="2703513"/>
              <a:ext cx="363538" cy="360363"/>
            </a:xfrm>
            <a:custGeom>
              <a:avLst/>
              <a:gdLst/>
              <a:ahLst/>
              <a:cxnLst>
                <a:cxn ang="0">
                  <a:pos x="36" y="4"/>
                </a:cxn>
                <a:cxn ang="0">
                  <a:pos x="28" y="0"/>
                </a:cxn>
                <a:cxn ang="0">
                  <a:pos x="23" y="1"/>
                </a:cxn>
                <a:cxn ang="0">
                  <a:pos x="16" y="12"/>
                </a:cxn>
                <a:cxn ang="0">
                  <a:pos x="16" y="64"/>
                </a:cxn>
                <a:cxn ang="0">
                  <a:pos x="4" y="76"/>
                </a:cxn>
                <a:cxn ang="0">
                  <a:pos x="4" y="93"/>
                </a:cxn>
                <a:cxn ang="0">
                  <a:pos x="31" y="120"/>
                </a:cxn>
                <a:cxn ang="0">
                  <a:pos x="39" y="123"/>
                </a:cxn>
                <a:cxn ang="0">
                  <a:pos x="47" y="120"/>
                </a:cxn>
                <a:cxn ang="0">
                  <a:pos x="59" y="108"/>
                </a:cxn>
                <a:cxn ang="0">
                  <a:pos x="112" y="108"/>
                </a:cxn>
                <a:cxn ang="0">
                  <a:pos x="123" y="100"/>
                </a:cxn>
                <a:cxn ang="0">
                  <a:pos x="120" y="88"/>
                </a:cxn>
                <a:cxn ang="0">
                  <a:pos x="36" y="4"/>
                </a:cxn>
                <a:cxn ang="0">
                  <a:pos x="54" y="102"/>
                </a:cxn>
                <a:cxn ang="0">
                  <a:pos x="42" y="114"/>
                </a:cxn>
                <a:cxn ang="0">
                  <a:pos x="39" y="115"/>
                </a:cxn>
                <a:cxn ang="0">
                  <a:pos x="36" y="114"/>
                </a:cxn>
                <a:cxn ang="0">
                  <a:pos x="10" y="87"/>
                </a:cxn>
                <a:cxn ang="0">
                  <a:pos x="8" y="85"/>
                </a:cxn>
                <a:cxn ang="0">
                  <a:pos x="10" y="82"/>
                </a:cxn>
                <a:cxn ang="0">
                  <a:pos x="22" y="70"/>
                </a:cxn>
                <a:cxn ang="0">
                  <a:pos x="22" y="70"/>
                </a:cxn>
                <a:cxn ang="0">
                  <a:pos x="54" y="102"/>
                </a:cxn>
                <a:cxn ang="0">
                  <a:pos x="54" y="102"/>
                </a:cxn>
                <a:cxn ang="0">
                  <a:pos x="59" y="100"/>
                </a:cxn>
                <a:cxn ang="0">
                  <a:pos x="57" y="100"/>
                </a:cxn>
                <a:cxn ang="0">
                  <a:pos x="23" y="66"/>
                </a:cxn>
                <a:cxn ang="0">
                  <a:pos x="24" y="64"/>
                </a:cxn>
                <a:cxn ang="0">
                  <a:pos x="24" y="18"/>
                </a:cxn>
                <a:cxn ang="0">
                  <a:pos x="105" y="100"/>
                </a:cxn>
                <a:cxn ang="0">
                  <a:pos x="59" y="100"/>
                </a:cxn>
                <a:cxn ang="0">
                  <a:pos x="116" y="98"/>
                </a:cxn>
                <a:cxn ang="0">
                  <a:pos x="112" y="100"/>
                </a:cxn>
                <a:cxn ang="0">
                  <a:pos x="111" y="100"/>
                </a:cxn>
                <a:cxn ang="0">
                  <a:pos x="24" y="13"/>
                </a:cxn>
                <a:cxn ang="0">
                  <a:pos x="24" y="12"/>
                </a:cxn>
                <a:cxn ang="0">
                  <a:pos x="26" y="8"/>
                </a:cxn>
                <a:cxn ang="0">
                  <a:pos x="28" y="8"/>
                </a:cxn>
                <a:cxn ang="0">
                  <a:pos x="30" y="9"/>
                </a:cxn>
                <a:cxn ang="0">
                  <a:pos x="115" y="93"/>
                </a:cxn>
                <a:cxn ang="0">
                  <a:pos x="116" y="98"/>
                </a:cxn>
                <a:cxn ang="0">
                  <a:pos x="116" y="98"/>
                </a:cxn>
                <a:cxn ang="0">
                  <a:pos x="116" y="98"/>
                </a:cxn>
              </a:cxnLst>
              <a:rect l="0" t="0" r="r" b="b"/>
              <a:pathLst>
                <a:path w="124" h="123">
                  <a:moveTo>
                    <a:pt x="36" y="4"/>
                  </a:moveTo>
                  <a:cubicBezTo>
                    <a:pt x="34" y="1"/>
                    <a:pt x="31" y="0"/>
                    <a:pt x="28" y="0"/>
                  </a:cubicBezTo>
                  <a:cubicBezTo>
                    <a:pt x="26" y="0"/>
                    <a:pt x="25" y="0"/>
                    <a:pt x="23" y="1"/>
                  </a:cubicBezTo>
                  <a:cubicBezTo>
                    <a:pt x="19" y="3"/>
                    <a:pt x="16" y="7"/>
                    <a:pt x="16" y="12"/>
                  </a:cubicBezTo>
                  <a:cubicBezTo>
                    <a:pt x="16" y="64"/>
                    <a:pt x="16" y="64"/>
                    <a:pt x="16" y="64"/>
                  </a:cubicBezTo>
                  <a:cubicBezTo>
                    <a:pt x="4" y="76"/>
                    <a:pt x="4" y="76"/>
                    <a:pt x="4" y="76"/>
                  </a:cubicBezTo>
                  <a:cubicBezTo>
                    <a:pt x="0" y="81"/>
                    <a:pt x="0" y="88"/>
                    <a:pt x="4" y="93"/>
                  </a:cubicBezTo>
                  <a:cubicBezTo>
                    <a:pt x="31" y="120"/>
                    <a:pt x="31" y="120"/>
                    <a:pt x="31" y="120"/>
                  </a:cubicBezTo>
                  <a:cubicBezTo>
                    <a:pt x="33" y="122"/>
                    <a:pt x="36" y="123"/>
                    <a:pt x="39" y="123"/>
                  </a:cubicBezTo>
                  <a:cubicBezTo>
                    <a:pt x="42" y="123"/>
                    <a:pt x="45" y="122"/>
                    <a:pt x="47" y="120"/>
                  </a:cubicBezTo>
                  <a:cubicBezTo>
                    <a:pt x="59" y="108"/>
                    <a:pt x="59" y="108"/>
                    <a:pt x="59" y="108"/>
                  </a:cubicBezTo>
                  <a:cubicBezTo>
                    <a:pt x="112" y="108"/>
                    <a:pt x="112" y="108"/>
                    <a:pt x="112" y="108"/>
                  </a:cubicBezTo>
                  <a:cubicBezTo>
                    <a:pt x="117" y="108"/>
                    <a:pt x="121" y="105"/>
                    <a:pt x="123" y="100"/>
                  </a:cubicBezTo>
                  <a:cubicBezTo>
                    <a:pt x="124" y="96"/>
                    <a:pt x="123" y="91"/>
                    <a:pt x="120" y="88"/>
                  </a:cubicBezTo>
                  <a:lnTo>
                    <a:pt x="36" y="4"/>
                  </a:lnTo>
                  <a:close/>
                  <a:moveTo>
                    <a:pt x="54" y="102"/>
                  </a:moveTo>
                  <a:cubicBezTo>
                    <a:pt x="42" y="114"/>
                    <a:pt x="42" y="114"/>
                    <a:pt x="42" y="114"/>
                  </a:cubicBezTo>
                  <a:cubicBezTo>
                    <a:pt x="41" y="115"/>
                    <a:pt x="40" y="115"/>
                    <a:pt x="39" y="115"/>
                  </a:cubicBezTo>
                  <a:cubicBezTo>
                    <a:pt x="39" y="115"/>
                    <a:pt x="37" y="115"/>
                    <a:pt x="36" y="114"/>
                  </a:cubicBezTo>
                  <a:cubicBezTo>
                    <a:pt x="10" y="87"/>
                    <a:pt x="10" y="87"/>
                    <a:pt x="10" y="87"/>
                  </a:cubicBezTo>
                  <a:cubicBezTo>
                    <a:pt x="9" y="86"/>
                    <a:pt x="8" y="85"/>
                    <a:pt x="8" y="85"/>
                  </a:cubicBezTo>
                  <a:cubicBezTo>
                    <a:pt x="8" y="84"/>
                    <a:pt x="9" y="83"/>
                    <a:pt x="10" y="82"/>
                  </a:cubicBezTo>
                  <a:cubicBezTo>
                    <a:pt x="22" y="70"/>
                    <a:pt x="22" y="70"/>
                    <a:pt x="22" y="70"/>
                  </a:cubicBezTo>
                  <a:cubicBezTo>
                    <a:pt x="22" y="70"/>
                    <a:pt x="22" y="70"/>
                    <a:pt x="22" y="70"/>
                  </a:cubicBezTo>
                  <a:cubicBezTo>
                    <a:pt x="54" y="102"/>
                    <a:pt x="54" y="102"/>
                    <a:pt x="54" y="102"/>
                  </a:cubicBezTo>
                  <a:cubicBezTo>
                    <a:pt x="54" y="102"/>
                    <a:pt x="54" y="102"/>
                    <a:pt x="54" y="102"/>
                  </a:cubicBezTo>
                  <a:close/>
                  <a:moveTo>
                    <a:pt x="59" y="100"/>
                  </a:moveTo>
                  <a:cubicBezTo>
                    <a:pt x="59" y="100"/>
                    <a:pt x="58" y="100"/>
                    <a:pt x="57" y="100"/>
                  </a:cubicBezTo>
                  <a:cubicBezTo>
                    <a:pt x="23" y="66"/>
                    <a:pt x="23" y="66"/>
                    <a:pt x="23" y="66"/>
                  </a:cubicBezTo>
                  <a:cubicBezTo>
                    <a:pt x="24" y="66"/>
                    <a:pt x="24" y="65"/>
                    <a:pt x="24" y="64"/>
                  </a:cubicBezTo>
                  <a:cubicBezTo>
                    <a:pt x="24" y="18"/>
                    <a:pt x="24" y="18"/>
                    <a:pt x="24" y="18"/>
                  </a:cubicBezTo>
                  <a:cubicBezTo>
                    <a:pt x="105" y="100"/>
                    <a:pt x="105" y="100"/>
                    <a:pt x="105" y="100"/>
                  </a:cubicBezTo>
                  <a:lnTo>
                    <a:pt x="59" y="100"/>
                  </a:lnTo>
                  <a:close/>
                  <a:moveTo>
                    <a:pt x="116" y="98"/>
                  </a:moveTo>
                  <a:cubicBezTo>
                    <a:pt x="115" y="99"/>
                    <a:pt x="114" y="100"/>
                    <a:pt x="112" y="100"/>
                  </a:cubicBezTo>
                  <a:cubicBezTo>
                    <a:pt x="111" y="100"/>
                    <a:pt x="111" y="100"/>
                    <a:pt x="111" y="100"/>
                  </a:cubicBezTo>
                  <a:cubicBezTo>
                    <a:pt x="24" y="13"/>
                    <a:pt x="24" y="13"/>
                    <a:pt x="24" y="13"/>
                  </a:cubicBezTo>
                  <a:cubicBezTo>
                    <a:pt x="24" y="12"/>
                    <a:pt x="24" y="12"/>
                    <a:pt x="24" y="12"/>
                  </a:cubicBezTo>
                  <a:cubicBezTo>
                    <a:pt x="24" y="10"/>
                    <a:pt x="25" y="9"/>
                    <a:pt x="26" y="8"/>
                  </a:cubicBezTo>
                  <a:cubicBezTo>
                    <a:pt x="27" y="8"/>
                    <a:pt x="27" y="8"/>
                    <a:pt x="28" y="8"/>
                  </a:cubicBezTo>
                  <a:cubicBezTo>
                    <a:pt x="29" y="8"/>
                    <a:pt x="30" y="8"/>
                    <a:pt x="30" y="9"/>
                  </a:cubicBezTo>
                  <a:cubicBezTo>
                    <a:pt x="115" y="93"/>
                    <a:pt x="115" y="93"/>
                    <a:pt x="115" y="93"/>
                  </a:cubicBezTo>
                  <a:cubicBezTo>
                    <a:pt x="116" y="94"/>
                    <a:pt x="116" y="96"/>
                    <a:pt x="116" y="98"/>
                  </a:cubicBezTo>
                  <a:close/>
                  <a:moveTo>
                    <a:pt x="116" y="98"/>
                  </a:moveTo>
                  <a:cubicBezTo>
                    <a:pt x="116" y="98"/>
                    <a:pt x="116" y="98"/>
                    <a:pt x="116" y="9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1143" name="稻壳儿小白白(http://dwz.cn/Wu2UP)"/>
            <p:cNvSpPr>
              <a:spLocks noEditPoints="1"/>
            </p:cNvSpPr>
            <p:nvPr/>
          </p:nvSpPr>
          <p:spPr bwMode="auto">
            <a:xfrm>
              <a:off x="898525" y="2703513"/>
              <a:ext cx="166688" cy="169863"/>
            </a:xfrm>
            <a:custGeom>
              <a:avLst/>
              <a:gdLst/>
              <a:ahLst/>
              <a:cxnLst>
                <a:cxn ang="0">
                  <a:pos x="4" y="8"/>
                </a:cxn>
                <a:cxn ang="0">
                  <a:pos x="4" y="8"/>
                </a:cxn>
                <a:cxn ang="0">
                  <a:pos x="50" y="54"/>
                </a:cxn>
                <a:cxn ang="0">
                  <a:pos x="54" y="58"/>
                </a:cxn>
                <a:cxn ang="0">
                  <a:pos x="57" y="54"/>
                </a:cxn>
                <a:cxn ang="0">
                  <a:pos x="57" y="54"/>
                </a:cxn>
                <a:cxn ang="0">
                  <a:pos x="4" y="0"/>
                </a:cxn>
                <a:cxn ang="0">
                  <a:pos x="4" y="0"/>
                </a:cxn>
                <a:cxn ang="0">
                  <a:pos x="0" y="4"/>
                </a:cxn>
                <a:cxn ang="0">
                  <a:pos x="4" y="8"/>
                </a:cxn>
                <a:cxn ang="0">
                  <a:pos x="4" y="8"/>
                </a:cxn>
                <a:cxn ang="0">
                  <a:pos x="4" y="8"/>
                </a:cxn>
              </a:cxnLst>
              <a:rect l="0" t="0" r="r" b="b"/>
              <a:pathLst>
                <a:path w="57" h="58">
                  <a:moveTo>
                    <a:pt x="4" y="8"/>
                  </a:moveTo>
                  <a:cubicBezTo>
                    <a:pt x="4" y="8"/>
                    <a:pt x="4" y="8"/>
                    <a:pt x="4" y="8"/>
                  </a:cubicBezTo>
                  <a:cubicBezTo>
                    <a:pt x="29" y="8"/>
                    <a:pt x="50" y="29"/>
                    <a:pt x="50" y="54"/>
                  </a:cubicBezTo>
                  <a:cubicBezTo>
                    <a:pt x="50" y="56"/>
                    <a:pt x="52" y="58"/>
                    <a:pt x="54" y="58"/>
                  </a:cubicBezTo>
                  <a:cubicBezTo>
                    <a:pt x="56" y="58"/>
                    <a:pt x="57" y="56"/>
                    <a:pt x="57" y="54"/>
                  </a:cubicBezTo>
                  <a:cubicBezTo>
                    <a:pt x="57" y="54"/>
                    <a:pt x="57" y="54"/>
                    <a:pt x="57" y="54"/>
                  </a:cubicBezTo>
                  <a:cubicBezTo>
                    <a:pt x="57" y="24"/>
                    <a:pt x="33" y="0"/>
                    <a:pt x="4" y="0"/>
                  </a:cubicBezTo>
                  <a:cubicBezTo>
                    <a:pt x="4" y="0"/>
                    <a:pt x="4" y="0"/>
                    <a:pt x="4" y="0"/>
                  </a:cubicBezTo>
                  <a:cubicBezTo>
                    <a:pt x="2" y="0"/>
                    <a:pt x="0" y="2"/>
                    <a:pt x="0" y="4"/>
                  </a:cubicBezTo>
                  <a:cubicBezTo>
                    <a:pt x="0" y="6"/>
                    <a:pt x="2" y="8"/>
                    <a:pt x="4" y="8"/>
                  </a:cubicBezTo>
                  <a:close/>
                  <a:moveTo>
                    <a:pt x="4" y="8"/>
                  </a:moveTo>
                  <a:cubicBezTo>
                    <a:pt x="4" y="8"/>
                    <a:pt x="4" y="8"/>
                    <a:pt x="4" y="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grpSp>
      <p:sp>
        <p:nvSpPr>
          <p:cNvPr id="29725" name="稻壳儿小白白(http://dwz.cn/Wu2UP)"/>
          <p:cNvSpPr>
            <a:spLocks noEditPoints="1"/>
          </p:cNvSpPr>
          <p:nvPr/>
        </p:nvSpPr>
        <p:spPr>
          <a:xfrm>
            <a:off x="6827520" y="2419350"/>
            <a:ext cx="755650" cy="568960"/>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ln>
        </p:spPr>
        <p:txBody>
          <a:bodyPr/>
          <a:lstStyle/>
          <a:p>
            <a:endParaRPr lang="zh-CN" altLang="en-US"/>
          </a:p>
        </p:txBody>
      </p:sp>
      <p:sp>
        <p:nvSpPr>
          <p:cNvPr id="19" name="稻壳儿小白白(http://dwz.cn/Wu2UP)"/>
          <p:cNvSpPr>
            <a:spLocks noEditPoints="1"/>
          </p:cNvSpPr>
          <p:nvPr/>
        </p:nvSpPr>
        <p:spPr bwMode="auto">
          <a:xfrm>
            <a:off x="9081135" y="2290445"/>
            <a:ext cx="767080" cy="687070"/>
          </a:xfrm>
          <a:custGeom>
            <a:avLst/>
            <a:gdLst>
              <a:gd name="T0" fmla="*/ 29 w 47"/>
              <a:gd name="T1" fmla="*/ 31 h 42"/>
              <a:gd name="T2" fmla="*/ 21 w 47"/>
              <a:gd name="T3" fmla="*/ 24 h 42"/>
              <a:gd name="T4" fmla="*/ 24 w 47"/>
              <a:gd name="T5" fmla="*/ 18 h 42"/>
              <a:gd name="T6" fmla="*/ 26 w 47"/>
              <a:gd name="T7" fmla="*/ 14 h 42"/>
              <a:gd name="T8" fmla="*/ 25 w 47"/>
              <a:gd name="T9" fmla="*/ 12 h 42"/>
              <a:gd name="T10" fmla="*/ 26 w 47"/>
              <a:gd name="T11" fmla="*/ 8 h 42"/>
              <a:gd name="T12" fmla="*/ 16 w 47"/>
              <a:gd name="T13" fmla="*/ 0 h 42"/>
              <a:gd name="T14" fmla="*/ 7 w 47"/>
              <a:gd name="T15" fmla="*/ 8 h 42"/>
              <a:gd name="T16" fmla="*/ 8 w 47"/>
              <a:gd name="T17" fmla="*/ 12 h 42"/>
              <a:gd name="T18" fmla="*/ 7 w 47"/>
              <a:gd name="T19" fmla="*/ 14 h 42"/>
              <a:gd name="T20" fmla="*/ 9 w 47"/>
              <a:gd name="T21" fmla="*/ 18 h 42"/>
              <a:gd name="T22" fmla="*/ 11 w 47"/>
              <a:gd name="T23" fmla="*/ 24 h 42"/>
              <a:gd name="T24" fmla="*/ 4 w 47"/>
              <a:gd name="T25" fmla="*/ 31 h 42"/>
              <a:gd name="T26" fmla="*/ 0 w 47"/>
              <a:gd name="T27" fmla="*/ 33 h 42"/>
              <a:gd name="T28" fmla="*/ 0 w 47"/>
              <a:gd name="T29" fmla="*/ 42 h 42"/>
              <a:gd name="T30" fmla="*/ 37 w 47"/>
              <a:gd name="T31" fmla="*/ 42 h 42"/>
              <a:gd name="T32" fmla="*/ 37 w 47"/>
              <a:gd name="T33" fmla="*/ 37 h 42"/>
              <a:gd name="T34" fmla="*/ 29 w 47"/>
              <a:gd name="T35" fmla="*/ 31 h 42"/>
              <a:gd name="T36" fmla="*/ 40 w 47"/>
              <a:gd name="T37" fmla="*/ 19 h 42"/>
              <a:gd name="T38" fmla="*/ 40 w 47"/>
              <a:gd name="T39" fmla="*/ 12 h 42"/>
              <a:gd name="T40" fmla="*/ 35 w 47"/>
              <a:gd name="T41" fmla="*/ 12 h 42"/>
              <a:gd name="T42" fmla="*/ 35 w 47"/>
              <a:gd name="T43" fmla="*/ 19 h 42"/>
              <a:gd name="T44" fmla="*/ 28 w 47"/>
              <a:gd name="T45" fmla="*/ 19 h 42"/>
              <a:gd name="T46" fmla="*/ 28 w 47"/>
              <a:gd name="T47" fmla="*/ 23 h 42"/>
              <a:gd name="T48" fmla="*/ 35 w 47"/>
              <a:gd name="T49" fmla="*/ 23 h 42"/>
              <a:gd name="T50" fmla="*/ 35 w 47"/>
              <a:gd name="T51" fmla="*/ 30 h 42"/>
              <a:gd name="T52" fmla="*/ 40 w 47"/>
              <a:gd name="T53" fmla="*/ 30 h 42"/>
              <a:gd name="T54" fmla="*/ 40 w 47"/>
              <a:gd name="T55" fmla="*/ 23 h 42"/>
              <a:gd name="T56" fmla="*/ 47 w 47"/>
              <a:gd name="T57" fmla="*/ 23 h 42"/>
              <a:gd name="T58" fmla="*/ 47 w 47"/>
              <a:gd name="T59" fmla="*/ 19 h 42"/>
              <a:gd name="T60" fmla="*/ 40 w 47"/>
              <a:gd name="T6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2">
                <a:moveTo>
                  <a:pt x="29" y="31"/>
                </a:moveTo>
                <a:cubicBezTo>
                  <a:pt x="23" y="29"/>
                  <a:pt x="21" y="28"/>
                  <a:pt x="21" y="24"/>
                </a:cubicBezTo>
                <a:cubicBezTo>
                  <a:pt x="21" y="21"/>
                  <a:pt x="23" y="22"/>
                  <a:pt x="24" y="18"/>
                </a:cubicBezTo>
                <a:cubicBezTo>
                  <a:pt x="24" y="16"/>
                  <a:pt x="26" y="18"/>
                  <a:pt x="26" y="14"/>
                </a:cubicBezTo>
                <a:cubicBezTo>
                  <a:pt x="26" y="12"/>
                  <a:pt x="25" y="12"/>
                  <a:pt x="25" y="12"/>
                </a:cubicBezTo>
                <a:cubicBezTo>
                  <a:pt x="25" y="12"/>
                  <a:pt x="26" y="10"/>
                  <a:pt x="26" y="8"/>
                </a:cubicBezTo>
                <a:cubicBezTo>
                  <a:pt x="26" y="6"/>
                  <a:pt x="24" y="0"/>
                  <a:pt x="16" y="0"/>
                </a:cubicBezTo>
                <a:cubicBezTo>
                  <a:pt x="8" y="0"/>
                  <a:pt x="7" y="6"/>
                  <a:pt x="7" y="8"/>
                </a:cubicBezTo>
                <a:cubicBezTo>
                  <a:pt x="7" y="10"/>
                  <a:pt x="8" y="12"/>
                  <a:pt x="8" y="12"/>
                </a:cubicBezTo>
                <a:cubicBezTo>
                  <a:pt x="8" y="12"/>
                  <a:pt x="7" y="12"/>
                  <a:pt x="7" y="14"/>
                </a:cubicBezTo>
                <a:cubicBezTo>
                  <a:pt x="7" y="18"/>
                  <a:pt x="9" y="16"/>
                  <a:pt x="9" y="18"/>
                </a:cubicBezTo>
                <a:cubicBezTo>
                  <a:pt x="10" y="22"/>
                  <a:pt x="11" y="21"/>
                  <a:pt x="11" y="24"/>
                </a:cubicBezTo>
                <a:cubicBezTo>
                  <a:pt x="11" y="28"/>
                  <a:pt x="10" y="29"/>
                  <a:pt x="4" y="31"/>
                </a:cubicBezTo>
                <a:cubicBezTo>
                  <a:pt x="3" y="32"/>
                  <a:pt x="1" y="32"/>
                  <a:pt x="0" y="33"/>
                </a:cubicBezTo>
                <a:cubicBezTo>
                  <a:pt x="0" y="42"/>
                  <a:pt x="0" y="42"/>
                  <a:pt x="0" y="42"/>
                </a:cubicBezTo>
                <a:cubicBezTo>
                  <a:pt x="37" y="42"/>
                  <a:pt x="37" y="42"/>
                  <a:pt x="37" y="42"/>
                </a:cubicBezTo>
                <a:cubicBezTo>
                  <a:pt x="37" y="42"/>
                  <a:pt x="37" y="39"/>
                  <a:pt x="37" y="37"/>
                </a:cubicBezTo>
                <a:cubicBezTo>
                  <a:pt x="37" y="36"/>
                  <a:pt x="35" y="34"/>
                  <a:pt x="29" y="31"/>
                </a:cubicBezTo>
                <a:close/>
                <a:moveTo>
                  <a:pt x="40" y="19"/>
                </a:moveTo>
                <a:cubicBezTo>
                  <a:pt x="40" y="12"/>
                  <a:pt x="40" y="12"/>
                  <a:pt x="40" y="12"/>
                </a:cubicBezTo>
                <a:cubicBezTo>
                  <a:pt x="35" y="12"/>
                  <a:pt x="35" y="12"/>
                  <a:pt x="35" y="12"/>
                </a:cubicBezTo>
                <a:cubicBezTo>
                  <a:pt x="35" y="19"/>
                  <a:pt x="35" y="19"/>
                  <a:pt x="35" y="19"/>
                </a:cubicBezTo>
                <a:cubicBezTo>
                  <a:pt x="28" y="19"/>
                  <a:pt x="28" y="19"/>
                  <a:pt x="28" y="19"/>
                </a:cubicBezTo>
                <a:cubicBezTo>
                  <a:pt x="28" y="23"/>
                  <a:pt x="28" y="23"/>
                  <a:pt x="28" y="23"/>
                </a:cubicBezTo>
                <a:cubicBezTo>
                  <a:pt x="35" y="23"/>
                  <a:pt x="35" y="23"/>
                  <a:pt x="35" y="23"/>
                </a:cubicBezTo>
                <a:cubicBezTo>
                  <a:pt x="35" y="30"/>
                  <a:pt x="35" y="30"/>
                  <a:pt x="35" y="30"/>
                </a:cubicBezTo>
                <a:cubicBezTo>
                  <a:pt x="40" y="30"/>
                  <a:pt x="40" y="30"/>
                  <a:pt x="40" y="30"/>
                </a:cubicBezTo>
                <a:cubicBezTo>
                  <a:pt x="40" y="23"/>
                  <a:pt x="40" y="23"/>
                  <a:pt x="40" y="23"/>
                </a:cubicBezTo>
                <a:cubicBezTo>
                  <a:pt x="47" y="23"/>
                  <a:pt x="47" y="23"/>
                  <a:pt x="47" y="23"/>
                </a:cubicBezTo>
                <a:cubicBezTo>
                  <a:pt x="47" y="19"/>
                  <a:pt x="47" y="19"/>
                  <a:pt x="47" y="19"/>
                </a:cubicBezTo>
                <a:lnTo>
                  <a:pt x="40" y="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latinLnBrk="0" hangingPunct="1">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8227695"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4" name="Rectangle 15"/>
          <p:cNvSpPr/>
          <p:nvPr/>
        </p:nvSpPr>
        <p:spPr>
          <a:xfrm>
            <a:off x="8378190" y="185420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7" name="AutoShape 7"/>
          <p:cNvSpPr/>
          <p:nvPr/>
        </p:nvSpPr>
        <p:spPr bwMode="auto">
          <a:xfrm>
            <a:off x="9042400" y="3568700"/>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300210" y="3826510"/>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225280" y="3753485"/>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73235" y="3900170"/>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409430" y="3937635"/>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91650" y="3919220"/>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206865" y="3735070"/>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34475" y="3661410"/>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71305" y="3698240"/>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5" name="Arc 9"/>
          <p:cNvSpPr/>
          <p:nvPr/>
        </p:nvSpPr>
        <p:spPr>
          <a:xfrm>
            <a:off x="6028690"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9188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5" name="Group 33"/>
          <p:cNvGrpSpPr/>
          <p:nvPr/>
        </p:nvGrpSpPr>
        <p:grpSpPr>
          <a:xfrm>
            <a:off x="6843395" y="2592070"/>
            <a:ext cx="589915" cy="514985"/>
            <a:chOff x="4800505" y="2786674"/>
            <a:chExt cx="366676" cy="320373"/>
          </a:xfrm>
          <a:solidFill>
            <a:schemeClr val="bg1"/>
          </a:solidFill>
        </p:grpSpPr>
        <p:sp>
          <p:nvSpPr>
            <p:cNvPr id="8"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7"/>
          <p:cNvSpPr/>
          <p:nvPr/>
        </p:nvSpPr>
        <p:spPr>
          <a:xfrm>
            <a:off x="1630045"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9260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7" name="Group 35"/>
          <p:cNvGrpSpPr/>
          <p:nvPr/>
        </p:nvGrpSpPr>
        <p:grpSpPr>
          <a:xfrm>
            <a:off x="2526030" y="2510790"/>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0" name="Arc 8"/>
          <p:cNvSpPr/>
          <p:nvPr/>
        </p:nvSpPr>
        <p:spPr>
          <a:xfrm>
            <a:off x="3829050"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grpSp>
        <p:nvGrpSpPr>
          <p:cNvPr id="39" name="Group 36"/>
          <p:cNvGrpSpPr/>
          <p:nvPr/>
        </p:nvGrpSpPr>
        <p:grpSpPr>
          <a:xfrm>
            <a:off x="4639945" y="3650615"/>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2" name="Rectangle 15"/>
          <p:cNvSpPr/>
          <p:nvPr/>
        </p:nvSpPr>
        <p:spPr>
          <a:xfrm>
            <a:off x="3865245" y="192659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3521710" y="2882900"/>
            <a:ext cx="5314950" cy="140779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7200" noProof="0" dirty="0">
                <a:ln>
                  <a:noFill/>
                </a:ln>
                <a:solidFill>
                  <a:srgbClr val="A67346"/>
                </a:solidFill>
                <a:uLnTx/>
                <a:uFillTx/>
                <a:latin typeface="Mangal" charset="0"/>
                <a:ea typeface="方正舒体" panose="02010601030101010101" pitchFamily="2" charset="-122"/>
                <a:sym typeface="+mn-ea"/>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01</a:t>
            </a:r>
          </a:p>
        </p:txBody>
      </p:sp>
      <p:sp>
        <p:nvSpPr>
          <p:cNvPr id="4" name="文本框 3"/>
          <p:cNvSpPr txBox="1"/>
          <p:nvPr/>
        </p:nvSpPr>
        <p:spPr>
          <a:xfrm>
            <a:off x="2712720" y="326771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选题背景与意义</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
          <p:cNvSpPr>
            <a:spLocks noEditPoints="1"/>
          </p:cNvSpPr>
          <p:nvPr/>
        </p:nvSpPr>
        <p:spPr bwMode="auto">
          <a:xfrm>
            <a:off x="1838960" y="2284095"/>
            <a:ext cx="2633980" cy="2364740"/>
          </a:xfrm>
          <a:custGeom>
            <a:avLst/>
            <a:gdLst>
              <a:gd name="T0" fmla="*/ 543 w 907"/>
              <a:gd name="T1" fmla="*/ 696 h 814"/>
              <a:gd name="T2" fmla="*/ 592 w 907"/>
              <a:gd name="T3" fmla="*/ 745 h 814"/>
              <a:gd name="T4" fmla="*/ 138 w 907"/>
              <a:gd name="T5" fmla="*/ 449 h 814"/>
              <a:gd name="T6" fmla="*/ 126 w 907"/>
              <a:gd name="T7" fmla="*/ 433 h 814"/>
              <a:gd name="T8" fmla="*/ 223 w 907"/>
              <a:gd name="T9" fmla="*/ 405 h 814"/>
              <a:gd name="T10" fmla="*/ 383 w 907"/>
              <a:gd name="T11" fmla="*/ 427 h 814"/>
              <a:gd name="T12" fmla="*/ 391 w 907"/>
              <a:gd name="T13" fmla="*/ 441 h 814"/>
              <a:gd name="T14" fmla="*/ 345 w 907"/>
              <a:gd name="T15" fmla="*/ 441 h 814"/>
              <a:gd name="T16" fmla="*/ 197 w 907"/>
              <a:gd name="T17" fmla="*/ 433 h 814"/>
              <a:gd name="T18" fmla="*/ 138 w 907"/>
              <a:gd name="T19" fmla="*/ 370 h 814"/>
              <a:gd name="T20" fmla="*/ 126 w 907"/>
              <a:gd name="T21" fmla="*/ 354 h 814"/>
              <a:gd name="T22" fmla="*/ 223 w 907"/>
              <a:gd name="T23" fmla="*/ 326 h 814"/>
              <a:gd name="T24" fmla="*/ 383 w 907"/>
              <a:gd name="T25" fmla="*/ 348 h 814"/>
              <a:gd name="T26" fmla="*/ 391 w 907"/>
              <a:gd name="T27" fmla="*/ 362 h 814"/>
              <a:gd name="T28" fmla="*/ 345 w 907"/>
              <a:gd name="T29" fmla="*/ 362 h 814"/>
              <a:gd name="T30" fmla="*/ 197 w 907"/>
              <a:gd name="T31" fmla="*/ 354 h 814"/>
              <a:gd name="T32" fmla="*/ 138 w 907"/>
              <a:gd name="T33" fmla="*/ 299 h 814"/>
              <a:gd name="T34" fmla="*/ 126 w 907"/>
              <a:gd name="T35" fmla="*/ 281 h 814"/>
              <a:gd name="T36" fmla="*/ 223 w 907"/>
              <a:gd name="T37" fmla="*/ 255 h 814"/>
              <a:gd name="T38" fmla="*/ 383 w 907"/>
              <a:gd name="T39" fmla="*/ 275 h 814"/>
              <a:gd name="T40" fmla="*/ 391 w 907"/>
              <a:gd name="T41" fmla="*/ 291 h 814"/>
              <a:gd name="T42" fmla="*/ 345 w 907"/>
              <a:gd name="T43" fmla="*/ 289 h 814"/>
              <a:gd name="T44" fmla="*/ 197 w 907"/>
              <a:gd name="T45" fmla="*/ 283 h 814"/>
              <a:gd name="T46" fmla="*/ 138 w 907"/>
              <a:gd name="T47" fmla="*/ 225 h 814"/>
              <a:gd name="T48" fmla="*/ 126 w 907"/>
              <a:gd name="T49" fmla="*/ 206 h 814"/>
              <a:gd name="T50" fmla="*/ 223 w 907"/>
              <a:gd name="T51" fmla="*/ 178 h 814"/>
              <a:gd name="T52" fmla="*/ 383 w 907"/>
              <a:gd name="T53" fmla="*/ 200 h 814"/>
              <a:gd name="T54" fmla="*/ 391 w 907"/>
              <a:gd name="T55" fmla="*/ 214 h 814"/>
              <a:gd name="T56" fmla="*/ 345 w 907"/>
              <a:gd name="T57" fmla="*/ 214 h 814"/>
              <a:gd name="T58" fmla="*/ 197 w 907"/>
              <a:gd name="T59" fmla="*/ 206 h 814"/>
              <a:gd name="T60" fmla="*/ 138 w 907"/>
              <a:gd name="T61" fmla="*/ 156 h 814"/>
              <a:gd name="T62" fmla="*/ 126 w 907"/>
              <a:gd name="T63" fmla="*/ 138 h 814"/>
              <a:gd name="T64" fmla="*/ 223 w 907"/>
              <a:gd name="T65" fmla="*/ 111 h 814"/>
              <a:gd name="T66" fmla="*/ 383 w 907"/>
              <a:gd name="T67" fmla="*/ 131 h 814"/>
              <a:gd name="T68" fmla="*/ 391 w 907"/>
              <a:gd name="T69" fmla="*/ 148 h 814"/>
              <a:gd name="T70" fmla="*/ 345 w 907"/>
              <a:gd name="T71" fmla="*/ 146 h 814"/>
              <a:gd name="T72" fmla="*/ 197 w 907"/>
              <a:gd name="T73" fmla="*/ 140 h 814"/>
              <a:gd name="T74" fmla="*/ 877 w 907"/>
              <a:gd name="T75" fmla="*/ 125 h 814"/>
              <a:gd name="T76" fmla="*/ 905 w 907"/>
              <a:gd name="T77" fmla="*/ 156 h 814"/>
              <a:gd name="T78" fmla="*/ 899 w 907"/>
              <a:gd name="T79" fmla="*/ 702 h 814"/>
              <a:gd name="T80" fmla="*/ 626 w 907"/>
              <a:gd name="T81" fmla="*/ 721 h 814"/>
              <a:gd name="T82" fmla="*/ 620 w 907"/>
              <a:gd name="T83" fmla="*/ 806 h 814"/>
              <a:gd name="T84" fmla="*/ 492 w 907"/>
              <a:gd name="T85" fmla="*/ 808 h 814"/>
              <a:gd name="T86" fmla="*/ 468 w 907"/>
              <a:gd name="T87" fmla="*/ 810 h 814"/>
              <a:gd name="T88" fmla="*/ 31 w 907"/>
              <a:gd name="T89" fmla="*/ 719 h 814"/>
              <a:gd name="T90" fmla="*/ 0 w 907"/>
              <a:gd name="T91" fmla="*/ 690 h 814"/>
              <a:gd name="T92" fmla="*/ 9 w 907"/>
              <a:gd name="T93" fmla="*/ 138 h 814"/>
              <a:gd name="T94" fmla="*/ 33 w 907"/>
              <a:gd name="T95" fmla="*/ 67 h 814"/>
              <a:gd name="T96" fmla="*/ 102 w 907"/>
              <a:gd name="T97" fmla="*/ 26 h 814"/>
              <a:gd name="T98" fmla="*/ 260 w 907"/>
              <a:gd name="T99" fmla="*/ 0 h 814"/>
              <a:gd name="T100" fmla="*/ 381 w 907"/>
              <a:gd name="T101" fmla="*/ 18 h 814"/>
              <a:gd name="T102" fmla="*/ 527 w 907"/>
              <a:gd name="T103" fmla="*/ 16 h 814"/>
              <a:gd name="T104" fmla="*/ 652 w 907"/>
              <a:gd name="T105" fmla="*/ 0 h 814"/>
              <a:gd name="T106" fmla="*/ 806 w 907"/>
              <a:gd name="T107" fmla="*/ 28 h 814"/>
              <a:gd name="T108" fmla="*/ 869 w 907"/>
              <a:gd name="T109" fmla="*/ 67 h 814"/>
              <a:gd name="T110" fmla="*/ 626 w 907"/>
              <a:gd name="T111" fmla="*/ 557 h 814"/>
              <a:gd name="T112" fmla="*/ 816 w 907"/>
              <a:gd name="T113" fmla="*/ 593 h 814"/>
              <a:gd name="T114" fmla="*/ 652 w 907"/>
              <a:gd name="T115" fmla="*/ 53 h 814"/>
              <a:gd name="T116" fmla="*/ 260 w 907"/>
              <a:gd name="T117" fmla="*/ 53 h 814"/>
              <a:gd name="T118" fmla="*/ 130 w 907"/>
              <a:gd name="T119" fmla="*/ 73 h 814"/>
              <a:gd name="T120" fmla="*/ 130 w 907"/>
              <a:gd name="T121" fmla="*/ 575 h 814"/>
              <a:gd name="T122" fmla="*/ 260 w 907"/>
              <a:gd name="T123" fmla="*/ 557 h 814"/>
              <a:gd name="T124" fmla="*/ 424 w 907"/>
              <a:gd name="T125" fmla="*/ 9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7" h="814">
                <a:moveTo>
                  <a:pt x="496" y="73"/>
                </a:moveTo>
                <a:lnTo>
                  <a:pt x="496" y="751"/>
                </a:lnTo>
                <a:lnTo>
                  <a:pt x="533" y="702"/>
                </a:lnTo>
                <a:lnTo>
                  <a:pt x="533" y="702"/>
                </a:lnTo>
                <a:lnTo>
                  <a:pt x="539" y="698"/>
                </a:lnTo>
                <a:lnTo>
                  <a:pt x="543" y="696"/>
                </a:lnTo>
                <a:lnTo>
                  <a:pt x="551" y="698"/>
                </a:lnTo>
                <a:lnTo>
                  <a:pt x="557" y="700"/>
                </a:lnTo>
                <a:lnTo>
                  <a:pt x="557" y="700"/>
                </a:lnTo>
                <a:lnTo>
                  <a:pt x="559" y="702"/>
                </a:lnTo>
                <a:lnTo>
                  <a:pt x="559" y="702"/>
                </a:lnTo>
                <a:lnTo>
                  <a:pt x="592" y="745"/>
                </a:lnTo>
                <a:lnTo>
                  <a:pt x="592" y="46"/>
                </a:lnTo>
                <a:lnTo>
                  <a:pt x="496" y="73"/>
                </a:lnTo>
                <a:lnTo>
                  <a:pt x="496" y="73"/>
                </a:lnTo>
                <a:close/>
                <a:moveTo>
                  <a:pt x="142" y="449"/>
                </a:moveTo>
                <a:lnTo>
                  <a:pt x="142" y="449"/>
                </a:lnTo>
                <a:lnTo>
                  <a:pt x="138" y="449"/>
                </a:lnTo>
                <a:lnTo>
                  <a:pt x="132" y="449"/>
                </a:lnTo>
                <a:lnTo>
                  <a:pt x="130" y="447"/>
                </a:lnTo>
                <a:lnTo>
                  <a:pt x="126" y="443"/>
                </a:lnTo>
                <a:lnTo>
                  <a:pt x="126" y="443"/>
                </a:lnTo>
                <a:lnTo>
                  <a:pt x="126" y="437"/>
                </a:lnTo>
                <a:lnTo>
                  <a:pt x="126" y="433"/>
                </a:lnTo>
                <a:lnTo>
                  <a:pt x="130" y="429"/>
                </a:lnTo>
                <a:lnTo>
                  <a:pt x="134" y="427"/>
                </a:lnTo>
                <a:lnTo>
                  <a:pt x="134" y="427"/>
                </a:lnTo>
                <a:lnTo>
                  <a:pt x="162" y="417"/>
                </a:lnTo>
                <a:lnTo>
                  <a:pt x="193" y="409"/>
                </a:lnTo>
                <a:lnTo>
                  <a:pt x="223" y="405"/>
                </a:lnTo>
                <a:lnTo>
                  <a:pt x="254" y="405"/>
                </a:lnTo>
                <a:lnTo>
                  <a:pt x="254" y="405"/>
                </a:lnTo>
                <a:lnTo>
                  <a:pt x="286" y="405"/>
                </a:lnTo>
                <a:lnTo>
                  <a:pt x="318" y="409"/>
                </a:lnTo>
                <a:lnTo>
                  <a:pt x="351" y="417"/>
                </a:lnTo>
                <a:lnTo>
                  <a:pt x="383" y="427"/>
                </a:lnTo>
                <a:lnTo>
                  <a:pt x="383" y="427"/>
                </a:lnTo>
                <a:lnTo>
                  <a:pt x="387" y="429"/>
                </a:lnTo>
                <a:lnTo>
                  <a:pt x="389" y="433"/>
                </a:lnTo>
                <a:lnTo>
                  <a:pt x="391" y="437"/>
                </a:lnTo>
                <a:lnTo>
                  <a:pt x="391" y="441"/>
                </a:lnTo>
                <a:lnTo>
                  <a:pt x="391" y="441"/>
                </a:lnTo>
                <a:lnTo>
                  <a:pt x="389" y="445"/>
                </a:lnTo>
                <a:lnTo>
                  <a:pt x="385" y="449"/>
                </a:lnTo>
                <a:lnTo>
                  <a:pt x="381" y="449"/>
                </a:lnTo>
                <a:lnTo>
                  <a:pt x="375" y="449"/>
                </a:lnTo>
                <a:lnTo>
                  <a:pt x="375" y="449"/>
                </a:lnTo>
                <a:lnTo>
                  <a:pt x="345" y="441"/>
                </a:lnTo>
                <a:lnTo>
                  <a:pt x="314" y="433"/>
                </a:lnTo>
                <a:lnTo>
                  <a:pt x="284" y="429"/>
                </a:lnTo>
                <a:lnTo>
                  <a:pt x="254" y="429"/>
                </a:lnTo>
                <a:lnTo>
                  <a:pt x="254" y="429"/>
                </a:lnTo>
                <a:lnTo>
                  <a:pt x="225" y="429"/>
                </a:lnTo>
                <a:lnTo>
                  <a:pt x="197" y="433"/>
                </a:lnTo>
                <a:lnTo>
                  <a:pt x="168" y="441"/>
                </a:lnTo>
                <a:lnTo>
                  <a:pt x="142" y="449"/>
                </a:lnTo>
                <a:lnTo>
                  <a:pt x="142" y="449"/>
                </a:lnTo>
                <a:close/>
                <a:moveTo>
                  <a:pt x="142" y="370"/>
                </a:moveTo>
                <a:lnTo>
                  <a:pt x="142" y="370"/>
                </a:lnTo>
                <a:lnTo>
                  <a:pt x="138" y="370"/>
                </a:lnTo>
                <a:lnTo>
                  <a:pt x="132" y="370"/>
                </a:lnTo>
                <a:lnTo>
                  <a:pt x="130" y="368"/>
                </a:lnTo>
                <a:lnTo>
                  <a:pt x="126" y="364"/>
                </a:lnTo>
                <a:lnTo>
                  <a:pt x="126" y="364"/>
                </a:lnTo>
                <a:lnTo>
                  <a:pt x="126" y="358"/>
                </a:lnTo>
                <a:lnTo>
                  <a:pt x="126" y="354"/>
                </a:lnTo>
                <a:lnTo>
                  <a:pt x="130" y="350"/>
                </a:lnTo>
                <a:lnTo>
                  <a:pt x="134" y="348"/>
                </a:lnTo>
                <a:lnTo>
                  <a:pt x="134" y="348"/>
                </a:lnTo>
                <a:lnTo>
                  <a:pt x="162" y="338"/>
                </a:lnTo>
                <a:lnTo>
                  <a:pt x="193" y="330"/>
                </a:lnTo>
                <a:lnTo>
                  <a:pt x="223" y="326"/>
                </a:lnTo>
                <a:lnTo>
                  <a:pt x="254" y="324"/>
                </a:lnTo>
                <a:lnTo>
                  <a:pt x="254" y="324"/>
                </a:lnTo>
                <a:lnTo>
                  <a:pt x="286" y="326"/>
                </a:lnTo>
                <a:lnTo>
                  <a:pt x="318" y="330"/>
                </a:lnTo>
                <a:lnTo>
                  <a:pt x="351" y="338"/>
                </a:lnTo>
                <a:lnTo>
                  <a:pt x="383" y="348"/>
                </a:lnTo>
                <a:lnTo>
                  <a:pt x="383" y="348"/>
                </a:lnTo>
                <a:lnTo>
                  <a:pt x="387" y="350"/>
                </a:lnTo>
                <a:lnTo>
                  <a:pt x="389" y="354"/>
                </a:lnTo>
                <a:lnTo>
                  <a:pt x="391" y="358"/>
                </a:lnTo>
                <a:lnTo>
                  <a:pt x="391" y="362"/>
                </a:lnTo>
                <a:lnTo>
                  <a:pt x="391" y="362"/>
                </a:lnTo>
                <a:lnTo>
                  <a:pt x="389" y="366"/>
                </a:lnTo>
                <a:lnTo>
                  <a:pt x="385" y="370"/>
                </a:lnTo>
                <a:lnTo>
                  <a:pt x="381" y="370"/>
                </a:lnTo>
                <a:lnTo>
                  <a:pt x="375" y="370"/>
                </a:lnTo>
                <a:lnTo>
                  <a:pt x="375" y="370"/>
                </a:lnTo>
                <a:lnTo>
                  <a:pt x="345" y="362"/>
                </a:lnTo>
                <a:lnTo>
                  <a:pt x="314" y="354"/>
                </a:lnTo>
                <a:lnTo>
                  <a:pt x="284" y="350"/>
                </a:lnTo>
                <a:lnTo>
                  <a:pt x="254" y="350"/>
                </a:lnTo>
                <a:lnTo>
                  <a:pt x="254" y="350"/>
                </a:lnTo>
                <a:lnTo>
                  <a:pt x="225" y="350"/>
                </a:lnTo>
                <a:lnTo>
                  <a:pt x="197" y="354"/>
                </a:lnTo>
                <a:lnTo>
                  <a:pt x="168" y="360"/>
                </a:lnTo>
                <a:lnTo>
                  <a:pt x="142" y="370"/>
                </a:lnTo>
                <a:lnTo>
                  <a:pt x="142" y="370"/>
                </a:lnTo>
                <a:close/>
                <a:moveTo>
                  <a:pt x="142" y="299"/>
                </a:moveTo>
                <a:lnTo>
                  <a:pt x="142" y="299"/>
                </a:lnTo>
                <a:lnTo>
                  <a:pt x="138" y="299"/>
                </a:lnTo>
                <a:lnTo>
                  <a:pt x="132" y="297"/>
                </a:lnTo>
                <a:lnTo>
                  <a:pt x="130" y="295"/>
                </a:lnTo>
                <a:lnTo>
                  <a:pt x="126" y="291"/>
                </a:lnTo>
                <a:lnTo>
                  <a:pt x="126" y="291"/>
                </a:lnTo>
                <a:lnTo>
                  <a:pt x="126" y="287"/>
                </a:lnTo>
                <a:lnTo>
                  <a:pt x="126" y="281"/>
                </a:lnTo>
                <a:lnTo>
                  <a:pt x="130" y="277"/>
                </a:lnTo>
                <a:lnTo>
                  <a:pt x="134" y="275"/>
                </a:lnTo>
                <a:lnTo>
                  <a:pt x="134" y="275"/>
                </a:lnTo>
                <a:lnTo>
                  <a:pt x="162" y="265"/>
                </a:lnTo>
                <a:lnTo>
                  <a:pt x="193" y="259"/>
                </a:lnTo>
                <a:lnTo>
                  <a:pt x="223" y="255"/>
                </a:lnTo>
                <a:lnTo>
                  <a:pt x="254" y="253"/>
                </a:lnTo>
                <a:lnTo>
                  <a:pt x="254" y="253"/>
                </a:lnTo>
                <a:lnTo>
                  <a:pt x="286" y="255"/>
                </a:lnTo>
                <a:lnTo>
                  <a:pt x="318" y="259"/>
                </a:lnTo>
                <a:lnTo>
                  <a:pt x="351" y="265"/>
                </a:lnTo>
                <a:lnTo>
                  <a:pt x="383" y="275"/>
                </a:lnTo>
                <a:lnTo>
                  <a:pt x="383" y="275"/>
                </a:lnTo>
                <a:lnTo>
                  <a:pt x="387" y="277"/>
                </a:lnTo>
                <a:lnTo>
                  <a:pt x="389" y="281"/>
                </a:lnTo>
                <a:lnTo>
                  <a:pt x="391" y="285"/>
                </a:lnTo>
                <a:lnTo>
                  <a:pt x="391" y="291"/>
                </a:lnTo>
                <a:lnTo>
                  <a:pt x="391" y="291"/>
                </a:lnTo>
                <a:lnTo>
                  <a:pt x="389" y="295"/>
                </a:lnTo>
                <a:lnTo>
                  <a:pt x="385" y="297"/>
                </a:lnTo>
                <a:lnTo>
                  <a:pt x="381" y="299"/>
                </a:lnTo>
                <a:lnTo>
                  <a:pt x="375" y="299"/>
                </a:lnTo>
                <a:lnTo>
                  <a:pt x="375" y="299"/>
                </a:lnTo>
                <a:lnTo>
                  <a:pt x="345" y="289"/>
                </a:lnTo>
                <a:lnTo>
                  <a:pt x="314" y="283"/>
                </a:lnTo>
                <a:lnTo>
                  <a:pt x="284" y="279"/>
                </a:lnTo>
                <a:lnTo>
                  <a:pt x="254" y="277"/>
                </a:lnTo>
                <a:lnTo>
                  <a:pt x="254" y="277"/>
                </a:lnTo>
                <a:lnTo>
                  <a:pt x="225" y="279"/>
                </a:lnTo>
                <a:lnTo>
                  <a:pt x="197" y="283"/>
                </a:lnTo>
                <a:lnTo>
                  <a:pt x="168" y="289"/>
                </a:lnTo>
                <a:lnTo>
                  <a:pt x="142" y="299"/>
                </a:lnTo>
                <a:lnTo>
                  <a:pt x="142" y="299"/>
                </a:lnTo>
                <a:close/>
                <a:moveTo>
                  <a:pt x="142" y="223"/>
                </a:moveTo>
                <a:lnTo>
                  <a:pt x="142" y="223"/>
                </a:lnTo>
                <a:lnTo>
                  <a:pt x="138" y="225"/>
                </a:lnTo>
                <a:lnTo>
                  <a:pt x="132" y="223"/>
                </a:lnTo>
                <a:lnTo>
                  <a:pt x="130" y="221"/>
                </a:lnTo>
                <a:lnTo>
                  <a:pt x="126" y="216"/>
                </a:lnTo>
                <a:lnTo>
                  <a:pt x="126" y="216"/>
                </a:lnTo>
                <a:lnTo>
                  <a:pt x="126" y="210"/>
                </a:lnTo>
                <a:lnTo>
                  <a:pt x="126" y="206"/>
                </a:lnTo>
                <a:lnTo>
                  <a:pt x="130" y="202"/>
                </a:lnTo>
                <a:lnTo>
                  <a:pt x="134" y="200"/>
                </a:lnTo>
                <a:lnTo>
                  <a:pt x="134" y="200"/>
                </a:lnTo>
                <a:lnTo>
                  <a:pt x="162" y="190"/>
                </a:lnTo>
                <a:lnTo>
                  <a:pt x="193" y="182"/>
                </a:lnTo>
                <a:lnTo>
                  <a:pt x="223" y="178"/>
                </a:lnTo>
                <a:lnTo>
                  <a:pt x="254" y="178"/>
                </a:lnTo>
                <a:lnTo>
                  <a:pt x="254" y="178"/>
                </a:lnTo>
                <a:lnTo>
                  <a:pt x="286" y="178"/>
                </a:lnTo>
                <a:lnTo>
                  <a:pt x="318" y="184"/>
                </a:lnTo>
                <a:lnTo>
                  <a:pt x="351" y="190"/>
                </a:lnTo>
                <a:lnTo>
                  <a:pt x="383" y="200"/>
                </a:lnTo>
                <a:lnTo>
                  <a:pt x="383" y="200"/>
                </a:lnTo>
                <a:lnTo>
                  <a:pt x="387" y="202"/>
                </a:lnTo>
                <a:lnTo>
                  <a:pt x="389" y="206"/>
                </a:lnTo>
                <a:lnTo>
                  <a:pt x="391" y="210"/>
                </a:lnTo>
                <a:lnTo>
                  <a:pt x="391" y="214"/>
                </a:lnTo>
                <a:lnTo>
                  <a:pt x="391" y="214"/>
                </a:lnTo>
                <a:lnTo>
                  <a:pt x="389" y="221"/>
                </a:lnTo>
                <a:lnTo>
                  <a:pt x="385" y="223"/>
                </a:lnTo>
                <a:lnTo>
                  <a:pt x="381" y="225"/>
                </a:lnTo>
                <a:lnTo>
                  <a:pt x="375" y="223"/>
                </a:lnTo>
                <a:lnTo>
                  <a:pt x="375" y="223"/>
                </a:lnTo>
                <a:lnTo>
                  <a:pt x="345" y="214"/>
                </a:lnTo>
                <a:lnTo>
                  <a:pt x="314" y="208"/>
                </a:lnTo>
                <a:lnTo>
                  <a:pt x="284" y="204"/>
                </a:lnTo>
                <a:lnTo>
                  <a:pt x="254" y="202"/>
                </a:lnTo>
                <a:lnTo>
                  <a:pt x="254" y="202"/>
                </a:lnTo>
                <a:lnTo>
                  <a:pt x="225" y="204"/>
                </a:lnTo>
                <a:lnTo>
                  <a:pt x="197" y="206"/>
                </a:lnTo>
                <a:lnTo>
                  <a:pt x="168" y="214"/>
                </a:lnTo>
                <a:lnTo>
                  <a:pt x="142" y="223"/>
                </a:lnTo>
                <a:lnTo>
                  <a:pt x="142" y="223"/>
                </a:lnTo>
                <a:close/>
                <a:moveTo>
                  <a:pt x="142" y="154"/>
                </a:moveTo>
                <a:lnTo>
                  <a:pt x="142" y="154"/>
                </a:lnTo>
                <a:lnTo>
                  <a:pt x="138" y="156"/>
                </a:lnTo>
                <a:lnTo>
                  <a:pt x="132" y="154"/>
                </a:lnTo>
                <a:lnTo>
                  <a:pt x="130" y="152"/>
                </a:lnTo>
                <a:lnTo>
                  <a:pt x="126" y="148"/>
                </a:lnTo>
                <a:lnTo>
                  <a:pt x="126" y="148"/>
                </a:lnTo>
                <a:lnTo>
                  <a:pt x="126" y="144"/>
                </a:lnTo>
                <a:lnTo>
                  <a:pt x="126" y="138"/>
                </a:lnTo>
                <a:lnTo>
                  <a:pt x="130" y="134"/>
                </a:lnTo>
                <a:lnTo>
                  <a:pt x="134" y="131"/>
                </a:lnTo>
                <a:lnTo>
                  <a:pt x="134" y="131"/>
                </a:lnTo>
                <a:lnTo>
                  <a:pt x="162" y="121"/>
                </a:lnTo>
                <a:lnTo>
                  <a:pt x="193" y="115"/>
                </a:lnTo>
                <a:lnTo>
                  <a:pt x="223" y="111"/>
                </a:lnTo>
                <a:lnTo>
                  <a:pt x="254" y="109"/>
                </a:lnTo>
                <a:lnTo>
                  <a:pt x="254" y="109"/>
                </a:lnTo>
                <a:lnTo>
                  <a:pt x="286" y="111"/>
                </a:lnTo>
                <a:lnTo>
                  <a:pt x="318" y="115"/>
                </a:lnTo>
                <a:lnTo>
                  <a:pt x="351" y="121"/>
                </a:lnTo>
                <a:lnTo>
                  <a:pt x="383" y="131"/>
                </a:lnTo>
                <a:lnTo>
                  <a:pt x="383" y="131"/>
                </a:lnTo>
                <a:lnTo>
                  <a:pt x="387" y="134"/>
                </a:lnTo>
                <a:lnTo>
                  <a:pt x="389" y="138"/>
                </a:lnTo>
                <a:lnTo>
                  <a:pt x="391" y="142"/>
                </a:lnTo>
                <a:lnTo>
                  <a:pt x="391" y="148"/>
                </a:lnTo>
                <a:lnTo>
                  <a:pt x="391" y="148"/>
                </a:lnTo>
                <a:lnTo>
                  <a:pt x="389" y="152"/>
                </a:lnTo>
                <a:lnTo>
                  <a:pt x="385" y="154"/>
                </a:lnTo>
                <a:lnTo>
                  <a:pt x="381" y="156"/>
                </a:lnTo>
                <a:lnTo>
                  <a:pt x="375" y="156"/>
                </a:lnTo>
                <a:lnTo>
                  <a:pt x="375" y="156"/>
                </a:lnTo>
                <a:lnTo>
                  <a:pt x="345" y="146"/>
                </a:lnTo>
                <a:lnTo>
                  <a:pt x="314" y="140"/>
                </a:lnTo>
                <a:lnTo>
                  <a:pt x="284" y="136"/>
                </a:lnTo>
                <a:lnTo>
                  <a:pt x="254" y="134"/>
                </a:lnTo>
                <a:lnTo>
                  <a:pt x="254" y="134"/>
                </a:lnTo>
                <a:lnTo>
                  <a:pt x="225" y="136"/>
                </a:lnTo>
                <a:lnTo>
                  <a:pt x="197" y="140"/>
                </a:lnTo>
                <a:lnTo>
                  <a:pt x="168" y="146"/>
                </a:lnTo>
                <a:lnTo>
                  <a:pt x="142" y="154"/>
                </a:lnTo>
                <a:lnTo>
                  <a:pt x="142" y="154"/>
                </a:lnTo>
                <a:close/>
                <a:moveTo>
                  <a:pt x="871" y="125"/>
                </a:moveTo>
                <a:lnTo>
                  <a:pt x="871" y="125"/>
                </a:lnTo>
                <a:lnTo>
                  <a:pt x="877" y="125"/>
                </a:lnTo>
                <a:lnTo>
                  <a:pt x="885" y="129"/>
                </a:lnTo>
                <a:lnTo>
                  <a:pt x="891" y="131"/>
                </a:lnTo>
                <a:lnTo>
                  <a:pt x="895" y="138"/>
                </a:lnTo>
                <a:lnTo>
                  <a:pt x="901" y="142"/>
                </a:lnTo>
                <a:lnTo>
                  <a:pt x="903" y="150"/>
                </a:lnTo>
                <a:lnTo>
                  <a:pt x="905" y="156"/>
                </a:lnTo>
                <a:lnTo>
                  <a:pt x="907" y="164"/>
                </a:lnTo>
                <a:lnTo>
                  <a:pt x="907" y="682"/>
                </a:lnTo>
                <a:lnTo>
                  <a:pt x="907" y="682"/>
                </a:lnTo>
                <a:lnTo>
                  <a:pt x="905" y="690"/>
                </a:lnTo>
                <a:lnTo>
                  <a:pt x="903" y="696"/>
                </a:lnTo>
                <a:lnTo>
                  <a:pt x="899" y="702"/>
                </a:lnTo>
                <a:lnTo>
                  <a:pt x="895" y="708"/>
                </a:lnTo>
                <a:lnTo>
                  <a:pt x="889" y="712"/>
                </a:lnTo>
                <a:lnTo>
                  <a:pt x="883" y="716"/>
                </a:lnTo>
                <a:lnTo>
                  <a:pt x="877" y="719"/>
                </a:lnTo>
                <a:lnTo>
                  <a:pt x="869" y="721"/>
                </a:lnTo>
                <a:lnTo>
                  <a:pt x="626" y="721"/>
                </a:lnTo>
                <a:lnTo>
                  <a:pt x="626" y="793"/>
                </a:lnTo>
                <a:lnTo>
                  <a:pt x="626" y="793"/>
                </a:lnTo>
                <a:lnTo>
                  <a:pt x="626" y="793"/>
                </a:lnTo>
                <a:lnTo>
                  <a:pt x="624" y="799"/>
                </a:lnTo>
                <a:lnTo>
                  <a:pt x="620" y="806"/>
                </a:lnTo>
                <a:lnTo>
                  <a:pt x="620" y="806"/>
                </a:lnTo>
                <a:lnTo>
                  <a:pt x="614" y="808"/>
                </a:lnTo>
                <a:lnTo>
                  <a:pt x="608" y="810"/>
                </a:lnTo>
                <a:lnTo>
                  <a:pt x="602" y="808"/>
                </a:lnTo>
                <a:lnTo>
                  <a:pt x="596" y="804"/>
                </a:lnTo>
                <a:lnTo>
                  <a:pt x="545" y="741"/>
                </a:lnTo>
                <a:lnTo>
                  <a:pt x="492" y="808"/>
                </a:lnTo>
                <a:lnTo>
                  <a:pt x="492" y="808"/>
                </a:lnTo>
                <a:lnTo>
                  <a:pt x="486" y="812"/>
                </a:lnTo>
                <a:lnTo>
                  <a:pt x="478" y="814"/>
                </a:lnTo>
                <a:lnTo>
                  <a:pt x="478" y="814"/>
                </a:lnTo>
                <a:lnTo>
                  <a:pt x="472" y="814"/>
                </a:lnTo>
                <a:lnTo>
                  <a:pt x="468" y="810"/>
                </a:lnTo>
                <a:lnTo>
                  <a:pt x="464" y="804"/>
                </a:lnTo>
                <a:lnTo>
                  <a:pt x="462" y="797"/>
                </a:lnTo>
                <a:lnTo>
                  <a:pt x="462" y="721"/>
                </a:lnTo>
                <a:lnTo>
                  <a:pt x="39" y="721"/>
                </a:lnTo>
                <a:lnTo>
                  <a:pt x="39" y="721"/>
                </a:lnTo>
                <a:lnTo>
                  <a:pt x="31" y="719"/>
                </a:lnTo>
                <a:lnTo>
                  <a:pt x="23" y="716"/>
                </a:lnTo>
                <a:lnTo>
                  <a:pt x="17" y="712"/>
                </a:lnTo>
                <a:lnTo>
                  <a:pt x="11" y="708"/>
                </a:lnTo>
                <a:lnTo>
                  <a:pt x="7" y="702"/>
                </a:lnTo>
                <a:lnTo>
                  <a:pt x="3" y="696"/>
                </a:lnTo>
                <a:lnTo>
                  <a:pt x="0" y="690"/>
                </a:lnTo>
                <a:lnTo>
                  <a:pt x="0" y="682"/>
                </a:lnTo>
                <a:lnTo>
                  <a:pt x="0" y="164"/>
                </a:lnTo>
                <a:lnTo>
                  <a:pt x="0" y="164"/>
                </a:lnTo>
                <a:lnTo>
                  <a:pt x="0" y="156"/>
                </a:lnTo>
                <a:lnTo>
                  <a:pt x="3" y="150"/>
                </a:lnTo>
                <a:lnTo>
                  <a:pt x="9" y="138"/>
                </a:lnTo>
                <a:lnTo>
                  <a:pt x="21" y="129"/>
                </a:lnTo>
                <a:lnTo>
                  <a:pt x="27" y="127"/>
                </a:lnTo>
                <a:lnTo>
                  <a:pt x="33" y="125"/>
                </a:lnTo>
                <a:lnTo>
                  <a:pt x="33" y="75"/>
                </a:lnTo>
                <a:lnTo>
                  <a:pt x="33" y="75"/>
                </a:lnTo>
                <a:lnTo>
                  <a:pt x="33" y="67"/>
                </a:lnTo>
                <a:lnTo>
                  <a:pt x="37" y="61"/>
                </a:lnTo>
                <a:lnTo>
                  <a:pt x="43" y="55"/>
                </a:lnTo>
                <a:lnTo>
                  <a:pt x="49" y="51"/>
                </a:lnTo>
                <a:lnTo>
                  <a:pt x="49" y="51"/>
                </a:lnTo>
                <a:lnTo>
                  <a:pt x="75" y="38"/>
                </a:lnTo>
                <a:lnTo>
                  <a:pt x="102" y="26"/>
                </a:lnTo>
                <a:lnTo>
                  <a:pt x="128" y="18"/>
                </a:lnTo>
                <a:lnTo>
                  <a:pt x="154" y="10"/>
                </a:lnTo>
                <a:lnTo>
                  <a:pt x="181" y="6"/>
                </a:lnTo>
                <a:lnTo>
                  <a:pt x="207" y="2"/>
                </a:lnTo>
                <a:lnTo>
                  <a:pt x="233" y="0"/>
                </a:lnTo>
                <a:lnTo>
                  <a:pt x="260" y="0"/>
                </a:lnTo>
                <a:lnTo>
                  <a:pt x="260" y="0"/>
                </a:lnTo>
                <a:lnTo>
                  <a:pt x="284" y="0"/>
                </a:lnTo>
                <a:lnTo>
                  <a:pt x="308" y="2"/>
                </a:lnTo>
                <a:lnTo>
                  <a:pt x="332" y="6"/>
                </a:lnTo>
                <a:lnTo>
                  <a:pt x="357" y="12"/>
                </a:lnTo>
                <a:lnTo>
                  <a:pt x="381" y="18"/>
                </a:lnTo>
                <a:lnTo>
                  <a:pt x="403" y="26"/>
                </a:lnTo>
                <a:lnTo>
                  <a:pt x="452" y="46"/>
                </a:lnTo>
                <a:lnTo>
                  <a:pt x="452" y="46"/>
                </a:lnTo>
                <a:lnTo>
                  <a:pt x="476" y="34"/>
                </a:lnTo>
                <a:lnTo>
                  <a:pt x="503" y="24"/>
                </a:lnTo>
                <a:lnTo>
                  <a:pt x="527" y="16"/>
                </a:lnTo>
                <a:lnTo>
                  <a:pt x="553" y="10"/>
                </a:lnTo>
                <a:lnTo>
                  <a:pt x="577" y="4"/>
                </a:lnTo>
                <a:lnTo>
                  <a:pt x="604" y="2"/>
                </a:lnTo>
                <a:lnTo>
                  <a:pt x="628" y="0"/>
                </a:lnTo>
                <a:lnTo>
                  <a:pt x="652" y="0"/>
                </a:lnTo>
                <a:lnTo>
                  <a:pt x="652" y="0"/>
                </a:lnTo>
                <a:lnTo>
                  <a:pt x="679" y="0"/>
                </a:lnTo>
                <a:lnTo>
                  <a:pt x="705" y="4"/>
                </a:lnTo>
                <a:lnTo>
                  <a:pt x="729" y="8"/>
                </a:lnTo>
                <a:lnTo>
                  <a:pt x="756" y="14"/>
                </a:lnTo>
                <a:lnTo>
                  <a:pt x="780" y="20"/>
                </a:lnTo>
                <a:lnTo>
                  <a:pt x="806" y="28"/>
                </a:lnTo>
                <a:lnTo>
                  <a:pt x="830" y="38"/>
                </a:lnTo>
                <a:lnTo>
                  <a:pt x="855" y="51"/>
                </a:lnTo>
                <a:lnTo>
                  <a:pt x="855" y="51"/>
                </a:lnTo>
                <a:lnTo>
                  <a:pt x="863" y="55"/>
                </a:lnTo>
                <a:lnTo>
                  <a:pt x="867" y="61"/>
                </a:lnTo>
                <a:lnTo>
                  <a:pt x="869" y="67"/>
                </a:lnTo>
                <a:lnTo>
                  <a:pt x="871" y="75"/>
                </a:lnTo>
                <a:lnTo>
                  <a:pt x="871" y="75"/>
                </a:lnTo>
                <a:lnTo>
                  <a:pt x="871" y="125"/>
                </a:lnTo>
                <a:lnTo>
                  <a:pt x="871" y="125"/>
                </a:lnTo>
                <a:close/>
                <a:moveTo>
                  <a:pt x="626" y="557"/>
                </a:moveTo>
                <a:lnTo>
                  <a:pt x="626" y="557"/>
                </a:lnTo>
                <a:lnTo>
                  <a:pt x="652" y="557"/>
                </a:lnTo>
                <a:lnTo>
                  <a:pt x="652" y="557"/>
                </a:lnTo>
                <a:lnTo>
                  <a:pt x="695" y="559"/>
                </a:lnTo>
                <a:lnTo>
                  <a:pt x="735" y="567"/>
                </a:lnTo>
                <a:lnTo>
                  <a:pt x="776" y="577"/>
                </a:lnTo>
                <a:lnTo>
                  <a:pt x="816" y="593"/>
                </a:lnTo>
                <a:lnTo>
                  <a:pt x="816" y="91"/>
                </a:lnTo>
                <a:lnTo>
                  <a:pt x="816" y="91"/>
                </a:lnTo>
                <a:lnTo>
                  <a:pt x="776" y="75"/>
                </a:lnTo>
                <a:lnTo>
                  <a:pt x="735" y="63"/>
                </a:lnTo>
                <a:lnTo>
                  <a:pt x="693" y="55"/>
                </a:lnTo>
                <a:lnTo>
                  <a:pt x="652" y="53"/>
                </a:lnTo>
                <a:lnTo>
                  <a:pt x="652" y="53"/>
                </a:lnTo>
                <a:lnTo>
                  <a:pt x="626" y="53"/>
                </a:lnTo>
                <a:lnTo>
                  <a:pt x="626" y="557"/>
                </a:lnTo>
                <a:lnTo>
                  <a:pt x="626" y="557"/>
                </a:lnTo>
                <a:close/>
                <a:moveTo>
                  <a:pt x="260" y="53"/>
                </a:moveTo>
                <a:lnTo>
                  <a:pt x="260" y="53"/>
                </a:lnTo>
                <a:lnTo>
                  <a:pt x="237" y="53"/>
                </a:lnTo>
                <a:lnTo>
                  <a:pt x="217" y="55"/>
                </a:lnTo>
                <a:lnTo>
                  <a:pt x="195" y="57"/>
                </a:lnTo>
                <a:lnTo>
                  <a:pt x="173" y="61"/>
                </a:lnTo>
                <a:lnTo>
                  <a:pt x="152" y="67"/>
                </a:lnTo>
                <a:lnTo>
                  <a:pt x="130" y="73"/>
                </a:lnTo>
                <a:lnTo>
                  <a:pt x="108" y="81"/>
                </a:lnTo>
                <a:lnTo>
                  <a:pt x="85" y="91"/>
                </a:lnTo>
                <a:lnTo>
                  <a:pt x="85" y="593"/>
                </a:lnTo>
                <a:lnTo>
                  <a:pt x="85" y="593"/>
                </a:lnTo>
                <a:lnTo>
                  <a:pt x="108" y="583"/>
                </a:lnTo>
                <a:lnTo>
                  <a:pt x="130" y="575"/>
                </a:lnTo>
                <a:lnTo>
                  <a:pt x="152" y="569"/>
                </a:lnTo>
                <a:lnTo>
                  <a:pt x="173" y="565"/>
                </a:lnTo>
                <a:lnTo>
                  <a:pt x="195" y="561"/>
                </a:lnTo>
                <a:lnTo>
                  <a:pt x="217" y="557"/>
                </a:lnTo>
                <a:lnTo>
                  <a:pt x="260" y="557"/>
                </a:lnTo>
                <a:lnTo>
                  <a:pt x="260" y="557"/>
                </a:lnTo>
                <a:lnTo>
                  <a:pt x="302" y="559"/>
                </a:lnTo>
                <a:lnTo>
                  <a:pt x="343" y="567"/>
                </a:lnTo>
                <a:lnTo>
                  <a:pt x="383" y="577"/>
                </a:lnTo>
                <a:lnTo>
                  <a:pt x="424" y="593"/>
                </a:lnTo>
                <a:lnTo>
                  <a:pt x="424" y="91"/>
                </a:lnTo>
                <a:lnTo>
                  <a:pt x="424" y="91"/>
                </a:lnTo>
                <a:lnTo>
                  <a:pt x="383" y="75"/>
                </a:lnTo>
                <a:lnTo>
                  <a:pt x="343" y="63"/>
                </a:lnTo>
                <a:lnTo>
                  <a:pt x="300" y="55"/>
                </a:lnTo>
                <a:lnTo>
                  <a:pt x="260" y="53"/>
                </a:lnTo>
                <a:lnTo>
                  <a:pt x="260" y="53"/>
                </a:lnTo>
                <a:close/>
              </a:path>
            </a:pathLst>
          </a:custGeom>
          <a:solidFill>
            <a:srgbClr val="3E8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1" name="文本框 60"/>
          <p:cNvSpPr txBox="1"/>
          <p:nvPr/>
        </p:nvSpPr>
        <p:spPr>
          <a:xfrm>
            <a:off x="6832600" y="149225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2" name="文本框 61"/>
          <p:cNvSpPr txBox="1"/>
          <p:nvPr/>
        </p:nvSpPr>
        <p:spPr>
          <a:xfrm>
            <a:off x="6832600" y="4867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3" name="文本框 62"/>
          <p:cNvSpPr txBox="1"/>
          <p:nvPr/>
        </p:nvSpPr>
        <p:spPr>
          <a:xfrm>
            <a:off x="6832600" y="269494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4" name="文本框 63"/>
          <p:cNvSpPr txBox="1"/>
          <p:nvPr/>
        </p:nvSpPr>
        <p:spPr>
          <a:xfrm>
            <a:off x="6832600" y="38893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grpSp>
        <p:nvGrpSpPr>
          <p:cNvPr id="9" name="组合 8"/>
          <p:cNvGrpSpPr/>
          <p:nvPr/>
        </p:nvGrpSpPr>
        <p:grpSpPr>
          <a:xfrm>
            <a:off x="6120130" y="2613025"/>
            <a:ext cx="586740" cy="586740"/>
            <a:chOff x="1698" y="3659"/>
            <a:chExt cx="1160" cy="1160"/>
          </a:xfrm>
        </p:grpSpPr>
        <p:sp>
          <p:nvSpPr>
            <p:cNvPr id="10" name="椭圆 9"/>
            <p:cNvSpPr/>
            <p:nvPr/>
          </p:nvSpPr>
          <p:spPr>
            <a:xfrm>
              <a:off x="1698" y="3659"/>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6120130" y="1438910"/>
            <a:ext cx="586740" cy="586740"/>
            <a:chOff x="1733" y="2211"/>
            <a:chExt cx="1160" cy="1160"/>
          </a:xfrm>
        </p:grpSpPr>
        <p:sp>
          <p:nvSpPr>
            <p:cNvPr id="15" name="椭圆 14"/>
            <p:cNvSpPr/>
            <p:nvPr/>
          </p:nvSpPr>
          <p:spPr>
            <a:xfrm>
              <a:off x="1733" y="2211"/>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4" name="组合 23"/>
          <p:cNvGrpSpPr/>
          <p:nvPr/>
        </p:nvGrpSpPr>
        <p:grpSpPr>
          <a:xfrm>
            <a:off x="6120130" y="3721735"/>
            <a:ext cx="586740" cy="586740"/>
            <a:chOff x="1648" y="5039"/>
            <a:chExt cx="1160" cy="1160"/>
          </a:xfrm>
        </p:grpSpPr>
        <p:sp>
          <p:nvSpPr>
            <p:cNvPr id="25" name="椭圆 24"/>
            <p:cNvSpPr/>
            <p:nvPr/>
          </p:nvSpPr>
          <p:spPr>
            <a:xfrm>
              <a:off x="1648" y="5039"/>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grpSp>
        <p:nvGrpSpPr>
          <p:cNvPr id="28" name="组合 27"/>
          <p:cNvGrpSpPr/>
          <p:nvPr/>
        </p:nvGrpSpPr>
        <p:grpSpPr>
          <a:xfrm>
            <a:off x="6106795" y="4836795"/>
            <a:ext cx="586740" cy="586740"/>
            <a:chOff x="1679" y="6488"/>
            <a:chExt cx="1160" cy="1160"/>
          </a:xfrm>
        </p:grpSpPr>
        <p:sp>
          <p:nvSpPr>
            <p:cNvPr id="29" name="椭圆 28"/>
            <p:cNvSpPr/>
            <p:nvPr/>
          </p:nvSpPr>
          <p:spPr>
            <a:xfrm>
              <a:off x="1679" y="6488"/>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48" name="组合 30"/>
          <p:cNvGrpSpPr/>
          <p:nvPr/>
        </p:nvGrpSpPr>
        <p:grpSpPr>
          <a:xfrm>
            <a:off x="1912620" y="2084705"/>
            <a:ext cx="1126490" cy="1070610"/>
            <a:chOff x="0" y="0"/>
            <a:chExt cx="831692" cy="792088"/>
          </a:xfrm>
        </p:grpSpPr>
        <p:sp>
          <p:nvSpPr>
            <p:cNvPr id="9239" name="正五边形 5"/>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40" name="Freeform 72"/>
            <p:cNvSpPr>
              <a:spLocks noEditPoints="1"/>
            </p:cNvSpPr>
            <p:nvPr/>
          </p:nvSpPr>
          <p:spPr>
            <a:xfrm>
              <a:off x="194807" y="196084"/>
              <a:ext cx="485110" cy="485984"/>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2" name="组合 12"/>
          <p:cNvGrpSpPr/>
          <p:nvPr/>
        </p:nvGrpSpPr>
        <p:grpSpPr>
          <a:xfrm>
            <a:off x="8936355" y="3718560"/>
            <a:ext cx="1126490" cy="1070610"/>
            <a:chOff x="0" y="0"/>
            <a:chExt cx="831692" cy="792088"/>
          </a:xfrm>
        </p:grpSpPr>
        <p:sp>
          <p:nvSpPr>
            <p:cNvPr id="9237" name="正五边形 10"/>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8" name="Freeform 13"/>
            <p:cNvSpPr>
              <a:spLocks noEditPoints="1"/>
            </p:cNvSpPr>
            <p:nvPr/>
          </p:nvSpPr>
          <p:spPr>
            <a:xfrm>
              <a:off x="284457" y="207649"/>
              <a:ext cx="262778" cy="484369"/>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5" name="组合 16"/>
          <p:cNvGrpSpPr/>
          <p:nvPr/>
        </p:nvGrpSpPr>
        <p:grpSpPr>
          <a:xfrm>
            <a:off x="6595110" y="2143125"/>
            <a:ext cx="1126490" cy="1073150"/>
            <a:chOff x="0" y="0"/>
            <a:chExt cx="831692" cy="792088"/>
          </a:xfrm>
        </p:grpSpPr>
        <p:sp>
          <p:nvSpPr>
            <p:cNvPr id="9235" name="正五边形 9"/>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6" name="Freeform 78"/>
            <p:cNvSpPr>
              <a:spLocks noEditPoints="1"/>
            </p:cNvSpPr>
            <p:nvPr/>
          </p:nvSpPr>
          <p:spPr>
            <a:xfrm>
              <a:off x="221768" y="250987"/>
              <a:ext cx="409671" cy="40956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8" name="组合 17"/>
          <p:cNvGrpSpPr/>
          <p:nvPr/>
        </p:nvGrpSpPr>
        <p:grpSpPr>
          <a:xfrm>
            <a:off x="4237990" y="3718560"/>
            <a:ext cx="1126490" cy="1070610"/>
            <a:chOff x="0" y="0"/>
            <a:chExt cx="831692" cy="792088"/>
          </a:xfrm>
        </p:grpSpPr>
        <p:sp>
          <p:nvSpPr>
            <p:cNvPr id="9233" name="正五边形 8"/>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4" name="Freeform 77"/>
            <p:cNvSpPr>
              <a:spLocks noEditPoints="1"/>
            </p:cNvSpPr>
            <p:nvPr/>
          </p:nvSpPr>
          <p:spPr>
            <a:xfrm>
              <a:off x="172291" y="282760"/>
              <a:ext cx="487109" cy="33414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w="9525">
              <a:solidFill>
                <a:schemeClr val="bg1"/>
              </a:solidFill>
            </a:ln>
          </p:spPr>
          <p:txBody>
            <a:bodyPr/>
            <a:lstStyle/>
            <a:p>
              <a:endParaRPr lang="zh-CN" altLang="en-US">
                <a:solidFill>
                  <a:schemeClr val="tx1">
                    <a:lumMod val="65000"/>
                    <a:lumOff val="35000"/>
                  </a:schemeClr>
                </a:solidFill>
              </a:endParaRPr>
            </a:p>
          </p:txBody>
        </p:sp>
      </p:grpSp>
      <p:cxnSp>
        <p:nvCxnSpPr>
          <p:cNvPr id="6162" name="直接连接符 19"/>
          <p:cNvCxnSpPr/>
          <p:nvPr/>
        </p:nvCxnSpPr>
        <p:spPr>
          <a:xfrm>
            <a:off x="2824480" y="3155315"/>
            <a:ext cx="1413510" cy="972185"/>
          </a:xfrm>
          <a:prstGeom prst="line">
            <a:avLst/>
          </a:prstGeom>
          <a:ln w="9525" cap="flat" cmpd="sng">
            <a:solidFill>
              <a:srgbClr val="A67346"/>
            </a:solidFill>
            <a:prstDash val="dash"/>
            <a:headEnd type="none" w="med" len="med"/>
            <a:tailEnd type="none" w="med" len="med"/>
          </a:ln>
        </p:spPr>
      </p:cxnSp>
      <p:cxnSp>
        <p:nvCxnSpPr>
          <p:cNvPr id="6163" name="直接连接符 21"/>
          <p:cNvCxnSpPr/>
          <p:nvPr/>
        </p:nvCxnSpPr>
        <p:spPr>
          <a:xfrm flipH="1">
            <a:off x="5364480" y="3215640"/>
            <a:ext cx="1445895" cy="911225"/>
          </a:xfrm>
          <a:prstGeom prst="line">
            <a:avLst/>
          </a:prstGeom>
          <a:ln w="9525" cap="flat" cmpd="sng">
            <a:solidFill>
              <a:srgbClr val="3E8F84"/>
            </a:solidFill>
            <a:prstDash val="dash"/>
            <a:headEnd type="none" w="med" len="med"/>
            <a:tailEnd type="none" w="med" len="med"/>
          </a:ln>
        </p:spPr>
      </p:cxnSp>
      <p:cxnSp>
        <p:nvCxnSpPr>
          <p:cNvPr id="6164" name="直接连接符 24"/>
          <p:cNvCxnSpPr/>
          <p:nvPr/>
        </p:nvCxnSpPr>
        <p:spPr>
          <a:xfrm flipH="1" flipV="1">
            <a:off x="7506335" y="3215640"/>
            <a:ext cx="1429385" cy="911225"/>
          </a:xfrm>
          <a:prstGeom prst="line">
            <a:avLst/>
          </a:prstGeom>
          <a:ln w="9525" cap="flat" cmpd="sng">
            <a:solidFill>
              <a:srgbClr val="3E8F84"/>
            </a:solidFill>
            <a:prstDash val="dash"/>
            <a:headEnd type="none" w="med" len="med"/>
            <a:tailEnd type="none" w="med" len="med"/>
          </a:ln>
        </p:spPr>
      </p:cxnSp>
      <p:sp>
        <p:nvSpPr>
          <p:cNvPr id="61" name="文本框 60"/>
          <p:cNvSpPr txBox="1"/>
          <p:nvPr/>
        </p:nvSpPr>
        <p:spPr>
          <a:xfrm>
            <a:off x="924560"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8" name="文本框 7"/>
          <p:cNvSpPr txBox="1"/>
          <p:nvPr/>
        </p:nvSpPr>
        <p:spPr>
          <a:xfrm>
            <a:off x="5735955"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9" name="文本框 8"/>
          <p:cNvSpPr txBox="1"/>
          <p:nvPr/>
        </p:nvSpPr>
        <p:spPr>
          <a:xfrm>
            <a:off x="8170545" y="264731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10" name="文本框 9"/>
          <p:cNvSpPr txBox="1"/>
          <p:nvPr/>
        </p:nvSpPr>
        <p:spPr>
          <a:xfrm>
            <a:off x="3333750" y="2590800"/>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520885" y="1051350"/>
            <a:ext cx="5416158" cy="4513882"/>
            <a:chOff x="8373" y="1249"/>
            <a:chExt cx="9173" cy="7644"/>
          </a:xfrm>
        </p:grpSpPr>
        <p:sp>
          <p:nvSpPr>
            <p:cNvPr id="5" name="六边形 4"/>
            <p:cNvSpPr/>
            <p:nvPr/>
          </p:nvSpPr>
          <p:spPr>
            <a:xfrm>
              <a:off x="8373" y="2830"/>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六边形 3"/>
            <p:cNvSpPr/>
            <p:nvPr/>
          </p:nvSpPr>
          <p:spPr>
            <a:xfrm>
              <a:off x="11240" y="1249"/>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六边形 7"/>
            <p:cNvSpPr/>
            <p:nvPr/>
          </p:nvSpPr>
          <p:spPr>
            <a:xfrm>
              <a:off x="14107" y="2797"/>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六边形 8"/>
            <p:cNvSpPr/>
            <p:nvPr/>
          </p:nvSpPr>
          <p:spPr>
            <a:xfrm>
              <a:off x="14107" y="5928"/>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 28"/>
            <p:cNvGrpSpPr/>
            <p:nvPr/>
          </p:nvGrpSpPr>
          <p:grpSpPr>
            <a:xfrm>
              <a:off x="10915" y="6370"/>
              <a:ext cx="1701" cy="1791"/>
              <a:chOff x="5107213" y="2850599"/>
              <a:chExt cx="749300" cy="788988"/>
            </a:xfrm>
            <a:solidFill>
              <a:srgbClr val="A67346"/>
            </a:solidFill>
          </p:grpSpPr>
          <p:sp>
            <p:nvSpPr>
              <p:cNvPr id="10" name="Freeform 183"/>
              <p:cNvSpPr/>
              <p:nvPr/>
            </p:nvSpPr>
            <p:spPr bwMode="auto">
              <a:xfrm>
                <a:off x="5316763" y="2850599"/>
                <a:ext cx="330200" cy="385763"/>
              </a:xfrm>
              <a:custGeom>
                <a:avLst/>
                <a:gdLst>
                  <a:gd name="T0" fmla="*/ 104 w 208"/>
                  <a:gd name="T1" fmla="*/ 0 h 243"/>
                  <a:gd name="T2" fmla="*/ 128 w 208"/>
                  <a:gd name="T3" fmla="*/ 3 h 243"/>
                  <a:gd name="T4" fmla="*/ 150 w 208"/>
                  <a:gd name="T5" fmla="*/ 11 h 243"/>
                  <a:gd name="T6" fmla="*/ 170 w 208"/>
                  <a:gd name="T7" fmla="*/ 24 h 243"/>
                  <a:gd name="T8" fmla="*/ 186 w 208"/>
                  <a:gd name="T9" fmla="*/ 41 h 243"/>
                  <a:gd name="T10" fmla="*/ 198 w 208"/>
                  <a:gd name="T11" fmla="*/ 62 h 243"/>
                  <a:gd name="T12" fmla="*/ 205 w 208"/>
                  <a:gd name="T13" fmla="*/ 86 h 243"/>
                  <a:gd name="T14" fmla="*/ 208 w 208"/>
                  <a:gd name="T15" fmla="*/ 113 h 243"/>
                  <a:gd name="T16" fmla="*/ 205 w 208"/>
                  <a:gd name="T17" fmla="*/ 141 h 243"/>
                  <a:gd name="T18" fmla="*/ 198 w 208"/>
                  <a:gd name="T19" fmla="*/ 168 h 243"/>
                  <a:gd name="T20" fmla="*/ 186 w 208"/>
                  <a:gd name="T21" fmla="*/ 191 h 243"/>
                  <a:gd name="T22" fmla="*/ 170 w 208"/>
                  <a:gd name="T23" fmla="*/ 212 h 243"/>
                  <a:gd name="T24" fmla="*/ 150 w 208"/>
                  <a:gd name="T25" fmla="*/ 228 h 243"/>
                  <a:gd name="T26" fmla="*/ 128 w 208"/>
                  <a:gd name="T27" fmla="*/ 239 h 243"/>
                  <a:gd name="T28" fmla="*/ 104 w 208"/>
                  <a:gd name="T29" fmla="*/ 243 h 243"/>
                  <a:gd name="T30" fmla="*/ 80 w 208"/>
                  <a:gd name="T31" fmla="*/ 239 h 243"/>
                  <a:gd name="T32" fmla="*/ 58 w 208"/>
                  <a:gd name="T33" fmla="*/ 228 h 243"/>
                  <a:gd name="T34" fmla="*/ 39 w 208"/>
                  <a:gd name="T35" fmla="*/ 212 h 243"/>
                  <a:gd name="T36" fmla="*/ 22 w 208"/>
                  <a:gd name="T37" fmla="*/ 191 h 243"/>
                  <a:gd name="T38" fmla="*/ 10 w 208"/>
                  <a:gd name="T39" fmla="*/ 168 h 243"/>
                  <a:gd name="T40" fmla="*/ 2 w 208"/>
                  <a:gd name="T41" fmla="*/ 141 h 243"/>
                  <a:gd name="T42" fmla="*/ 0 w 208"/>
                  <a:gd name="T43" fmla="*/ 113 h 243"/>
                  <a:gd name="T44" fmla="*/ 2 w 208"/>
                  <a:gd name="T45" fmla="*/ 86 h 243"/>
                  <a:gd name="T46" fmla="*/ 10 w 208"/>
                  <a:gd name="T47" fmla="*/ 62 h 243"/>
                  <a:gd name="T48" fmla="*/ 22 w 208"/>
                  <a:gd name="T49" fmla="*/ 41 h 243"/>
                  <a:gd name="T50" fmla="*/ 39 w 208"/>
                  <a:gd name="T51" fmla="*/ 24 h 243"/>
                  <a:gd name="T52" fmla="*/ 58 w 208"/>
                  <a:gd name="T53" fmla="*/ 11 h 243"/>
                  <a:gd name="T54" fmla="*/ 80 w 208"/>
                  <a:gd name="T55" fmla="*/ 3 h 243"/>
                  <a:gd name="T56" fmla="*/ 104 w 208"/>
                  <a:gd name="T5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43">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1" name="Freeform 184"/>
              <p:cNvSpPr/>
              <p:nvPr/>
            </p:nvSpPr>
            <p:spPr bwMode="auto">
              <a:xfrm>
                <a:off x="5107213" y="3268112"/>
                <a:ext cx="749300" cy="371475"/>
              </a:xfrm>
              <a:custGeom>
                <a:avLst/>
                <a:gdLst>
                  <a:gd name="T0" fmla="*/ 169 w 472"/>
                  <a:gd name="T1" fmla="*/ 0 h 234"/>
                  <a:gd name="T2" fmla="*/ 235 w 472"/>
                  <a:gd name="T3" fmla="*/ 197 h 234"/>
                  <a:gd name="T4" fmla="*/ 303 w 472"/>
                  <a:gd name="T5" fmla="*/ 0 h 234"/>
                  <a:gd name="T6" fmla="*/ 335 w 472"/>
                  <a:gd name="T7" fmla="*/ 2 h 234"/>
                  <a:gd name="T8" fmla="*/ 363 w 472"/>
                  <a:gd name="T9" fmla="*/ 11 h 234"/>
                  <a:gd name="T10" fmla="*/ 388 w 472"/>
                  <a:gd name="T11" fmla="*/ 26 h 234"/>
                  <a:gd name="T12" fmla="*/ 410 w 472"/>
                  <a:gd name="T13" fmla="*/ 44 h 234"/>
                  <a:gd name="T14" fmla="*/ 429 w 472"/>
                  <a:gd name="T15" fmla="*/ 68 h 234"/>
                  <a:gd name="T16" fmla="*/ 444 w 472"/>
                  <a:gd name="T17" fmla="*/ 96 h 234"/>
                  <a:gd name="T18" fmla="*/ 456 w 472"/>
                  <a:gd name="T19" fmla="*/ 126 h 234"/>
                  <a:gd name="T20" fmla="*/ 465 w 472"/>
                  <a:gd name="T21" fmla="*/ 161 h 234"/>
                  <a:gd name="T22" fmla="*/ 471 w 472"/>
                  <a:gd name="T23" fmla="*/ 196 h 234"/>
                  <a:gd name="T24" fmla="*/ 472 w 472"/>
                  <a:gd name="T25" fmla="*/ 234 h 234"/>
                  <a:gd name="T26" fmla="*/ 0 w 472"/>
                  <a:gd name="T27" fmla="*/ 234 h 234"/>
                  <a:gd name="T28" fmla="*/ 2 w 472"/>
                  <a:gd name="T29" fmla="*/ 196 h 234"/>
                  <a:gd name="T30" fmla="*/ 8 w 472"/>
                  <a:gd name="T31" fmla="*/ 161 h 234"/>
                  <a:gd name="T32" fmla="*/ 16 w 472"/>
                  <a:gd name="T33" fmla="*/ 126 h 234"/>
                  <a:gd name="T34" fmla="*/ 29 w 472"/>
                  <a:gd name="T35" fmla="*/ 96 h 234"/>
                  <a:gd name="T36" fmla="*/ 43 w 472"/>
                  <a:gd name="T37" fmla="*/ 68 h 234"/>
                  <a:gd name="T38" fmla="*/ 63 w 472"/>
                  <a:gd name="T39" fmla="*/ 44 h 234"/>
                  <a:gd name="T40" fmla="*/ 84 w 472"/>
                  <a:gd name="T41" fmla="*/ 26 h 234"/>
                  <a:gd name="T42" fmla="*/ 109 w 472"/>
                  <a:gd name="T43" fmla="*/ 11 h 234"/>
                  <a:gd name="T44" fmla="*/ 138 w 472"/>
                  <a:gd name="T45" fmla="*/ 2 h 234"/>
                  <a:gd name="T46" fmla="*/ 169 w 472"/>
                  <a:gd name="T4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34">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2" name="Freeform 185"/>
              <p:cNvSpPr/>
              <p:nvPr/>
            </p:nvSpPr>
            <p:spPr bwMode="auto">
              <a:xfrm>
                <a:off x="5424713" y="3264937"/>
                <a:ext cx="114300" cy="236538"/>
              </a:xfrm>
              <a:custGeom>
                <a:avLst/>
                <a:gdLst>
                  <a:gd name="T0" fmla="*/ 36 w 72"/>
                  <a:gd name="T1" fmla="*/ 0 h 149"/>
                  <a:gd name="T2" fmla="*/ 72 w 72"/>
                  <a:gd name="T3" fmla="*/ 37 h 149"/>
                  <a:gd name="T4" fmla="*/ 36 w 72"/>
                  <a:gd name="T5" fmla="*/ 149 h 149"/>
                  <a:gd name="T6" fmla="*/ 0 w 72"/>
                  <a:gd name="T7" fmla="*/ 37 h 149"/>
                  <a:gd name="T8" fmla="*/ 36 w 72"/>
                  <a:gd name="T9" fmla="*/ 0 h 149"/>
                </a:gdLst>
                <a:ahLst/>
                <a:cxnLst>
                  <a:cxn ang="0">
                    <a:pos x="T0" y="T1"/>
                  </a:cxn>
                  <a:cxn ang="0">
                    <a:pos x="T2" y="T3"/>
                  </a:cxn>
                  <a:cxn ang="0">
                    <a:pos x="T4" y="T5"/>
                  </a:cxn>
                  <a:cxn ang="0">
                    <a:pos x="T6" y="T7"/>
                  </a:cxn>
                  <a:cxn ang="0">
                    <a:pos x="T8" y="T9"/>
                  </a:cxn>
                </a:cxnLst>
                <a:rect l="0" t="0" r="r" b="b"/>
                <a:pathLst>
                  <a:path w="72" h="149">
                    <a:moveTo>
                      <a:pt x="36" y="0"/>
                    </a:moveTo>
                    <a:lnTo>
                      <a:pt x="72" y="37"/>
                    </a:lnTo>
                    <a:lnTo>
                      <a:pt x="36" y="149"/>
                    </a:lnTo>
                    <a:lnTo>
                      <a:pt x="0" y="37"/>
                    </a:lnTo>
                    <a:lnTo>
                      <a:pt x="36"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3" name="Freeform 186"/>
            <p:cNvSpPr/>
            <p:nvPr/>
          </p:nvSpPr>
          <p:spPr bwMode="auto">
            <a:xfrm>
              <a:off x="12068" y="4973"/>
              <a:ext cx="1929" cy="1772"/>
            </a:xfrm>
            <a:custGeom>
              <a:avLst/>
              <a:gdLst>
                <a:gd name="T0" fmla="*/ 197 w 392"/>
                <a:gd name="T1" fmla="*/ 0 h 360"/>
                <a:gd name="T2" fmla="*/ 237 w 392"/>
                <a:gd name="T3" fmla="*/ 4 h 360"/>
                <a:gd name="T4" fmla="*/ 272 w 392"/>
                <a:gd name="T5" fmla="*/ 11 h 360"/>
                <a:gd name="T6" fmla="*/ 306 w 392"/>
                <a:gd name="T7" fmla="*/ 24 h 360"/>
                <a:gd name="T8" fmla="*/ 334 w 392"/>
                <a:gd name="T9" fmla="*/ 40 h 360"/>
                <a:gd name="T10" fmla="*/ 359 w 392"/>
                <a:gd name="T11" fmla="*/ 59 h 360"/>
                <a:gd name="T12" fmla="*/ 376 w 392"/>
                <a:gd name="T13" fmla="*/ 82 h 360"/>
                <a:gd name="T14" fmla="*/ 388 w 392"/>
                <a:gd name="T15" fmla="*/ 106 h 360"/>
                <a:gd name="T16" fmla="*/ 392 w 392"/>
                <a:gd name="T17" fmla="*/ 133 h 360"/>
                <a:gd name="T18" fmla="*/ 388 w 392"/>
                <a:gd name="T19" fmla="*/ 156 h 360"/>
                <a:gd name="T20" fmla="*/ 378 w 392"/>
                <a:gd name="T21" fmla="*/ 178 h 360"/>
                <a:gd name="T22" fmla="*/ 362 w 392"/>
                <a:gd name="T23" fmla="*/ 197 h 360"/>
                <a:gd name="T24" fmla="*/ 341 w 392"/>
                <a:gd name="T25" fmla="*/ 214 h 360"/>
                <a:gd name="T26" fmla="*/ 314 w 392"/>
                <a:gd name="T27" fmla="*/ 228 h 360"/>
                <a:gd name="T28" fmla="*/ 284 w 392"/>
                <a:gd name="T29" fmla="*/ 240 h 360"/>
                <a:gd name="T30" fmla="*/ 250 w 392"/>
                <a:gd name="T31" fmla="*/ 248 h 360"/>
                <a:gd name="T32" fmla="*/ 214 w 392"/>
                <a:gd name="T33" fmla="*/ 253 h 360"/>
                <a:gd name="T34" fmla="*/ 174 w 392"/>
                <a:gd name="T35" fmla="*/ 255 h 360"/>
                <a:gd name="T36" fmla="*/ 167 w 392"/>
                <a:gd name="T37" fmla="*/ 263 h 360"/>
                <a:gd name="T38" fmla="*/ 156 w 392"/>
                <a:gd name="T39" fmla="*/ 273 h 360"/>
                <a:gd name="T40" fmla="*/ 144 w 392"/>
                <a:gd name="T41" fmla="*/ 286 h 360"/>
                <a:gd name="T42" fmla="*/ 131 w 392"/>
                <a:gd name="T43" fmla="*/ 302 h 360"/>
                <a:gd name="T44" fmla="*/ 116 w 392"/>
                <a:gd name="T45" fmla="*/ 319 h 360"/>
                <a:gd name="T46" fmla="*/ 103 w 392"/>
                <a:gd name="T47" fmla="*/ 335 h 360"/>
                <a:gd name="T48" fmla="*/ 91 w 392"/>
                <a:gd name="T49" fmla="*/ 348 h 360"/>
                <a:gd name="T50" fmla="*/ 79 w 392"/>
                <a:gd name="T51" fmla="*/ 360 h 360"/>
                <a:gd name="T52" fmla="*/ 79 w 392"/>
                <a:gd name="T53" fmla="*/ 331 h 360"/>
                <a:gd name="T54" fmla="*/ 79 w 392"/>
                <a:gd name="T55" fmla="*/ 298 h 360"/>
                <a:gd name="T56" fmla="*/ 79 w 392"/>
                <a:gd name="T57" fmla="*/ 267 h 360"/>
                <a:gd name="T58" fmla="*/ 77 w 392"/>
                <a:gd name="T59" fmla="*/ 238 h 360"/>
                <a:gd name="T60" fmla="*/ 50 w 392"/>
                <a:gd name="T61" fmla="*/ 222 h 360"/>
                <a:gd name="T62" fmla="*/ 31 w 392"/>
                <a:gd name="T63" fmla="*/ 202 h 360"/>
                <a:gd name="T64" fmla="*/ 15 w 392"/>
                <a:gd name="T65" fmla="*/ 181 h 360"/>
                <a:gd name="T66" fmla="*/ 4 w 392"/>
                <a:gd name="T67" fmla="*/ 158 h 360"/>
                <a:gd name="T68" fmla="*/ 0 w 392"/>
                <a:gd name="T69" fmla="*/ 133 h 360"/>
                <a:gd name="T70" fmla="*/ 4 w 392"/>
                <a:gd name="T71" fmla="*/ 106 h 360"/>
                <a:gd name="T72" fmla="*/ 16 w 392"/>
                <a:gd name="T73" fmla="*/ 82 h 360"/>
                <a:gd name="T74" fmla="*/ 35 w 392"/>
                <a:gd name="T75" fmla="*/ 59 h 360"/>
                <a:gd name="T76" fmla="*/ 58 w 392"/>
                <a:gd name="T77" fmla="*/ 40 h 360"/>
                <a:gd name="T78" fmla="*/ 87 w 392"/>
                <a:gd name="T79" fmla="*/ 24 h 360"/>
                <a:gd name="T80" fmla="*/ 120 w 392"/>
                <a:gd name="T81" fmla="*/ 11 h 360"/>
                <a:gd name="T82" fmla="*/ 157 w 392"/>
                <a:gd name="T83" fmla="*/ 4 h 360"/>
                <a:gd name="T84" fmla="*/ 197 w 392"/>
                <a:gd name="T8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360">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rgbClr val="3E8F84"/>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nvGrpSpPr>
            <p:cNvPr id="30" name="组 29"/>
            <p:cNvGrpSpPr/>
            <p:nvPr/>
          </p:nvGrpSpPr>
          <p:grpSpPr>
            <a:xfrm>
              <a:off x="12771" y="5204"/>
              <a:ext cx="509" cy="736"/>
              <a:chOff x="5924834" y="2336799"/>
              <a:chExt cx="223999" cy="324160"/>
            </a:xfrm>
          </p:grpSpPr>
          <p:sp>
            <p:nvSpPr>
              <p:cNvPr id="14" name="Freeform 187"/>
              <p:cNvSpPr/>
              <p:nvPr/>
            </p:nvSpPr>
            <p:spPr bwMode="auto">
              <a:xfrm>
                <a:off x="5924834" y="2336799"/>
                <a:ext cx="223999" cy="233104"/>
              </a:xfrm>
              <a:custGeom>
                <a:avLst/>
                <a:gdLst>
                  <a:gd name="T0" fmla="*/ 63 w 123"/>
                  <a:gd name="T1" fmla="*/ 0 h 128"/>
                  <a:gd name="T2" fmla="*/ 79 w 123"/>
                  <a:gd name="T3" fmla="*/ 2 h 128"/>
                  <a:gd name="T4" fmla="*/ 94 w 123"/>
                  <a:gd name="T5" fmla="*/ 7 h 128"/>
                  <a:gd name="T6" fmla="*/ 105 w 123"/>
                  <a:gd name="T7" fmla="*/ 15 h 128"/>
                  <a:gd name="T8" fmla="*/ 115 w 123"/>
                  <a:gd name="T9" fmla="*/ 25 h 128"/>
                  <a:gd name="T10" fmla="*/ 121 w 123"/>
                  <a:gd name="T11" fmla="*/ 39 h 128"/>
                  <a:gd name="T12" fmla="*/ 123 w 123"/>
                  <a:gd name="T13" fmla="*/ 52 h 128"/>
                  <a:gd name="T14" fmla="*/ 120 w 123"/>
                  <a:gd name="T15" fmla="*/ 69 h 128"/>
                  <a:gd name="T16" fmla="*/ 111 w 123"/>
                  <a:gd name="T17" fmla="*/ 85 h 128"/>
                  <a:gd name="T18" fmla="*/ 95 w 123"/>
                  <a:gd name="T19" fmla="*/ 98 h 128"/>
                  <a:gd name="T20" fmla="*/ 88 w 123"/>
                  <a:gd name="T21" fmla="*/ 102 h 128"/>
                  <a:gd name="T22" fmla="*/ 84 w 123"/>
                  <a:gd name="T23" fmla="*/ 106 h 128"/>
                  <a:gd name="T24" fmla="*/ 82 w 123"/>
                  <a:gd name="T25" fmla="*/ 109 h 128"/>
                  <a:gd name="T26" fmla="*/ 79 w 123"/>
                  <a:gd name="T27" fmla="*/ 111 h 128"/>
                  <a:gd name="T28" fmla="*/ 78 w 123"/>
                  <a:gd name="T29" fmla="*/ 115 h 128"/>
                  <a:gd name="T30" fmla="*/ 76 w 123"/>
                  <a:gd name="T31" fmla="*/ 120 h 128"/>
                  <a:gd name="T32" fmla="*/ 76 w 123"/>
                  <a:gd name="T33" fmla="*/ 128 h 128"/>
                  <a:gd name="T34" fmla="*/ 43 w 123"/>
                  <a:gd name="T35" fmla="*/ 128 h 128"/>
                  <a:gd name="T36" fmla="*/ 43 w 123"/>
                  <a:gd name="T37" fmla="*/ 123 h 128"/>
                  <a:gd name="T38" fmla="*/ 45 w 123"/>
                  <a:gd name="T39" fmla="*/ 105 h 128"/>
                  <a:gd name="T40" fmla="*/ 47 w 123"/>
                  <a:gd name="T41" fmla="*/ 94 h 128"/>
                  <a:gd name="T42" fmla="*/ 50 w 123"/>
                  <a:gd name="T43" fmla="*/ 91 h 128"/>
                  <a:gd name="T44" fmla="*/ 54 w 123"/>
                  <a:gd name="T45" fmla="*/ 86 h 128"/>
                  <a:gd name="T46" fmla="*/ 59 w 123"/>
                  <a:gd name="T47" fmla="*/ 82 h 128"/>
                  <a:gd name="T48" fmla="*/ 67 w 123"/>
                  <a:gd name="T49" fmla="*/ 77 h 128"/>
                  <a:gd name="T50" fmla="*/ 71 w 123"/>
                  <a:gd name="T51" fmla="*/ 73 h 128"/>
                  <a:gd name="T52" fmla="*/ 75 w 123"/>
                  <a:gd name="T53" fmla="*/ 69 h 128"/>
                  <a:gd name="T54" fmla="*/ 78 w 123"/>
                  <a:gd name="T55" fmla="*/ 65 h 128"/>
                  <a:gd name="T56" fmla="*/ 80 w 123"/>
                  <a:gd name="T57" fmla="*/ 61 h 128"/>
                  <a:gd name="T58" fmla="*/ 80 w 123"/>
                  <a:gd name="T59" fmla="*/ 57 h 128"/>
                  <a:gd name="T60" fmla="*/ 82 w 123"/>
                  <a:gd name="T61" fmla="*/ 53 h 128"/>
                  <a:gd name="T62" fmla="*/ 80 w 123"/>
                  <a:gd name="T63" fmla="*/ 46 h 128"/>
                  <a:gd name="T64" fmla="*/ 79 w 123"/>
                  <a:gd name="T65" fmla="*/ 41 h 128"/>
                  <a:gd name="T66" fmla="*/ 75 w 123"/>
                  <a:gd name="T67" fmla="*/ 37 h 128"/>
                  <a:gd name="T68" fmla="*/ 71 w 123"/>
                  <a:gd name="T69" fmla="*/ 35 h 128"/>
                  <a:gd name="T70" fmla="*/ 66 w 123"/>
                  <a:gd name="T71" fmla="*/ 33 h 128"/>
                  <a:gd name="T72" fmla="*/ 61 w 123"/>
                  <a:gd name="T73" fmla="*/ 32 h 128"/>
                  <a:gd name="T74" fmla="*/ 50 w 123"/>
                  <a:gd name="T75" fmla="*/ 35 h 128"/>
                  <a:gd name="T76" fmla="*/ 43 w 123"/>
                  <a:gd name="T77" fmla="*/ 40 h 128"/>
                  <a:gd name="T78" fmla="*/ 38 w 123"/>
                  <a:gd name="T79" fmla="*/ 50 h 128"/>
                  <a:gd name="T80" fmla="*/ 36 w 123"/>
                  <a:gd name="T81" fmla="*/ 64 h 128"/>
                  <a:gd name="T82" fmla="*/ 0 w 123"/>
                  <a:gd name="T83" fmla="*/ 60 h 128"/>
                  <a:gd name="T84" fmla="*/ 4 w 123"/>
                  <a:gd name="T85" fmla="*/ 41 h 128"/>
                  <a:gd name="T86" fmla="*/ 12 w 123"/>
                  <a:gd name="T87" fmla="*/ 27 h 128"/>
                  <a:gd name="T88" fmla="*/ 21 w 123"/>
                  <a:gd name="T89" fmla="*/ 15 h 128"/>
                  <a:gd name="T90" fmla="*/ 33 w 123"/>
                  <a:gd name="T91" fmla="*/ 7 h 128"/>
                  <a:gd name="T92" fmla="*/ 47 w 123"/>
                  <a:gd name="T93" fmla="*/ 2 h 128"/>
                  <a:gd name="T94" fmla="*/ 63 w 123"/>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8">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bg1"/>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5" name="Rectangle 188"/>
              <p:cNvSpPr>
                <a:spLocks noChangeArrowheads="1"/>
              </p:cNvSpPr>
              <p:nvPr/>
            </p:nvSpPr>
            <p:spPr bwMode="auto">
              <a:xfrm>
                <a:off x="6003142" y="2591756"/>
                <a:ext cx="72845" cy="69203"/>
              </a:xfrm>
              <a:prstGeom prst="rect">
                <a:avLst/>
              </a:prstGeom>
              <a:solidFill>
                <a:schemeClr val="bg1"/>
              </a:solidFill>
              <a:ln w="0">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8" name="Freeform 113"/>
            <p:cNvSpPr>
              <a:spLocks noChangeAspect="1"/>
            </p:cNvSpPr>
            <p:nvPr/>
          </p:nvSpPr>
          <p:spPr bwMode="auto">
            <a:xfrm>
              <a:off x="15370" y="3313"/>
              <a:ext cx="913" cy="817"/>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19" name="Freeform 197"/>
            <p:cNvSpPr>
              <a:spLocks noChangeAspect="1" noEditPoints="1"/>
            </p:cNvSpPr>
            <p:nvPr/>
          </p:nvSpPr>
          <p:spPr bwMode="auto">
            <a:xfrm>
              <a:off x="15447" y="6440"/>
              <a:ext cx="760" cy="817"/>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0" name="Freeform 234"/>
            <p:cNvSpPr>
              <a:spLocks noChangeAspect="1"/>
            </p:cNvSpPr>
            <p:nvPr/>
          </p:nvSpPr>
          <p:spPr bwMode="auto">
            <a:xfrm>
              <a:off x="12554" y="1735"/>
              <a:ext cx="847" cy="817"/>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1" name="Freeform 224"/>
            <p:cNvSpPr>
              <a:spLocks noChangeAspect="1" noEditPoints="1"/>
            </p:cNvSpPr>
            <p:nvPr/>
          </p:nvSpPr>
          <p:spPr bwMode="auto">
            <a:xfrm>
              <a:off x="9547" y="3277"/>
              <a:ext cx="1075" cy="817"/>
            </a:xfrm>
            <a:custGeom>
              <a:avLst/>
              <a:gdLst>
                <a:gd name="T0" fmla="*/ 67 w 125"/>
                <a:gd name="T1" fmla="*/ 78 h 95"/>
                <a:gd name="T2" fmla="*/ 93 w 125"/>
                <a:gd name="T3" fmla="*/ 80 h 95"/>
                <a:gd name="T4" fmla="*/ 93 w 125"/>
                <a:gd name="T5" fmla="*/ 74 h 95"/>
                <a:gd name="T6" fmla="*/ 44 w 125"/>
                <a:gd name="T7" fmla="*/ 66 h 95"/>
                <a:gd name="T8" fmla="*/ 40 w 125"/>
                <a:gd name="T9" fmla="*/ 69 h 95"/>
                <a:gd name="T10" fmla="*/ 31 w 125"/>
                <a:gd name="T11" fmla="*/ 68 h 95"/>
                <a:gd name="T12" fmla="*/ 27 w 125"/>
                <a:gd name="T13" fmla="*/ 65 h 95"/>
                <a:gd name="T14" fmla="*/ 20 w 125"/>
                <a:gd name="T15" fmla="*/ 70 h 95"/>
                <a:gd name="T16" fmla="*/ 17 w 125"/>
                <a:gd name="T17" fmla="*/ 77 h 95"/>
                <a:gd name="T18" fmla="*/ 51 w 125"/>
                <a:gd name="T19" fmla="*/ 80 h 95"/>
                <a:gd name="T20" fmla="*/ 54 w 125"/>
                <a:gd name="T21" fmla="*/ 76 h 95"/>
                <a:gd name="T22" fmla="*/ 50 w 125"/>
                <a:gd name="T23" fmla="*/ 69 h 95"/>
                <a:gd name="T24" fmla="*/ 69 w 125"/>
                <a:gd name="T25" fmla="*/ 65 h 95"/>
                <a:gd name="T26" fmla="*/ 92 w 125"/>
                <a:gd name="T27" fmla="*/ 69 h 95"/>
                <a:gd name="T28" fmla="*/ 92 w 125"/>
                <a:gd name="T29" fmla="*/ 65 h 95"/>
                <a:gd name="T30" fmla="*/ 67 w 125"/>
                <a:gd name="T31" fmla="*/ 57 h 95"/>
                <a:gd name="T32" fmla="*/ 95 w 125"/>
                <a:gd name="T33" fmla="*/ 59 h 95"/>
                <a:gd name="T34" fmla="*/ 70 w 125"/>
                <a:gd name="T35" fmla="*/ 53 h 95"/>
                <a:gd name="T36" fmla="*/ 67 w 125"/>
                <a:gd name="T37" fmla="*/ 44 h 95"/>
                <a:gd name="T38" fmla="*/ 104 w 125"/>
                <a:gd name="T39" fmla="*/ 48 h 95"/>
                <a:gd name="T40" fmla="*/ 108 w 125"/>
                <a:gd name="T41" fmla="*/ 43 h 95"/>
                <a:gd name="T42" fmla="*/ 36 w 125"/>
                <a:gd name="T43" fmla="*/ 40 h 95"/>
                <a:gd name="T44" fmla="*/ 27 w 125"/>
                <a:gd name="T45" fmla="*/ 52 h 95"/>
                <a:gd name="T46" fmla="*/ 36 w 125"/>
                <a:gd name="T47" fmla="*/ 62 h 95"/>
                <a:gd name="T48" fmla="*/ 45 w 125"/>
                <a:gd name="T49" fmla="*/ 52 h 95"/>
                <a:gd name="T50" fmla="*/ 36 w 125"/>
                <a:gd name="T51" fmla="*/ 40 h 95"/>
                <a:gd name="T52" fmla="*/ 23 w 125"/>
                <a:gd name="T53" fmla="*/ 9 h 95"/>
                <a:gd name="T54" fmla="*/ 27 w 125"/>
                <a:gd name="T55" fmla="*/ 22 h 95"/>
                <a:gd name="T56" fmla="*/ 31 w 125"/>
                <a:gd name="T57" fmla="*/ 18 h 95"/>
                <a:gd name="T58" fmla="*/ 27 w 125"/>
                <a:gd name="T59" fmla="*/ 4 h 95"/>
                <a:gd name="T60" fmla="*/ 96 w 125"/>
                <a:gd name="T61" fmla="*/ 6 h 95"/>
                <a:gd name="T62" fmla="*/ 97 w 125"/>
                <a:gd name="T63" fmla="*/ 22 h 95"/>
                <a:gd name="T64" fmla="*/ 104 w 125"/>
                <a:gd name="T65" fmla="*/ 21 h 95"/>
                <a:gd name="T66" fmla="*/ 101 w 125"/>
                <a:gd name="T67" fmla="*/ 5 h 95"/>
                <a:gd name="T68" fmla="*/ 31 w 125"/>
                <a:gd name="T69" fmla="*/ 0 h 95"/>
                <a:gd name="T70" fmla="*/ 36 w 125"/>
                <a:gd name="T71" fmla="*/ 2 h 95"/>
                <a:gd name="T72" fmla="*/ 38 w 125"/>
                <a:gd name="T73" fmla="*/ 11 h 95"/>
                <a:gd name="T74" fmla="*/ 45 w 125"/>
                <a:gd name="T75" fmla="*/ 13 h 95"/>
                <a:gd name="T76" fmla="*/ 86 w 125"/>
                <a:gd name="T77" fmla="*/ 13 h 95"/>
                <a:gd name="T78" fmla="*/ 91 w 125"/>
                <a:gd name="T79" fmla="*/ 4 h 95"/>
                <a:gd name="T80" fmla="*/ 95 w 125"/>
                <a:gd name="T81" fmla="*/ 0 h 95"/>
                <a:gd name="T82" fmla="*/ 108 w 125"/>
                <a:gd name="T83" fmla="*/ 1 h 95"/>
                <a:gd name="T84" fmla="*/ 109 w 125"/>
                <a:gd name="T85" fmla="*/ 9 h 95"/>
                <a:gd name="T86" fmla="*/ 116 w 125"/>
                <a:gd name="T87" fmla="*/ 13 h 95"/>
                <a:gd name="T88" fmla="*/ 124 w 125"/>
                <a:gd name="T89" fmla="*/ 17 h 95"/>
                <a:gd name="T90" fmla="*/ 125 w 125"/>
                <a:gd name="T91" fmla="*/ 22 h 95"/>
                <a:gd name="T92" fmla="*/ 122 w 125"/>
                <a:gd name="T93" fmla="*/ 94 h 95"/>
                <a:gd name="T94" fmla="*/ 116 w 125"/>
                <a:gd name="T95" fmla="*/ 95 h 95"/>
                <a:gd name="T96" fmla="*/ 2 w 125"/>
                <a:gd name="T97" fmla="*/ 93 h 95"/>
                <a:gd name="T98" fmla="*/ 0 w 125"/>
                <a:gd name="T99" fmla="*/ 86 h 95"/>
                <a:gd name="T100" fmla="*/ 4 w 125"/>
                <a:gd name="T101" fmla="*/ 14 h 95"/>
                <a:gd name="T102" fmla="*/ 10 w 125"/>
                <a:gd name="T103" fmla="*/ 13 h 95"/>
                <a:gd name="T104" fmla="*/ 17 w 125"/>
                <a:gd name="T105" fmla="*/ 10 h 95"/>
                <a:gd name="T106" fmla="*/ 17 w 125"/>
                <a:gd name="T107" fmla="*/ 1 h 95"/>
                <a:gd name="T108" fmla="*/ 21 w 125"/>
                <a:gd name="T10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95">
                  <a:moveTo>
                    <a:pt x="70" y="74"/>
                  </a:moveTo>
                  <a:lnTo>
                    <a:pt x="69" y="76"/>
                  </a:lnTo>
                  <a:lnTo>
                    <a:pt x="67" y="77"/>
                  </a:lnTo>
                  <a:lnTo>
                    <a:pt x="67" y="78"/>
                  </a:lnTo>
                  <a:lnTo>
                    <a:pt x="69" y="80"/>
                  </a:lnTo>
                  <a:lnTo>
                    <a:pt x="70" y="80"/>
                  </a:lnTo>
                  <a:lnTo>
                    <a:pt x="93" y="80"/>
                  </a:lnTo>
                  <a:lnTo>
                    <a:pt x="93" y="80"/>
                  </a:lnTo>
                  <a:lnTo>
                    <a:pt x="95" y="78"/>
                  </a:lnTo>
                  <a:lnTo>
                    <a:pt x="95" y="77"/>
                  </a:lnTo>
                  <a:lnTo>
                    <a:pt x="95" y="76"/>
                  </a:lnTo>
                  <a:lnTo>
                    <a:pt x="93" y="74"/>
                  </a:lnTo>
                  <a:lnTo>
                    <a:pt x="70" y="74"/>
                  </a:lnTo>
                  <a:close/>
                  <a:moveTo>
                    <a:pt x="46" y="65"/>
                  </a:moveTo>
                  <a:lnTo>
                    <a:pt x="45" y="65"/>
                  </a:lnTo>
                  <a:lnTo>
                    <a:pt x="44" y="66"/>
                  </a:lnTo>
                  <a:lnTo>
                    <a:pt x="42" y="66"/>
                  </a:lnTo>
                  <a:lnTo>
                    <a:pt x="42" y="66"/>
                  </a:lnTo>
                  <a:lnTo>
                    <a:pt x="41" y="68"/>
                  </a:lnTo>
                  <a:lnTo>
                    <a:pt x="40" y="69"/>
                  </a:lnTo>
                  <a:lnTo>
                    <a:pt x="37" y="69"/>
                  </a:lnTo>
                  <a:lnTo>
                    <a:pt x="34" y="69"/>
                  </a:lnTo>
                  <a:lnTo>
                    <a:pt x="32" y="69"/>
                  </a:lnTo>
                  <a:lnTo>
                    <a:pt x="31" y="68"/>
                  </a:lnTo>
                  <a:lnTo>
                    <a:pt x="29" y="66"/>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20" y="80"/>
                  </a:lnTo>
                  <a:lnTo>
                    <a:pt x="51"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7" y="22"/>
                  </a:lnTo>
                  <a:lnTo>
                    <a:pt x="29" y="22"/>
                  </a:lnTo>
                  <a:lnTo>
                    <a:pt x="31" y="21"/>
                  </a:lnTo>
                  <a:lnTo>
                    <a:pt x="31" y="18"/>
                  </a:lnTo>
                  <a:lnTo>
                    <a:pt x="31" y="9"/>
                  </a:lnTo>
                  <a:lnTo>
                    <a:pt x="31" y="6"/>
                  </a:lnTo>
                  <a:lnTo>
                    <a:pt x="29" y="5"/>
                  </a:lnTo>
                  <a:lnTo>
                    <a:pt x="27" y="4"/>
                  </a:lnTo>
                  <a:lnTo>
                    <a:pt x="27" y="4"/>
                  </a:lnTo>
                  <a:close/>
                  <a:moveTo>
                    <a:pt x="99" y="4"/>
                  </a:moveTo>
                  <a:lnTo>
                    <a:pt x="97" y="5"/>
                  </a:lnTo>
                  <a:lnTo>
                    <a:pt x="96" y="6"/>
                  </a:lnTo>
                  <a:lnTo>
                    <a:pt x="95" y="9"/>
                  </a:lnTo>
                  <a:lnTo>
                    <a:pt x="95" y="18"/>
                  </a:lnTo>
                  <a:lnTo>
                    <a:pt x="96" y="21"/>
                  </a:lnTo>
                  <a:lnTo>
                    <a:pt x="97" y="22"/>
                  </a:lnTo>
                  <a:lnTo>
                    <a:pt x="100"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2"/>
                  </a:lnTo>
                  <a:lnTo>
                    <a:pt x="36" y="4"/>
                  </a:lnTo>
                  <a:lnTo>
                    <a:pt x="36" y="9"/>
                  </a:lnTo>
                  <a:lnTo>
                    <a:pt x="36" y="10"/>
                  </a:lnTo>
                  <a:lnTo>
                    <a:pt x="38" y="11"/>
                  </a:lnTo>
                  <a:lnTo>
                    <a:pt x="40" y="13"/>
                  </a:lnTo>
                  <a:lnTo>
                    <a:pt x="42" y="13"/>
                  </a:lnTo>
                  <a:lnTo>
                    <a:pt x="44" y="13"/>
                  </a:lnTo>
                  <a:lnTo>
                    <a:pt x="45" y="13"/>
                  </a:lnTo>
                  <a:lnTo>
                    <a:pt x="82"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95" y="0"/>
                  </a:lnTo>
                  <a:lnTo>
                    <a:pt x="104" y="0"/>
                  </a:lnTo>
                  <a:lnTo>
                    <a:pt x="105" y="0"/>
                  </a:lnTo>
                  <a:lnTo>
                    <a:pt x="108" y="1"/>
                  </a:lnTo>
                  <a:lnTo>
                    <a:pt x="108" y="2"/>
                  </a:lnTo>
                  <a:lnTo>
                    <a:pt x="109" y="4"/>
                  </a:lnTo>
                  <a:lnTo>
                    <a:pt x="109" y="4"/>
                  </a:lnTo>
                  <a:lnTo>
                    <a:pt x="109" y="9"/>
                  </a:lnTo>
                  <a:lnTo>
                    <a:pt x="109" y="10"/>
                  </a:lnTo>
                  <a:lnTo>
                    <a:pt x="112" y="11"/>
                  </a:lnTo>
                  <a:lnTo>
                    <a:pt x="113" y="13"/>
                  </a:lnTo>
                  <a:lnTo>
                    <a:pt x="116"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0" y="13"/>
                  </a:lnTo>
                  <a:lnTo>
                    <a:pt x="14" y="13"/>
                  </a:lnTo>
                  <a:lnTo>
                    <a:pt x="16" y="11"/>
                  </a:lnTo>
                  <a:lnTo>
                    <a:pt x="17" y="11"/>
                  </a:lnTo>
                  <a:lnTo>
                    <a:pt x="17" y="10"/>
                  </a:lnTo>
                  <a:lnTo>
                    <a:pt x="17" y="9"/>
                  </a:lnTo>
                  <a:lnTo>
                    <a:pt x="17" y="9"/>
                  </a:lnTo>
                  <a:lnTo>
                    <a:pt x="17" y="4"/>
                  </a:lnTo>
                  <a:lnTo>
                    <a:pt x="17" y="1"/>
                  </a:lnTo>
                  <a:lnTo>
                    <a:pt x="19" y="0"/>
                  </a:lnTo>
                  <a:lnTo>
                    <a:pt x="20" y="0"/>
                  </a:lnTo>
                  <a:lnTo>
                    <a:pt x="21" y="0"/>
                  </a:lnTo>
                  <a:lnTo>
                    <a:pt x="21"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2400"/>
            </a:p>
          </p:txBody>
        </p:sp>
        <p:sp>
          <p:nvSpPr>
            <p:cNvPr id="22" name="矩形 21"/>
            <p:cNvSpPr/>
            <p:nvPr/>
          </p:nvSpPr>
          <p:spPr>
            <a:xfrm>
              <a:off x="8840" y="4296"/>
              <a:ext cx="2464" cy="1153"/>
            </a:xfrm>
            <a:prstGeom prst="rect">
              <a:avLst/>
            </a:prstGeom>
          </p:spPr>
          <p:txBody>
            <a:bodyPr wrap="square">
              <a:spAutoFit/>
            </a:bodyPr>
            <a:lstStyle/>
            <a:p>
              <a:pPr algn="ctr"/>
              <a:r>
                <a:rPr lang="zh-CN" altLang="en-US" sz="1865" dirty="0">
                  <a:solidFill>
                    <a:schemeClr val="bg1"/>
                  </a:solidFill>
                  <a:latin typeface="微软雅黑" panose="020B0503020204020204" charset="-122"/>
                  <a:ea typeface="微软雅黑" panose="020B0503020204020204" charset="-122"/>
                </a:rPr>
                <a:t>在此输入您的文本</a:t>
              </a:r>
            </a:p>
          </p:txBody>
        </p:sp>
        <p:sp>
          <p:nvSpPr>
            <p:cNvPr id="23" name="矩形 22"/>
            <p:cNvSpPr/>
            <p:nvPr/>
          </p:nvSpPr>
          <p:spPr>
            <a:xfrm>
              <a:off x="11727" y="2719"/>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sp>
          <p:nvSpPr>
            <p:cNvPr id="24" name="矩形 23"/>
            <p:cNvSpPr/>
            <p:nvPr/>
          </p:nvSpPr>
          <p:spPr>
            <a:xfrm>
              <a:off x="14595" y="4323"/>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sp>
          <p:nvSpPr>
            <p:cNvPr id="25" name="矩形 24"/>
            <p:cNvSpPr/>
            <p:nvPr/>
          </p:nvSpPr>
          <p:spPr>
            <a:xfrm>
              <a:off x="14595" y="7410"/>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grpSp>
      <p:sp>
        <p:nvSpPr>
          <p:cNvPr id="26" name="文本框 25"/>
          <p:cNvSpPr txBox="1"/>
          <p:nvPr/>
        </p:nvSpPr>
        <p:spPr>
          <a:xfrm>
            <a:off x="1016635" y="4583430"/>
            <a:ext cx="494093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a:t>
            </a: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17" name="文本框 16"/>
          <p:cNvSpPr txBox="1"/>
          <p:nvPr/>
        </p:nvSpPr>
        <p:spPr>
          <a:xfrm>
            <a:off x="2557780" y="4080510"/>
            <a:ext cx="1673860" cy="48323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4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zh-CN" altLang="da-DK" sz="24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anose="02010601030101010101" pitchFamily="2" charset="-122"/>
                <a:sym typeface="+mn-ea"/>
              </a:rPr>
              <a:t>02</a:t>
            </a:r>
          </a:p>
        </p:txBody>
      </p:sp>
      <p:sp>
        <p:nvSpPr>
          <p:cNvPr id="4" name="文本框 3"/>
          <p:cNvSpPr txBox="1"/>
          <p:nvPr/>
        </p:nvSpPr>
        <p:spPr>
          <a:xfrm>
            <a:off x="2712720" y="324104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研究方法与思路</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2226945" y="3115310"/>
            <a:ext cx="1486535" cy="1486535"/>
          </a:xfrm>
          <a:prstGeom prst="arc">
            <a:avLst>
              <a:gd name="adj1" fmla="val 10810458"/>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2" name="Content Placeholder 2"/>
          <p:cNvSpPr txBox="1"/>
          <p:nvPr/>
        </p:nvSpPr>
        <p:spPr>
          <a:xfrm>
            <a:off x="2548890"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2011</a:t>
            </a:r>
          </a:p>
        </p:txBody>
      </p:sp>
      <p:sp>
        <p:nvSpPr>
          <p:cNvPr id="20" name="Rectangle 19"/>
          <p:cNvSpPr/>
          <p:nvPr/>
        </p:nvSpPr>
        <p:spPr>
          <a:xfrm>
            <a:off x="2693670" y="265557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60%</a:t>
            </a:r>
          </a:p>
        </p:txBody>
      </p:sp>
      <p:sp>
        <p:nvSpPr>
          <p:cNvPr id="8" name="Arc 7"/>
          <p:cNvSpPr/>
          <p:nvPr/>
        </p:nvSpPr>
        <p:spPr>
          <a:xfrm>
            <a:off x="3241675" y="2781300"/>
            <a:ext cx="2153920" cy="2153920"/>
          </a:xfrm>
          <a:prstGeom prst="arc">
            <a:avLst>
              <a:gd name="adj1" fmla="val 1078690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3" name="Content Placeholder 2"/>
          <p:cNvSpPr txBox="1"/>
          <p:nvPr/>
        </p:nvSpPr>
        <p:spPr>
          <a:xfrm>
            <a:off x="39096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2012</a:t>
            </a:r>
          </a:p>
        </p:txBody>
      </p:sp>
      <p:sp>
        <p:nvSpPr>
          <p:cNvPr id="21" name="Rectangle 20"/>
          <p:cNvSpPr/>
          <p:nvPr/>
        </p:nvSpPr>
        <p:spPr>
          <a:xfrm>
            <a:off x="4194175" y="229870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70%</a:t>
            </a:r>
          </a:p>
        </p:txBody>
      </p:sp>
      <p:sp>
        <p:nvSpPr>
          <p:cNvPr id="9" name="Arc 8"/>
          <p:cNvSpPr/>
          <p:nvPr/>
        </p:nvSpPr>
        <p:spPr>
          <a:xfrm>
            <a:off x="4542155" y="2439035"/>
            <a:ext cx="2838450" cy="2838450"/>
          </a:xfrm>
          <a:prstGeom prst="arc">
            <a:avLst>
              <a:gd name="adj1" fmla="val 10792861"/>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4" name="Content Placeholder 2"/>
          <p:cNvSpPr txBox="1"/>
          <p:nvPr/>
        </p:nvSpPr>
        <p:spPr>
          <a:xfrm>
            <a:off x="55987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2013</a:t>
            </a:r>
          </a:p>
        </p:txBody>
      </p:sp>
      <p:sp>
        <p:nvSpPr>
          <p:cNvPr id="22" name="Rectangle 21"/>
          <p:cNvSpPr/>
          <p:nvPr/>
        </p:nvSpPr>
        <p:spPr>
          <a:xfrm>
            <a:off x="5908675" y="201295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80%</a:t>
            </a:r>
          </a:p>
        </p:txBody>
      </p:sp>
      <p:sp>
        <p:nvSpPr>
          <p:cNvPr id="4" name="Arc 9"/>
          <p:cNvSpPr/>
          <p:nvPr/>
        </p:nvSpPr>
        <p:spPr>
          <a:xfrm>
            <a:off x="6185535" y="2134235"/>
            <a:ext cx="3485515" cy="3485515"/>
          </a:xfrm>
          <a:prstGeom prst="arc">
            <a:avLst>
              <a:gd name="adj1" fmla="val 1078725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5" name="Content Placeholder 2"/>
          <p:cNvSpPr txBox="1"/>
          <p:nvPr/>
        </p:nvSpPr>
        <p:spPr>
          <a:xfrm>
            <a:off x="754316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2014</a:t>
            </a:r>
          </a:p>
        </p:txBody>
      </p:sp>
      <p:sp>
        <p:nvSpPr>
          <p:cNvPr id="23" name="Rectangle 22"/>
          <p:cNvSpPr/>
          <p:nvPr/>
        </p:nvSpPr>
        <p:spPr>
          <a:xfrm>
            <a:off x="8695055" y="1941195"/>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90%</a:t>
            </a:r>
          </a:p>
        </p:txBody>
      </p:sp>
      <p:sp>
        <p:nvSpPr>
          <p:cNvPr id="5" name="文本框 4"/>
          <p:cNvSpPr txBox="1"/>
          <p:nvPr/>
        </p:nvSpPr>
        <p:spPr>
          <a:xfrm>
            <a:off x="21932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0" name="文本框 9"/>
          <p:cNvSpPr txBox="1"/>
          <p:nvPr/>
        </p:nvSpPr>
        <p:spPr>
          <a:xfrm>
            <a:off x="36918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7" name="文本框 16"/>
          <p:cNvSpPr txBox="1"/>
          <p:nvPr/>
        </p:nvSpPr>
        <p:spPr>
          <a:xfrm>
            <a:off x="54038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7" name="文本框 26"/>
          <p:cNvSpPr txBox="1"/>
          <p:nvPr/>
        </p:nvSpPr>
        <p:spPr>
          <a:xfrm>
            <a:off x="72834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56125" y="2152015"/>
            <a:ext cx="2490470" cy="249047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a:solidFill>
                  <a:schemeClr val="bg1"/>
                </a:solidFill>
                <a:latin typeface="微软雅黑" panose="020B0503020204020204" charset="-122"/>
                <a:ea typeface="微软雅黑" panose="020B0503020204020204" charset="-122"/>
                <a:sym typeface="+mn-ea"/>
              </a:rPr>
              <a:t>关键词</a:t>
            </a:r>
            <a:endParaRPr lang="zh-CN" altLang="da-DK" sz="44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42" name="文本框 41"/>
          <p:cNvSpPr txBox="1"/>
          <p:nvPr/>
        </p:nvSpPr>
        <p:spPr>
          <a:xfrm>
            <a:off x="2295525" y="5455285"/>
            <a:ext cx="746252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宽屏</PresentationFormat>
  <Paragraphs>225</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宋体</vt:lpstr>
      <vt:lpstr>微软雅黑</vt:lpstr>
      <vt:lpstr>Arial</vt:lpstr>
      <vt:lpstr>Calibri</vt:lpstr>
      <vt:lpstr>Calibri Light</vt:lpstr>
      <vt:lpstr>Century Gothic</vt:lpstr>
      <vt:lpstr>Impact</vt:lpstr>
      <vt:lpstr>Iskoola Pota</vt:lpstr>
      <vt:lpstr>Mangal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2016-04-11T05:14:00Z</dcterms:created>
  <dcterms:modified xsi:type="dcterms:W3CDTF">2021-01-05T23:24:50Z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