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8" r:id="rId2"/>
    <p:sldId id="261" r:id="rId3"/>
    <p:sldId id="269" r:id="rId4"/>
    <p:sldId id="266" r:id="rId5"/>
    <p:sldId id="259" r:id="rId6"/>
    <p:sldId id="264" r:id="rId7"/>
    <p:sldId id="265" r:id="rId8"/>
    <p:sldId id="267" r:id="rId9"/>
    <p:sldId id="270" r:id="rId10"/>
    <p:sldId id="268" r:id="rId11"/>
    <p:sldId id="263" r:id="rId12"/>
  </p:sldIdLst>
  <p:sldSz cx="12192000" cy="6858000"/>
  <p:notesSz cx="6858000" cy="9144000"/>
  <p:embeddedFontLst>
    <p:embeddedFont>
      <p:font typeface="微软雅黑" panose="020B0503020204020204" pitchFamily="34" charset="-122"/>
      <p:regular r:id="rId14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entury Gothic" panose="020B0502020202020204" pitchFamily="34" charset="0"/>
      <p:regular r:id="rId20"/>
      <p:bold r:id="rId21"/>
      <p:italic r:id="rId22"/>
      <p:boldItalic r:id="rId23"/>
    </p:embeddedFont>
  </p:embeddedFontLst>
  <p:defaultTextStyle>
    <a:defPPr>
      <a:defRPr lang="zh-CN"/>
    </a:defPPr>
    <a:lvl1pPr marL="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59" autoAdjust="0"/>
    <p:restoredTop sz="94660"/>
  </p:normalViewPr>
  <p:slideViewPr>
    <p:cSldViewPr snapToGrid="0" showGuides="1">
      <p:cViewPr varScale="1">
        <p:scale>
          <a:sx n="125" d="100"/>
          <a:sy n="125" d="100"/>
        </p:scale>
        <p:origin x="9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信息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封面与封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847726" y="2072385"/>
            <a:ext cx="7920157" cy="132343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zh-CN" altLang="en-US" sz="8000" b="1" dirty="0">
                <a:solidFill>
                  <a:schemeClr val="bg1"/>
                </a:solidFill>
              </a:rPr>
              <a:t>毕业答辩</a:t>
            </a:r>
            <a:r>
              <a:rPr lang="en-US" altLang="zh-CN" sz="8000" b="1" dirty="0">
                <a:solidFill>
                  <a:schemeClr val="bg1"/>
                </a:solidFill>
              </a:rPr>
              <a:t>PPT</a:t>
            </a:r>
            <a:r>
              <a:rPr lang="zh-CN" altLang="en-US" sz="8000" b="1" dirty="0">
                <a:solidFill>
                  <a:schemeClr val="bg1"/>
                </a:solidFill>
              </a:rPr>
              <a:t>模板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490428" y="5272415"/>
            <a:ext cx="1858197" cy="38471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zh-CN" altLang="en-US">
                <a:solidFill>
                  <a:srgbClr val="FFFFFF"/>
                </a:solidFill>
              </a:rPr>
              <a:t>答辩人：</a:t>
            </a:r>
            <a:r>
              <a:rPr lang="en-US" altLang="zh-CN">
                <a:solidFill>
                  <a:srgbClr val="FFFFFF"/>
                </a:solidFill>
              </a:rPr>
              <a:t>xiazaii</a:t>
            </a: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583728" y="5272415"/>
            <a:ext cx="1870710" cy="382270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zh-CN" altLang="en-US" dirty="0">
                <a:solidFill>
                  <a:srgbClr val="FFFFFF"/>
                </a:solidFill>
              </a:rPr>
              <a:t>指导教师：小可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40901" y="532801"/>
            <a:ext cx="2236511" cy="33855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zh-CN" altLang="en-US" sz="1600" dirty="0">
                <a:solidFill>
                  <a:srgbClr val="FFFFFF"/>
                </a:solidFill>
              </a:rPr>
              <a:t>请在此处添加院校名称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1031277" y="5180856"/>
            <a:ext cx="552451" cy="552451"/>
            <a:chOff x="1031277" y="5180856"/>
            <a:chExt cx="552450" cy="552450"/>
          </a:xfrm>
        </p:grpSpPr>
        <p:sp>
          <p:nvSpPr>
            <p:cNvPr id="11" name="椭圆 10"/>
            <p:cNvSpPr/>
            <p:nvPr/>
          </p:nvSpPr>
          <p:spPr>
            <a:xfrm>
              <a:off x="1031277" y="5180856"/>
              <a:ext cx="552450" cy="55245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Freeform 34"/>
            <p:cNvSpPr/>
            <p:nvPr/>
          </p:nvSpPr>
          <p:spPr>
            <a:xfrm flipH="1">
              <a:off x="1130571" y="5313444"/>
              <a:ext cx="328603" cy="249173"/>
            </a:xfrm>
            <a:custGeom>
              <a:avLst/>
              <a:gdLst/>
              <a:ahLst/>
              <a:cxnLst/>
              <a:rect l="l" t="t" r="r" b="b"/>
              <a:pathLst>
                <a:path w="852601" h="862013">
                  <a:moveTo>
                    <a:pt x="339688" y="551599"/>
                  </a:moveTo>
                  <a:cubicBezTo>
                    <a:pt x="336200" y="550660"/>
                    <a:pt x="332712" y="552270"/>
                    <a:pt x="329224" y="555624"/>
                  </a:cubicBezTo>
                  <a:lnTo>
                    <a:pt x="318760" y="571723"/>
                  </a:lnTo>
                  <a:cubicBezTo>
                    <a:pt x="317687" y="576955"/>
                    <a:pt x="320907" y="582723"/>
                    <a:pt x="322785" y="587017"/>
                  </a:cubicBezTo>
                  <a:cubicBezTo>
                    <a:pt x="324663" y="591310"/>
                    <a:pt x="331370" y="593322"/>
                    <a:pt x="330029" y="597481"/>
                  </a:cubicBezTo>
                  <a:cubicBezTo>
                    <a:pt x="328687" y="601641"/>
                    <a:pt x="318894" y="606739"/>
                    <a:pt x="314735" y="611971"/>
                  </a:cubicBezTo>
                  <a:cubicBezTo>
                    <a:pt x="310576" y="617202"/>
                    <a:pt x="308563" y="620288"/>
                    <a:pt x="303465" y="629679"/>
                  </a:cubicBezTo>
                  <a:cubicBezTo>
                    <a:pt x="298368" y="639070"/>
                    <a:pt x="292062" y="654230"/>
                    <a:pt x="284147" y="668317"/>
                  </a:cubicBezTo>
                  <a:cubicBezTo>
                    <a:pt x="276232" y="682403"/>
                    <a:pt x="261340" y="698637"/>
                    <a:pt x="255974" y="714199"/>
                  </a:cubicBezTo>
                  <a:cubicBezTo>
                    <a:pt x="250607" y="729762"/>
                    <a:pt x="252754" y="745727"/>
                    <a:pt x="251949" y="761691"/>
                  </a:cubicBezTo>
                  <a:cubicBezTo>
                    <a:pt x="251144" y="777656"/>
                    <a:pt x="252351" y="796036"/>
                    <a:pt x="251143" y="809989"/>
                  </a:cubicBezTo>
                  <a:cubicBezTo>
                    <a:pt x="249937" y="823941"/>
                    <a:pt x="245778" y="837357"/>
                    <a:pt x="244705" y="845406"/>
                  </a:cubicBezTo>
                  <a:cubicBezTo>
                    <a:pt x="243631" y="853456"/>
                    <a:pt x="243095" y="855603"/>
                    <a:pt x="244705" y="858286"/>
                  </a:cubicBezTo>
                  <a:cubicBezTo>
                    <a:pt x="245509" y="859627"/>
                    <a:pt x="245945" y="860298"/>
                    <a:pt x="247169" y="860701"/>
                  </a:cubicBezTo>
                  <a:lnTo>
                    <a:pt x="254364" y="861506"/>
                  </a:lnTo>
                  <a:cubicBezTo>
                    <a:pt x="262279" y="862042"/>
                    <a:pt x="277305" y="862310"/>
                    <a:pt x="292196" y="861506"/>
                  </a:cubicBezTo>
                  <a:cubicBezTo>
                    <a:pt x="307088" y="860701"/>
                    <a:pt x="333115" y="857749"/>
                    <a:pt x="343713" y="856676"/>
                  </a:cubicBezTo>
                  <a:cubicBezTo>
                    <a:pt x="343747" y="856684"/>
                    <a:pt x="352708" y="858681"/>
                    <a:pt x="355787" y="855066"/>
                  </a:cubicBezTo>
                  <a:cubicBezTo>
                    <a:pt x="358873" y="851443"/>
                    <a:pt x="361288" y="845675"/>
                    <a:pt x="362227" y="834943"/>
                  </a:cubicBezTo>
                  <a:cubicBezTo>
                    <a:pt x="363166" y="824210"/>
                    <a:pt x="363568" y="808110"/>
                    <a:pt x="361422" y="790670"/>
                  </a:cubicBezTo>
                  <a:cubicBezTo>
                    <a:pt x="359275" y="773229"/>
                    <a:pt x="352299" y="754313"/>
                    <a:pt x="349348" y="730298"/>
                  </a:cubicBezTo>
                  <a:cubicBezTo>
                    <a:pt x="346396" y="706284"/>
                    <a:pt x="344786" y="666439"/>
                    <a:pt x="343713" y="646584"/>
                  </a:cubicBezTo>
                  <a:cubicBezTo>
                    <a:pt x="342640" y="626728"/>
                    <a:pt x="342505" y="619886"/>
                    <a:pt x="342908" y="611166"/>
                  </a:cubicBezTo>
                  <a:cubicBezTo>
                    <a:pt x="343310" y="602446"/>
                    <a:pt x="343713" y="600299"/>
                    <a:pt x="346128" y="594262"/>
                  </a:cubicBezTo>
                  <a:cubicBezTo>
                    <a:pt x="348543" y="588224"/>
                    <a:pt x="356727" y="580443"/>
                    <a:pt x="357397" y="574942"/>
                  </a:cubicBezTo>
                  <a:cubicBezTo>
                    <a:pt x="358068" y="569442"/>
                    <a:pt x="353104" y="565149"/>
                    <a:pt x="350153" y="561258"/>
                  </a:cubicBezTo>
                  <a:close/>
                  <a:moveTo>
                    <a:pt x="287206" y="507649"/>
                  </a:moveTo>
                  <a:cubicBezTo>
                    <a:pt x="299226" y="561742"/>
                    <a:pt x="284201" y="574621"/>
                    <a:pt x="274326" y="617123"/>
                  </a:cubicBezTo>
                  <a:cubicBezTo>
                    <a:pt x="272445" y="626330"/>
                    <a:pt x="270907" y="639718"/>
                    <a:pt x="269556" y="655910"/>
                  </a:cubicBezTo>
                  <a:cubicBezTo>
                    <a:pt x="284442" y="632717"/>
                    <a:pt x="299146" y="601494"/>
                    <a:pt x="316184" y="596515"/>
                  </a:cubicBezTo>
                  <a:cubicBezTo>
                    <a:pt x="314038" y="589217"/>
                    <a:pt x="305451" y="583528"/>
                    <a:pt x="306524" y="574621"/>
                  </a:cubicBezTo>
                  <a:cubicBezTo>
                    <a:pt x="307147" y="563679"/>
                    <a:pt x="314405" y="554950"/>
                    <a:pt x="319949" y="545622"/>
                  </a:cubicBezTo>
                  <a:cubicBezTo>
                    <a:pt x="307786" y="539695"/>
                    <a:pt x="298568" y="525281"/>
                    <a:pt x="287206" y="507649"/>
                  </a:cubicBezTo>
                  <a:close/>
                  <a:moveTo>
                    <a:pt x="264023" y="488330"/>
                  </a:moveTo>
                  <a:cubicBezTo>
                    <a:pt x="251143" y="497345"/>
                    <a:pt x="249856" y="517952"/>
                    <a:pt x="240841" y="523104"/>
                  </a:cubicBezTo>
                  <a:cubicBezTo>
                    <a:pt x="177304" y="542852"/>
                    <a:pt x="103463" y="578055"/>
                    <a:pt x="46365" y="613259"/>
                  </a:cubicBezTo>
                  <a:cubicBezTo>
                    <a:pt x="17601" y="630002"/>
                    <a:pt x="12021" y="649320"/>
                    <a:pt x="6440" y="682806"/>
                  </a:cubicBezTo>
                  <a:lnTo>
                    <a:pt x="0" y="793568"/>
                  </a:lnTo>
                  <a:cubicBezTo>
                    <a:pt x="60532" y="849807"/>
                    <a:pt x="154551" y="840362"/>
                    <a:pt x="230537" y="859252"/>
                  </a:cubicBezTo>
                  <a:cubicBezTo>
                    <a:pt x="242128" y="755359"/>
                    <a:pt x="233113" y="597374"/>
                    <a:pt x="265311" y="542422"/>
                  </a:cubicBezTo>
                  <a:close/>
                  <a:moveTo>
                    <a:pt x="473953" y="438101"/>
                  </a:moveTo>
                  <a:cubicBezTo>
                    <a:pt x="449999" y="476765"/>
                    <a:pt x="395188" y="525303"/>
                    <a:pt x="351750" y="542487"/>
                  </a:cubicBezTo>
                  <a:cubicBezTo>
                    <a:pt x="364570" y="553524"/>
                    <a:pt x="369815" y="566569"/>
                    <a:pt x="371564" y="577519"/>
                  </a:cubicBezTo>
                  <a:cubicBezTo>
                    <a:pt x="371510" y="588305"/>
                    <a:pt x="363407" y="591042"/>
                    <a:pt x="359329" y="597803"/>
                  </a:cubicBezTo>
                  <a:cubicBezTo>
                    <a:pt x="364928" y="652187"/>
                    <a:pt x="355161" y="701683"/>
                    <a:pt x="373271" y="759858"/>
                  </a:cubicBezTo>
                  <a:cubicBezTo>
                    <a:pt x="382583" y="726860"/>
                    <a:pt x="394118" y="694072"/>
                    <a:pt x="406981" y="659624"/>
                  </a:cubicBezTo>
                  <a:cubicBezTo>
                    <a:pt x="434458" y="598661"/>
                    <a:pt x="476100" y="510653"/>
                    <a:pt x="473953" y="438101"/>
                  </a:cubicBezTo>
                  <a:close/>
                  <a:moveTo>
                    <a:pt x="444331" y="425221"/>
                  </a:moveTo>
                  <a:cubicBezTo>
                    <a:pt x="417365" y="457420"/>
                    <a:pt x="365446" y="490423"/>
                    <a:pt x="342908" y="490423"/>
                  </a:cubicBezTo>
                  <a:cubicBezTo>
                    <a:pt x="312722" y="489752"/>
                    <a:pt x="309100" y="473787"/>
                    <a:pt x="292196" y="465469"/>
                  </a:cubicBezTo>
                  <a:cubicBezTo>
                    <a:pt x="308026" y="468152"/>
                    <a:pt x="323455" y="474056"/>
                    <a:pt x="339687" y="473519"/>
                  </a:cubicBezTo>
                  <a:cubicBezTo>
                    <a:pt x="376180" y="473116"/>
                    <a:pt x="416695" y="446955"/>
                    <a:pt x="444331" y="425221"/>
                  </a:cubicBezTo>
                  <a:close/>
                  <a:moveTo>
                    <a:pt x="488121" y="409767"/>
                  </a:moveTo>
                  <a:cubicBezTo>
                    <a:pt x="533198" y="465576"/>
                    <a:pt x="410846" y="692681"/>
                    <a:pt x="376072" y="855388"/>
                  </a:cubicBezTo>
                  <a:cubicBezTo>
                    <a:pt x="489409" y="838216"/>
                    <a:pt x="600169" y="850665"/>
                    <a:pt x="716082" y="803871"/>
                  </a:cubicBezTo>
                  <a:cubicBezTo>
                    <a:pt x="761588" y="800437"/>
                    <a:pt x="808382" y="816321"/>
                    <a:pt x="852601" y="793568"/>
                  </a:cubicBezTo>
                  <a:cubicBezTo>
                    <a:pt x="845303" y="743338"/>
                    <a:pt x="867627" y="646745"/>
                    <a:pt x="772750" y="588788"/>
                  </a:cubicBezTo>
                  <a:cubicBezTo>
                    <a:pt x="729391" y="552726"/>
                    <a:pt x="648681" y="519241"/>
                    <a:pt x="565395" y="492193"/>
                  </a:cubicBezTo>
                  <a:cubicBezTo>
                    <a:pt x="534486" y="468582"/>
                    <a:pt x="515167" y="433379"/>
                    <a:pt x="488121" y="409767"/>
                  </a:cubicBezTo>
                  <a:close/>
                  <a:moveTo>
                    <a:pt x="314467" y="207"/>
                  </a:moveTo>
                  <a:cubicBezTo>
                    <a:pt x="302302" y="922"/>
                    <a:pt x="297652" y="4142"/>
                    <a:pt x="285488" y="8794"/>
                  </a:cubicBezTo>
                  <a:cubicBezTo>
                    <a:pt x="273325" y="13444"/>
                    <a:pt x="253826" y="20241"/>
                    <a:pt x="241485" y="28112"/>
                  </a:cubicBezTo>
                  <a:cubicBezTo>
                    <a:pt x="229142" y="35983"/>
                    <a:pt x="220377" y="43853"/>
                    <a:pt x="211433" y="56017"/>
                  </a:cubicBezTo>
                  <a:cubicBezTo>
                    <a:pt x="202489" y="68180"/>
                    <a:pt x="193724" y="87320"/>
                    <a:pt x="187821" y="101095"/>
                  </a:cubicBezTo>
                  <a:cubicBezTo>
                    <a:pt x="181919" y="114868"/>
                    <a:pt x="176194" y="121665"/>
                    <a:pt x="176015" y="138658"/>
                  </a:cubicBezTo>
                  <a:cubicBezTo>
                    <a:pt x="175837" y="155652"/>
                    <a:pt x="182813" y="191249"/>
                    <a:pt x="186748" y="203055"/>
                  </a:cubicBezTo>
                  <a:lnTo>
                    <a:pt x="187520" y="204007"/>
                  </a:lnTo>
                  <a:lnTo>
                    <a:pt x="191027" y="223887"/>
                  </a:lnTo>
                  <a:cubicBezTo>
                    <a:pt x="185407" y="222374"/>
                    <a:pt x="182724" y="232570"/>
                    <a:pt x="184333" y="241693"/>
                  </a:cubicBezTo>
                  <a:cubicBezTo>
                    <a:pt x="185943" y="250815"/>
                    <a:pt x="196139" y="265841"/>
                    <a:pt x="198822" y="277111"/>
                  </a:cubicBezTo>
                  <a:cubicBezTo>
                    <a:pt x="201505" y="288380"/>
                    <a:pt x="200298" y="299113"/>
                    <a:pt x="200432" y="309308"/>
                  </a:cubicBezTo>
                  <a:cubicBezTo>
                    <a:pt x="200566" y="319505"/>
                    <a:pt x="198285" y="331579"/>
                    <a:pt x="199627" y="338286"/>
                  </a:cubicBezTo>
                  <a:cubicBezTo>
                    <a:pt x="200969" y="344995"/>
                    <a:pt x="205128" y="346739"/>
                    <a:pt x="208482" y="349556"/>
                  </a:cubicBezTo>
                  <a:cubicBezTo>
                    <a:pt x="211836" y="352373"/>
                    <a:pt x="218275" y="343385"/>
                    <a:pt x="219751" y="355191"/>
                  </a:cubicBezTo>
                  <a:cubicBezTo>
                    <a:pt x="221227" y="366997"/>
                    <a:pt x="229008" y="395036"/>
                    <a:pt x="236655" y="410733"/>
                  </a:cubicBezTo>
                  <a:cubicBezTo>
                    <a:pt x="244301" y="426429"/>
                    <a:pt x="259999" y="439845"/>
                    <a:pt x="265633" y="449370"/>
                  </a:cubicBezTo>
                  <a:cubicBezTo>
                    <a:pt x="271268" y="458895"/>
                    <a:pt x="266438" y="460372"/>
                    <a:pt x="270463" y="467884"/>
                  </a:cubicBezTo>
                  <a:cubicBezTo>
                    <a:pt x="274487" y="475397"/>
                    <a:pt x="281330" y="484118"/>
                    <a:pt x="289781" y="494447"/>
                  </a:cubicBezTo>
                  <a:cubicBezTo>
                    <a:pt x="298233" y="504778"/>
                    <a:pt x="311246" y="524097"/>
                    <a:pt x="321175" y="529866"/>
                  </a:cubicBezTo>
                  <a:cubicBezTo>
                    <a:pt x="331102" y="535634"/>
                    <a:pt x="333383" y="536305"/>
                    <a:pt x="349348" y="529061"/>
                  </a:cubicBezTo>
                  <a:cubicBezTo>
                    <a:pt x="365312" y="521816"/>
                    <a:pt x="399657" y="499680"/>
                    <a:pt x="416963" y="486398"/>
                  </a:cubicBezTo>
                  <a:cubicBezTo>
                    <a:pt x="434270" y="473116"/>
                    <a:pt x="444331" y="459298"/>
                    <a:pt x="453186" y="449370"/>
                  </a:cubicBezTo>
                  <a:cubicBezTo>
                    <a:pt x="462041" y="439443"/>
                    <a:pt x="466601" y="434746"/>
                    <a:pt x="470089" y="426831"/>
                  </a:cubicBezTo>
                  <a:cubicBezTo>
                    <a:pt x="473577" y="418917"/>
                    <a:pt x="471968" y="409526"/>
                    <a:pt x="474115" y="401878"/>
                  </a:cubicBezTo>
                  <a:cubicBezTo>
                    <a:pt x="476261" y="394231"/>
                    <a:pt x="480688" y="390341"/>
                    <a:pt x="482969" y="380949"/>
                  </a:cubicBezTo>
                  <a:cubicBezTo>
                    <a:pt x="485249" y="371558"/>
                    <a:pt x="484847" y="352373"/>
                    <a:pt x="487799" y="345532"/>
                  </a:cubicBezTo>
                  <a:cubicBezTo>
                    <a:pt x="490750" y="338689"/>
                    <a:pt x="496788" y="343787"/>
                    <a:pt x="500678" y="339897"/>
                  </a:cubicBezTo>
                  <a:cubicBezTo>
                    <a:pt x="504569" y="336006"/>
                    <a:pt x="508996" y="331177"/>
                    <a:pt x="511142" y="322188"/>
                  </a:cubicBezTo>
                  <a:cubicBezTo>
                    <a:pt x="513289" y="313199"/>
                    <a:pt x="511947" y="299515"/>
                    <a:pt x="513557" y="285965"/>
                  </a:cubicBezTo>
                  <a:cubicBezTo>
                    <a:pt x="515167" y="272415"/>
                    <a:pt x="520131" y="252425"/>
                    <a:pt x="520801" y="240888"/>
                  </a:cubicBezTo>
                  <a:cubicBezTo>
                    <a:pt x="521473" y="229350"/>
                    <a:pt x="520131" y="222508"/>
                    <a:pt x="517582" y="216739"/>
                  </a:cubicBezTo>
                  <a:lnTo>
                    <a:pt x="505508" y="206274"/>
                  </a:lnTo>
                  <a:cubicBezTo>
                    <a:pt x="501482" y="205872"/>
                    <a:pt x="496788" y="209897"/>
                    <a:pt x="493433" y="214324"/>
                  </a:cubicBezTo>
                  <a:cubicBezTo>
                    <a:pt x="490893" y="217677"/>
                    <a:pt x="489661" y="229032"/>
                    <a:pt x="487525" y="232413"/>
                  </a:cubicBezTo>
                  <a:lnTo>
                    <a:pt x="486770" y="223363"/>
                  </a:lnTo>
                  <a:lnTo>
                    <a:pt x="488165" y="195462"/>
                  </a:lnTo>
                  <a:lnTo>
                    <a:pt x="490482" y="198762"/>
                  </a:lnTo>
                  <a:cubicBezTo>
                    <a:pt x="492986" y="200550"/>
                    <a:pt x="494238" y="195185"/>
                    <a:pt x="496921" y="194469"/>
                  </a:cubicBezTo>
                  <a:cubicBezTo>
                    <a:pt x="499604" y="193754"/>
                    <a:pt x="503002" y="193217"/>
                    <a:pt x="506581" y="194469"/>
                  </a:cubicBezTo>
                  <a:cubicBezTo>
                    <a:pt x="510158" y="195721"/>
                    <a:pt x="516419" y="202876"/>
                    <a:pt x="518386" y="201981"/>
                  </a:cubicBezTo>
                  <a:cubicBezTo>
                    <a:pt x="519370" y="201534"/>
                    <a:pt x="519370" y="200774"/>
                    <a:pt x="519124" y="198896"/>
                  </a:cubicBezTo>
                  <a:lnTo>
                    <a:pt x="518386" y="189102"/>
                  </a:lnTo>
                  <a:cubicBezTo>
                    <a:pt x="518391" y="189053"/>
                    <a:pt x="521603" y="159753"/>
                    <a:pt x="518386" y="142952"/>
                  </a:cubicBezTo>
                  <a:cubicBezTo>
                    <a:pt x="515167" y="126137"/>
                    <a:pt x="506760" y="103778"/>
                    <a:pt x="499068" y="88215"/>
                  </a:cubicBezTo>
                  <a:cubicBezTo>
                    <a:pt x="491376" y="72652"/>
                    <a:pt x="479213" y="57627"/>
                    <a:pt x="472236" y="49577"/>
                  </a:cubicBezTo>
                  <a:cubicBezTo>
                    <a:pt x="465260" y="41528"/>
                    <a:pt x="466154" y="44211"/>
                    <a:pt x="457210" y="39918"/>
                  </a:cubicBezTo>
                  <a:cubicBezTo>
                    <a:pt x="448266" y="35625"/>
                    <a:pt x="435030" y="29722"/>
                    <a:pt x="418572" y="23818"/>
                  </a:cubicBezTo>
                  <a:cubicBezTo>
                    <a:pt x="402117" y="17916"/>
                    <a:pt x="375821" y="8435"/>
                    <a:pt x="358470" y="4500"/>
                  </a:cubicBezTo>
                  <a:cubicBezTo>
                    <a:pt x="341118" y="564"/>
                    <a:pt x="326630" y="-509"/>
                    <a:pt x="314467" y="2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6" tIns="34294" rIns="68586" bIns="34294" rtlCol="0" anchor="ctr"/>
            <a:lstStyle/>
            <a:p>
              <a:pPr algn="ctr" defTabSz="685800"/>
              <a:endParaRPr lang="en-US" dirty="0">
                <a:solidFill>
                  <a:schemeClr val="tx1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937977" y="5180856"/>
            <a:ext cx="552451" cy="552451"/>
            <a:chOff x="3937978" y="5180856"/>
            <a:chExt cx="552450" cy="552450"/>
          </a:xfrm>
        </p:grpSpPr>
        <p:sp>
          <p:nvSpPr>
            <p:cNvPr id="12" name="椭圆 11"/>
            <p:cNvSpPr/>
            <p:nvPr/>
          </p:nvSpPr>
          <p:spPr>
            <a:xfrm>
              <a:off x="3937978" y="5180856"/>
              <a:ext cx="552450" cy="5524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7" name="Group 38"/>
            <p:cNvGrpSpPr/>
            <p:nvPr/>
          </p:nvGrpSpPr>
          <p:grpSpPr>
            <a:xfrm>
              <a:off x="4022991" y="5324161"/>
              <a:ext cx="348415" cy="247981"/>
              <a:chOff x="5326857" y="2779521"/>
              <a:chExt cx="2283619" cy="2167129"/>
            </a:xfrm>
            <a:solidFill>
              <a:schemeClr val="bg1"/>
            </a:solidFill>
          </p:grpSpPr>
          <p:sp>
            <p:nvSpPr>
              <p:cNvPr id="18" name="Freeform 45"/>
              <p:cNvSpPr/>
              <p:nvPr/>
            </p:nvSpPr>
            <p:spPr>
              <a:xfrm>
                <a:off x="5326857" y="3228975"/>
                <a:ext cx="1147085" cy="1083469"/>
              </a:xfrm>
              <a:custGeom>
                <a:avLst/>
                <a:gdLst>
                  <a:gd name="connsiteX0" fmla="*/ 1090612 w 1147085"/>
                  <a:gd name="connsiteY0" fmla="*/ 0 h 1083469"/>
                  <a:gd name="connsiteX1" fmla="*/ 1147085 w 1147085"/>
                  <a:gd name="connsiteY1" fmla="*/ 460567 h 1083469"/>
                  <a:gd name="connsiteX2" fmla="*/ 1078295 w 1147085"/>
                  <a:gd name="connsiteY2" fmla="*/ 504743 h 1083469"/>
                  <a:gd name="connsiteX3" fmla="*/ 1025237 w 1147085"/>
                  <a:gd name="connsiteY3" fmla="*/ 72025 h 1083469"/>
                  <a:gd name="connsiteX4" fmla="*/ 79622 w 1147085"/>
                  <a:gd name="connsiteY4" fmla="*/ 171129 h 1083469"/>
                  <a:gd name="connsiteX5" fmla="*/ 186985 w 1147085"/>
                  <a:gd name="connsiteY5" fmla="*/ 990798 h 1083469"/>
                  <a:gd name="connsiteX6" fmla="*/ 186985 w 1147085"/>
                  <a:gd name="connsiteY6" fmla="*/ 1011445 h 1083469"/>
                  <a:gd name="connsiteX7" fmla="*/ 977729 w 1147085"/>
                  <a:gd name="connsiteY7" fmla="*/ 857154 h 1083469"/>
                  <a:gd name="connsiteX8" fmla="*/ 977729 w 1147085"/>
                  <a:gd name="connsiteY8" fmla="*/ 916854 h 1083469"/>
                  <a:gd name="connsiteX9" fmla="*/ 123825 w 1147085"/>
                  <a:gd name="connsiteY9" fmla="*/ 1083469 h 1083469"/>
                  <a:gd name="connsiteX10" fmla="*/ 0 w 1147085"/>
                  <a:gd name="connsiteY10" fmla="*/ 114300 h 1083469"/>
                  <a:gd name="connsiteX11" fmla="*/ 1090612 w 1147085"/>
                  <a:gd name="connsiteY11" fmla="*/ 0 h 1083469"/>
                  <a:gd name="connsiteX0-1" fmla="*/ 1090612 w 1147085"/>
                  <a:gd name="connsiteY0-2" fmla="*/ 0 h 1083469"/>
                  <a:gd name="connsiteX1-3" fmla="*/ 1147085 w 1147085"/>
                  <a:gd name="connsiteY1-4" fmla="*/ 460567 h 1083469"/>
                  <a:gd name="connsiteX2-5" fmla="*/ 1078295 w 1147085"/>
                  <a:gd name="connsiteY2-6" fmla="*/ 504743 h 1083469"/>
                  <a:gd name="connsiteX3-7" fmla="*/ 1025237 w 1147085"/>
                  <a:gd name="connsiteY3-8" fmla="*/ 72025 h 1083469"/>
                  <a:gd name="connsiteX4-9" fmla="*/ 79622 w 1147085"/>
                  <a:gd name="connsiteY4-10" fmla="*/ 171129 h 1083469"/>
                  <a:gd name="connsiteX5-11" fmla="*/ 186985 w 1147085"/>
                  <a:gd name="connsiteY5-12" fmla="*/ 1011445 h 1083469"/>
                  <a:gd name="connsiteX6-13" fmla="*/ 977729 w 1147085"/>
                  <a:gd name="connsiteY6-14" fmla="*/ 857154 h 1083469"/>
                  <a:gd name="connsiteX7-15" fmla="*/ 977729 w 1147085"/>
                  <a:gd name="connsiteY7-16" fmla="*/ 916854 h 1083469"/>
                  <a:gd name="connsiteX8-17" fmla="*/ 123825 w 1147085"/>
                  <a:gd name="connsiteY8-18" fmla="*/ 1083469 h 1083469"/>
                  <a:gd name="connsiteX9-19" fmla="*/ 0 w 1147085"/>
                  <a:gd name="connsiteY9-20" fmla="*/ 114300 h 1083469"/>
                  <a:gd name="connsiteX10-21" fmla="*/ 1090612 w 1147085"/>
                  <a:gd name="connsiteY10-22" fmla="*/ 0 h 108346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1147085" h="1083469">
                    <a:moveTo>
                      <a:pt x="1090612" y="0"/>
                    </a:moveTo>
                    <a:lnTo>
                      <a:pt x="1147085" y="460567"/>
                    </a:lnTo>
                    <a:cubicBezTo>
                      <a:pt x="1121629" y="471368"/>
                      <a:pt x="1098257" y="486098"/>
                      <a:pt x="1078295" y="504743"/>
                    </a:cubicBezTo>
                    <a:lnTo>
                      <a:pt x="1025237" y="72025"/>
                    </a:lnTo>
                    <a:lnTo>
                      <a:pt x="79622" y="171129"/>
                    </a:lnTo>
                    <a:lnTo>
                      <a:pt x="186985" y="1011445"/>
                    </a:lnTo>
                    <a:lnTo>
                      <a:pt x="977729" y="857154"/>
                    </a:lnTo>
                    <a:lnTo>
                      <a:pt x="977729" y="916854"/>
                    </a:lnTo>
                    <a:lnTo>
                      <a:pt x="123825" y="1083469"/>
                    </a:lnTo>
                    <a:lnTo>
                      <a:pt x="0" y="114300"/>
                    </a:lnTo>
                    <a:lnTo>
                      <a:pt x="1090612" y="0"/>
                    </a:lnTo>
                    <a:close/>
                  </a:path>
                </a:pathLst>
              </a:custGeom>
              <a:grpFill/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19" name="Oval 23"/>
              <p:cNvSpPr/>
              <p:nvPr/>
            </p:nvSpPr>
            <p:spPr bwMode="auto">
              <a:xfrm>
                <a:off x="5472973" y="4217016"/>
                <a:ext cx="831613" cy="515322"/>
              </a:xfrm>
              <a:custGeom>
                <a:avLst/>
                <a:gdLst/>
                <a:ahLst/>
                <a:cxnLst/>
                <a:rect l="l" t="t" r="r" b="b"/>
                <a:pathLst>
                  <a:path w="831613" h="515322">
                    <a:moveTo>
                      <a:pt x="656506" y="0"/>
                    </a:moveTo>
                    <a:cubicBezTo>
                      <a:pt x="722980" y="12459"/>
                      <a:pt x="782484" y="33487"/>
                      <a:pt x="831613" y="60220"/>
                    </a:cubicBezTo>
                    <a:lnTo>
                      <a:pt x="831613" y="156807"/>
                    </a:lnTo>
                    <a:lnTo>
                      <a:pt x="790343" y="156807"/>
                    </a:lnTo>
                    <a:cubicBezTo>
                      <a:pt x="689578" y="156807"/>
                      <a:pt x="607892" y="247187"/>
                      <a:pt x="607892" y="358678"/>
                    </a:cubicBezTo>
                    <a:cubicBezTo>
                      <a:pt x="607892" y="412735"/>
                      <a:pt x="627095" y="461830"/>
                      <a:pt x="658968" y="497546"/>
                    </a:cubicBezTo>
                    <a:cubicBezTo>
                      <a:pt x="605816" y="509342"/>
                      <a:pt x="548050" y="515322"/>
                      <a:pt x="487726" y="515322"/>
                    </a:cubicBezTo>
                    <a:cubicBezTo>
                      <a:pt x="218362" y="515322"/>
                      <a:pt x="0" y="396081"/>
                      <a:pt x="0" y="248990"/>
                    </a:cubicBezTo>
                    <a:cubicBezTo>
                      <a:pt x="0" y="198934"/>
                      <a:pt x="25288" y="152104"/>
                      <a:pt x="70263" y="113194"/>
                    </a:cubicBezTo>
                    <a:close/>
                  </a:path>
                </a:pathLst>
              </a:custGeom>
              <a:grpFill/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20" name="Rounded Rectangle 13"/>
              <p:cNvSpPr/>
              <p:nvPr/>
            </p:nvSpPr>
            <p:spPr bwMode="auto">
              <a:xfrm>
                <a:off x="6127748" y="3705225"/>
                <a:ext cx="1375518" cy="1241425"/>
              </a:xfrm>
              <a:custGeom>
                <a:avLst/>
                <a:gdLst/>
                <a:ahLst/>
                <a:cxnLst/>
                <a:rect l="l" t="t" r="r" b="b"/>
                <a:pathLst>
                  <a:path w="1375518" h="1241425">
                    <a:moveTo>
                      <a:pt x="880211" y="0"/>
                    </a:moveTo>
                    <a:lnTo>
                      <a:pt x="1125002" y="0"/>
                    </a:lnTo>
                    <a:cubicBezTo>
                      <a:pt x="1202113" y="0"/>
                      <a:pt x="1271265" y="34077"/>
                      <a:pt x="1317403" y="88704"/>
                    </a:cubicBezTo>
                    <a:cubicBezTo>
                      <a:pt x="1244331" y="103169"/>
                      <a:pt x="1190628" y="168346"/>
                      <a:pt x="1190628" y="246066"/>
                    </a:cubicBezTo>
                    <a:lnTo>
                      <a:pt x="1190628" y="708029"/>
                    </a:lnTo>
                    <a:lnTo>
                      <a:pt x="929175" y="708029"/>
                    </a:lnTo>
                    <a:lnTo>
                      <a:pt x="803618" y="172438"/>
                    </a:lnTo>
                    <a:close/>
                    <a:moveTo>
                      <a:pt x="481554" y="0"/>
                    </a:moveTo>
                    <a:lnTo>
                      <a:pt x="726347" y="0"/>
                    </a:lnTo>
                    <a:lnTo>
                      <a:pt x="802940" y="172436"/>
                    </a:lnTo>
                    <a:lnTo>
                      <a:pt x="674361" y="720915"/>
                    </a:lnTo>
                    <a:cubicBezTo>
                      <a:pt x="614856" y="745801"/>
                      <a:pt x="573090" y="804586"/>
                      <a:pt x="573090" y="873128"/>
                    </a:cubicBezTo>
                    <a:cubicBezTo>
                      <a:pt x="573090" y="964310"/>
                      <a:pt x="647007" y="1038227"/>
                      <a:pt x="738189" y="1038227"/>
                    </a:cubicBezTo>
                    <a:lnTo>
                      <a:pt x="1375518" y="1038227"/>
                    </a:lnTo>
                    <a:cubicBezTo>
                      <a:pt x="1351252" y="1154299"/>
                      <a:pt x="1248302" y="1241425"/>
                      <a:pt x="1125002" y="1241425"/>
                    </a:cubicBezTo>
                    <a:lnTo>
                      <a:pt x="481554" y="1241425"/>
                    </a:lnTo>
                    <a:cubicBezTo>
                      <a:pt x="358254" y="1241425"/>
                      <a:pt x="255302" y="1154298"/>
                      <a:pt x="231037" y="1038224"/>
                    </a:cubicBezTo>
                    <a:lnTo>
                      <a:pt x="165099" y="1038224"/>
                    </a:lnTo>
                    <a:cubicBezTo>
                      <a:pt x="73917" y="1038224"/>
                      <a:pt x="0" y="964307"/>
                      <a:pt x="0" y="873125"/>
                    </a:cubicBezTo>
                    <a:cubicBezTo>
                      <a:pt x="0" y="781943"/>
                      <a:pt x="73917" y="708026"/>
                      <a:pt x="165099" y="708026"/>
                    </a:cubicBezTo>
                    <a:lnTo>
                      <a:pt x="225428" y="708026"/>
                    </a:lnTo>
                    <a:lnTo>
                      <a:pt x="225428" y="256126"/>
                    </a:lnTo>
                    <a:cubicBezTo>
                      <a:pt x="225428" y="114672"/>
                      <a:pt x="340100" y="0"/>
                      <a:pt x="481554" y="0"/>
                    </a:cubicBezTo>
                    <a:close/>
                  </a:path>
                </a:pathLst>
              </a:custGeom>
              <a:grpFill/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21" name="Oval 57"/>
              <p:cNvSpPr/>
              <p:nvPr/>
            </p:nvSpPr>
            <p:spPr bwMode="auto">
              <a:xfrm>
                <a:off x="6524624" y="2779521"/>
                <a:ext cx="835025" cy="835025"/>
              </a:xfrm>
              <a:prstGeom prst="ellipse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22" name="Rounded Rectangle 14"/>
              <p:cNvSpPr/>
              <p:nvPr/>
            </p:nvSpPr>
            <p:spPr bwMode="auto">
              <a:xfrm>
                <a:off x="6740522" y="3829050"/>
                <a:ext cx="869954" cy="874713"/>
              </a:xfrm>
              <a:custGeom>
                <a:avLst/>
                <a:gdLst>
                  <a:gd name="connsiteX0" fmla="*/ 744540 w 869954"/>
                  <a:gd name="connsiteY0" fmla="*/ 0 h 874713"/>
                  <a:gd name="connsiteX1" fmla="*/ 869954 w 869954"/>
                  <a:gd name="connsiteY1" fmla="*/ 125414 h 874713"/>
                  <a:gd name="connsiteX2" fmla="*/ 869953 w 869954"/>
                  <a:gd name="connsiteY2" fmla="*/ 706437 h 874713"/>
                  <a:gd name="connsiteX3" fmla="*/ 869952 w 869954"/>
                  <a:gd name="connsiteY3" fmla="*/ 749299 h 874713"/>
                  <a:gd name="connsiteX4" fmla="*/ 744538 w 869954"/>
                  <a:gd name="connsiteY4" fmla="*/ 874713 h 874713"/>
                  <a:gd name="connsiteX5" fmla="*/ 125414 w 869954"/>
                  <a:gd name="connsiteY5" fmla="*/ 874712 h 874713"/>
                  <a:gd name="connsiteX6" fmla="*/ 0 w 869954"/>
                  <a:gd name="connsiteY6" fmla="*/ 749298 h 874713"/>
                  <a:gd name="connsiteX7" fmla="*/ 1 w 869954"/>
                  <a:gd name="connsiteY7" fmla="*/ 749299 h 874713"/>
                  <a:gd name="connsiteX8" fmla="*/ 125415 w 869954"/>
                  <a:gd name="connsiteY8" fmla="*/ 623885 h 874713"/>
                  <a:gd name="connsiteX9" fmla="*/ 619126 w 869954"/>
                  <a:gd name="connsiteY9" fmla="*/ 623885 h 874713"/>
                  <a:gd name="connsiteX10" fmla="*/ 619126 w 869954"/>
                  <a:gd name="connsiteY10" fmla="*/ 125414 h 874713"/>
                  <a:gd name="connsiteX11" fmla="*/ 744540 w 869954"/>
                  <a:gd name="connsiteY11" fmla="*/ 0 h 874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69954" h="874713">
                    <a:moveTo>
                      <a:pt x="744540" y="0"/>
                    </a:moveTo>
                    <a:cubicBezTo>
                      <a:pt x="813804" y="0"/>
                      <a:pt x="869954" y="56150"/>
                      <a:pt x="869954" y="125414"/>
                    </a:cubicBezTo>
                    <a:cubicBezTo>
                      <a:pt x="869954" y="319088"/>
                      <a:pt x="869953" y="512763"/>
                      <a:pt x="869953" y="706437"/>
                    </a:cubicBezTo>
                    <a:cubicBezTo>
                      <a:pt x="869953" y="720724"/>
                      <a:pt x="869952" y="735012"/>
                      <a:pt x="869952" y="749299"/>
                    </a:cubicBezTo>
                    <a:cubicBezTo>
                      <a:pt x="869952" y="818563"/>
                      <a:pt x="813802" y="874713"/>
                      <a:pt x="744538" y="874713"/>
                    </a:cubicBezTo>
                    <a:lnTo>
                      <a:pt x="125414" y="874712"/>
                    </a:lnTo>
                    <a:cubicBezTo>
                      <a:pt x="56150" y="874712"/>
                      <a:pt x="0" y="818562"/>
                      <a:pt x="0" y="749298"/>
                    </a:cubicBezTo>
                    <a:lnTo>
                      <a:pt x="1" y="749299"/>
                    </a:lnTo>
                    <a:cubicBezTo>
                      <a:pt x="1" y="680035"/>
                      <a:pt x="56151" y="623885"/>
                      <a:pt x="125415" y="623885"/>
                    </a:cubicBezTo>
                    <a:lnTo>
                      <a:pt x="619126" y="623885"/>
                    </a:lnTo>
                    <a:lnTo>
                      <a:pt x="619126" y="125414"/>
                    </a:lnTo>
                    <a:cubicBezTo>
                      <a:pt x="619126" y="56150"/>
                      <a:pt x="675276" y="0"/>
                      <a:pt x="744540" y="0"/>
                    </a:cubicBezTo>
                    <a:close/>
                  </a:path>
                </a:pathLst>
              </a:custGeom>
              <a:grpFill/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318714" y="962304"/>
            <a:ext cx="4910023" cy="2029965"/>
            <a:chOff x="3176589" y="1285879"/>
            <a:chExt cx="3771900" cy="1362075"/>
          </a:xfrm>
          <a:solidFill>
            <a:srgbClr val="4472C4"/>
          </a:solidFill>
        </p:grpSpPr>
        <p:sp>
          <p:nvSpPr>
            <p:cNvPr id="3" name="右箭头 1"/>
            <p:cNvSpPr/>
            <p:nvPr/>
          </p:nvSpPr>
          <p:spPr>
            <a:xfrm rot="905815">
              <a:off x="3176589" y="1285879"/>
              <a:ext cx="3771900" cy="1362075"/>
            </a:xfrm>
            <a:custGeom>
              <a:avLst/>
              <a:gdLst>
                <a:gd name="connsiteX0" fmla="*/ 0 w 3981450"/>
                <a:gd name="connsiteY0" fmla="*/ 373856 h 1495425"/>
                <a:gd name="connsiteX1" fmla="*/ 3233738 w 3981450"/>
                <a:gd name="connsiteY1" fmla="*/ 373856 h 1495425"/>
                <a:gd name="connsiteX2" fmla="*/ 3233738 w 3981450"/>
                <a:gd name="connsiteY2" fmla="*/ 0 h 1495425"/>
                <a:gd name="connsiteX3" fmla="*/ 3981450 w 3981450"/>
                <a:gd name="connsiteY3" fmla="*/ 747713 h 1495425"/>
                <a:gd name="connsiteX4" fmla="*/ 3233738 w 3981450"/>
                <a:gd name="connsiteY4" fmla="*/ 1495425 h 1495425"/>
                <a:gd name="connsiteX5" fmla="*/ 3233738 w 3981450"/>
                <a:gd name="connsiteY5" fmla="*/ 1121569 h 1495425"/>
                <a:gd name="connsiteX6" fmla="*/ 0 w 3981450"/>
                <a:gd name="connsiteY6" fmla="*/ 1121569 h 1495425"/>
                <a:gd name="connsiteX7" fmla="*/ 0 w 3981450"/>
                <a:gd name="connsiteY7" fmla="*/ 373856 h 1495425"/>
                <a:gd name="connsiteX0-1" fmla="*/ 0 w 3981450"/>
                <a:gd name="connsiteY0-2" fmla="*/ 1121569 h 1495425"/>
                <a:gd name="connsiteX1-3" fmla="*/ 3233738 w 3981450"/>
                <a:gd name="connsiteY1-4" fmla="*/ 373856 h 1495425"/>
                <a:gd name="connsiteX2-5" fmla="*/ 3233738 w 3981450"/>
                <a:gd name="connsiteY2-6" fmla="*/ 0 h 1495425"/>
                <a:gd name="connsiteX3-7" fmla="*/ 3981450 w 3981450"/>
                <a:gd name="connsiteY3-8" fmla="*/ 747713 h 1495425"/>
                <a:gd name="connsiteX4-9" fmla="*/ 3233738 w 3981450"/>
                <a:gd name="connsiteY4-10" fmla="*/ 1495425 h 1495425"/>
                <a:gd name="connsiteX5-11" fmla="*/ 3233738 w 3981450"/>
                <a:gd name="connsiteY5-12" fmla="*/ 1121569 h 1495425"/>
                <a:gd name="connsiteX6-13" fmla="*/ 0 w 3981450"/>
                <a:gd name="connsiteY6-14" fmla="*/ 1121569 h 1495425"/>
                <a:gd name="connsiteX0-15" fmla="*/ 0 w 3952875"/>
                <a:gd name="connsiteY0-16" fmla="*/ 731044 h 1495425"/>
                <a:gd name="connsiteX1-17" fmla="*/ 3205163 w 3952875"/>
                <a:gd name="connsiteY1-18" fmla="*/ 373856 h 1495425"/>
                <a:gd name="connsiteX2-19" fmla="*/ 3205163 w 3952875"/>
                <a:gd name="connsiteY2-20" fmla="*/ 0 h 1495425"/>
                <a:gd name="connsiteX3-21" fmla="*/ 3952875 w 3952875"/>
                <a:gd name="connsiteY3-22" fmla="*/ 747713 h 1495425"/>
                <a:gd name="connsiteX4-23" fmla="*/ 3205163 w 3952875"/>
                <a:gd name="connsiteY4-24" fmla="*/ 1495425 h 1495425"/>
                <a:gd name="connsiteX5-25" fmla="*/ 3205163 w 3952875"/>
                <a:gd name="connsiteY5-26" fmla="*/ 1121569 h 1495425"/>
                <a:gd name="connsiteX6-27" fmla="*/ 0 w 3952875"/>
                <a:gd name="connsiteY6-28" fmla="*/ 731044 h 1495425"/>
                <a:gd name="connsiteX0-29" fmla="*/ 0 w 3952875"/>
                <a:gd name="connsiteY0-30" fmla="*/ 731044 h 1495425"/>
                <a:gd name="connsiteX1-31" fmla="*/ 3205163 w 3952875"/>
                <a:gd name="connsiteY1-32" fmla="*/ 373856 h 1495425"/>
                <a:gd name="connsiteX2-33" fmla="*/ 3205163 w 3952875"/>
                <a:gd name="connsiteY2-34" fmla="*/ 0 h 1495425"/>
                <a:gd name="connsiteX3-35" fmla="*/ 3952875 w 3952875"/>
                <a:gd name="connsiteY3-36" fmla="*/ 747713 h 1495425"/>
                <a:gd name="connsiteX4-37" fmla="*/ 3205163 w 3952875"/>
                <a:gd name="connsiteY4-38" fmla="*/ 1495425 h 1495425"/>
                <a:gd name="connsiteX5-39" fmla="*/ 3205163 w 3952875"/>
                <a:gd name="connsiteY5-40" fmla="*/ 1121569 h 1495425"/>
                <a:gd name="connsiteX6-41" fmla="*/ 0 w 3952875"/>
                <a:gd name="connsiteY6-42" fmla="*/ 731044 h 1495425"/>
                <a:gd name="connsiteX0-43" fmla="*/ 0 w 3952875"/>
                <a:gd name="connsiteY0-44" fmla="*/ 731044 h 1495425"/>
                <a:gd name="connsiteX1-45" fmla="*/ 3205163 w 3952875"/>
                <a:gd name="connsiteY1-46" fmla="*/ 373856 h 1495425"/>
                <a:gd name="connsiteX2-47" fmla="*/ 3205163 w 3952875"/>
                <a:gd name="connsiteY2-48" fmla="*/ 0 h 1495425"/>
                <a:gd name="connsiteX3-49" fmla="*/ 3952875 w 3952875"/>
                <a:gd name="connsiteY3-50" fmla="*/ 747713 h 1495425"/>
                <a:gd name="connsiteX4-51" fmla="*/ 3205163 w 3952875"/>
                <a:gd name="connsiteY4-52" fmla="*/ 1495425 h 1495425"/>
                <a:gd name="connsiteX5-53" fmla="*/ 3205163 w 3952875"/>
                <a:gd name="connsiteY5-54" fmla="*/ 1121569 h 1495425"/>
                <a:gd name="connsiteX6-55" fmla="*/ 0 w 3952875"/>
                <a:gd name="connsiteY6-56" fmla="*/ 731044 h 1495425"/>
                <a:gd name="connsiteX0-57" fmla="*/ 0 w 3952875"/>
                <a:gd name="connsiteY0-58" fmla="*/ 731044 h 1495425"/>
                <a:gd name="connsiteX1-59" fmla="*/ 3205163 w 3952875"/>
                <a:gd name="connsiteY1-60" fmla="*/ 373856 h 1495425"/>
                <a:gd name="connsiteX2-61" fmla="*/ 3205163 w 3952875"/>
                <a:gd name="connsiteY2-62" fmla="*/ 0 h 1495425"/>
                <a:gd name="connsiteX3-63" fmla="*/ 3952875 w 3952875"/>
                <a:gd name="connsiteY3-64" fmla="*/ 747713 h 1495425"/>
                <a:gd name="connsiteX4-65" fmla="*/ 3205163 w 3952875"/>
                <a:gd name="connsiteY4-66" fmla="*/ 1495425 h 1495425"/>
                <a:gd name="connsiteX5-67" fmla="*/ 3205163 w 3952875"/>
                <a:gd name="connsiteY5-68" fmla="*/ 1121569 h 1495425"/>
                <a:gd name="connsiteX6-69" fmla="*/ 0 w 3952875"/>
                <a:gd name="connsiteY6-70" fmla="*/ 731044 h 1495425"/>
                <a:gd name="connsiteX0-71" fmla="*/ 0 w 3952875"/>
                <a:gd name="connsiteY0-72" fmla="*/ 731044 h 1495425"/>
                <a:gd name="connsiteX1-73" fmla="*/ 3205163 w 3952875"/>
                <a:gd name="connsiteY1-74" fmla="*/ 373856 h 1495425"/>
                <a:gd name="connsiteX2-75" fmla="*/ 3205163 w 3952875"/>
                <a:gd name="connsiteY2-76" fmla="*/ 0 h 1495425"/>
                <a:gd name="connsiteX3-77" fmla="*/ 3952875 w 3952875"/>
                <a:gd name="connsiteY3-78" fmla="*/ 747713 h 1495425"/>
                <a:gd name="connsiteX4-79" fmla="*/ 3205163 w 3952875"/>
                <a:gd name="connsiteY4-80" fmla="*/ 1495425 h 1495425"/>
                <a:gd name="connsiteX5-81" fmla="*/ 3205163 w 3952875"/>
                <a:gd name="connsiteY5-82" fmla="*/ 1121569 h 1495425"/>
                <a:gd name="connsiteX6-83" fmla="*/ 0 w 3952875"/>
                <a:gd name="connsiteY6-84" fmla="*/ 731044 h 1495425"/>
                <a:gd name="connsiteX0-85" fmla="*/ 0 w 3933825"/>
                <a:gd name="connsiteY0-86" fmla="*/ 883444 h 1495425"/>
                <a:gd name="connsiteX1-87" fmla="*/ 3186113 w 3933825"/>
                <a:gd name="connsiteY1-88" fmla="*/ 373856 h 1495425"/>
                <a:gd name="connsiteX2-89" fmla="*/ 3186113 w 3933825"/>
                <a:gd name="connsiteY2-90" fmla="*/ 0 h 1495425"/>
                <a:gd name="connsiteX3-91" fmla="*/ 3933825 w 3933825"/>
                <a:gd name="connsiteY3-92" fmla="*/ 747713 h 1495425"/>
                <a:gd name="connsiteX4-93" fmla="*/ 3186113 w 3933825"/>
                <a:gd name="connsiteY4-94" fmla="*/ 1495425 h 1495425"/>
                <a:gd name="connsiteX5-95" fmla="*/ 3186113 w 3933825"/>
                <a:gd name="connsiteY5-96" fmla="*/ 1121569 h 1495425"/>
                <a:gd name="connsiteX6-97" fmla="*/ 0 w 3933825"/>
                <a:gd name="connsiteY6-98" fmla="*/ 883444 h 1495425"/>
                <a:gd name="connsiteX0-99" fmla="*/ 0 w 3933825"/>
                <a:gd name="connsiteY0-100" fmla="*/ 883444 h 1495425"/>
                <a:gd name="connsiteX1-101" fmla="*/ 3186113 w 3933825"/>
                <a:gd name="connsiteY1-102" fmla="*/ 373856 h 1495425"/>
                <a:gd name="connsiteX2-103" fmla="*/ 3186113 w 3933825"/>
                <a:gd name="connsiteY2-104" fmla="*/ 0 h 1495425"/>
                <a:gd name="connsiteX3-105" fmla="*/ 3933825 w 3933825"/>
                <a:gd name="connsiteY3-106" fmla="*/ 747713 h 1495425"/>
                <a:gd name="connsiteX4-107" fmla="*/ 3186113 w 3933825"/>
                <a:gd name="connsiteY4-108" fmla="*/ 1495425 h 1495425"/>
                <a:gd name="connsiteX5-109" fmla="*/ 3186113 w 3933825"/>
                <a:gd name="connsiteY5-110" fmla="*/ 1121569 h 1495425"/>
                <a:gd name="connsiteX6-111" fmla="*/ 0 w 3933825"/>
                <a:gd name="connsiteY6-112" fmla="*/ 883444 h 1495425"/>
                <a:gd name="connsiteX0-113" fmla="*/ 0 w 3933825"/>
                <a:gd name="connsiteY0-114" fmla="*/ 883444 h 1495425"/>
                <a:gd name="connsiteX1-115" fmla="*/ 3186113 w 3933825"/>
                <a:gd name="connsiteY1-116" fmla="*/ 373856 h 1495425"/>
                <a:gd name="connsiteX2-117" fmla="*/ 3186113 w 3933825"/>
                <a:gd name="connsiteY2-118" fmla="*/ 0 h 1495425"/>
                <a:gd name="connsiteX3-119" fmla="*/ 3933825 w 3933825"/>
                <a:gd name="connsiteY3-120" fmla="*/ 747713 h 1495425"/>
                <a:gd name="connsiteX4-121" fmla="*/ 3186113 w 3933825"/>
                <a:gd name="connsiteY4-122" fmla="*/ 1495425 h 1495425"/>
                <a:gd name="connsiteX5-123" fmla="*/ 3186113 w 3933825"/>
                <a:gd name="connsiteY5-124" fmla="*/ 1121569 h 1495425"/>
                <a:gd name="connsiteX6-125" fmla="*/ 0 w 3933825"/>
                <a:gd name="connsiteY6-126" fmla="*/ 883444 h 1495425"/>
                <a:gd name="connsiteX0-127" fmla="*/ 0 w 3933825"/>
                <a:gd name="connsiteY0-128" fmla="*/ 883444 h 1495425"/>
                <a:gd name="connsiteX1-129" fmla="*/ 3186113 w 3933825"/>
                <a:gd name="connsiteY1-130" fmla="*/ 373856 h 1495425"/>
                <a:gd name="connsiteX2-131" fmla="*/ 3186113 w 3933825"/>
                <a:gd name="connsiteY2-132" fmla="*/ 0 h 1495425"/>
                <a:gd name="connsiteX3-133" fmla="*/ 3933825 w 3933825"/>
                <a:gd name="connsiteY3-134" fmla="*/ 747713 h 1495425"/>
                <a:gd name="connsiteX4-135" fmla="*/ 3186113 w 3933825"/>
                <a:gd name="connsiteY4-136" fmla="*/ 1495425 h 1495425"/>
                <a:gd name="connsiteX5-137" fmla="*/ 3071813 w 3933825"/>
                <a:gd name="connsiteY5-138" fmla="*/ 1121569 h 1495425"/>
                <a:gd name="connsiteX6-139" fmla="*/ 0 w 3933825"/>
                <a:gd name="connsiteY6-140" fmla="*/ 883444 h 1495425"/>
                <a:gd name="connsiteX0-141" fmla="*/ 0 w 3933825"/>
                <a:gd name="connsiteY0-142" fmla="*/ 883444 h 1495425"/>
                <a:gd name="connsiteX1-143" fmla="*/ 3186113 w 3933825"/>
                <a:gd name="connsiteY1-144" fmla="*/ 373856 h 1495425"/>
                <a:gd name="connsiteX2-145" fmla="*/ 3186113 w 3933825"/>
                <a:gd name="connsiteY2-146" fmla="*/ 0 h 1495425"/>
                <a:gd name="connsiteX3-147" fmla="*/ 3933825 w 3933825"/>
                <a:gd name="connsiteY3-148" fmla="*/ 747713 h 1495425"/>
                <a:gd name="connsiteX4-149" fmla="*/ 2995613 w 3933825"/>
                <a:gd name="connsiteY4-150" fmla="*/ 1495425 h 1495425"/>
                <a:gd name="connsiteX5-151" fmla="*/ 3071813 w 3933825"/>
                <a:gd name="connsiteY5-152" fmla="*/ 1121569 h 1495425"/>
                <a:gd name="connsiteX6-153" fmla="*/ 0 w 3933825"/>
                <a:gd name="connsiteY6-154" fmla="*/ 883444 h 1495425"/>
                <a:gd name="connsiteX0-155" fmla="*/ 0 w 3933825"/>
                <a:gd name="connsiteY0-156" fmla="*/ 873919 h 1485900"/>
                <a:gd name="connsiteX1-157" fmla="*/ 3186113 w 3933825"/>
                <a:gd name="connsiteY1-158" fmla="*/ 364331 h 1485900"/>
                <a:gd name="connsiteX2-159" fmla="*/ 3290888 w 3933825"/>
                <a:gd name="connsiteY2-160" fmla="*/ 0 h 1485900"/>
                <a:gd name="connsiteX3-161" fmla="*/ 3933825 w 3933825"/>
                <a:gd name="connsiteY3-162" fmla="*/ 738188 h 1485900"/>
                <a:gd name="connsiteX4-163" fmla="*/ 2995613 w 3933825"/>
                <a:gd name="connsiteY4-164" fmla="*/ 1485900 h 1485900"/>
                <a:gd name="connsiteX5-165" fmla="*/ 3071813 w 3933825"/>
                <a:gd name="connsiteY5-166" fmla="*/ 1112044 h 1485900"/>
                <a:gd name="connsiteX6-167" fmla="*/ 0 w 3933825"/>
                <a:gd name="connsiteY6-168" fmla="*/ 873919 h 1485900"/>
                <a:gd name="connsiteX0-169" fmla="*/ 0 w 3771900"/>
                <a:gd name="connsiteY0-170" fmla="*/ 873919 h 1485900"/>
                <a:gd name="connsiteX1-171" fmla="*/ 3186113 w 3771900"/>
                <a:gd name="connsiteY1-172" fmla="*/ 364331 h 1485900"/>
                <a:gd name="connsiteX2-173" fmla="*/ 3290888 w 3771900"/>
                <a:gd name="connsiteY2-174" fmla="*/ 0 h 1485900"/>
                <a:gd name="connsiteX3-175" fmla="*/ 3771900 w 3771900"/>
                <a:gd name="connsiteY3-176" fmla="*/ 938213 h 1485900"/>
                <a:gd name="connsiteX4-177" fmla="*/ 2995613 w 3771900"/>
                <a:gd name="connsiteY4-178" fmla="*/ 1485900 h 1485900"/>
                <a:gd name="connsiteX5-179" fmla="*/ 3071813 w 3771900"/>
                <a:gd name="connsiteY5-180" fmla="*/ 1112044 h 1485900"/>
                <a:gd name="connsiteX6-181" fmla="*/ 0 w 3771900"/>
                <a:gd name="connsiteY6-182" fmla="*/ 873919 h 1485900"/>
                <a:gd name="connsiteX0-183" fmla="*/ 0 w 3771900"/>
                <a:gd name="connsiteY0-184" fmla="*/ 873919 h 1485900"/>
                <a:gd name="connsiteX1-185" fmla="*/ 3186113 w 3771900"/>
                <a:gd name="connsiteY1-186" fmla="*/ 364331 h 1485900"/>
                <a:gd name="connsiteX2-187" fmla="*/ 3271838 w 3771900"/>
                <a:gd name="connsiteY2-188" fmla="*/ 0 h 1485900"/>
                <a:gd name="connsiteX3-189" fmla="*/ 3771900 w 3771900"/>
                <a:gd name="connsiteY3-190" fmla="*/ 938213 h 1485900"/>
                <a:gd name="connsiteX4-191" fmla="*/ 2995613 w 3771900"/>
                <a:gd name="connsiteY4-192" fmla="*/ 1485900 h 1485900"/>
                <a:gd name="connsiteX5-193" fmla="*/ 3071813 w 3771900"/>
                <a:gd name="connsiteY5-194" fmla="*/ 1112044 h 1485900"/>
                <a:gd name="connsiteX6-195" fmla="*/ 0 w 3771900"/>
                <a:gd name="connsiteY6-196" fmla="*/ 873919 h 1485900"/>
                <a:gd name="connsiteX0-197" fmla="*/ 0 w 3771900"/>
                <a:gd name="connsiteY0-198" fmla="*/ 826294 h 1438275"/>
                <a:gd name="connsiteX1-199" fmla="*/ 3186113 w 3771900"/>
                <a:gd name="connsiteY1-200" fmla="*/ 316706 h 1438275"/>
                <a:gd name="connsiteX2-201" fmla="*/ 3243263 w 3771900"/>
                <a:gd name="connsiteY2-202" fmla="*/ 0 h 1438275"/>
                <a:gd name="connsiteX3-203" fmla="*/ 3771900 w 3771900"/>
                <a:gd name="connsiteY3-204" fmla="*/ 890588 h 1438275"/>
                <a:gd name="connsiteX4-205" fmla="*/ 2995613 w 3771900"/>
                <a:gd name="connsiteY4-206" fmla="*/ 1438275 h 1438275"/>
                <a:gd name="connsiteX5-207" fmla="*/ 3071813 w 3771900"/>
                <a:gd name="connsiteY5-208" fmla="*/ 1064419 h 1438275"/>
                <a:gd name="connsiteX6-209" fmla="*/ 0 w 3771900"/>
                <a:gd name="connsiteY6-210" fmla="*/ 826294 h 1438275"/>
                <a:gd name="connsiteX0-211" fmla="*/ 0 w 3771900"/>
                <a:gd name="connsiteY0-212" fmla="*/ 826294 h 1362075"/>
                <a:gd name="connsiteX1-213" fmla="*/ 3186113 w 3771900"/>
                <a:gd name="connsiteY1-214" fmla="*/ 316706 h 1362075"/>
                <a:gd name="connsiteX2-215" fmla="*/ 3243263 w 3771900"/>
                <a:gd name="connsiteY2-216" fmla="*/ 0 h 1362075"/>
                <a:gd name="connsiteX3-217" fmla="*/ 3771900 w 3771900"/>
                <a:gd name="connsiteY3-218" fmla="*/ 890588 h 1362075"/>
                <a:gd name="connsiteX4-219" fmla="*/ 2995613 w 3771900"/>
                <a:gd name="connsiteY4-220" fmla="*/ 1362075 h 1362075"/>
                <a:gd name="connsiteX5-221" fmla="*/ 3071813 w 3771900"/>
                <a:gd name="connsiteY5-222" fmla="*/ 1064419 h 1362075"/>
                <a:gd name="connsiteX6-223" fmla="*/ 0 w 3771900"/>
                <a:gd name="connsiteY6-224" fmla="*/ 826294 h 1362075"/>
                <a:gd name="connsiteX0-225" fmla="*/ 0 w 3771900"/>
                <a:gd name="connsiteY0-226" fmla="*/ 826294 h 1362075"/>
                <a:gd name="connsiteX1-227" fmla="*/ 3186113 w 3771900"/>
                <a:gd name="connsiteY1-228" fmla="*/ 316706 h 1362075"/>
                <a:gd name="connsiteX2-229" fmla="*/ 3243263 w 3771900"/>
                <a:gd name="connsiteY2-230" fmla="*/ 0 h 1362075"/>
                <a:gd name="connsiteX3-231" fmla="*/ 3771900 w 3771900"/>
                <a:gd name="connsiteY3-232" fmla="*/ 890588 h 1362075"/>
                <a:gd name="connsiteX4-233" fmla="*/ 2995613 w 3771900"/>
                <a:gd name="connsiteY4-234" fmla="*/ 1362075 h 1362075"/>
                <a:gd name="connsiteX5-235" fmla="*/ 3052763 w 3771900"/>
                <a:gd name="connsiteY5-236" fmla="*/ 1045369 h 1362075"/>
                <a:gd name="connsiteX6-237" fmla="*/ 0 w 3771900"/>
                <a:gd name="connsiteY6-238" fmla="*/ 826294 h 1362075"/>
                <a:gd name="connsiteX0-239" fmla="*/ 0 w 3771900"/>
                <a:gd name="connsiteY0-240" fmla="*/ 826294 h 1362075"/>
                <a:gd name="connsiteX1-241" fmla="*/ 3186113 w 3771900"/>
                <a:gd name="connsiteY1-242" fmla="*/ 316706 h 1362075"/>
                <a:gd name="connsiteX2-243" fmla="*/ 3243263 w 3771900"/>
                <a:gd name="connsiteY2-244" fmla="*/ 0 h 1362075"/>
                <a:gd name="connsiteX3-245" fmla="*/ 3771900 w 3771900"/>
                <a:gd name="connsiteY3-246" fmla="*/ 833438 h 1362075"/>
                <a:gd name="connsiteX4-247" fmla="*/ 2995613 w 3771900"/>
                <a:gd name="connsiteY4-248" fmla="*/ 1362075 h 1362075"/>
                <a:gd name="connsiteX5-249" fmla="*/ 3052763 w 3771900"/>
                <a:gd name="connsiteY5-250" fmla="*/ 1045369 h 1362075"/>
                <a:gd name="connsiteX6-251" fmla="*/ 0 w 3771900"/>
                <a:gd name="connsiteY6-252" fmla="*/ 826294 h 1362075"/>
                <a:gd name="connsiteX0-253" fmla="*/ 0 w 3771900"/>
                <a:gd name="connsiteY0-254" fmla="*/ 826294 h 1362075"/>
                <a:gd name="connsiteX1-255" fmla="*/ 3186113 w 3771900"/>
                <a:gd name="connsiteY1-256" fmla="*/ 316706 h 1362075"/>
                <a:gd name="connsiteX2-257" fmla="*/ 3243263 w 3771900"/>
                <a:gd name="connsiteY2-258" fmla="*/ 0 h 1362075"/>
                <a:gd name="connsiteX3-259" fmla="*/ 3771900 w 3771900"/>
                <a:gd name="connsiteY3-260" fmla="*/ 833438 h 1362075"/>
                <a:gd name="connsiteX4-261" fmla="*/ 2995613 w 3771900"/>
                <a:gd name="connsiteY4-262" fmla="*/ 1362075 h 1362075"/>
                <a:gd name="connsiteX5-263" fmla="*/ 3052763 w 3771900"/>
                <a:gd name="connsiteY5-264" fmla="*/ 1045369 h 1362075"/>
                <a:gd name="connsiteX6-265" fmla="*/ 0 w 3771900"/>
                <a:gd name="connsiteY6-266" fmla="*/ 826294 h 13620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3771900" h="1362075">
                  <a:moveTo>
                    <a:pt x="0" y="826294"/>
                  </a:moveTo>
                  <a:cubicBezTo>
                    <a:pt x="1163638" y="335756"/>
                    <a:pt x="2174875" y="273844"/>
                    <a:pt x="3186113" y="316706"/>
                  </a:cubicBezTo>
                  <a:lnTo>
                    <a:pt x="3243263" y="0"/>
                  </a:lnTo>
                  <a:lnTo>
                    <a:pt x="3771900" y="833438"/>
                  </a:lnTo>
                  <a:lnTo>
                    <a:pt x="2995613" y="1362075"/>
                  </a:lnTo>
                  <a:lnTo>
                    <a:pt x="3052763" y="1045369"/>
                  </a:lnTo>
                  <a:cubicBezTo>
                    <a:pt x="2212975" y="838994"/>
                    <a:pt x="1363663" y="718344"/>
                    <a:pt x="0" y="82629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4" name="文本框 3"/>
            <p:cNvSpPr txBox="1"/>
            <p:nvPr/>
          </p:nvSpPr>
          <p:spPr>
            <a:xfrm rot="1212081">
              <a:off x="4959974" y="1941941"/>
              <a:ext cx="1418611" cy="227164"/>
            </a:xfrm>
            <a:prstGeom prst="rect">
              <a:avLst/>
            </a:prstGeom>
            <a:grpFill/>
          </p:spPr>
          <p:txBody>
            <a:bodyPr wrap="none" lIns="0" rIns="0" rtlCol="0">
              <a:spAutoFit/>
            </a:bodyPr>
            <a:lstStyle/>
            <a:p>
              <a:pPr algn="r"/>
              <a:r>
                <a:rPr lang="zh-CN" altLang="en-US" sz="1600" dirty="0">
                  <a:solidFill>
                    <a:schemeClr val="bg1"/>
                  </a:solidFill>
                </a:rPr>
                <a:t>请在此处添加关键字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041609" y="2027131"/>
            <a:ext cx="4910023" cy="2004451"/>
            <a:chOff x="2195511" y="1906532"/>
            <a:chExt cx="3771900" cy="1362075"/>
          </a:xfrm>
          <a:solidFill>
            <a:schemeClr val="accent4"/>
          </a:solidFill>
        </p:grpSpPr>
        <p:sp>
          <p:nvSpPr>
            <p:cNvPr id="6" name="右箭头 1"/>
            <p:cNvSpPr/>
            <p:nvPr/>
          </p:nvSpPr>
          <p:spPr>
            <a:xfrm rot="905815" flipH="1" flipV="1">
              <a:off x="2195511" y="1906532"/>
              <a:ext cx="3771900" cy="1362075"/>
            </a:xfrm>
            <a:custGeom>
              <a:avLst/>
              <a:gdLst>
                <a:gd name="connsiteX0" fmla="*/ 0 w 3981450"/>
                <a:gd name="connsiteY0" fmla="*/ 373856 h 1495425"/>
                <a:gd name="connsiteX1" fmla="*/ 3233738 w 3981450"/>
                <a:gd name="connsiteY1" fmla="*/ 373856 h 1495425"/>
                <a:gd name="connsiteX2" fmla="*/ 3233738 w 3981450"/>
                <a:gd name="connsiteY2" fmla="*/ 0 h 1495425"/>
                <a:gd name="connsiteX3" fmla="*/ 3981450 w 3981450"/>
                <a:gd name="connsiteY3" fmla="*/ 747713 h 1495425"/>
                <a:gd name="connsiteX4" fmla="*/ 3233738 w 3981450"/>
                <a:gd name="connsiteY4" fmla="*/ 1495425 h 1495425"/>
                <a:gd name="connsiteX5" fmla="*/ 3233738 w 3981450"/>
                <a:gd name="connsiteY5" fmla="*/ 1121569 h 1495425"/>
                <a:gd name="connsiteX6" fmla="*/ 0 w 3981450"/>
                <a:gd name="connsiteY6" fmla="*/ 1121569 h 1495425"/>
                <a:gd name="connsiteX7" fmla="*/ 0 w 3981450"/>
                <a:gd name="connsiteY7" fmla="*/ 373856 h 1495425"/>
                <a:gd name="connsiteX0-1" fmla="*/ 0 w 3981450"/>
                <a:gd name="connsiteY0-2" fmla="*/ 1121569 h 1495425"/>
                <a:gd name="connsiteX1-3" fmla="*/ 3233738 w 3981450"/>
                <a:gd name="connsiteY1-4" fmla="*/ 373856 h 1495425"/>
                <a:gd name="connsiteX2-5" fmla="*/ 3233738 w 3981450"/>
                <a:gd name="connsiteY2-6" fmla="*/ 0 h 1495425"/>
                <a:gd name="connsiteX3-7" fmla="*/ 3981450 w 3981450"/>
                <a:gd name="connsiteY3-8" fmla="*/ 747713 h 1495425"/>
                <a:gd name="connsiteX4-9" fmla="*/ 3233738 w 3981450"/>
                <a:gd name="connsiteY4-10" fmla="*/ 1495425 h 1495425"/>
                <a:gd name="connsiteX5-11" fmla="*/ 3233738 w 3981450"/>
                <a:gd name="connsiteY5-12" fmla="*/ 1121569 h 1495425"/>
                <a:gd name="connsiteX6-13" fmla="*/ 0 w 3981450"/>
                <a:gd name="connsiteY6-14" fmla="*/ 1121569 h 1495425"/>
                <a:gd name="connsiteX0-15" fmla="*/ 0 w 3952875"/>
                <a:gd name="connsiteY0-16" fmla="*/ 731044 h 1495425"/>
                <a:gd name="connsiteX1-17" fmla="*/ 3205163 w 3952875"/>
                <a:gd name="connsiteY1-18" fmla="*/ 373856 h 1495425"/>
                <a:gd name="connsiteX2-19" fmla="*/ 3205163 w 3952875"/>
                <a:gd name="connsiteY2-20" fmla="*/ 0 h 1495425"/>
                <a:gd name="connsiteX3-21" fmla="*/ 3952875 w 3952875"/>
                <a:gd name="connsiteY3-22" fmla="*/ 747713 h 1495425"/>
                <a:gd name="connsiteX4-23" fmla="*/ 3205163 w 3952875"/>
                <a:gd name="connsiteY4-24" fmla="*/ 1495425 h 1495425"/>
                <a:gd name="connsiteX5-25" fmla="*/ 3205163 w 3952875"/>
                <a:gd name="connsiteY5-26" fmla="*/ 1121569 h 1495425"/>
                <a:gd name="connsiteX6-27" fmla="*/ 0 w 3952875"/>
                <a:gd name="connsiteY6-28" fmla="*/ 731044 h 1495425"/>
                <a:gd name="connsiteX0-29" fmla="*/ 0 w 3952875"/>
                <a:gd name="connsiteY0-30" fmla="*/ 731044 h 1495425"/>
                <a:gd name="connsiteX1-31" fmla="*/ 3205163 w 3952875"/>
                <a:gd name="connsiteY1-32" fmla="*/ 373856 h 1495425"/>
                <a:gd name="connsiteX2-33" fmla="*/ 3205163 w 3952875"/>
                <a:gd name="connsiteY2-34" fmla="*/ 0 h 1495425"/>
                <a:gd name="connsiteX3-35" fmla="*/ 3952875 w 3952875"/>
                <a:gd name="connsiteY3-36" fmla="*/ 747713 h 1495425"/>
                <a:gd name="connsiteX4-37" fmla="*/ 3205163 w 3952875"/>
                <a:gd name="connsiteY4-38" fmla="*/ 1495425 h 1495425"/>
                <a:gd name="connsiteX5-39" fmla="*/ 3205163 w 3952875"/>
                <a:gd name="connsiteY5-40" fmla="*/ 1121569 h 1495425"/>
                <a:gd name="connsiteX6-41" fmla="*/ 0 w 3952875"/>
                <a:gd name="connsiteY6-42" fmla="*/ 731044 h 1495425"/>
                <a:gd name="connsiteX0-43" fmla="*/ 0 w 3952875"/>
                <a:gd name="connsiteY0-44" fmla="*/ 731044 h 1495425"/>
                <a:gd name="connsiteX1-45" fmla="*/ 3205163 w 3952875"/>
                <a:gd name="connsiteY1-46" fmla="*/ 373856 h 1495425"/>
                <a:gd name="connsiteX2-47" fmla="*/ 3205163 w 3952875"/>
                <a:gd name="connsiteY2-48" fmla="*/ 0 h 1495425"/>
                <a:gd name="connsiteX3-49" fmla="*/ 3952875 w 3952875"/>
                <a:gd name="connsiteY3-50" fmla="*/ 747713 h 1495425"/>
                <a:gd name="connsiteX4-51" fmla="*/ 3205163 w 3952875"/>
                <a:gd name="connsiteY4-52" fmla="*/ 1495425 h 1495425"/>
                <a:gd name="connsiteX5-53" fmla="*/ 3205163 w 3952875"/>
                <a:gd name="connsiteY5-54" fmla="*/ 1121569 h 1495425"/>
                <a:gd name="connsiteX6-55" fmla="*/ 0 w 3952875"/>
                <a:gd name="connsiteY6-56" fmla="*/ 731044 h 1495425"/>
                <a:gd name="connsiteX0-57" fmla="*/ 0 w 3952875"/>
                <a:gd name="connsiteY0-58" fmla="*/ 731044 h 1495425"/>
                <a:gd name="connsiteX1-59" fmla="*/ 3205163 w 3952875"/>
                <a:gd name="connsiteY1-60" fmla="*/ 373856 h 1495425"/>
                <a:gd name="connsiteX2-61" fmla="*/ 3205163 w 3952875"/>
                <a:gd name="connsiteY2-62" fmla="*/ 0 h 1495425"/>
                <a:gd name="connsiteX3-63" fmla="*/ 3952875 w 3952875"/>
                <a:gd name="connsiteY3-64" fmla="*/ 747713 h 1495425"/>
                <a:gd name="connsiteX4-65" fmla="*/ 3205163 w 3952875"/>
                <a:gd name="connsiteY4-66" fmla="*/ 1495425 h 1495425"/>
                <a:gd name="connsiteX5-67" fmla="*/ 3205163 w 3952875"/>
                <a:gd name="connsiteY5-68" fmla="*/ 1121569 h 1495425"/>
                <a:gd name="connsiteX6-69" fmla="*/ 0 w 3952875"/>
                <a:gd name="connsiteY6-70" fmla="*/ 731044 h 1495425"/>
                <a:gd name="connsiteX0-71" fmla="*/ 0 w 3952875"/>
                <a:gd name="connsiteY0-72" fmla="*/ 731044 h 1495425"/>
                <a:gd name="connsiteX1-73" fmla="*/ 3205163 w 3952875"/>
                <a:gd name="connsiteY1-74" fmla="*/ 373856 h 1495425"/>
                <a:gd name="connsiteX2-75" fmla="*/ 3205163 w 3952875"/>
                <a:gd name="connsiteY2-76" fmla="*/ 0 h 1495425"/>
                <a:gd name="connsiteX3-77" fmla="*/ 3952875 w 3952875"/>
                <a:gd name="connsiteY3-78" fmla="*/ 747713 h 1495425"/>
                <a:gd name="connsiteX4-79" fmla="*/ 3205163 w 3952875"/>
                <a:gd name="connsiteY4-80" fmla="*/ 1495425 h 1495425"/>
                <a:gd name="connsiteX5-81" fmla="*/ 3205163 w 3952875"/>
                <a:gd name="connsiteY5-82" fmla="*/ 1121569 h 1495425"/>
                <a:gd name="connsiteX6-83" fmla="*/ 0 w 3952875"/>
                <a:gd name="connsiteY6-84" fmla="*/ 731044 h 1495425"/>
                <a:gd name="connsiteX0-85" fmla="*/ 0 w 3933825"/>
                <a:gd name="connsiteY0-86" fmla="*/ 883444 h 1495425"/>
                <a:gd name="connsiteX1-87" fmla="*/ 3186113 w 3933825"/>
                <a:gd name="connsiteY1-88" fmla="*/ 373856 h 1495425"/>
                <a:gd name="connsiteX2-89" fmla="*/ 3186113 w 3933825"/>
                <a:gd name="connsiteY2-90" fmla="*/ 0 h 1495425"/>
                <a:gd name="connsiteX3-91" fmla="*/ 3933825 w 3933825"/>
                <a:gd name="connsiteY3-92" fmla="*/ 747713 h 1495425"/>
                <a:gd name="connsiteX4-93" fmla="*/ 3186113 w 3933825"/>
                <a:gd name="connsiteY4-94" fmla="*/ 1495425 h 1495425"/>
                <a:gd name="connsiteX5-95" fmla="*/ 3186113 w 3933825"/>
                <a:gd name="connsiteY5-96" fmla="*/ 1121569 h 1495425"/>
                <a:gd name="connsiteX6-97" fmla="*/ 0 w 3933825"/>
                <a:gd name="connsiteY6-98" fmla="*/ 883444 h 1495425"/>
                <a:gd name="connsiteX0-99" fmla="*/ 0 w 3933825"/>
                <a:gd name="connsiteY0-100" fmla="*/ 883444 h 1495425"/>
                <a:gd name="connsiteX1-101" fmla="*/ 3186113 w 3933825"/>
                <a:gd name="connsiteY1-102" fmla="*/ 373856 h 1495425"/>
                <a:gd name="connsiteX2-103" fmla="*/ 3186113 w 3933825"/>
                <a:gd name="connsiteY2-104" fmla="*/ 0 h 1495425"/>
                <a:gd name="connsiteX3-105" fmla="*/ 3933825 w 3933825"/>
                <a:gd name="connsiteY3-106" fmla="*/ 747713 h 1495425"/>
                <a:gd name="connsiteX4-107" fmla="*/ 3186113 w 3933825"/>
                <a:gd name="connsiteY4-108" fmla="*/ 1495425 h 1495425"/>
                <a:gd name="connsiteX5-109" fmla="*/ 3186113 w 3933825"/>
                <a:gd name="connsiteY5-110" fmla="*/ 1121569 h 1495425"/>
                <a:gd name="connsiteX6-111" fmla="*/ 0 w 3933825"/>
                <a:gd name="connsiteY6-112" fmla="*/ 883444 h 1495425"/>
                <a:gd name="connsiteX0-113" fmla="*/ 0 w 3933825"/>
                <a:gd name="connsiteY0-114" fmla="*/ 883444 h 1495425"/>
                <a:gd name="connsiteX1-115" fmla="*/ 3186113 w 3933825"/>
                <a:gd name="connsiteY1-116" fmla="*/ 373856 h 1495425"/>
                <a:gd name="connsiteX2-117" fmla="*/ 3186113 w 3933825"/>
                <a:gd name="connsiteY2-118" fmla="*/ 0 h 1495425"/>
                <a:gd name="connsiteX3-119" fmla="*/ 3933825 w 3933825"/>
                <a:gd name="connsiteY3-120" fmla="*/ 747713 h 1495425"/>
                <a:gd name="connsiteX4-121" fmla="*/ 3186113 w 3933825"/>
                <a:gd name="connsiteY4-122" fmla="*/ 1495425 h 1495425"/>
                <a:gd name="connsiteX5-123" fmla="*/ 3186113 w 3933825"/>
                <a:gd name="connsiteY5-124" fmla="*/ 1121569 h 1495425"/>
                <a:gd name="connsiteX6-125" fmla="*/ 0 w 3933825"/>
                <a:gd name="connsiteY6-126" fmla="*/ 883444 h 1495425"/>
                <a:gd name="connsiteX0-127" fmla="*/ 0 w 3933825"/>
                <a:gd name="connsiteY0-128" fmla="*/ 883444 h 1495425"/>
                <a:gd name="connsiteX1-129" fmla="*/ 3186113 w 3933825"/>
                <a:gd name="connsiteY1-130" fmla="*/ 373856 h 1495425"/>
                <a:gd name="connsiteX2-131" fmla="*/ 3186113 w 3933825"/>
                <a:gd name="connsiteY2-132" fmla="*/ 0 h 1495425"/>
                <a:gd name="connsiteX3-133" fmla="*/ 3933825 w 3933825"/>
                <a:gd name="connsiteY3-134" fmla="*/ 747713 h 1495425"/>
                <a:gd name="connsiteX4-135" fmla="*/ 3186113 w 3933825"/>
                <a:gd name="connsiteY4-136" fmla="*/ 1495425 h 1495425"/>
                <a:gd name="connsiteX5-137" fmla="*/ 3071813 w 3933825"/>
                <a:gd name="connsiteY5-138" fmla="*/ 1121569 h 1495425"/>
                <a:gd name="connsiteX6-139" fmla="*/ 0 w 3933825"/>
                <a:gd name="connsiteY6-140" fmla="*/ 883444 h 1495425"/>
                <a:gd name="connsiteX0-141" fmla="*/ 0 w 3933825"/>
                <a:gd name="connsiteY0-142" fmla="*/ 883444 h 1495425"/>
                <a:gd name="connsiteX1-143" fmla="*/ 3186113 w 3933825"/>
                <a:gd name="connsiteY1-144" fmla="*/ 373856 h 1495425"/>
                <a:gd name="connsiteX2-145" fmla="*/ 3186113 w 3933825"/>
                <a:gd name="connsiteY2-146" fmla="*/ 0 h 1495425"/>
                <a:gd name="connsiteX3-147" fmla="*/ 3933825 w 3933825"/>
                <a:gd name="connsiteY3-148" fmla="*/ 747713 h 1495425"/>
                <a:gd name="connsiteX4-149" fmla="*/ 2995613 w 3933825"/>
                <a:gd name="connsiteY4-150" fmla="*/ 1495425 h 1495425"/>
                <a:gd name="connsiteX5-151" fmla="*/ 3071813 w 3933825"/>
                <a:gd name="connsiteY5-152" fmla="*/ 1121569 h 1495425"/>
                <a:gd name="connsiteX6-153" fmla="*/ 0 w 3933825"/>
                <a:gd name="connsiteY6-154" fmla="*/ 883444 h 1495425"/>
                <a:gd name="connsiteX0-155" fmla="*/ 0 w 3933825"/>
                <a:gd name="connsiteY0-156" fmla="*/ 873919 h 1485900"/>
                <a:gd name="connsiteX1-157" fmla="*/ 3186113 w 3933825"/>
                <a:gd name="connsiteY1-158" fmla="*/ 364331 h 1485900"/>
                <a:gd name="connsiteX2-159" fmla="*/ 3290888 w 3933825"/>
                <a:gd name="connsiteY2-160" fmla="*/ 0 h 1485900"/>
                <a:gd name="connsiteX3-161" fmla="*/ 3933825 w 3933825"/>
                <a:gd name="connsiteY3-162" fmla="*/ 738188 h 1485900"/>
                <a:gd name="connsiteX4-163" fmla="*/ 2995613 w 3933825"/>
                <a:gd name="connsiteY4-164" fmla="*/ 1485900 h 1485900"/>
                <a:gd name="connsiteX5-165" fmla="*/ 3071813 w 3933825"/>
                <a:gd name="connsiteY5-166" fmla="*/ 1112044 h 1485900"/>
                <a:gd name="connsiteX6-167" fmla="*/ 0 w 3933825"/>
                <a:gd name="connsiteY6-168" fmla="*/ 873919 h 1485900"/>
                <a:gd name="connsiteX0-169" fmla="*/ 0 w 3771900"/>
                <a:gd name="connsiteY0-170" fmla="*/ 873919 h 1485900"/>
                <a:gd name="connsiteX1-171" fmla="*/ 3186113 w 3771900"/>
                <a:gd name="connsiteY1-172" fmla="*/ 364331 h 1485900"/>
                <a:gd name="connsiteX2-173" fmla="*/ 3290888 w 3771900"/>
                <a:gd name="connsiteY2-174" fmla="*/ 0 h 1485900"/>
                <a:gd name="connsiteX3-175" fmla="*/ 3771900 w 3771900"/>
                <a:gd name="connsiteY3-176" fmla="*/ 938213 h 1485900"/>
                <a:gd name="connsiteX4-177" fmla="*/ 2995613 w 3771900"/>
                <a:gd name="connsiteY4-178" fmla="*/ 1485900 h 1485900"/>
                <a:gd name="connsiteX5-179" fmla="*/ 3071813 w 3771900"/>
                <a:gd name="connsiteY5-180" fmla="*/ 1112044 h 1485900"/>
                <a:gd name="connsiteX6-181" fmla="*/ 0 w 3771900"/>
                <a:gd name="connsiteY6-182" fmla="*/ 873919 h 1485900"/>
                <a:gd name="connsiteX0-183" fmla="*/ 0 w 3771900"/>
                <a:gd name="connsiteY0-184" fmla="*/ 873919 h 1485900"/>
                <a:gd name="connsiteX1-185" fmla="*/ 3186113 w 3771900"/>
                <a:gd name="connsiteY1-186" fmla="*/ 364331 h 1485900"/>
                <a:gd name="connsiteX2-187" fmla="*/ 3271838 w 3771900"/>
                <a:gd name="connsiteY2-188" fmla="*/ 0 h 1485900"/>
                <a:gd name="connsiteX3-189" fmla="*/ 3771900 w 3771900"/>
                <a:gd name="connsiteY3-190" fmla="*/ 938213 h 1485900"/>
                <a:gd name="connsiteX4-191" fmla="*/ 2995613 w 3771900"/>
                <a:gd name="connsiteY4-192" fmla="*/ 1485900 h 1485900"/>
                <a:gd name="connsiteX5-193" fmla="*/ 3071813 w 3771900"/>
                <a:gd name="connsiteY5-194" fmla="*/ 1112044 h 1485900"/>
                <a:gd name="connsiteX6-195" fmla="*/ 0 w 3771900"/>
                <a:gd name="connsiteY6-196" fmla="*/ 873919 h 1485900"/>
                <a:gd name="connsiteX0-197" fmla="*/ 0 w 3771900"/>
                <a:gd name="connsiteY0-198" fmla="*/ 826294 h 1438275"/>
                <a:gd name="connsiteX1-199" fmla="*/ 3186113 w 3771900"/>
                <a:gd name="connsiteY1-200" fmla="*/ 316706 h 1438275"/>
                <a:gd name="connsiteX2-201" fmla="*/ 3243263 w 3771900"/>
                <a:gd name="connsiteY2-202" fmla="*/ 0 h 1438275"/>
                <a:gd name="connsiteX3-203" fmla="*/ 3771900 w 3771900"/>
                <a:gd name="connsiteY3-204" fmla="*/ 890588 h 1438275"/>
                <a:gd name="connsiteX4-205" fmla="*/ 2995613 w 3771900"/>
                <a:gd name="connsiteY4-206" fmla="*/ 1438275 h 1438275"/>
                <a:gd name="connsiteX5-207" fmla="*/ 3071813 w 3771900"/>
                <a:gd name="connsiteY5-208" fmla="*/ 1064419 h 1438275"/>
                <a:gd name="connsiteX6-209" fmla="*/ 0 w 3771900"/>
                <a:gd name="connsiteY6-210" fmla="*/ 826294 h 1438275"/>
                <a:gd name="connsiteX0-211" fmla="*/ 0 w 3771900"/>
                <a:gd name="connsiteY0-212" fmla="*/ 826294 h 1362075"/>
                <a:gd name="connsiteX1-213" fmla="*/ 3186113 w 3771900"/>
                <a:gd name="connsiteY1-214" fmla="*/ 316706 h 1362075"/>
                <a:gd name="connsiteX2-215" fmla="*/ 3243263 w 3771900"/>
                <a:gd name="connsiteY2-216" fmla="*/ 0 h 1362075"/>
                <a:gd name="connsiteX3-217" fmla="*/ 3771900 w 3771900"/>
                <a:gd name="connsiteY3-218" fmla="*/ 890588 h 1362075"/>
                <a:gd name="connsiteX4-219" fmla="*/ 2995613 w 3771900"/>
                <a:gd name="connsiteY4-220" fmla="*/ 1362075 h 1362075"/>
                <a:gd name="connsiteX5-221" fmla="*/ 3071813 w 3771900"/>
                <a:gd name="connsiteY5-222" fmla="*/ 1064419 h 1362075"/>
                <a:gd name="connsiteX6-223" fmla="*/ 0 w 3771900"/>
                <a:gd name="connsiteY6-224" fmla="*/ 826294 h 1362075"/>
                <a:gd name="connsiteX0-225" fmla="*/ 0 w 3771900"/>
                <a:gd name="connsiteY0-226" fmla="*/ 826294 h 1362075"/>
                <a:gd name="connsiteX1-227" fmla="*/ 3186113 w 3771900"/>
                <a:gd name="connsiteY1-228" fmla="*/ 316706 h 1362075"/>
                <a:gd name="connsiteX2-229" fmla="*/ 3243263 w 3771900"/>
                <a:gd name="connsiteY2-230" fmla="*/ 0 h 1362075"/>
                <a:gd name="connsiteX3-231" fmla="*/ 3771900 w 3771900"/>
                <a:gd name="connsiteY3-232" fmla="*/ 890588 h 1362075"/>
                <a:gd name="connsiteX4-233" fmla="*/ 2995613 w 3771900"/>
                <a:gd name="connsiteY4-234" fmla="*/ 1362075 h 1362075"/>
                <a:gd name="connsiteX5-235" fmla="*/ 3052763 w 3771900"/>
                <a:gd name="connsiteY5-236" fmla="*/ 1045369 h 1362075"/>
                <a:gd name="connsiteX6-237" fmla="*/ 0 w 3771900"/>
                <a:gd name="connsiteY6-238" fmla="*/ 826294 h 1362075"/>
                <a:gd name="connsiteX0-239" fmla="*/ 0 w 3771900"/>
                <a:gd name="connsiteY0-240" fmla="*/ 826294 h 1362075"/>
                <a:gd name="connsiteX1-241" fmla="*/ 3186113 w 3771900"/>
                <a:gd name="connsiteY1-242" fmla="*/ 316706 h 1362075"/>
                <a:gd name="connsiteX2-243" fmla="*/ 3243263 w 3771900"/>
                <a:gd name="connsiteY2-244" fmla="*/ 0 h 1362075"/>
                <a:gd name="connsiteX3-245" fmla="*/ 3771900 w 3771900"/>
                <a:gd name="connsiteY3-246" fmla="*/ 833438 h 1362075"/>
                <a:gd name="connsiteX4-247" fmla="*/ 2995613 w 3771900"/>
                <a:gd name="connsiteY4-248" fmla="*/ 1362075 h 1362075"/>
                <a:gd name="connsiteX5-249" fmla="*/ 3052763 w 3771900"/>
                <a:gd name="connsiteY5-250" fmla="*/ 1045369 h 1362075"/>
                <a:gd name="connsiteX6-251" fmla="*/ 0 w 3771900"/>
                <a:gd name="connsiteY6-252" fmla="*/ 826294 h 1362075"/>
                <a:gd name="connsiteX0-253" fmla="*/ 0 w 3771900"/>
                <a:gd name="connsiteY0-254" fmla="*/ 826294 h 1362075"/>
                <a:gd name="connsiteX1-255" fmla="*/ 3186113 w 3771900"/>
                <a:gd name="connsiteY1-256" fmla="*/ 316706 h 1362075"/>
                <a:gd name="connsiteX2-257" fmla="*/ 3243263 w 3771900"/>
                <a:gd name="connsiteY2-258" fmla="*/ 0 h 1362075"/>
                <a:gd name="connsiteX3-259" fmla="*/ 3771900 w 3771900"/>
                <a:gd name="connsiteY3-260" fmla="*/ 833438 h 1362075"/>
                <a:gd name="connsiteX4-261" fmla="*/ 2995613 w 3771900"/>
                <a:gd name="connsiteY4-262" fmla="*/ 1362075 h 1362075"/>
                <a:gd name="connsiteX5-263" fmla="*/ 3052763 w 3771900"/>
                <a:gd name="connsiteY5-264" fmla="*/ 1045369 h 1362075"/>
                <a:gd name="connsiteX6-265" fmla="*/ 0 w 3771900"/>
                <a:gd name="connsiteY6-266" fmla="*/ 826294 h 13620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3771900" h="1362075">
                  <a:moveTo>
                    <a:pt x="0" y="826294"/>
                  </a:moveTo>
                  <a:cubicBezTo>
                    <a:pt x="1163638" y="335756"/>
                    <a:pt x="2174875" y="273844"/>
                    <a:pt x="3186113" y="316706"/>
                  </a:cubicBezTo>
                  <a:lnTo>
                    <a:pt x="3243263" y="0"/>
                  </a:lnTo>
                  <a:lnTo>
                    <a:pt x="3771900" y="833438"/>
                  </a:lnTo>
                  <a:lnTo>
                    <a:pt x="2995613" y="1362075"/>
                  </a:lnTo>
                  <a:lnTo>
                    <a:pt x="3052763" y="1045369"/>
                  </a:lnTo>
                  <a:cubicBezTo>
                    <a:pt x="2212975" y="838994"/>
                    <a:pt x="1363663" y="718344"/>
                    <a:pt x="0" y="82629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7" name="文本框 6"/>
            <p:cNvSpPr txBox="1"/>
            <p:nvPr/>
          </p:nvSpPr>
          <p:spPr>
            <a:xfrm rot="1309175">
              <a:off x="2686925" y="2356340"/>
              <a:ext cx="1418611" cy="230056"/>
            </a:xfrm>
            <a:prstGeom prst="rect">
              <a:avLst/>
            </a:prstGeom>
            <a:grpFill/>
          </p:spPr>
          <p:txBody>
            <a:bodyPr wrap="none" lIns="0" rIns="0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</a:rPr>
                <a:t>请在此处添加关键字</a:t>
              </a: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9374905" y="1362927"/>
            <a:ext cx="2016995" cy="1509324"/>
          </a:xfrm>
          <a:prstGeom prst="rect">
            <a:avLst/>
          </a:prstGeom>
          <a:noFill/>
        </p:spPr>
        <p:txBody>
          <a:bodyPr wrap="square" lIns="0" tIns="45719" rIns="0" bIns="45719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rgbClr val="FFFFFF"/>
                </a:solidFill>
                <a:latin typeface="+mn-ea"/>
              </a:rPr>
              <a:t>请在此添加正文并根据需要调整字体大小，建议采用</a:t>
            </a:r>
            <a:r>
              <a:rPr lang="en-US" altLang="zh-CN" sz="1200" dirty="0">
                <a:solidFill>
                  <a:srgbClr val="FFFFFF"/>
                </a:solidFill>
                <a:latin typeface="+mn-ea"/>
              </a:rPr>
              <a:t>1.3</a:t>
            </a:r>
            <a:r>
              <a:rPr lang="zh-CN" altLang="en-US" sz="1200" dirty="0">
                <a:solidFill>
                  <a:srgbClr val="FFFFFF"/>
                </a:solidFill>
                <a:latin typeface="+mn-ea"/>
              </a:rPr>
              <a:t>倍行距和两端对齐方式。请在此添加正文并根据需要调整字体大小，建议采用</a:t>
            </a:r>
            <a:r>
              <a:rPr lang="en-US" altLang="zh-CN" sz="1200" dirty="0">
                <a:solidFill>
                  <a:srgbClr val="FFFFFF"/>
                </a:solidFill>
                <a:latin typeface="+mn-ea"/>
              </a:rPr>
              <a:t>1.3</a:t>
            </a:r>
            <a:r>
              <a:rPr lang="zh-CN" altLang="en-US" sz="1200" dirty="0">
                <a:solidFill>
                  <a:srgbClr val="FFFFFF"/>
                </a:solidFill>
                <a:latin typeface="+mn-ea"/>
              </a:rPr>
              <a:t>倍行距和两端对齐方式。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70742" y="1362927"/>
            <a:ext cx="2016995" cy="1509324"/>
          </a:xfrm>
          <a:prstGeom prst="rect">
            <a:avLst/>
          </a:prstGeom>
          <a:noFill/>
        </p:spPr>
        <p:txBody>
          <a:bodyPr wrap="square" lIns="0" tIns="45719" rIns="0" bIns="45719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rgbClr val="FFFFFF"/>
                </a:solidFill>
                <a:latin typeface="+mn-ea"/>
              </a:rPr>
              <a:t>请在此添加正文并根据需要调整字体大小，建议采用</a:t>
            </a:r>
            <a:r>
              <a:rPr lang="en-US" altLang="zh-CN" sz="1200" dirty="0">
                <a:solidFill>
                  <a:srgbClr val="FFFFFF"/>
                </a:solidFill>
                <a:latin typeface="+mn-ea"/>
              </a:rPr>
              <a:t>1.3</a:t>
            </a:r>
            <a:r>
              <a:rPr lang="zh-CN" altLang="en-US" sz="1200" dirty="0">
                <a:solidFill>
                  <a:srgbClr val="FFFFFF"/>
                </a:solidFill>
                <a:latin typeface="+mn-ea"/>
              </a:rPr>
              <a:t>倍行距和两端对齐方式。请在此添加正文并根据需要调整字体大小，建议采用</a:t>
            </a:r>
            <a:r>
              <a:rPr lang="en-US" altLang="zh-CN" sz="1200" dirty="0">
                <a:solidFill>
                  <a:srgbClr val="FFFFFF"/>
                </a:solidFill>
                <a:latin typeface="+mn-ea"/>
              </a:rPr>
              <a:t>1.3</a:t>
            </a:r>
            <a:r>
              <a:rPr lang="zh-CN" altLang="en-US" sz="1200" dirty="0">
                <a:solidFill>
                  <a:srgbClr val="FFFFFF"/>
                </a:solidFill>
                <a:latin typeface="+mn-ea"/>
              </a:rPr>
              <a:t>倍行距和两端对齐方式。</a:t>
            </a:r>
          </a:p>
        </p:txBody>
      </p:sp>
      <p:sp>
        <p:nvSpPr>
          <p:cNvPr id="11" name="椭圆 10"/>
          <p:cNvSpPr/>
          <p:nvPr/>
        </p:nvSpPr>
        <p:spPr bwMode="auto">
          <a:xfrm>
            <a:off x="870745" y="4586977"/>
            <a:ext cx="234313" cy="234313"/>
          </a:xfrm>
          <a:prstGeom prst="ellipse">
            <a:avLst/>
          </a:prstGeom>
          <a:solidFill>
            <a:srgbClr val="FFC000"/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8" tIns="45719" rIns="91438" bIns="45719" numCol="1" rtlCol="0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20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12" name="TextBox 81"/>
          <p:cNvSpPr txBox="1"/>
          <p:nvPr/>
        </p:nvSpPr>
        <p:spPr>
          <a:xfrm>
            <a:off x="1148413" y="4505595"/>
            <a:ext cx="4051712" cy="38471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zh-CN" altLang="en-US" b="1" dirty="0">
                <a:solidFill>
                  <a:srgbClr val="FFFFFF"/>
                </a:solidFill>
                <a:latin typeface="+mn-ea"/>
              </a:rPr>
              <a:t>在此处添加小标题</a:t>
            </a:r>
          </a:p>
        </p:txBody>
      </p:sp>
      <p:sp>
        <p:nvSpPr>
          <p:cNvPr id="13" name="TextBox 82"/>
          <p:cNvSpPr txBox="1"/>
          <p:nvPr/>
        </p:nvSpPr>
        <p:spPr>
          <a:xfrm>
            <a:off x="1252409" y="4861571"/>
            <a:ext cx="3987897" cy="803296"/>
          </a:xfrm>
          <a:prstGeom prst="rect">
            <a:avLst/>
          </a:prstGeom>
          <a:noFill/>
        </p:spPr>
        <p:txBody>
          <a:bodyPr wrap="square" lIns="0" tIns="45719" rIns="0" bIns="45719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100">
                <a:latin typeface="+mn-ea"/>
              </a:defRPr>
            </a:lvl1pPr>
          </a:lstStyle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rgbClr val="FFFFFF"/>
                </a:solidFill>
              </a:rPr>
              <a:t>请在此添加正文并根据需要调整字体大小，建议采用</a:t>
            </a:r>
            <a:r>
              <a:rPr lang="en-US" altLang="zh-CN" sz="1200" dirty="0">
                <a:solidFill>
                  <a:srgbClr val="FFFFFF"/>
                </a:solidFill>
              </a:rPr>
              <a:t>1.3</a:t>
            </a:r>
            <a:r>
              <a:rPr lang="zh-CN" altLang="en-US" sz="1200" dirty="0">
                <a:solidFill>
                  <a:srgbClr val="FFFFFF"/>
                </a:solidFill>
              </a:rPr>
              <a:t>倍行距和两端对齐方式。请在此添加正文并根据需要调整字体大小，建议采用</a:t>
            </a:r>
            <a:r>
              <a:rPr lang="en-US" altLang="zh-CN" sz="1200" dirty="0">
                <a:solidFill>
                  <a:srgbClr val="FFFFFF"/>
                </a:solidFill>
              </a:rPr>
              <a:t>1.3</a:t>
            </a:r>
            <a:r>
              <a:rPr lang="zh-CN" altLang="en-US" sz="1200" dirty="0">
                <a:solidFill>
                  <a:srgbClr val="FFFFFF"/>
                </a:solidFill>
              </a:rPr>
              <a:t>倍行距和两端对齐方式。</a:t>
            </a:r>
          </a:p>
        </p:txBody>
      </p:sp>
      <p:sp>
        <p:nvSpPr>
          <p:cNvPr id="15" name="椭圆 14"/>
          <p:cNvSpPr/>
          <p:nvPr/>
        </p:nvSpPr>
        <p:spPr bwMode="auto">
          <a:xfrm>
            <a:off x="7022341" y="4586977"/>
            <a:ext cx="234313" cy="234313"/>
          </a:xfrm>
          <a:prstGeom prst="ellipse">
            <a:avLst/>
          </a:prstGeom>
          <a:solidFill>
            <a:schemeClr val="accent5"/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8" tIns="45719" rIns="91438" bIns="45719" numCol="1" rtlCol="0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20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16" name="TextBox 81"/>
          <p:cNvSpPr txBox="1"/>
          <p:nvPr/>
        </p:nvSpPr>
        <p:spPr>
          <a:xfrm>
            <a:off x="7300009" y="4505593"/>
            <a:ext cx="4051712" cy="33855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zh-CN" altLang="en-US" sz="1600" b="1" dirty="0">
                <a:solidFill>
                  <a:srgbClr val="FFFFFF"/>
                </a:solidFill>
                <a:latin typeface="+mn-ea"/>
              </a:rPr>
              <a:t>在此处添加小标题</a:t>
            </a:r>
          </a:p>
        </p:txBody>
      </p:sp>
      <p:sp>
        <p:nvSpPr>
          <p:cNvPr id="17" name="TextBox 82"/>
          <p:cNvSpPr txBox="1"/>
          <p:nvPr/>
        </p:nvSpPr>
        <p:spPr>
          <a:xfrm>
            <a:off x="7404005" y="4861571"/>
            <a:ext cx="3987897" cy="803296"/>
          </a:xfrm>
          <a:prstGeom prst="rect">
            <a:avLst/>
          </a:prstGeom>
          <a:noFill/>
        </p:spPr>
        <p:txBody>
          <a:bodyPr wrap="square" lIns="0" tIns="45719" rIns="0" bIns="45719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100">
                <a:latin typeface="+mn-ea"/>
              </a:defRPr>
            </a:lvl1pPr>
          </a:lstStyle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rgbClr val="FFFFFF"/>
                </a:solidFill>
              </a:rPr>
              <a:t>请在此添加正文并根据需要调整字体大小，建议采用</a:t>
            </a:r>
            <a:r>
              <a:rPr lang="en-US" altLang="zh-CN" sz="1200" dirty="0">
                <a:solidFill>
                  <a:srgbClr val="FFFFFF"/>
                </a:solidFill>
              </a:rPr>
              <a:t>1.3</a:t>
            </a:r>
            <a:r>
              <a:rPr lang="zh-CN" altLang="en-US" sz="1200" dirty="0">
                <a:solidFill>
                  <a:srgbClr val="FFFFFF"/>
                </a:solidFill>
              </a:rPr>
              <a:t>倍行距和两端对齐方式。请在此添加正文并根据需要调整字体大小，建议采用</a:t>
            </a:r>
            <a:r>
              <a:rPr lang="en-US" altLang="zh-CN" sz="1200" dirty="0">
                <a:solidFill>
                  <a:srgbClr val="FFFFFF"/>
                </a:solidFill>
              </a:rPr>
              <a:t>1.3</a:t>
            </a:r>
            <a:r>
              <a:rPr lang="zh-CN" altLang="en-US" sz="1200" dirty="0">
                <a:solidFill>
                  <a:srgbClr val="FFFFFF"/>
                </a:solidFill>
              </a:rPr>
              <a:t>倍行距和两端对齐方式。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6159971" y="4505594"/>
            <a:ext cx="0" cy="173819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组合 22"/>
          <p:cNvGrpSpPr/>
          <p:nvPr/>
        </p:nvGrpSpPr>
        <p:grpSpPr>
          <a:xfrm>
            <a:off x="471298" y="231616"/>
            <a:ext cx="5036574" cy="584776"/>
            <a:chOff x="493006" y="224297"/>
            <a:chExt cx="5036574" cy="584777"/>
          </a:xfrm>
        </p:grpSpPr>
        <p:sp>
          <p:nvSpPr>
            <p:cNvPr id="24" name="文本框 23"/>
            <p:cNvSpPr txBox="1"/>
            <p:nvPr/>
          </p:nvSpPr>
          <p:spPr>
            <a:xfrm>
              <a:off x="830858" y="224297"/>
              <a:ext cx="4698722" cy="584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dirty="0">
                  <a:solidFill>
                    <a:srgbClr val="FFFFFF"/>
                  </a:solidFill>
                </a:rPr>
                <a:t>请在此处添加幻灯片标题</a:t>
              </a:r>
            </a:p>
          </p:txBody>
        </p:sp>
        <p:sp>
          <p:nvSpPr>
            <p:cNvPr id="25" name="等腰三角形 24"/>
            <p:cNvSpPr/>
            <p:nvPr/>
          </p:nvSpPr>
          <p:spPr>
            <a:xfrm rot="5400000">
              <a:off x="477562" y="420163"/>
              <a:ext cx="223931" cy="193044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763" y="2038351"/>
            <a:ext cx="12192000" cy="1790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847725" y="2429256"/>
            <a:ext cx="3262432" cy="830997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</a:rPr>
              <a:t>谢谢聆听！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490428" y="5272415"/>
            <a:ext cx="1858197" cy="38471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zh-CN" altLang="en-US">
                <a:solidFill>
                  <a:srgbClr val="FFFFFF"/>
                </a:solidFill>
              </a:rPr>
              <a:t>答辩人：</a:t>
            </a:r>
            <a:r>
              <a:rPr lang="en-US" altLang="zh-CN">
                <a:solidFill>
                  <a:srgbClr val="FFFFFF"/>
                </a:solidFill>
              </a:rPr>
              <a:t>xiazaii</a:t>
            </a: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583728" y="5272415"/>
            <a:ext cx="1870710" cy="382270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zh-CN" altLang="en-US" dirty="0">
                <a:solidFill>
                  <a:srgbClr val="FFFFFF"/>
                </a:solidFill>
              </a:rPr>
              <a:t>指导教师：小可</a:t>
            </a:r>
            <a:endParaRPr lang="en-US" altLang="zh-CN" dirty="0">
              <a:solidFill>
                <a:srgbClr val="FFFFFF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40901" y="532801"/>
            <a:ext cx="2236511" cy="33855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zh-CN" altLang="en-US" sz="1600" dirty="0">
                <a:solidFill>
                  <a:srgbClr val="FFFFFF"/>
                </a:solidFill>
              </a:rPr>
              <a:t>请在此处添加院校名称</a:t>
            </a:r>
          </a:p>
        </p:txBody>
      </p:sp>
      <p:grpSp>
        <p:nvGrpSpPr>
          <p:cNvPr id="14" name="组合 22"/>
          <p:cNvGrpSpPr/>
          <p:nvPr/>
        </p:nvGrpSpPr>
        <p:grpSpPr>
          <a:xfrm>
            <a:off x="1031277" y="5180856"/>
            <a:ext cx="552451" cy="552451"/>
            <a:chOff x="1031277" y="5180856"/>
            <a:chExt cx="552450" cy="552450"/>
          </a:xfrm>
        </p:grpSpPr>
        <p:sp>
          <p:nvSpPr>
            <p:cNvPr id="15" name="椭圆 14"/>
            <p:cNvSpPr/>
            <p:nvPr/>
          </p:nvSpPr>
          <p:spPr>
            <a:xfrm>
              <a:off x="1031277" y="5180856"/>
              <a:ext cx="552450" cy="55245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Freeform 34"/>
            <p:cNvSpPr/>
            <p:nvPr/>
          </p:nvSpPr>
          <p:spPr>
            <a:xfrm flipH="1">
              <a:off x="1130571" y="5313444"/>
              <a:ext cx="328603" cy="249173"/>
            </a:xfrm>
            <a:custGeom>
              <a:avLst/>
              <a:gdLst/>
              <a:ahLst/>
              <a:cxnLst/>
              <a:rect l="l" t="t" r="r" b="b"/>
              <a:pathLst>
                <a:path w="852601" h="862013">
                  <a:moveTo>
                    <a:pt x="339688" y="551599"/>
                  </a:moveTo>
                  <a:cubicBezTo>
                    <a:pt x="336200" y="550660"/>
                    <a:pt x="332712" y="552270"/>
                    <a:pt x="329224" y="555624"/>
                  </a:cubicBezTo>
                  <a:lnTo>
                    <a:pt x="318760" y="571723"/>
                  </a:lnTo>
                  <a:cubicBezTo>
                    <a:pt x="317687" y="576955"/>
                    <a:pt x="320907" y="582723"/>
                    <a:pt x="322785" y="587017"/>
                  </a:cubicBezTo>
                  <a:cubicBezTo>
                    <a:pt x="324663" y="591310"/>
                    <a:pt x="331370" y="593322"/>
                    <a:pt x="330029" y="597481"/>
                  </a:cubicBezTo>
                  <a:cubicBezTo>
                    <a:pt x="328687" y="601641"/>
                    <a:pt x="318894" y="606739"/>
                    <a:pt x="314735" y="611971"/>
                  </a:cubicBezTo>
                  <a:cubicBezTo>
                    <a:pt x="310576" y="617202"/>
                    <a:pt x="308563" y="620288"/>
                    <a:pt x="303465" y="629679"/>
                  </a:cubicBezTo>
                  <a:cubicBezTo>
                    <a:pt x="298368" y="639070"/>
                    <a:pt x="292062" y="654230"/>
                    <a:pt x="284147" y="668317"/>
                  </a:cubicBezTo>
                  <a:cubicBezTo>
                    <a:pt x="276232" y="682403"/>
                    <a:pt x="261340" y="698637"/>
                    <a:pt x="255974" y="714199"/>
                  </a:cubicBezTo>
                  <a:cubicBezTo>
                    <a:pt x="250607" y="729762"/>
                    <a:pt x="252754" y="745727"/>
                    <a:pt x="251949" y="761691"/>
                  </a:cubicBezTo>
                  <a:cubicBezTo>
                    <a:pt x="251144" y="777656"/>
                    <a:pt x="252351" y="796036"/>
                    <a:pt x="251143" y="809989"/>
                  </a:cubicBezTo>
                  <a:cubicBezTo>
                    <a:pt x="249937" y="823941"/>
                    <a:pt x="245778" y="837357"/>
                    <a:pt x="244705" y="845406"/>
                  </a:cubicBezTo>
                  <a:cubicBezTo>
                    <a:pt x="243631" y="853456"/>
                    <a:pt x="243095" y="855603"/>
                    <a:pt x="244705" y="858286"/>
                  </a:cubicBezTo>
                  <a:cubicBezTo>
                    <a:pt x="245509" y="859627"/>
                    <a:pt x="245945" y="860298"/>
                    <a:pt x="247169" y="860701"/>
                  </a:cubicBezTo>
                  <a:lnTo>
                    <a:pt x="254364" y="861506"/>
                  </a:lnTo>
                  <a:cubicBezTo>
                    <a:pt x="262279" y="862042"/>
                    <a:pt x="277305" y="862310"/>
                    <a:pt x="292196" y="861506"/>
                  </a:cubicBezTo>
                  <a:cubicBezTo>
                    <a:pt x="307088" y="860701"/>
                    <a:pt x="333115" y="857749"/>
                    <a:pt x="343713" y="856676"/>
                  </a:cubicBezTo>
                  <a:cubicBezTo>
                    <a:pt x="343747" y="856684"/>
                    <a:pt x="352708" y="858681"/>
                    <a:pt x="355787" y="855066"/>
                  </a:cubicBezTo>
                  <a:cubicBezTo>
                    <a:pt x="358873" y="851443"/>
                    <a:pt x="361288" y="845675"/>
                    <a:pt x="362227" y="834943"/>
                  </a:cubicBezTo>
                  <a:cubicBezTo>
                    <a:pt x="363166" y="824210"/>
                    <a:pt x="363568" y="808110"/>
                    <a:pt x="361422" y="790670"/>
                  </a:cubicBezTo>
                  <a:cubicBezTo>
                    <a:pt x="359275" y="773229"/>
                    <a:pt x="352299" y="754313"/>
                    <a:pt x="349348" y="730298"/>
                  </a:cubicBezTo>
                  <a:cubicBezTo>
                    <a:pt x="346396" y="706284"/>
                    <a:pt x="344786" y="666439"/>
                    <a:pt x="343713" y="646584"/>
                  </a:cubicBezTo>
                  <a:cubicBezTo>
                    <a:pt x="342640" y="626728"/>
                    <a:pt x="342505" y="619886"/>
                    <a:pt x="342908" y="611166"/>
                  </a:cubicBezTo>
                  <a:cubicBezTo>
                    <a:pt x="343310" y="602446"/>
                    <a:pt x="343713" y="600299"/>
                    <a:pt x="346128" y="594262"/>
                  </a:cubicBezTo>
                  <a:cubicBezTo>
                    <a:pt x="348543" y="588224"/>
                    <a:pt x="356727" y="580443"/>
                    <a:pt x="357397" y="574942"/>
                  </a:cubicBezTo>
                  <a:cubicBezTo>
                    <a:pt x="358068" y="569442"/>
                    <a:pt x="353104" y="565149"/>
                    <a:pt x="350153" y="561258"/>
                  </a:cubicBezTo>
                  <a:close/>
                  <a:moveTo>
                    <a:pt x="287206" y="507649"/>
                  </a:moveTo>
                  <a:cubicBezTo>
                    <a:pt x="299226" y="561742"/>
                    <a:pt x="284201" y="574621"/>
                    <a:pt x="274326" y="617123"/>
                  </a:cubicBezTo>
                  <a:cubicBezTo>
                    <a:pt x="272445" y="626330"/>
                    <a:pt x="270907" y="639718"/>
                    <a:pt x="269556" y="655910"/>
                  </a:cubicBezTo>
                  <a:cubicBezTo>
                    <a:pt x="284442" y="632717"/>
                    <a:pt x="299146" y="601494"/>
                    <a:pt x="316184" y="596515"/>
                  </a:cubicBezTo>
                  <a:cubicBezTo>
                    <a:pt x="314038" y="589217"/>
                    <a:pt x="305451" y="583528"/>
                    <a:pt x="306524" y="574621"/>
                  </a:cubicBezTo>
                  <a:cubicBezTo>
                    <a:pt x="307147" y="563679"/>
                    <a:pt x="314405" y="554950"/>
                    <a:pt x="319949" y="545622"/>
                  </a:cubicBezTo>
                  <a:cubicBezTo>
                    <a:pt x="307786" y="539695"/>
                    <a:pt x="298568" y="525281"/>
                    <a:pt x="287206" y="507649"/>
                  </a:cubicBezTo>
                  <a:close/>
                  <a:moveTo>
                    <a:pt x="264023" y="488330"/>
                  </a:moveTo>
                  <a:cubicBezTo>
                    <a:pt x="251143" y="497345"/>
                    <a:pt x="249856" y="517952"/>
                    <a:pt x="240841" y="523104"/>
                  </a:cubicBezTo>
                  <a:cubicBezTo>
                    <a:pt x="177304" y="542852"/>
                    <a:pt x="103463" y="578055"/>
                    <a:pt x="46365" y="613259"/>
                  </a:cubicBezTo>
                  <a:cubicBezTo>
                    <a:pt x="17601" y="630002"/>
                    <a:pt x="12021" y="649320"/>
                    <a:pt x="6440" y="682806"/>
                  </a:cubicBezTo>
                  <a:lnTo>
                    <a:pt x="0" y="793568"/>
                  </a:lnTo>
                  <a:cubicBezTo>
                    <a:pt x="60532" y="849807"/>
                    <a:pt x="154551" y="840362"/>
                    <a:pt x="230537" y="859252"/>
                  </a:cubicBezTo>
                  <a:cubicBezTo>
                    <a:pt x="242128" y="755359"/>
                    <a:pt x="233113" y="597374"/>
                    <a:pt x="265311" y="542422"/>
                  </a:cubicBezTo>
                  <a:close/>
                  <a:moveTo>
                    <a:pt x="473953" y="438101"/>
                  </a:moveTo>
                  <a:cubicBezTo>
                    <a:pt x="449999" y="476765"/>
                    <a:pt x="395188" y="525303"/>
                    <a:pt x="351750" y="542487"/>
                  </a:cubicBezTo>
                  <a:cubicBezTo>
                    <a:pt x="364570" y="553524"/>
                    <a:pt x="369815" y="566569"/>
                    <a:pt x="371564" y="577519"/>
                  </a:cubicBezTo>
                  <a:cubicBezTo>
                    <a:pt x="371510" y="588305"/>
                    <a:pt x="363407" y="591042"/>
                    <a:pt x="359329" y="597803"/>
                  </a:cubicBezTo>
                  <a:cubicBezTo>
                    <a:pt x="364928" y="652187"/>
                    <a:pt x="355161" y="701683"/>
                    <a:pt x="373271" y="759858"/>
                  </a:cubicBezTo>
                  <a:cubicBezTo>
                    <a:pt x="382583" y="726860"/>
                    <a:pt x="394118" y="694072"/>
                    <a:pt x="406981" y="659624"/>
                  </a:cubicBezTo>
                  <a:cubicBezTo>
                    <a:pt x="434458" y="598661"/>
                    <a:pt x="476100" y="510653"/>
                    <a:pt x="473953" y="438101"/>
                  </a:cubicBezTo>
                  <a:close/>
                  <a:moveTo>
                    <a:pt x="444331" y="425221"/>
                  </a:moveTo>
                  <a:cubicBezTo>
                    <a:pt x="417365" y="457420"/>
                    <a:pt x="365446" y="490423"/>
                    <a:pt x="342908" y="490423"/>
                  </a:cubicBezTo>
                  <a:cubicBezTo>
                    <a:pt x="312722" y="489752"/>
                    <a:pt x="309100" y="473787"/>
                    <a:pt x="292196" y="465469"/>
                  </a:cubicBezTo>
                  <a:cubicBezTo>
                    <a:pt x="308026" y="468152"/>
                    <a:pt x="323455" y="474056"/>
                    <a:pt x="339687" y="473519"/>
                  </a:cubicBezTo>
                  <a:cubicBezTo>
                    <a:pt x="376180" y="473116"/>
                    <a:pt x="416695" y="446955"/>
                    <a:pt x="444331" y="425221"/>
                  </a:cubicBezTo>
                  <a:close/>
                  <a:moveTo>
                    <a:pt x="488121" y="409767"/>
                  </a:moveTo>
                  <a:cubicBezTo>
                    <a:pt x="533198" y="465576"/>
                    <a:pt x="410846" y="692681"/>
                    <a:pt x="376072" y="855388"/>
                  </a:cubicBezTo>
                  <a:cubicBezTo>
                    <a:pt x="489409" y="838216"/>
                    <a:pt x="600169" y="850665"/>
                    <a:pt x="716082" y="803871"/>
                  </a:cubicBezTo>
                  <a:cubicBezTo>
                    <a:pt x="761588" y="800437"/>
                    <a:pt x="808382" y="816321"/>
                    <a:pt x="852601" y="793568"/>
                  </a:cubicBezTo>
                  <a:cubicBezTo>
                    <a:pt x="845303" y="743338"/>
                    <a:pt x="867627" y="646745"/>
                    <a:pt x="772750" y="588788"/>
                  </a:cubicBezTo>
                  <a:cubicBezTo>
                    <a:pt x="729391" y="552726"/>
                    <a:pt x="648681" y="519241"/>
                    <a:pt x="565395" y="492193"/>
                  </a:cubicBezTo>
                  <a:cubicBezTo>
                    <a:pt x="534486" y="468582"/>
                    <a:pt x="515167" y="433379"/>
                    <a:pt x="488121" y="409767"/>
                  </a:cubicBezTo>
                  <a:close/>
                  <a:moveTo>
                    <a:pt x="314467" y="207"/>
                  </a:moveTo>
                  <a:cubicBezTo>
                    <a:pt x="302302" y="922"/>
                    <a:pt x="297652" y="4142"/>
                    <a:pt x="285488" y="8794"/>
                  </a:cubicBezTo>
                  <a:cubicBezTo>
                    <a:pt x="273325" y="13444"/>
                    <a:pt x="253826" y="20241"/>
                    <a:pt x="241485" y="28112"/>
                  </a:cubicBezTo>
                  <a:cubicBezTo>
                    <a:pt x="229142" y="35983"/>
                    <a:pt x="220377" y="43853"/>
                    <a:pt x="211433" y="56017"/>
                  </a:cubicBezTo>
                  <a:cubicBezTo>
                    <a:pt x="202489" y="68180"/>
                    <a:pt x="193724" y="87320"/>
                    <a:pt x="187821" y="101095"/>
                  </a:cubicBezTo>
                  <a:cubicBezTo>
                    <a:pt x="181919" y="114868"/>
                    <a:pt x="176194" y="121665"/>
                    <a:pt x="176015" y="138658"/>
                  </a:cubicBezTo>
                  <a:cubicBezTo>
                    <a:pt x="175837" y="155652"/>
                    <a:pt x="182813" y="191249"/>
                    <a:pt x="186748" y="203055"/>
                  </a:cubicBezTo>
                  <a:lnTo>
                    <a:pt x="187520" y="204007"/>
                  </a:lnTo>
                  <a:lnTo>
                    <a:pt x="191027" y="223887"/>
                  </a:lnTo>
                  <a:cubicBezTo>
                    <a:pt x="185407" y="222374"/>
                    <a:pt x="182724" y="232570"/>
                    <a:pt x="184333" y="241693"/>
                  </a:cubicBezTo>
                  <a:cubicBezTo>
                    <a:pt x="185943" y="250815"/>
                    <a:pt x="196139" y="265841"/>
                    <a:pt x="198822" y="277111"/>
                  </a:cubicBezTo>
                  <a:cubicBezTo>
                    <a:pt x="201505" y="288380"/>
                    <a:pt x="200298" y="299113"/>
                    <a:pt x="200432" y="309308"/>
                  </a:cubicBezTo>
                  <a:cubicBezTo>
                    <a:pt x="200566" y="319505"/>
                    <a:pt x="198285" y="331579"/>
                    <a:pt x="199627" y="338286"/>
                  </a:cubicBezTo>
                  <a:cubicBezTo>
                    <a:pt x="200969" y="344995"/>
                    <a:pt x="205128" y="346739"/>
                    <a:pt x="208482" y="349556"/>
                  </a:cubicBezTo>
                  <a:cubicBezTo>
                    <a:pt x="211836" y="352373"/>
                    <a:pt x="218275" y="343385"/>
                    <a:pt x="219751" y="355191"/>
                  </a:cubicBezTo>
                  <a:cubicBezTo>
                    <a:pt x="221227" y="366997"/>
                    <a:pt x="229008" y="395036"/>
                    <a:pt x="236655" y="410733"/>
                  </a:cubicBezTo>
                  <a:cubicBezTo>
                    <a:pt x="244301" y="426429"/>
                    <a:pt x="259999" y="439845"/>
                    <a:pt x="265633" y="449370"/>
                  </a:cubicBezTo>
                  <a:cubicBezTo>
                    <a:pt x="271268" y="458895"/>
                    <a:pt x="266438" y="460372"/>
                    <a:pt x="270463" y="467884"/>
                  </a:cubicBezTo>
                  <a:cubicBezTo>
                    <a:pt x="274487" y="475397"/>
                    <a:pt x="281330" y="484118"/>
                    <a:pt x="289781" y="494447"/>
                  </a:cubicBezTo>
                  <a:cubicBezTo>
                    <a:pt x="298233" y="504778"/>
                    <a:pt x="311246" y="524097"/>
                    <a:pt x="321175" y="529866"/>
                  </a:cubicBezTo>
                  <a:cubicBezTo>
                    <a:pt x="331102" y="535634"/>
                    <a:pt x="333383" y="536305"/>
                    <a:pt x="349348" y="529061"/>
                  </a:cubicBezTo>
                  <a:cubicBezTo>
                    <a:pt x="365312" y="521816"/>
                    <a:pt x="399657" y="499680"/>
                    <a:pt x="416963" y="486398"/>
                  </a:cubicBezTo>
                  <a:cubicBezTo>
                    <a:pt x="434270" y="473116"/>
                    <a:pt x="444331" y="459298"/>
                    <a:pt x="453186" y="449370"/>
                  </a:cubicBezTo>
                  <a:cubicBezTo>
                    <a:pt x="462041" y="439443"/>
                    <a:pt x="466601" y="434746"/>
                    <a:pt x="470089" y="426831"/>
                  </a:cubicBezTo>
                  <a:cubicBezTo>
                    <a:pt x="473577" y="418917"/>
                    <a:pt x="471968" y="409526"/>
                    <a:pt x="474115" y="401878"/>
                  </a:cubicBezTo>
                  <a:cubicBezTo>
                    <a:pt x="476261" y="394231"/>
                    <a:pt x="480688" y="390341"/>
                    <a:pt x="482969" y="380949"/>
                  </a:cubicBezTo>
                  <a:cubicBezTo>
                    <a:pt x="485249" y="371558"/>
                    <a:pt x="484847" y="352373"/>
                    <a:pt x="487799" y="345532"/>
                  </a:cubicBezTo>
                  <a:cubicBezTo>
                    <a:pt x="490750" y="338689"/>
                    <a:pt x="496788" y="343787"/>
                    <a:pt x="500678" y="339897"/>
                  </a:cubicBezTo>
                  <a:cubicBezTo>
                    <a:pt x="504569" y="336006"/>
                    <a:pt x="508996" y="331177"/>
                    <a:pt x="511142" y="322188"/>
                  </a:cubicBezTo>
                  <a:cubicBezTo>
                    <a:pt x="513289" y="313199"/>
                    <a:pt x="511947" y="299515"/>
                    <a:pt x="513557" y="285965"/>
                  </a:cubicBezTo>
                  <a:cubicBezTo>
                    <a:pt x="515167" y="272415"/>
                    <a:pt x="520131" y="252425"/>
                    <a:pt x="520801" y="240888"/>
                  </a:cubicBezTo>
                  <a:cubicBezTo>
                    <a:pt x="521473" y="229350"/>
                    <a:pt x="520131" y="222508"/>
                    <a:pt x="517582" y="216739"/>
                  </a:cubicBezTo>
                  <a:lnTo>
                    <a:pt x="505508" y="206274"/>
                  </a:lnTo>
                  <a:cubicBezTo>
                    <a:pt x="501482" y="205872"/>
                    <a:pt x="496788" y="209897"/>
                    <a:pt x="493433" y="214324"/>
                  </a:cubicBezTo>
                  <a:cubicBezTo>
                    <a:pt x="490893" y="217677"/>
                    <a:pt x="489661" y="229032"/>
                    <a:pt x="487525" y="232413"/>
                  </a:cubicBezTo>
                  <a:lnTo>
                    <a:pt x="486770" y="223363"/>
                  </a:lnTo>
                  <a:lnTo>
                    <a:pt x="488165" y="195462"/>
                  </a:lnTo>
                  <a:lnTo>
                    <a:pt x="490482" y="198762"/>
                  </a:lnTo>
                  <a:cubicBezTo>
                    <a:pt x="492986" y="200550"/>
                    <a:pt x="494238" y="195185"/>
                    <a:pt x="496921" y="194469"/>
                  </a:cubicBezTo>
                  <a:cubicBezTo>
                    <a:pt x="499604" y="193754"/>
                    <a:pt x="503002" y="193217"/>
                    <a:pt x="506581" y="194469"/>
                  </a:cubicBezTo>
                  <a:cubicBezTo>
                    <a:pt x="510158" y="195721"/>
                    <a:pt x="516419" y="202876"/>
                    <a:pt x="518386" y="201981"/>
                  </a:cubicBezTo>
                  <a:cubicBezTo>
                    <a:pt x="519370" y="201534"/>
                    <a:pt x="519370" y="200774"/>
                    <a:pt x="519124" y="198896"/>
                  </a:cubicBezTo>
                  <a:lnTo>
                    <a:pt x="518386" y="189102"/>
                  </a:lnTo>
                  <a:cubicBezTo>
                    <a:pt x="518391" y="189053"/>
                    <a:pt x="521603" y="159753"/>
                    <a:pt x="518386" y="142952"/>
                  </a:cubicBezTo>
                  <a:cubicBezTo>
                    <a:pt x="515167" y="126137"/>
                    <a:pt x="506760" y="103778"/>
                    <a:pt x="499068" y="88215"/>
                  </a:cubicBezTo>
                  <a:cubicBezTo>
                    <a:pt x="491376" y="72652"/>
                    <a:pt x="479213" y="57627"/>
                    <a:pt x="472236" y="49577"/>
                  </a:cubicBezTo>
                  <a:cubicBezTo>
                    <a:pt x="465260" y="41528"/>
                    <a:pt x="466154" y="44211"/>
                    <a:pt x="457210" y="39918"/>
                  </a:cubicBezTo>
                  <a:cubicBezTo>
                    <a:pt x="448266" y="35625"/>
                    <a:pt x="435030" y="29722"/>
                    <a:pt x="418572" y="23818"/>
                  </a:cubicBezTo>
                  <a:cubicBezTo>
                    <a:pt x="402117" y="17916"/>
                    <a:pt x="375821" y="8435"/>
                    <a:pt x="358470" y="4500"/>
                  </a:cubicBezTo>
                  <a:cubicBezTo>
                    <a:pt x="341118" y="564"/>
                    <a:pt x="326630" y="-509"/>
                    <a:pt x="314467" y="2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6" tIns="34294" rIns="68586" bIns="34294" rtlCol="0" anchor="ctr"/>
            <a:lstStyle/>
            <a:p>
              <a:pPr algn="ctr" defTabSz="685800"/>
              <a:endParaRPr lang="en-US" dirty="0">
                <a:solidFill>
                  <a:schemeClr val="tx1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7" name="组合 23"/>
          <p:cNvGrpSpPr/>
          <p:nvPr/>
        </p:nvGrpSpPr>
        <p:grpSpPr>
          <a:xfrm>
            <a:off x="3937977" y="5180856"/>
            <a:ext cx="552451" cy="552451"/>
            <a:chOff x="3937978" y="5180856"/>
            <a:chExt cx="552450" cy="552450"/>
          </a:xfrm>
        </p:grpSpPr>
        <p:sp>
          <p:nvSpPr>
            <p:cNvPr id="18" name="椭圆 17"/>
            <p:cNvSpPr/>
            <p:nvPr/>
          </p:nvSpPr>
          <p:spPr>
            <a:xfrm>
              <a:off x="3937978" y="5180856"/>
              <a:ext cx="552450" cy="5524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9" name="Group 38"/>
            <p:cNvGrpSpPr/>
            <p:nvPr/>
          </p:nvGrpSpPr>
          <p:grpSpPr>
            <a:xfrm>
              <a:off x="4022991" y="5324161"/>
              <a:ext cx="348415" cy="247981"/>
              <a:chOff x="5326857" y="2779521"/>
              <a:chExt cx="2283619" cy="2167129"/>
            </a:xfrm>
            <a:solidFill>
              <a:schemeClr val="bg1"/>
            </a:solidFill>
          </p:grpSpPr>
          <p:sp>
            <p:nvSpPr>
              <p:cNvPr id="20" name="Freeform 45"/>
              <p:cNvSpPr/>
              <p:nvPr/>
            </p:nvSpPr>
            <p:spPr>
              <a:xfrm>
                <a:off x="5326857" y="3228975"/>
                <a:ext cx="1147085" cy="1083469"/>
              </a:xfrm>
              <a:custGeom>
                <a:avLst/>
                <a:gdLst>
                  <a:gd name="connsiteX0" fmla="*/ 1090612 w 1147085"/>
                  <a:gd name="connsiteY0" fmla="*/ 0 h 1083469"/>
                  <a:gd name="connsiteX1" fmla="*/ 1147085 w 1147085"/>
                  <a:gd name="connsiteY1" fmla="*/ 460567 h 1083469"/>
                  <a:gd name="connsiteX2" fmla="*/ 1078295 w 1147085"/>
                  <a:gd name="connsiteY2" fmla="*/ 504743 h 1083469"/>
                  <a:gd name="connsiteX3" fmla="*/ 1025237 w 1147085"/>
                  <a:gd name="connsiteY3" fmla="*/ 72025 h 1083469"/>
                  <a:gd name="connsiteX4" fmla="*/ 79622 w 1147085"/>
                  <a:gd name="connsiteY4" fmla="*/ 171129 h 1083469"/>
                  <a:gd name="connsiteX5" fmla="*/ 186985 w 1147085"/>
                  <a:gd name="connsiteY5" fmla="*/ 990798 h 1083469"/>
                  <a:gd name="connsiteX6" fmla="*/ 186985 w 1147085"/>
                  <a:gd name="connsiteY6" fmla="*/ 1011445 h 1083469"/>
                  <a:gd name="connsiteX7" fmla="*/ 977729 w 1147085"/>
                  <a:gd name="connsiteY7" fmla="*/ 857154 h 1083469"/>
                  <a:gd name="connsiteX8" fmla="*/ 977729 w 1147085"/>
                  <a:gd name="connsiteY8" fmla="*/ 916854 h 1083469"/>
                  <a:gd name="connsiteX9" fmla="*/ 123825 w 1147085"/>
                  <a:gd name="connsiteY9" fmla="*/ 1083469 h 1083469"/>
                  <a:gd name="connsiteX10" fmla="*/ 0 w 1147085"/>
                  <a:gd name="connsiteY10" fmla="*/ 114300 h 1083469"/>
                  <a:gd name="connsiteX11" fmla="*/ 1090612 w 1147085"/>
                  <a:gd name="connsiteY11" fmla="*/ 0 h 1083469"/>
                  <a:gd name="connsiteX0-1" fmla="*/ 1090612 w 1147085"/>
                  <a:gd name="connsiteY0-2" fmla="*/ 0 h 1083469"/>
                  <a:gd name="connsiteX1-3" fmla="*/ 1147085 w 1147085"/>
                  <a:gd name="connsiteY1-4" fmla="*/ 460567 h 1083469"/>
                  <a:gd name="connsiteX2-5" fmla="*/ 1078295 w 1147085"/>
                  <a:gd name="connsiteY2-6" fmla="*/ 504743 h 1083469"/>
                  <a:gd name="connsiteX3-7" fmla="*/ 1025237 w 1147085"/>
                  <a:gd name="connsiteY3-8" fmla="*/ 72025 h 1083469"/>
                  <a:gd name="connsiteX4-9" fmla="*/ 79622 w 1147085"/>
                  <a:gd name="connsiteY4-10" fmla="*/ 171129 h 1083469"/>
                  <a:gd name="connsiteX5-11" fmla="*/ 186985 w 1147085"/>
                  <a:gd name="connsiteY5-12" fmla="*/ 1011445 h 1083469"/>
                  <a:gd name="connsiteX6-13" fmla="*/ 977729 w 1147085"/>
                  <a:gd name="connsiteY6-14" fmla="*/ 857154 h 1083469"/>
                  <a:gd name="connsiteX7-15" fmla="*/ 977729 w 1147085"/>
                  <a:gd name="connsiteY7-16" fmla="*/ 916854 h 1083469"/>
                  <a:gd name="connsiteX8-17" fmla="*/ 123825 w 1147085"/>
                  <a:gd name="connsiteY8-18" fmla="*/ 1083469 h 1083469"/>
                  <a:gd name="connsiteX9-19" fmla="*/ 0 w 1147085"/>
                  <a:gd name="connsiteY9-20" fmla="*/ 114300 h 1083469"/>
                  <a:gd name="connsiteX10-21" fmla="*/ 1090612 w 1147085"/>
                  <a:gd name="connsiteY10-22" fmla="*/ 0 h 108346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1147085" h="1083469">
                    <a:moveTo>
                      <a:pt x="1090612" y="0"/>
                    </a:moveTo>
                    <a:lnTo>
                      <a:pt x="1147085" y="460567"/>
                    </a:lnTo>
                    <a:cubicBezTo>
                      <a:pt x="1121629" y="471368"/>
                      <a:pt x="1098257" y="486098"/>
                      <a:pt x="1078295" y="504743"/>
                    </a:cubicBezTo>
                    <a:lnTo>
                      <a:pt x="1025237" y="72025"/>
                    </a:lnTo>
                    <a:lnTo>
                      <a:pt x="79622" y="171129"/>
                    </a:lnTo>
                    <a:lnTo>
                      <a:pt x="186985" y="1011445"/>
                    </a:lnTo>
                    <a:lnTo>
                      <a:pt x="977729" y="857154"/>
                    </a:lnTo>
                    <a:lnTo>
                      <a:pt x="977729" y="916854"/>
                    </a:lnTo>
                    <a:lnTo>
                      <a:pt x="123825" y="1083469"/>
                    </a:lnTo>
                    <a:lnTo>
                      <a:pt x="0" y="114300"/>
                    </a:lnTo>
                    <a:lnTo>
                      <a:pt x="1090612" y="0"/>
                    </a:lnTo>
                    <a:close/>
                  </a:path>
                </a:pathLst>
              </a:custGeom>
              <a:grpFill/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21" name="Oval 23"/>
              <p:cNvSpPr/>
              <p:nvPr/>
            </p:nvSpPr>
            <p:spPr bwMode="auto">
              <a:xfrm>
                <a:off x="5472973" y="4217016"/>
                <a:ext cx="831613" cy="515322"/>
              </a:xfrm>
              <a:custGeom>
                <a:avLst/>
                <a:gdLst/>
                <a:ahLst/>
                <a:cxnLst/>
                <a:rect l="l" t="t" r="r" b="b"/>
                <a:pathLst>
                  <a:path w="831613" h="515322">
                    <a:moveTo>
                      <a:pt x="656506" y="0"/>
                    </a:moveTo>
                    <a:cubicBezTo>
                      <a:pt x="722980" y="12459"/>
                      <a:pt x="782484" y="33487"/>
                      <a:pt x="831613" y="60220"/>
                    </a:cubicBezTo>
                    <a:lnTo>
                      <a:pt x="831613" y="156807"/>
                    </a:lnTo>
                    <a:lnTo>
                      <a:pt x="790343" y="156807"/>
                    </a:lnTo>
                    <a:cubicBezTo>
                      <a:pt x="689578" y="156807"/>
                      <a:pt x="607892" y="247187"/>
                      <a:pt x="607892" y="358678"/>
                    </a:cubicBezTo>
                    <a:cubicBezTo>
                      <a:pt x="607892" y="412735"/>
                      <a:pt x="627095" y="461830"/>
                      <a:pt x="658968" y="497546"/>
                    </a:cubicBezTo>
                    <a:cubicBezTo>
                      <a:pt x="605816" y="509342"/>
                      <a:pt x="548050" y="515322"/>
                      <a:pt x="487726" y="515322"/>
                    </a:cubicBezTo>
                    <a:cubicBezTo>
                      <a:pt x="218362" y="515322"/>
                      <a:pt x="0" y="396081"/>
                      <a:pt x="0" y="248990"/>
                    </a:cubicBezTo>
                    <a:cubicBezTo>
                      <a:pt x="0" y="198934"/>
                      <a:pt x="25288" y="152104"/>
                      <a:pt x="70263" y="113194"/>
                    </a:cubicBezTo>
                    <a:close/>
                  </a:path>
                </a:pathLst>
              </a:custGeom>
              <a:grpFill/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22" name="Rounded Rectangle 13"/>
              <p:cNvSpPr/>
              <p:nvPr/>
            </p:nvSpPr>
            <p:spPr bwMode="auto">
              <a:xfrm>
                <a:off x="6127748" y="3705225"/>
                <a:ext cx="1375518" cy="1241425"/>
              </a:xfrm>
              <a:custGeom>
                <a:avLst/>
                <a:gdLst/>
                <a:ahLst/>
                <a:cxnLst/>
                <a:rect l="l" t="t" r="r" b="b"/>
                <a:pathLst>
                  <a:path w="1375518" h="1241425">
                    <a:moveTo>
                      <a:pt x="880211" y="0"/>
                    </a:moveTo>
                    <a:lnTo>
                      <a:pt x="1125002" y="0"/>
                    </a:lnTo>
                    <a:cubicBezTo>
                      <a:pt x="1202113" y="0"/>
                      <a:pt x="1271265" y="34077"/>
                      <a:pt x="1317403" y="88704"/>
                    </a:cubicBezTo>
                    <a:cubicBezTo>
                      <a:pt x="1244331" y="103169"/>
                      <a:pt x="1190628" y="168346"/>
                      <a:pt x="1190628" y="246066"/>
                    </a:cubicBezTo>
                    <a:lnTo>
                      <a:pt x="1190628" y="708029"/>
                    </a:lnTo>
                    <a:lnTo>
                      <a:pt x="929175" y="708029"/>
                    </a:lnTo>
                    <a:lnTo>
                      <a:pt x="803618" y="172438"/>
                    </a:lnTo>
                    <a:close/>
                    <a:moveTo>
                      <a:pt x="481554" y="0"/>
                    </a:moveTo>
                    <a:lnTo>
                      <a:pt x="726347" y="0"/>
                    </a:lnTo>
                    <a:lnTo>
                      <a:pt x="802940" y="172436"/>
                    </a:lnTo>
                    <a:lnTo>
                      <a:pt x="674361" y="720915"/>
                    </a:lnTo>
                    <a:cubicBezTo>
                      <a:pt x="614856" y="745801"/>
                      <a:pt x="573090" y="804586"/>
                      <a:pt x="573090" y="873128"/>
                    </a:cubicBezTo>
                    <a:cubicBezTo>
                      <a:pt x="573090" y="964310"/>
                      <a:pt x="647007" y="1038227"/>
                      <a:pt x="738189" y="1038227"/>
                    </a:cubicBezTo>
                    <a:lnTo>
                      <a:pt x="1375518" y="1038227"/>
                    </a:lnTo>
                    <a:cubicBezTo>
                      <a:pt x="1351252" y="1154299"/>
                      <a:pt x="1248302" y="1241425"/>
                      <a:pt x="1125002" y="1241425"/>
                    </a:cubicBezTo>
                    <a:lnTo>
                      <a:pt x="481554" y="1241425"/>
                    </a:lnTo>
                    <a:cubicBezTo>
                      <a:pt x="358254" y="1241425"/>
                      <a:pt x="255302" y="1154298"/>
                      <a:pt x="231037" y="1038224"/>
                    </a:cubicBezTo>
                    <a:lnTo>
                      <a:pt x="165099" y="1038224"/>
                    </a:lnTo>
                    <a:cubicBezTo>
                      <a:pt x="73917" y="1038224"/>
                      <a:pt x="0" y="964307"/>
                      <a:pt x="0" y="873125"/>
                    </a:cubicBezTo>
                    <a:cubicBezTo>
                      <a:pt x="0" y="781943"/>
                      <a:pt x="73917" y="708026"/>
                      <a:pt x="165099" y="708026"/>
                    </a:cubicBezTo>
                    <a:lnTo>
                      <a:pt x="225428" y="708026"/>
                    </a:lnTo>
                    <a:lnTo>
                      <a:pt x="225428" y="256126"/>
                    </a:lnTo>
                    <a:cubicBezTo>
                      <a:pt x="225428" y="114672"/>
                      <a:pt x="340100" y="0"/>
                      <a:pt x="481554" y="0"/>
                    </a:cubicBezTo>
                    <a:close/>
                  </a:path>
                </a:pathLst>
              </a:custGeom>
              <a:grpFill/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23" name="Oval 57"/>
              <p:cNvSpPr/>
              <p:nvPr/>
            </p:nvSpPr>
            <p:spPr bwMode="auto">
              <a:xfrm>
                <a:off x="6524624" y="2779521"/>
                <a:ext cx="835025" cy="835025"/>
              </a:xfrm>
              <a:prstGeom prst="ellipse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24" name="Rounded Rectangle 14"/>
              <p:cNvSpPr/>
              <p:nvPr/>
            </p:nvSpPr>
            <p:spPr bwMode="auto">
              <a:xfrm>
                <a:off x="6740522" y="3829050"/>
                <a:ext cx="869954" cy="874713"/>
              </a:xfrm>
              <a:custGeom>
                <a:avLst/>
                <a:gdLst>
                  <a:gd name="connsiteX0" fmla="*/ 744540 w 869954"/>
                  <a:gd name="connsiteY0" fmla="*/ 0 h 874713"/>
                  <a:gd name="connsiteX1" fmla="*/ 869954 w 869954"/>
                  <a:gd name="connsiteY1" fmla="*/ 125414 h 874713"/>
                  <a:gd name="connsiteX2" fmla="*/ 869953 w 869954"/>
                  <a:gd name="connsiteY2" fmla="*/ 706437 h 874713"/>
                  <a:gd name="connsiteX3" fmla="*/ 869952 w 869954"/>
                  <a:gd name="connsiteY3" fmla="*/ 749299 h 874713"/>
                  <a:gd name="connsiteX4" fmla="*/ 744538 w 869954"/>
                  <a:gd name="connsiteY4" fmla="*/ 874713 h 874713"/>
                  <a:gd name="connsiteX5" fmla="*/ 125414 w 869954"/>
                  <a:gd name="connsiteY5" fmla="*/ 874712 h 874713"/>
                  <a:gd name="connsiteX6" fmla="*/ 0 w 869954"/>
                  <a:gd name="connsiteY6" fmla="*/ 749298 h 874713"/>
                  <a:gd name="connsiteX7" fmla="*/ 1 w 869954"/>
                  <a:gd name="connsiteY7" fmla="*/ 749299 h 874713"/>
                  <a:gd name="connsiteX8" fmla="*/ 125415 w 869954"/>
                  <a:gd name="connsiteY8" fmla="*/ 623885 h 874713"/>
                  <a:gd name="connsiteX9" fmla="*/ 619126 w 869954"/>
                  <a:gd name="connsiteY9" fmla="*/ 623885 h 874713"/>
                  <a:gd name="connsiteX10" fmla="*/ 619126 w 869954"/>
                  <a:gd name="connsiteY10" fmla="*/ 125414 h 874713"/>
                  <a:gd name="connsiteX11" fmla="*/ 744540 w 869954"/>
                  <a:gd name="connsiteY11" fmla="*/ 0 h 874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69954" h="874713">
                    <a:moveTo>
                      <a:pt x="744540" y="0"/>
                    </a:moveTo>
                    <a:cubicBezTo>
                      <a:pt x="813804" y="0"/>
                      <a:pt x="869954" y="56150"/>
                      <a:pt x="869954" y="125414"/>
                    </a:cubicBezTo>
                    <a:cubicBezTo>
                      <a:pt x="869954" y="319088"/>
                      <a:pt x="869953" y="512763"/>
                      <a:pt x="869953" y="706437"/>
                    </a:cubicBezTo>
                    <a:cubicBezTo>
                      <a:pt x="869953" y="720724"/>
                      <a:pt x="869952" y="735012"/>
                      <a:pt x="869952" y="749299"/>
                    </a:cubicBezTo>
                    <a:cubicBezTo>
                      <a:pt x="869952" y="818563"/>
                      <a:pt x="813802" y="874713"/>
                      <a:pt x="744538" y="874713"/>
                    </a:cubicBezTo>
                    <a:lnTo>
                      <a:pt x="125414" y="874712"/>
                    </a:lnTo>
                    <a:cubicBezTo>
                      <a:pt x="56150" y="874712"/>
                      <a:pt x="0" y="818562"/>
                      <a:pt x="0" y="749298"/>
                    </a:cubicBezTo>
                    <a:lnTo>
                      <a:pt x="1" y="749299"/>
                    </a:lnTo>
                    <a:cubicBezTo>
                      <a:pt x="1" y="680035"/>
                      <a:pt x="56151" y="623885"/>
                      <a:pt x="125415" y="623885"/>
                    </a:cubicBezTo>
                    <a:lnTo>
                      <a:pt x="619126" y="623885"/>
                    </a:lnTo>
                    <a:lnTo>
                      <a:pt x="619126" y="125414"/>
                    </a:lnTo>
                    <a:cubicBezTo>
                      <a:pt x="619126" y="56150"/>
                      <a:pt x="675276" y="0"/>
                      <a:pt x="744540" y="0"/>
                    </a:cubicBezTo>
                    <a:close/>
                  </a:path>
                </a:pathLst>
              </a:custGeom>
              <a:grpFill/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/>
        </p:nvSpPr>
        <p:spPr>
          <a:xfrm>
            <a:off x="0" y="0"/>
            <a:ext cx="12192000" cy="138085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2592743" y="-114033"/>
            <a:ext cx="6794648" cy="1569660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pPr algn="ctr"/>
            <a:r>
              <a:rPr lang="zh-CN" altLang="en-US" sz="9600" dirty="0">
                <a:solidFill>
                  <a:schemeClr val="bg1"/>
                </a:solidFill>
              </a:rPr>
              <a:t>CONTENTS</a:t>
            </a:r>
          </a:p>
        </p:txBody>
      </p:sp>
      <p:sp>
        <p:nvSpPr>
          <p:cNvPr id="16" name="矩形 15"/>
          <p:cNvSpPr/>
          <p:nvPr/>
        </p:nvSpPr>
        <p:spPr>
          <a:xfrm>
            <a:off x="1566000" y="2447925"/>
            <a:ext cx="720000" cy="720000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698214" y="2484760"/>
            <a:ext cx="455575" cy="646331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en-US" altLang="zh-CN" sz="3600" dirty="0">
                <a:solidFill>
                  <a:srgbClr val="FFFFFF"/>
                </a:solidFill>
                <a:latin typeface="+mn-ea"/>
              </a:rPr>
              <a:t>1</a:t>
            </a:r>
            <a:endParaRPr lang="zh-CN" altLang="en-US" sz="3600" dirty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314576" y="2607870"/>
            <a:ext cx="3081293" cy="400111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altLang="zh-CN" sz="2000" dirty="0">
                <a:solidFill>
                  <a:srgbClr val="FFFFFF"/>
                </a:solidFill>
                <a:latin typeface="+mn-ea"/>
              </a:rPr>
              <a:t> </a:t>
            </a:r>
            <a:r>
              <a:rPr lang="zh-CN" altLang="en-US" sz="2000" dirty="0">
                <a:solidFill>
                  <a:srgbClr val="FFFFFF"/>
                </a:solidFill>
                <a:latin typeface="+mn-ea"/>
              </a:rPr>
              <a:t>请在此处添加幻灯片标题</a:t>
            </a:r>
          </a:p>
        </p:txBody>
      </p:sp>
      <p:sp>
        <p:nvSpPr>
          <p:cNvPr id="21" name="矩形 20"/>
          <p:cNvSpPr/>
          <p:nvPr/>
        </p:nvSpPr>
        <p:spPr>
          <a:xfrm>
            <a:off x="1566000" y="3712085"/>
            <a:ext cx="720000" cy="720000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698214" y="3748920"/>
            <a:ext cx="455575" cy="646331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en-US" altLang="zh-CN" sz="3600" dirty="0">
                <a:solidFill>
                  <a:srgbClr val="FFFFFF"/>
                </a:solidFill>
                <a:latin typeface="+mn-ea"/>
              </a:rPr>
              <a:t>2</a:t>
            </a:r>
            <a:endParaRPr lang="zh-CN" altLang="en-US" sz="3600" dirty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314576" y="3872030"/>
            <a:ext cx="3081293" cy="400111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altLang="zh-CN" sz="2000" dirty="0">
                <a:solidFill>
                  <a:srgbClr val="FFFFFF"/>
                </a:solidFill>
                <a:latin typeface="+mn-ea"/>
              </a:rPr>
              <a:t> </a:t>
            </a:r>
            <a:r>
              <a:rPr lang="zh-CN" altLang="en-US" sz="2000" dirty="0">
                <a:solidFill>
                  <a:srgbClr val="FFFFFF"/>
                </a:solidFill>
                <a:latin typeface="+mn-ea"/>
              </a:rPr>
              <a:t>请在此处添加幻灯片标题</a:t>
            </a:r>
          </a:p>
        </p:txBody>
      </p:sp>
      <p:sp>
        <p:nvSpPr>
          <p:cNvPr id="25" name="矩形 24"/>
          <p:cNvSpPr/>
          <p:nvPr/>
        </p:nvSpPr>
        <p:spPr>
          <a:xfrm>
            <a:off x="1566000" y="4976245"/>
            <a:ext cx="720000" cy="720000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+mn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698214" y="5013080"/>
            <a:ext cx="455575" cy="646331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en-US" altLang="zh-CN" sz="3600" dirty="0">
                <a:solidFill>
                  <a:srgbClr val="FFFFFF"/>
                </a:solidFill>
                <a:latin typeface="+mn-ea"/>
              </a:rPr>
              <a:t>3</a:t>
            </a:r>
            <a:endParaRPr lang="zh-CN" altLang="en-US" sz="3600" dirty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314576" y="5136190"/>
            <a:ext cx="3081293" cy="400111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altLang="zh-CN" sz="2000" dirty="0">
                <a:solidFill>
                  <a:srgbClr val="FFFFFF"/>
                </a:solidFill>
                <a:latin typeface="+mn-ea"/>
              </a:rPr>
              <a:t> </a:t>
            </a:r>
            <a:r>
              <a:rPr lang="zh-CN" altLang="en-US" sz="2000" dirty="0">
                <a:solidFill>
                  <a:srgbClr val="FFFFFF"/>
                </a:solidFill>
                <a:latin typeface="+mn-ea"/>
              </a:rPr>
              <a:t>请在此处添加幻灯片标题</a:t>
            </a:r>
          </a:p>
        </p:txBody>
      </p:sp>
      <p:sp>
        <p:nvSpPr>
          <p:cNvPr id="29" name="矩形 28"/>
          <p:cNvSpPr/>
          <p:nvPr/>
        </p:nvSpPr>
        <p:spPr>
          <a:xfrm>
            <a:off x="7004775" y="2447925"/>
            <a:ext cx="720000" cy="720000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+mn-ea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136988" y="2484760"/>
            <a:ext cx="455575" cy="646331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en-US" altLang="zh-CN" sz="3600" dirty="0">
                <a:solidFill>
                  <a:srgbClr val="FFFFFF"/>
                </a:solidFill>
                <a:latin typeface="+mn-ea"/>
              </a:rPr>
              <a:t>4</a:t>
            </a:r>
            <a:endParaRPr lang="zh-CN" altLang="en-US" sz="3600" dirty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7753351" y="2607870"/>
            <a:ext cx="3081293" cy="400111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altLang="zh-CN" sz="2000" dirty="0">
                <a:solidFill>
                  <a:srgbClr val="FFFFFF"/>
                </a:solidFill>
                <a:latin typeface="+mn-ea"/>
              </a:rPr>
              <a:t> </a:t>
            </a:r>
            <a:r>
              <a:rPr lang="zh-CN" altLang="en-US" sz="2000" dirty="0">
                <a:solidFill>
                  <a:srgbClr val="FFFFFF"/>
                </a:solidFill>
                <a:latin typeface="+mn-ea"/>
              </a:rPr>
              <a:t>请在此处添加幻灯片标题</a:t>
            </a:r>
          </a:p>
        </p:txBody>
      </p:sp>
      <p:sp>
        <p:nvSpPr>
          <p:cNvPr id="33" name="矩形 32"/>
          <p:cNvSpPr/>
          <p:nvPr/>
        </p:nvSpPr>
        <p:spPr>
          <a:xfrm>
            <a:off x="7004775" y="3712085"/>
            <a:ext cx="720000" cy="720000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+mn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7136988" y="3748920"/>
            <a:ext cx="455575" cy="646331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en-US" altLang="zh-CN" sz="3600" dirty="0">
                <a:solidFill>
                  <a:srgbClr val="FFFFFF"/>
                </a:solidFill>
                <a:latin typeface="+mn-ea"/>
              </a:rPr>
              <a:t>5</a:t>
            </a:r>
            <a:endParaRPr lang="zh-CN" altLang="en-US" sz="3600" dirty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7753351" y="3872030"/>
            <a:ext cx="3081293" cy="400111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altLang="zh-CN" sz="2000" dirty="0">
                <a:solidFill>
                  <a:srgbClr val="FFFFFF"/>
                </a:solidFill>
                <a:latin typeface="+mn-ea"/>
              </a:rPr>
              <a:t> </a:t>
            </a:r>
            <a:r>
              <a:rPr lang="zh-CN" altLang="en-US" sz="2000" dirty="0">
                <a:solidFill>
                  <a:srgbClr val="FFFFFF"/>
                </a:solidFill>
                <a:latin typeface="+mn-ea"/>
              </a:rPr>
              <a:t>请在此处添加幻灯片标题</a:t>
            </a:r>
          </a:p>
        </p:txBody>
      </p:sp>
      <p:sp>
        <p:nvSpPr>
          <p:cNvPr id="37" name="矩形 36"/>
          <p:cNvSpPr/>
          <p:nvPr/>
        </p:nvSpPr>
        <p:spPr>
          <a:xfrm>
            <a:off x="7004775" y="4976245"/>
            <a:ext cx="720000" cy="720000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+mn-ea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7136988" y="5013080"/>
            <a:ext cx="455575" cy="646331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en-US" altLang="zh-CN" sz="3600" dirty="0">
                <a:solidFill>
                  <a:srgbClr val="FFFFFF"/>
                </a:solidFill>
                <a:latin typeface="+mn-ea"/>
              </a:rPr>
              <a:t>6</a:t>
            </a:r>
            <a:endParaRPr lang="zh-CN" altLang="en-US" sz="3600" dirty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7753351" y="5136190"/>
            <a:ext cx="3081293" cy="400111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altLang="zh-CN" sz="2000" dirty="0">
                <a:solidFill>
                  <a:srgbClr val="FFFFFF"/>
                </a:solidFill>
                <a:latin typeface="+mn-ea"/>
              </a:rPr>
              <a:t> </a:t>
            </a:r>
            <a:r>
              <a:rPr lang="zh-CN" altLang="en-US" sz="2000" dirty="0">
                <a:solidFill>
                  <a:srgbClr val="FFFFFF"/>
                </a:solidFill>
                <a:latin typeface="+mn-ea"/>
              </a:rPr>
              <a:t>请在此处添加幻灯片标题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41326" y="1492983"/>
            <a:ext cx="2659917" cy="2659917"/>
            <a:chOff x="1218243" y="1414126"/>
            <a:chExt cx="2016000" cy="2016000"/>
          </a:xfrm>
        </p:grpSpPr>
        <p:sp>
          <p:nvSpPr>
            <p:cNvPr id="3" name="灰色圆形背景"/>
            <p:cNvSpPr/>
            <p:nvPr/>
          </p:nvSpPr>
          <p:spPr>
            <a:xfrm>
              <a:off x="1218243" y="1414126"/>
              <a:ext cx="2016000" cy="2016000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800"/>
            </a:p>
          </p:txBody>
        </p:sp>
        <p:sp>
          <p:nvSpPr>
            <p:cNvPr id="4" name="空心弧 3"/>
            <p:cNvSpPr/>
            <p:nvPr/>
          </p:nvSpPr>
          <p:spPr>
            <a:xfrm>
              <a:off x="1295782" y="1491665"/>
              <a:ext cx="1860923" cy="1860923"/>
            </a:xfrm>
            <a:prstGeom prst="blockArc">
              <a:avLst>
                <a:gd name="adj1" fmla="val 5377856"/>
                <a:gd name="adj2" fmla="val 16158815"/>
                <a:gd name="adj3" fmla="val 19523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800">
                <a:solidFill>
                  <a:schemeClr val="tx1"/>
                </a:solidFill>
              </a:endParaRPr>
            </a:p>
          </p:txBody>
        </p:sp>
        <p:sp>
          <p:nvSpPr>
            <p:cNvPr id="5" name="椭圆 46"/>
            <p:cNvSpPr/>
            <p:nvPr/>
          </p:nvSpPr>
          <p:spPr>
            <a:xfrm>
              <a:off x="1497382" y="1693265"/>
              <a:ext cx="1457723" cy="1457723"/>
            </a:xfrm>
            <a:custGeom>
              <a:avLst/>
              <a:gdLst/>
              <a:ahLst/>
              <a:cxnLst/>
              <a:rect l="l" t="t" r="r" b="b"/>
              <a:pathLst>
                <a:path w="1692000" h="1692000">
                  <a:moveTo>
                    <a:pt x="846000" y="108822"/>
                  </a:moveTo>
                  <a:cubicBezTo>
                    <a:pt x="1253132" y="108822"/>
                    <a:pt x="1583178" y="438868"/>
                    <a:pt x="1583178" y="846000"/>
                  </a:cubicBezTo>
                  <a:cubicBezTo>
                    <a:pt x="1583178" y="1253132"/>
                    <a:pt x="1253132" y="1583178"/>
                    <a:pt x="846000" y="1583178"/>
                  </a:cubicBezTo>
                  <a:cubicBezTo>
                    <a:pt x="438868" y="1583178"/>
                    <a:pt x="108822" y="1253132"/>
                    <a:pt x="108822" y="846000"/>
                  </a:cubicBezTo>
                  <a:cubicBezTo>
                    <a:pt x="108822" y="438868"/>
                    <a:pt x="438868" y="108822"/>
                    <a:pt x="846000" y="108822"/>
                  </a:cubicBezTo>
                  <a:close/>
                  <a:moveTo>
                    <a:pt x="846000" y="54000"/>
                  </a:moveTo>
                  <a:cubicBezTo>
                    <a:pt x="408590" y="54000"/>
                    <a:pt x="54000" y="408590"/>
                    <a:pt x="54000" y="846000"/>
                  </a:cubicBezTo>
                  <a:cubicBezTo>
                    <a:pt x="54000" y="1283410"/>
                    <a:pt x="408590" y="1638000"/>
                    <a:pt x="846000" y="1638000"/>
                  </a:cubicBezTo>
                  <a:cubicBezTo>
                    <a:pt x="1283410" y="1638000"/>
                    <a:pt x="1638000" y="1283410"/>
                    <a:pt x="1638000" y="846000"/>
                  </a:cubicBezTo>
                  <a:cubicBezTo>
                    <a:pt x="1638000" y="408590"/>
                    <a:pt x="1283410" y="54000"/>
                    <a:pt x="846000" y="54000"/>
                  </a:cubicBezTo>
                  <a:close/>
                  <a:moveTo>
                    <a:pt x="846000" y="0"/>
                  </a:moveTo>
                  <a:cubicBezTo>
                    <a:pt x="1313233" y="0"/>
                    <a:pt x="1692000" y="378767"/>
                    <a:pt x="1692000" y="846000"/>
                  </a:cubicBezTo>
                  <a:cubicBezTo>
                    <a:pt x="1692000" y="1313233"/>
                    <a:pt x="1313233" y="1692000"/>
                    <a:pt x="846000" y="1692000"/>
                  </a:cubicBezTo>
                  <a:cubicBezTo>
                    <a:pt x="378767" y="1692000"/>
                    <a:pt x="0" y="1313233"/>
                    <a:pt x="0" y="846000"/>
                  </a:cubicBezTo>
                  <a:cubicBezTo>
                    <a:pt x="0" y="378767"/>
                    <a:pt x="378767" y="0"/>
                    <a:pt x="8460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800"/>
            </a:p>
          </p:txBody>
        </p:sp>
        <p:sp>
          <p:nvSpPr>
            <p:cNvPr id="6" name="TextBox 50"/>
            <p:cNvSpPr txBox="1"/>
            <p:nvPr/>
          </p:nvSpPr>
          <p:spPr>
            <a:xfrm>
              <a:off x="1696399" y="2107211"/>
              <a:ext cx="1102198" cy="6298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800" b="1" dirty="0">
                  <a:ln w="12700">
                    <a:solidFill>
                      <a:srgbClr val="DDDDDD"/>
                    </a:solidFill>
                  </a:ln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50%</a:t>
              </a:r>
              <a:endParaRPr lang="zh-CN" altLang="en-US" sz="4800" b="1" dirty="0">
                <a:ln w="12700">
                  <a:solidFill>
                    <a:srgbClr val="DDDDDD"/>
                  </a:solidFill>
                </a:ln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746770" y="1492983"/>
            <a:ext cx="2659917" cy="2659917"/>
            <a:chOff x="1218243" y="1414126"/>
            <a:chExt cx="2016000" cy="2016000"/>
          </a:xfrm>
        </p:grpSpPr>
        <p:sp>
          <p:nvSpPr>
            <p:cNvPr id="8" name="灰色圆形背景"/>
            <p:cNvSpPr/>
            <p:nvPr/>
          </p:nvSpPr>
          <p:spPr>
            <a:xfrm>
              <a:off x="1218243" y="1414126"/>
              <a:ext cx="2016000" cy="2016000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800"/>
            </a:p>
          </p:txBody>
        </p:sp>
        <p:sp>
          <p:nvSpPr>
            <p:cNvPr id="9" name="空心弧 8"/>
            <p:cNvSpPr/>
            <p:nvPr/>
          </p:nvSpPr>
          <p:spPr>
            <a:xfrm>
              <a:off x="1295782" y="1491665"/>
              <a:ext cx="1860923" cy="1860923"/>
            </a:xfrm>
            <a:prstGeom prst="blockArc">
              <a:avLst>
                <a:gd name="adj1" fmla="val 23118"/>
                <a:gd name="adj2" fmla="val 16158815"/>
                <a:gd name="adj3" fmla="val 1952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800">
                <a:solidFill>
                  <a:schemeClr val="tx1"/>
                </a:solidFill>
              </a:endParaRPr>
            </a:p>
          </p:txBody>
        </p:sp>
        <p:sp>
          <p:nvSpPr>
            <p:cNvPr id="10" name="椭圆 46"/>
            <p:cNvSpPr/>
            <p:nvPr/>
          </p:nvSpPr>
          <p:spPr>
            <a:xfrm>
              <a:off x="1497382" y="1693265"/>
              <a:ext cx="1457723" cy="1457723"/>
            </a:xfrm>
            <a:custGeom>
              <a:avLst/>
              <a:gdLst/>
              <a:ahLst/>
              <a:cxnLst/>
              <a:rect l="l" t="t" r="r" b="b"/>
              <a:pathLst>
                <a:path w="1692000" h="1692000">
                  <a:moveTo>
                    <a:pt x="846000" y="108822"/>
                  </a:moveTo>
                  <a:cubicBezTo>
                    <a:pt x="1253132" y="108822"/>
                    <a:pt x="1583178" y="438868"/>
                    <a:pt x="1583178" y="846000"/>
                  </a:cubicBezTo>
                  <a:cubicBezTo>
                    <a:pt x="1583178" y="1253132"/>
                    <a:pt x="1253132" y="1583178"/>
                    <a:pt x="846000" y="1583178"/>
                  </a:cubicBezTo>
                  <a:cubicBezTo>
                    <a:pt x="438868" y="1583178"/>
                    <a:pt x="108822" y="1253132"/>
                    <a:pt x="108822" y="846000"/>
                  </a:cubicBezTo>
                  <a:cubicBezTo>
                    <a:pt x="108822" y="438868"/>
                    <a:pt x="438868" y="108822"/>
                    <a:pt x="846000" y="108822"/>
                  </a:cubicBezTo>
                  <a:close/>
                  <a:moveTo>
                    <a:pt x="846000" y="54000"/>
                  </a:moveTo>
                  <a:cubicBezTo>
                    <a:pt x="408590" y="54000"/>
                    <a:pt x="54000" y="408590"/>
                    <a:pt x="54000" y="846000"/>
                  </a:cubicBezTo>
                  <a:cubicBezTo>
                    <a:pt x="54000" y="1283410"/>
                    <a:pt x="408590" y="1638000"/>
                    <a:pt x="846000" y="1638000"/>
                  </a:cubicBezTo>
                  <a:cubicBezTo>
                    <a:pt x="1283410" y="1638000"/>
                    <a:pt x="1638000" y="1283410"/>
                    <a:pt x="1638000" y="846000"/>
                  </a:cubicBezTo>
                  <a:cubicBezTo>
                    <a:pt x="1638000" y="408590"/>
                    <a:pt x="1283410" y="54000"/>
                    <a:pt x="846000" y="54000"/>
                  </a:cubicBezTo>
                  <a:close/>
                  <a:moveTo>
                    <a:pt x="846000" y="0"/>
                  </a:moveTo>
                  <a:cubicBezTo>
                    <a:pt x="1313233" y="0"/>
                    <a:pt x="1692000" y="378767"/>
                    <a:pt x="1692000" y="846000"/>
                  </a:cubicBezTo>
                  <a:cubicBezTo>
                    <a:pt x="1692000" y="1313233"/>
                    <a:pt x="1313233" y="1692000"/>
                    <a:pt x="846000" y="1692000"/>
                  </a:cubicBezTo>
                  <a:cubicBezTo>
                    <a:pt x="378767" y="1692000"/>
                    <a:pt x="0" y="1313233"/>
                    <a:pt x="0" y="846000"/>
                  </a:cubicBezTo>
                  <a:cubicBezTo>
                    <a:pt x="0" y="378767"/>
                    <a:pt x="378767" y="0"/>
                    <a:pt x="8460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800"/>
            </a:p>
          </p:txBody>
        </p:sp>
        <p:sp>
          <p:nvSpPr>
            <p:cNvPr id="11" name="TextBox 75"/>
            <p:cNvSpPr txBox="1"/>
            <p:nvPr/>
          </p:nvSpPr>
          <p:spPr>
            <a:xfrm>
              <a:off x="1675143" y="2104534"/>
              <a:ext cx="1102198" cy="6298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800" b="1" dirty="0">
                  <a:ln w="12700">
                    <a:solidFill>
                      <a:srgbClr val="DDDDDD"/>
                    </a:solidFill>
                  </a:ln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75%</a:t>
              </a:r>
              <a:endParaRPr lang="zh-CN" altLang="en-US" sz="4800" b="1" dirty="0">
                <a:ln w="12700">
                  <a:solidFill>
                    <a:srgbClr val="DDDDDD"/>
                  </a:solidFill>
                </a:ln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452214" y="1492983"/>
            <a:ext cx="2659917" cy="2659917"/>
            <a:chOff x="1218243" y="1414126"/>
            <a:chExt cx="2016000" cy="2016000"/>
          </a:xfrm>
        </p:grpSpPr>
        <p:sp>
          <p:nvSpPr>
            <p:cNvPr id="13" name="灰色圆形背景"/>
            <p:cNvSpPr/>
            <p:nvPr/>
          </p:nvSpPr>
          <p:spPr>
            <a:xfrm>
              <a:off x="1218243" y="1414126"/>
              <a:ext cx="2016000" cy="2016000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800"/>
            </a:p>
          </p:txBody>
        </p:sp>
        <p:sp>
          <p:nvSpPr>
            <p:cNvPr id="14" name="空心弧 13"/>
            <p:cNvSpPr/>
            <p:nvPr/>
          </p:nvSpPr>
          <p:spPr>
            <a:xfrm>
              <a:off x="1295782" y="1491665"/>
              <a:ext cx="1860923" cy="1860923"/>
            </a:xfrm>
            <a:prstGeom prst="blockArc">
              <a:avLst>
                <a:gd name="adj1" fmla="val 8111028"/>
                <a:gd name="adj2" fmla="val 16158815"/>
                <a:gd name="adj3" fmla="val 19523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800">
                <a:solidFill>
                  <a:schemeClr val="tx1"/>
                </a:solidFill>
              </a:endParaRPr>
            </a:p>
          </p:txBody>
        </p:sp>
        <p:sp>
          <p:nvSpPr>
            <p:cNvPr id="15" name="椭圆 46"/>
            <p:cNvSpPr/>
            <p:nvPr/>
          </p:nvSpPr>
          <p:spPr>
            <a:xfrm>
              <a:off x="1497382" y="1693265"/>
              <a:ext cx="1457723" cy="1457723"/>
            </a:xfrm>
            <a:custGeom>
              <a:avLst/>
              <a:gdLst/>
              <a:ahLst/>
              <a:cxnLst/>
              <a:rect l="l" t="t" r="r" b="b"/>
              <a:pathLst>
                <a:path w="1692000" h="1692000">
                  <a:moveTo>
                    <a:pt x="846000" y="108822"/>
                  </a:moveTo>
                  <a:cubicBezTo>
                    <a:pt x="1253132" y="108822"/>
                    <a:pt x="1583178" y="438868"/>
                    <a:pt x="1583178" y="846000"/>
                  </a:cubicBezTo>
                  <a:cubicBezTo>
                    <a:pt x="1583178" y="1253132"/>
                    <a:pt x="1253132" y="1583178"/>
                    <a:pt x="846000" y="1583178"/>
                  </a:cubicBezTo>
                  <a:cubicBezTo>
                    <a:pt x="438868" y="1583178"/>
                    <a:pt x="108822" y="1253132"/>
                    <a:pt x="108822" y="846000"/>
                  </a:cubicBezTo>
                  <a:cubicBezTo>
                    <a:pt x="108822" y="438868"/>
                    <a:pt x="438868" y="108822"/>
                    <a:pt x="846000" y="108822"/>
                  </a:cubicBezTo>
                  <a:close/>
                  <a:moveTo>
                    <a:pt x="846000" y="54000"/>
                  </a:moveTo>
                  <a:cubicBezTo>
                    <a:pt x="408590" y="54000"/>
                    <a:pt x="54000" y="408590"/>
                    <a:pt x="54000" y="846000"/>
                  </a:cubicBezTo>
                  <a:cubicBezTo>
                    <a:pt x="54000" y="1283410"/>
                    <a:pt x="408590" y="1638000"/>
                    <a:pt x="846000" y="1638000"/>
                  </a:cubicBezTo>
                  <a:cubicBezTo>
                    <a:pt x="1283410" y="1638000"/>
                    <a:pt x="1638000" y="1283410"/>
                    <a:pt x="1638000" y="846000"/>
                  </a:cubicBezTo>
                  <a:cubicBezTo>
                    <a:pt x="1638000" y="408590"/>
                    <a:pt x="1283410" y="54000"/>
                    <a:pt x="846000" y="54000"/>
                  </a:cubicBezTo>
                  <a:close/>
                  <a:moveTo>
                    <a:pt x="846000" y="0"/>
                  </a:moveTo>
                  <a:cubicBezTo>
                    <a:pt x="1313233" y="0"/>
                    <a:pt x="1692000" y="378767"/>
                    <a:pt x="1692000" y="846000"/>
                  </a:cubicBezTo>
                  <a:cubicBezTo>
                    <a:pt x="1692000" y="1313233"/>
                    <a:pt x="1313233" y="1692000"/>
                    <a:pt x="846000" y="1692000"/>
                  </a:cubicBezTo>
                  <a:cubicBezTo>
                    <a:pt x="378767" y="1692000"/>
                    <a:pt x="0" y="1313233"/>
                    <a:pt x="0" y="846000"/>
                  </a:cubicBezTo>
                  <a:cubicBezTo>
                    <a:pt x="0" y="378767"/>
                    <a:pt x="378767" y="0"/>
                    <a:pt x="8460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800"/>
            </a:p>
          </p:txBody>
        </p:sp>
        <p:sp>
          <p:nvSpPr>
            <p:cNvPr id="16" name="TextBox 80"/>
            <p:cNvSpPr txBox="1"/>
            <p:nvPr/>
          </p:nvSpPr>
          <p:spPr>
            <a:xfrm>
              <a:off x="1675143" y="2104534"/>
              <a:ext cx="1102198" cy="629828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800" b="1" dirty="0">
                  <a:ln w="12700">
                    <a:solidFill>
                      <a:srgbClr val="DDDDDD"/>
                    </a:solidFill>
                  </a:ln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35%</a:t>
              </a:r>
              <a:endParaRPr lang="zh-CN" altLang="en-US" sz="4800" b="1" dirty="0">
                <a:ln w="12700">
                  <a:solidFill>
                    <a:srgbClr val="DDDDDD"/>
                  </a:solidFill>
                </a:ln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1109973" y="4466517"/>
            <a:ext cx="2522623" cy="803297"/>
          </a:xfrm>
          <a:prstGeom prst="rect">
            <a:avLst/>
          </a:prstGeom>
          <a:noFill/>
        </p:spPr>
        <p:txBody>
          <a:bodyPr wrap="square" lIns="0" tIns="45719" rIns="0" bIns="45719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rgbClr val="FFFFFF"/>
                </a:solidFill>
                <a:latin typeface="+mn-ea"/>
              </a:rPr>
              <a:t>请在此添加正文并根据需要调整字体大小，建议采用</a:t>
            </a:r>
            <a:r>
              <a:rPr lang="en-US" altLang="zh-CN" sz="1200" dirty="0">
                <a:solidFill>
                  <a:srgbClr val="FFFFFF"/>
                </a:solidFill>
                <a:latin typeface="+mn-ea"/>
              </a:rPr>
              <a:t>1.3</a:t>
            </a:r>
            <a:r>
              <a:rPr lang="zh-CN" altLang="en-US" sz="1200" dirty="0">
                <a:solidFill>
                  <a:srgbClr val="FFFFFF"/>
                </a:solidFill>
                <a:latin typeface="+mn-ea"/>
              </a:rPr>
              <a:t>倍行距和两端对齐方式。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471298" y="231616"/>
            <a:ext cx="5036574" cy="584776"/>
            <a:chOff x="493006" y="224297"/>
            <a:chExt cx="5036574" cy="584777"/>
          </a:xfrm>
        </p:grpSpPr>
        <p:sp>
          <p:nvSpPr>
            <p:cNvPr id="22" name="文本框 21"/>
            <p:cNvSpPr txBox="1"/>
            <p:nvPr/>
          </p:nvSpPr>
          <p:spPr>
            <a:xfrm>
              <a:off x="830858" y="224297"/>
              <a:ext cx="4698722" cy="584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dirty="0">
                  <a:solidFill>
                    <a:srgbClr val="FFFFFF"/>
                  </a:solidFill>
                </a:rPr>
                <a:t>请在此处添加幻灯片标题</a:t>
              </a:r>
            </a:p>
          </p:txBody>
        </p:sp>
        <p:sp>
          <p:nvSpPr>
            <p:cNvPr id="23" name="等腰三角形 22"/>
            <p:cNvSpPr/>
            <p:nvPr/>
          </p:nvSpPr>
          <p:spPr>
            <a:xfrm rot="5400000">
              <a:off x="477562" y="420163"/>
              <a:ext cx="223931" cy="193044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4815417" y="4466517"/>
            <a:ext cx="2522623" cy="803297"/>
          </a:xfrm>
          <a:prstGeom prst="rect">
            <a:avLst/>
          </a:prstGeom>
          <a:noFill/>
        </p:spPr>
        <p:txBody>
          <a:bodyPr wrap="square" lIns="0" tIns="45719" rIns="0" bIns="45719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rgbClr val="FFFFFF"/>
                </a:solidFill>
                <a:latin typeface="+mn-ea"/>
              </a:rPr>
              <a:t>请在此添加正文并根据需要调整字体大小，建议采用</a:t>
            </a:r>
            <a:r>
              <a:rPr lang="en-US" altLang="zh-CN" sz="1200" dirty="0">
                <a:solidFill>
                  <a:srgbClr val="FFFFFF"/>
                </a:solidFill>
                <a:latin typeface="+mn-ea"/>
              </a:rPr>
              <a:t>1.3</a:t>
            </a:r>
            <a:r>
              <a:rPr lang="zh-CN" altLang="en-US" sz="1200" dirty="0">
                <a:solidFill>
                  <a:srgbClr val="FFFFFF"/>
                </a:solidFill>
                <a:latin typeface="+mn-ea"/>
              </a:rPr>
              <a:t>倍行距和两端对齐方式。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8452214" y="4466516"/>
            <a:ext cx="2522623" cy="803297"/>
          </a:xfrm>
          <a:prstGeom prst="rect">
            <a:avLst/>
          </a:prstGeom>
          <a:noFill/>
        </p:spPr>
        <p:txBody>
          <a:bodyPr wrap="square" lIns="0" tIns="45719" rIns="0" bIns="45719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rgbClr val="FFFFFF"/>
                </a:solidFill>
                <a:latin typeface="+mn-ea"/>
              </a:rPr>
              <a:t>请在此添加正文并根据需要调整字体大小，建议采用</a:t>
            </a:r>
            <a:r>
              <a:rPr lang="en-US" altLang="zh-CN" sz="1200" dirty="0">
                <a:solidFill>
                  <a:srgbClr val="FFFFFF"/>
                </a:solidFill>
                <a:latin typeface="+mn-ea"/>
              </a:rPr>
              <a:t>1.3</a:t>
            </a:r>
            <a:r>
              <a:rPr lang="zh-CN" altLang="en-US" sz="1200" dirty="0">
                <a:solidFill>
                  <a:srgbClr val="FFFFFF"/>
                </a:solidFill>
                <a:latin typeface="+mn-ea"/>
              </a:rPr>
              <a:t>倍行距和两端对齐方式。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60199" y="2831869"/>
            <a:ext cx="11045711" cy="70968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200"/>
          </a:p>
        </p:txBody>
      </p:sp>
      <p:sp>
        <p:nvSpPr>
          <p:cNvPr id="3" name="矩形 2"/>
          <p:cNvSpPr/>
          <p:nvPr/>
        </p:nvSpPr>
        <p:spPr>
          <a:xfrm>
            <a:off x="560199" y="3541557"/>
            <a:ext cx="11045711" cy="7096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2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314" y="872813"/>
            <a:ext cx="4003113" cy="266874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33" y="3541558"/>
            <a:ext cx="4003113" cy="2668743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5425723" y="3022554"/>
            <a:ext cx="1731289" cy="276999"/>
            <a:chOff x="6822245" y="789960"/>
            <a:chExt cx="1317334" cy="210768"/>
          </a:xfrm>
        </p:grpSpPr>
        <p:sp>
          <p:nvSpPr>
            <p:cNvPr id="7" name="文本框 6"/>
            <p:cNvSpPr txBox="1"/>
            <p:nvPr/>
          </p:nvSpPr>
          <p:spPr>
            <a:xfrm>
              <a:off x="6822245" y="789960"/>
              <a:ext cx="1194351" cy="2107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sz="1200" dirty="0">
                  <a:solidFill>
                    <a:schemeClr val="bg1"/>
                  </a:solidFill>
                </a:rPr>
                <a:t>请在此添加图片说明</a:t>
              </a:r>
            </a:p>
          </p:txBody>
        </p:sp>
        <p:sp>
          <p:nvSpPr>
            <p:cNvPr id="8" name="等腰三角形 7"/>
            <p:cNvSpPr/>
            <p:nvPr/>
          </p:nvSpPr>
          <p:spPr>
            <a:xfrm rot="16200000" flipV="1">
              <a:off x="8016597" y="839808"/>
              <a:ext cx="132091" cy="113872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028668" y="3753071"/>
            <a:ext cx="1711954" cy="276999"/>
            <a:chOff x="6454082" y="797208"/>
            <a:chExt cx="1302622" cy="210768"/>
          </a:xfrm>
        </p:grpSpPr>
        <p:sp>
          <p:nvSpPr>
            <p:cNvPr id="10" name="文本框 9"/>
            <p:cNvSpPr txBox="1"/>
            <p:nvPr/>
          </p:nvSpPr>
          <p:spPr>
            <a:xfrm>
              <a:off x="6562353" y="797208"/>
              <a:ext cx="1194351" cy="2107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</a:rPr>
                <a:t>请在此添加图片说明</a:t>
              </a:r>
            </a:p>
          </p:txBody>
        </p:sp>
        <p:sp>
          <p:nvSpPr>
            <p:cNvPr id="11" name="等腰三角形 10"/>
            <p:cNvSpPr/>
            <p:nvPr/>
          </p:nvSpPr>
          <p:spPr>
            <a:xfrm rot="5400000" flipH="1" flipV="1">
              <a:off x="6444972" y="839808"/>
              <a:ext cx="132091" cy="113872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/>
                </a:solidFill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843327" y="1185501"/>
            <a:ext cx="1932120" cy="1323439"/>
          </a:xfrm>
          <a:prstGeom prst="rect">
            <a:avLst/>
          </a:prstGeom>
          <a:noFill/>
        </p:spPr>
        <p:txBody>
          <a:bodyPr wrap="none" lIns="0" tIns="45719" rIns="0" bIns="45719" rtlCol="0">
            <a:spAutoFit/>
          </a:bodyPr>
          <a:lstStyle/>
          <a:p>
            <a:r>
              <a:rPr lang="en-US" altLang="zh-CN" sz="8000" dirty="0">
                <a:solidFill>
                  <a:schemeClr val="accent5"/>
                </a:solidFill>
              </a:rPr>
              <a:t>73%</a:t>
            </a:r>
            <a:endParaRPr lang="zh-CN" altLang="en-US" sz="8000" dirty="0">
              <a:solidFill>
                <a:schemeClr val="accent5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732053" y="4759269"/>
            <a:ext cx="1932120" cy="1323439"/>
          </a:xfrm>
          <a:prstGeom prst="rect">
            <a:avLst/>
          </a:prstGeom>
          <a:noFill/>
        </p:spPr>
        <p:txBody>
          <a:bodyPr wrap="none" lIns="0" tIns="45719" rIns="0" bIns="45719" rtlCol="0">
            <a:spAutoFit/>
          </a:bodyPr>
          <a:lstStyle/>
          <a:p>
            <a:r>
              <a:rPr lang="en-US" altLang="zh-CN" sz="8000" dirty="0">
                <a:solidFill>
                  <a:schemeClr val="accent4"/>
                </a:solidFill>
              </a:rPr>
              <a:t>27%</a:t>
            </a:r>
            <a:endParaRPr lang="zh-CN" altLang="en-US" sz="8000" dirty="0">
              <a:solidFill>
                <a:schemeClr val="accent4"/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71298" y="231616"/>
            <a:ext cx="5036574" cy="584776"/>
            <a:chOff x="493006" y="224297"/>
            <a:chExt cx="5036574" cy="584777"/>
          </a:xfrm>
        </p:grpSpPr>
        <p:sp>
          <p:nvSpPr>
            <p:cNvPr id="21" name="文本框 20"/>
            <p:cNvSpPr txBox="1"/>
            <p:nvPr/>
          </p:nvSpPr>
          <p:spPr>
            <a:xfrm>
              <a:off x="830858" y="224297"/>
              <a:ext cx="4698722" cy="584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</a:rPr>
                <a:t>请在此处添加幻灯片标题</a:t>
              </a:r>
            </a:p>
          </p:txBody>
        </p:sp>
        <p:sp>
          <p:nvSpPr>
            <p:cNvPr id="22" name="等腰三角形 21"/>
            <p:cNvSpPr/>
            <p:nvPr/>
          </p:nvSpPr>
          <p:spPr>
            <a:xfrm rot="5400000">
              <a:off x="477562" y="420163"/>
              <a:ext cx="223931" cy="193044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3559058" y="1502247"/>
            <a:ext cx="2522623" cy="803297"/>
          </a:xfrm>
          <a:prstGeom prst="rect">
            <a:avLst/>
          </a:prstGeom>
          <a:noFill/>
        </p:spPr>
        <p:txBody>
          <a:bodyPr wrap="square" lIns="0" tIns="45719" rIns="0" bIns="45719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rgbClr val="FFFFFF"/>
                </a:solidFill>
                <a:latin typeface="+mn-ea"/>
              </a:rPr>
              <a:t>请在此添加正文并根据需要调整字体大小，建议采用</a:t>
            </a:r>
            <a:r>
              <a:rPr lang="en-US" altLang="zh-CN" sz="1200" dirty="0">
                <a:solidFill>
                  <a:srgbClr val="FFFFFF"/>
                </a:solidFill>
                <a:latin typeface="+mn-ea"/>
              </a:rPr>
              <a:t>1.3</a:t>
            </a:r>
            <a:r>
              <a:rPr lang="zh-CN" altLang="en-US" sz="1200" dirty="0">
                <a:solidFill>
                  <a:srgbClr val="FFFFFF"/>
                </a:solidFill>
                <a:latin typeface="+mn-ea"/>
              </a:rPr>
              <a:t>倍行距和两端对齐方式。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5425726" y="4836210"/>
            <a:ext cx="2522623" cy="803297"/>
          </a:xfrm>
          <a:prstGeom prst="rect">
            <a:avLst/>
          </a:prstGeom>
          <a:noFill/>
        </p:spPr>
        <p:txBody>
          <a:bodyPr wrap="square" lIns="0" tIns="45719" rIns="0" bIns="45719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rgbClr val="FFFFFF"/>
                </a:solidFill>
                <a:latin typeface="+mn-ea"/>
              </a:rPr>
              <a:t>请在此添加正文并根据需要调整字体大小，建议采用</a:t>
            </a:r>
            <a:r>
              <a:rPr lang="en-US" altLang="zh-CN" sz="1200" dirty="0">
                <a:solidFill>
                  <a:srgbClr val="FFFFFF"/>
                </a:solidFill>
                <a:latin typeface="+mn-ea"/>
              </a:rPr>
              <a:t>1.3</a:t>
            </a:r>
            <a:r>
              <a:rPr lang="zh-CN" altLang="en-US" sz="1200" dirty="0">
                <a:solidFill>
                  <a:srgbClr val="FFFFFF"/>
                </a:solidFill>
                <a:latin typeface="+mn-ea"/>
              </a:rPr>
              <a:t>倍行距和两端对齐方式。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8665918" y="5125782"/>
            <a:ext cx="688141" cy="688141"/>
            <a:chOff x="671649" y="4012622"/>
            <a:chExt cx="468008" cy="468008"/>
          </a:xfrm>
        </p:grpSpPr>
        <p:sp>
          <p:nvSpPr>
            <p:cNvPr id="7" name="矩形 6"/>
            <p:cNvSpPr/>
            <p:nvPr/>
          </p:nvSpPr>
          <p:spPr>
            <a:xfrm>
              <a:off x="671649" y="4012622"/>
              <a:ext cx="468008" cy="468008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Freeform 217"/>
            <p:cNvSpPr>
              <a:spLocks noChangeAspect="1" noEditPoints="1"/>
            </p:cNvSpPr>
            <p:nvPr/>
          </p:nvSpPr>
          <p:spPr bwMode="auto">
            <a:xfrm>
              <a:off x="759348" y="4100382"/>
              <a:ext cx="292609" cy="291112"/>
            </a:xfrm>
            <a:custGeom>
              <a:avLst/>
              <a:gdLst>
                <a:gd name="T0" fmla="*/ 72 w 87"/>
                <a:gd name="T1" fmla="*/ 33 h 87"/>
                <a:gd name="T2" fmla="*/ 59 w 87"/>
                <a:gd name="T3" fmla="*/ 45 h 87"/>
                <a:gd name="T4" fmla="*/ 51 w 87"/>
                <a:gd name="T5" fmla="*/ 37 h 87"/>
                <a:gd name="T6" fmla="*/ 57 w 87"/>
                <a:gd name="T7" fmla="*/ 30 h 87"/>
                <a:gd name="T8" fmla="*/ 57 w 87"/>
                <a:gd name="T9" fmla="*/ 27 h 87"/>
                <a:gd name="T10" fmla="*/ 57 w 87"/>
                <a:gd name="T11" fmla="*/ 27 h 87"/>
                <a:gd name="T12" fmla="*/ 53 w 87"/>
                <a:gd name="T13" fmla="*/ 27 h 87"/>
                <a:gd name="T14" fmla="*/ 47 w 87"/>
                <a:gd name="T15" fmla="*/ 33 h 87"/>
                <a:gd name="T16" fmla="*/ 42 w 87"/>
                <a:gd name="T17" fmla="*/ 28 h 87"/>
                <a:gd name="T18" fmla="*/ 55 w 87"/>
                <a:gd name="T19" fmla="*/ 16 h 87"/>
                <a:gd name="T20" fmla="*/ 72 w 87"/>
                <a:gd name="T21" fmla="*/ 33 h 87"/>
                <a:gd name="T22" fmla="*/ 45 w 87"/>
                <a:gd name="T23" fmla="*/ 60 h 87"/>
                <a:gd name="T24" fmla="*/ 36 w 87"/>
                <a:gd name="T25" fmla="*/ 51 h 87"/>
                <a:gd name="T26" fmla="*/ 21 w 87"/>
                <a:gd name="T27" fmla="*/ 66 h 87"/>
                <a:gd name="T28" fmla="*/ 17 w 87"/>
                <a:gd name="T29" fmla="*/ 66 h 87"/>
                <a:gd name="T30" fmla="*/ 17 w 87"/>
                <a:gd name="T31" fmla="*/ 66 h 87"/>
                <a:gd name="T32" fmla="*/ 17 w 87"/>
                <a:gd name="T33" fmla="*/ 63 h 87"/>
                <a:gd name="T34" fmla="*/ 33 w 87"/>
                <a:gd name="T35" fmla="*/ 47 h 87"/>
                <a:gd name="T36" fmla="*/ 28 w 87"/>
                <a:gd name="T37" fmla="*/ 43 h 87"/>
                <a:gd name="T38" fmla="*/ 9 w 87"/>
                <a:gd name="T39" fmla="*/ 62 h 87"/>
                <a:gd name="T40" fmla="*/ 2 w 87"/>
                <a:gd name="T41" fmla="*/ 86 h 87"/>
                <a:gd name="T42" fmla="*/ 26 w 87"/>
                <a:gd name="T43" fmla="*/ 79 h 87"/>
                <a:gd name="T44" fmla="*/ 45 w 87"/>
                <a:gd name="T45" fmla="*/ 60 h 87"/>
                <a:gd name="T46" fmla="*/ 76 w 87"/>
                <a:gd name="T47" fmla="*/ 29 h 87"/>
                <a:gd name="T48" fmla="*/ 87 w 87"/>
                <a:gd name="T49" fmla="*/ 17 h 87"/>
                <a:gd name="T50" fmla="*/ 70 w 87"/>
                <a:gd name="T51" fmla="*/ 0 h 87"/>
                <a:gd name="T52" fmla="*/ 59 w 87"/>
                <a:gd name="T53" fmla="*/ 12 h 87"/>
                <a:gd name="T54" fmla="*/ 76 w 87"/>
                <a:gd name="T55" fmla="*/ 29 h 87"/>
                <a:gd name="T56" fmla="*/ 66 w 87"/>
                <a:gd name="T57" fmla="*/ 51 h 87"/>
                <a:gd name="T58" fmla="*/ 62 w 87"/>
                <a:gd name="T59" fmla="*/ 51 h 87"/>
                <a:gd name="T60" fmla="*/ 35 w 87"/>
                <a:gd name="T61" fmla="*/ 25 h 87"/>
                <a:gd name="T62" fmla="*/ 36 w 87"/>
                <a:gd name="T63" fmla="*/ 18 h 87"/>
                <a:gd name="T64" fmla="*/ 18 w 87"/>
                <a:gd name="T65" fmla="*/ 0 h 87"/>
                <a:gd name="T66" fmla="*/ 18 w 87"/>
                <a:gd name="T67" fmla="*/ 0 h 87"/>
                <a:gd name="T68" fmla="*/ 19 w 87"/>
                <a:gd name="T69" fmla="*/ 5 h 87"/>
                <a:gd name="T70" fmla="*/ 25 w 87"/>
                <a:gd name="T71" fmla="*/ 15 h 87"/>
                <a:gd name="T72" fmla="*/ 15 w 87"/>
                <a:gd name="T73" fmla="*/ 25 h 87"/>
                <a:gd name="T74" fmla="*/ 4 w 87"/>
                <a:gd name="T75" fmla="*/ 16 h 87"/>
                <a:gd name="T76" fmla="*/ 1 w 87"/>
                <a:gd name="T77" fmla="*/ 13 h 87"/>
                <a:gd name="T78" fmla="*/ 0 w 87"/>
                <a:gd name="T79" fmla="*/ 18 h 87"/>
                <a:gd name="T80" fmla="*/ 18 w 87"/>
                <a:gd name="T81" fmla="*/ 36 h 87"/>
                <a:gd name="T82" fmla="*/ 23 w 87"/>
                <a:gd name="T83" fmla="*/ 36 h 87"/>
                <a:gd name="T84" fmla="*/ 50 w 87"/>
                <a:gd name="T85" fmla="*/ 62 h 87"/>
                <a:gd name="T86" fmla="*/ 49 w 87"/>
                <a:gd name="T87" fmla="*/ 69 h 87"/>
                <a:gd name="T88" fmla="*/ 67 w 87"/>
                <a:gd name="T89" fmla="*/ 87 h 87"/>
                <a:gd name="T90" fmla="*/ 67 w 87"/>
                <a:gd name="T91" fmla="*/ 87 h 87"/>
                <a:gd name="T92" fmla="*/ 66 w 87"/>
                <a:gd name="T93" fmla="*/ 82 h 87"/>
                <a:gd name="T94" fmla="*/ 60 w 87"/>
                <a:gd name="T95" fmla="*/ 73 h 87"/>
                <a:gd name="T96" fmla="*/ 70 w 87"/>
                <a:gd name="T97" fmla="*/ 62 h 87"/>
                <a:gd name="T98" fmla="*/ 80 w 87"/>
                <a:gd name="T99" fmla="*/ 71 h 87"/>
                <a:gd name="T100" fmla="*/ 84 w 87"/>
                <a:gd name="T101" fmla="*/ 74 h 87"/>
                <a:gd name="T102" fmla="*/ 84 w 87"/>
                <a:gd name="T103" fmla="*/ 69 h 87"/>
                <a:gd name="T104" fmla="*/ 66 w 87"/>
                <a:gd name="T105" fmla="*/ 5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7" h="87">
                  <a:moveTo>
                    <a:pt x="72" y="33"/>
                  </a:moveTo>
                  <a:cubicBezTo>
                    <a:pt x="59" y="45"/>
                    <a:pt x="59" y="45"/>
                    <a:pt x="59" y="45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8" y="29"/>
                    <a:pt x="58" y="28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6"/>
                    <a:pt x="54" y="26"/>
                    <a:pt x="53" y="27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72" y="33"/>
                    <a:pt x="72" y="33"/>
                    <a:pt x="72" y="33"/>
                  </a:cubicBezTo>
                  <a:close/>
                  <a:moveTo>
                    <a:pt x="45" y="60"/>
                  </a:moveTo>
                  <a:cubicBezTo>
                    <a:pt x="36" y="51"/>
                    <a:pt x="36" y="51"/>
                    <a:pt x="36" y="51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0" y="67"/>
                    <a:pt x="18" y="67"/>
                    <a:pt x="17" y="66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16" y="65"/>
                    <a:pt x="16" y="64"/>
                    <a:pt x="17" y="63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2" y="86"/>
                    <a:pt x="2" y="86"/>
                    <a:pt x="2" y="86"/>
                  </a:cubicBezTo>
                  <a:cubicBezTo>
                    <a:pt x="26" y="79"/>
                    <a:pt x="26" y="79"/>
                    <a:pt x="26" y="79"/>
                  </a:cubicBezTo>
                  <a:lnTo>
                    <a:pt x="45" y="60"/>
                  </a:lnTo>
                  <a:close/>
                  <a:moveTo>
                    <a:pt x="76" y="29"/>
                  </a:moveTo>
                  <a:cubicBezTo>
                    <a:pt x="87" y="17"/>
                    <a:pt x="87" y="17"/>
                    <a:pt x="87" y="17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59" y="12"/>
                    <a:pt x="59" y="12"/>
                    <a:pt x="59" y="12"/>
                  </a:cubicBezTo>
                  <a:lnTo>
                    <a:pt x="76" y="29"/>
                  </a:lnTo>
                  <a:close/>
                  <a:moveTo>
                    <a:pt x="66" y="51"/>
                  </a:moveTo>
                  <a:cubicBezTo>
                    <a:pt x="65" y="51"/>
                    <a:pt x="64" y="51"/>
                    <a:pt x="62" y="51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6" y="23"/>
                    <a:pt x="36" y="21"/>
                    <a:pt x="36" y="18"/>
                  </a:cubicBezTo>
                  <a:cubicBezTo>
                    <a:pt x="36" y="8"/>
                    <a:pt x="2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3" y="7"/>
                    <a:pt x="25" y="11"/>
                    <a:pt x="25" y="15"/>
                  </a:cubicBezTo>
                  <a:cubicBezTo>
                    <a:pt x="25" y="20"/>
                    <a:pt x="21" y="25"/>
                    <a:pt x="15" y="25"/>
                  </a:cubicBezTo>
                  <a:cubicBezTo>
                    <a:pt x="10" y="25"/>
                    <a:pt x="5" y="21"/>
                    <a:pt x="4" y="16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5"/>
                    <a:pt x="0" y="17"/>
                    <a:pt x="0" y="18"/>
                  </a:cubicBezTo>
                  <a:cubicBezTo>
                    <a:pt x="0" y="28"/>
                    <a:pt x="9" y="36"/>
                    <a:pt x="18" y="36"/>
                  </a:cubicBezTo>
                  <a:cubicBezTo>
                    <a:pt x="20" y="36"/>
                    <a:pt x="22" y="36"/>
                    <a:pt x="23" y="36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49" y="64"/>
                    <a:pt x="49" y="67"/>
                    <a:pt x="49" y="69"/>
                  </a:cubicBezTo>
                  <a:cubicBezTo>
                    <a:pt x="49" y="79"/>
                    <a:pt x="57" y="87"/>
                    <a:pt x="67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2" y="80"/>
                    <a:pt x="60" y="77"/>
                    <a:pt x="60" y="73"/>
                  </a:cubicBezTo>
                  <a:cubicBezTo>
                    <a:pt x="60" y="67"/>
                    <a:pt x="64" y="62"/>
                    <a:pt x="70" y="62"/>
                  </a:cubicBezTo>
                  <a:cubicBezTo>
                    <a:pt x="75" y="62"/>
                    <a:pt x="80" y="66"/>
                    <a:pt x="80" y="71"/>
                  </a:cubicBezTo>
                  <a:cubicBezTo>
                    <a:pt x="84" y="74"/>
                    <a:pt x="84" y="74"/>
                    <a:pt x="84" y="74"/>
                  </a:cubicBezTo>
                  <a:cubicBezTo>
                    <a:pt x="84" y="73"/>
                    <a:pt x="85" y="71"/>
                    <a:pt x="84" y="69"/>
                  </a:cubicBezTo>
                  <a:cubicBezTo>
                    <a:pt x="84" y="59"/>
                    <a:pt x="76" y="51"/>
                    <a:pt x="66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9645569" y="5124770"/>
            <a:ext cx="739105" cy="688141"/>
            <a:chOff x="1197283" y="4012622"/>
            <a:chExt cx="502669" cy="468008"/>
          </a:xfrm>
        </p:grpSpPr>
        <p:sp>
          <p:nvSpPr>
            <p:cNvPr id="10" name="矩形 9"/>
            <p:cNvSpPr/>
            <p:nvPr/>
          </p:nvSpPr>
          <p:spPr>
            <a:xfrm>
              <a:off x="1231944" y="4012622"/>
              <a:ext cx="468008" cy="468008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Picture 2" descr="\\MAGNUM\Projects\Microsoft\Cloud Power FY12\Design\ICONS_PNG\Building.png"/>
            <p:cNvPicPr>
              <a:picLocks noChangeAspect="1" noChangeArrowheads="1"/>
            </p:cNvPicPr>
            <p:nvPr/>
          </p:nvPicPr>
          <p:blipFill>
            <a:blip r:embed="rId2" cstate="screen">
              <a:biLevel thresh="50000"/>
            </a:blip>
            <a:srcRect/>
            <a:stretch>
              <a:fillRect/>
            </a:stretch>
          </p:blipFill>
          <p:spPr bwMode="auto">
            <a:xfrm>
              <a:off x="1197283" y="4012622"/>
              <a:ext cx="489073" cy="429309"/>
            </a:xfrm>
            <a:prstGeom prst="rect">
              <a:avLst/>
            </a:prstGeom>
            <a:noFill/>
          </p:spPr>
        </p:pic>
      </p:grpSp>
      <p:grpSp>
        <p:nvGrpSpPr>
          <p:cNvPr id="12" name="组合 11"/>
          <p:cNvGrpSpPr/>
          <p:nvPr/>
        </p:nvGrpSpPr>
        <p:grpSpPr>
          <a:xfrm>
            <a:off x="10707156" y="5124768"/>
            <a:ext cx="737872" cy="688141"/>
            <a:chOff x="1775328" y="4012622"/>
            <a:chExt cx="501830" cy="468008"/>
          </a:xfrm>
        </p:grpSpPr>
        <p:sp>
          <p:nvSpPr>
            <p:cNvPr id="13" name="矩形 12"/>
            <p:cNvSpPr/>
            <p:nvPr/>
          </p:nvSpPr>
          <p:spPr>
            <a:xfrm>
              <a:off x="1792239" y="4012622"/>
              <a:ext cx="468008" cy="468008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4" name="Picture 2" descr="\\MAGNUM\Projects\Microsoft\Cloud Power FY12\Design\Icons\PNGs\Cloud_on_your_terms.png"/>
            <p:cNvPicPr>
              <a:picLocks noChangeAspect="1" noChangeArrowheads="1"/>
            </p:cNvPicPr>
            <p:nvPr/>
          </p:nvPicPr>
          <p:blipFill>
            <a:blip r:embed="rId3" cstate="screen">
              <a:lum bright="100000"/>
            </a:blip>
            <a:stretch>
              <a:fillRect/>
            </a:stretch>
          </p:blipFill>
          <p:spPr bwMode="auto">
            <a:xfrm>
              <a:off x="1775328" y="4026372"/>
              <a:ext cx="501830" cy="44050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" name="流程图: 数据 31"/>
          <p:cNvSpPr/>
          <p:nvPr/>
        </p:nvSpPr>
        <p:spPr>
          <a:xfrm>
            <a:off x="3292519" y="3315432"/>
            <a:ext cx="3176332" cy="635267"/>
          </a:xfrm>
          <a:prstGeom prst="flowChartInputOutpu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/>
          </a:p>
        </p:txBody>
      </p:sp>
      <p:sp>
        <p:nvSpPr>
          <p:cNvPr id="28" name="流程图: 数据 27"/>
          <p:cNvSpPr/>
          <p:nvPr/>
        </p:nvSpPr>
        <p:spPr>
          <a:xfrm>
            <a:off x="5833657" y="2256653"/>
            <a:ext cx="3176332" cy="635267"/>
          </a:xfrm>
          <a:prstGeom prst="flowChartInputOutpu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/>
          </a:p>
        </p:txBody>
      </p:sp>
      <p:sp>
        <p:nvSpPr>
          <p:cNvPr id="41" name="文本框 40"/>
          <p:cNvSpPr txBox="1"/>
          <p:nvPr/>
        </p:nvSpPr>
        <p:spPr>
          <a:xfrm>
            <a:off x="1141446" y="1575867"/>
            <a:ext cx="2377570" cy="38471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请在此处添加小标题</a:t>
            </a:r>
          </a:p>
        </p:txBody>
      </p:sp>
      <p:grpSp>
        <p:nvGrpSpPr>
          <p:cNvPr id="51" name="组合 50"/>
          <p:cNvGrpSpPr/>
          <p:nvPr/>
        </p:nvGrpSpPr>
        <p:grpSpPr>
          <a:xfrm>
            <a:off x="751383" y="4374208"/>
            <a:ext cx="3176332" cy="635267"/>
            <a:chOff x="751383" y="4374208"/>
            <a:chExt cx="3176332" cy="635266"/>
          </a:xfrm>
        </p:grpSpPr>
        <p:sp>
          <p:nvSpPr>
            <p:cNvPr id="36" name="流程图: 数据 35"/>
            <p:cNvSpPr/>
            <p:nvPr/>
          </p:nvSpPr>
          <p:spPr>
            <a:xfrm>
              <a:off x="751383" y="4374208"/>
              <a:ext cx="3176332" cy="635266"/>
            </a:xfrm>
            <a:prstGeom prst="flowChartInputOutput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1281019" y="4525307"/>
              <a:ext cx="1826141" cy="338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</a:rPr>
                <a:t>请在此添加关键字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3292521" y="3463789"/>
            <a:ext cx="2421838" cy="1545689"/>
            <a:chOff x="3292519" y="3463787"/>
            <a:chExt cx="2421837" cy="1545689"/>
          </a:xfrm>
        </p:grpSpPr>
        <p:sp>
          <p:nvSpPr>
            <p:cNvPr id="33" name="矩形 12"/>
            <p:cNvSpPr/>
            <p:nvPr/>
          </p:nvSpPr>
          <p:spPr>
            <a:xfrm flipH="1" flipV="1">
              <a:off x="3292519" y="3950698"/>
              <a:ext cx="635196" cy="1058778"/>
            </a:xfrm>
            <a:custGeom>
              <a:avLst/>
              <a:gdLst/>
              <a:ahLst/>
              <a:cxnLst/>
              <a:rect l="l" t="t" r="r" b="b"/>
              <a:pathLst>
                <a:path w="432000" h="720080">
                  <a:moveTo>
                    <a:pt x="432000" y="0"/>
                  </a:moveTo>
                  <a:lnTo>
                    <a:pt x="432000" y="432000"/>
                  </a:lnTo>
                  <a:lnTo>
                    <a:pt x="432000" y="720080"/>
                  </a:lnTo>
                  <a:lnTo>
                    <a:pt x="0" y="720080"/>
                  </a:lnTo>
                  <a:lnTo>
                    <a:pt x="0" y="43200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 12"/>
            <p:cNvSpPr/>
            <p:nvPr/>
          </p:nvSpPr>
          <p:spPr>
            <a:xfrm rot="16200000" flipH="1" flipV="1">
              <a:off x="3292519" y="3953506"/>
              <a:ext cx="476397" cy="476397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3888216" y="3463787"/>
              <a:ext cx="18261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</a:rPr>
                <a:t>请在此添加关键字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5833655" y="2399781"/>
            <a:ext cx="2421837" cy="1550919"/>
            <a:chOff x="5833656" y="2399780"/>
            <a:chExt cx="2421837" cy="1550918"/>
          </a:xfrm>
        </p:grpSpPr>
        <p:sp>
          <p:nvSpPr>
            <p:cNvPr id="29" name="矩形 12"/>
            <p:cNvSpPr/>
            <p:nvPr/>
          </p:nvSpPr>
          <p:spPr>
            <a:xfrm flipH="1" flipV="1">
              <a:off x="5833656" y="2891920"/>
              <a:ext cx="635196" cy="1058778"/>
            </a:xfrm>
            <a:custGeom>
              <a:avLst/>
              <a:gdLst/>
              <a:ahLst/>
              <a:cxnLst/>
              <a:rect l="l" t="t" r="r" b="b"/>
              <a:pathLst>
                <a:path w="432000" h="720080">
                  <a:moveTo>
                    <a:pt x="432000" y="0"/>
                  </a:moveTo>
                  <a:lnTo>
                    <a:pt x="432000" y="432000"/>
                  </a:lnTo>
                  <a:lnTo>
                    <a:pt x="432000" y="720080"/>
                  </a:lnTo>
                  <a:lnTo>
                    <a:pt x="0" y="720080"/>
                  </a:lnTo>
                  <a:lnTo>
                    <a:pt x="0" y="43200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12"/>
            <p:cNvSpPr/>
            <p:nvPr/>
          </p:nvSpPr>
          <p:spPr>
            <a:xfrm rot="16200000" flipH="1" flipV="1">
              <a:off x="5833656" y="2892830"/>
              <a:ext cx="476397" cy="476397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6429352" y="2399780"/>
              <a:ext cx="18261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</a:rPr>
                <a:t>请在此添加关键字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8374793" y="1197876"/>
            <a:ext cx="3176332" cy="1694045"/>
            <a:chOff x="8374792" y="1197876"/>
            <a:chExt cx="3176332" cy="1694045"/>
          </a:xfrm>
        </p:grpSpPr>
        <p:sp>
          <p:nvSpPr>
            <p:cNvPr id="24" name="流程图: 数据 23"/>
            <p:cNvSpPr/>
            <p:nvPr/>
          </p:nvSpPr>
          <p:spPr>
            <a:xfrm>
              <a:off x="8374792" y="1197876"/>
              <a:ext cx="3176332" cy="635267"/>
            </a:xfrm>
            <a:prstGeom prst="flowChartInputOutpu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12"/>
            <p:cNvSpPr/>
            <p:nvPr/>
          </p:nvSpPr>
          <p:spPr>
            <a:xfrm flipH="1" flipV="1">
              <a:off x="8374792" y="1833143"/>
              <a:ext cx="635196" cy="1058778"/>
            </a:xfrm>
            <a:custGeom>
              <a:avLst/>
              <a:gdLst/>
              <a:ahLst/>
              <a:cxnLst/>
              <a:rect l="l" t="t" r="r" b="b"/>
              <a:pathLst>
                <a:path w="432000" h="720080">
                  <a:moveTo>
                    <a:pt x="432000" y="0"/>
                  </a:moveTo>
                  <a:lnTo>
                    <a:pt x="432000" y="432000"/>
                  </a:lnTo>
                  <a:lnTo>
                    <a:pt x="432000" y="720080"/>
                  </a:lnTo>
                  <a:lnTo>
                    <a:pt x="0" y="720080"/>
                  </a:lnTo>
                  <a:lnTo>
                    <a:pt x="0" y="43200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12"/>
            <p:cNvSpPr/>
            <p:nvPr/>
          </p:nvSpPr>
          <p:spPr>
            <a:xfrm rot="16200000" flipH="1" flipV="1">
              <a:off x="8374792" y="1833143"/>
              <a:ext cx="476397" cy="476397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9092055" y="1318996"/>
              <a:ext cx="18261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</a:rPr>
                <a:t>请在此添加关键字</a:t>
              </a: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471298" y="231616"/>
            <a:ext cx="5036574" cy="584776"/>
            <a:chOff x="493006" y="224297"/>
            <a:chExt cx="5036574" cy="584777"/>
          </a:xfrm>
        </p:grpSpPr>
        <p:sp>
          <p:nvSpPr>
            <p:cNvPr id="62" name="文本框 61"/>
            <p:cNvSpPr txBox="1"/>
            <p:nvPr/>
          </p:nvSpPr>
          <p:spPr>
            <a:xfrm>
              <a:off x="830858" y="224297"/>
              <a:ext cx="4698722" cy="584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</a:rPr>
                <a:t>请在此处添加幻灯片标题</a:t>
              </a:r>
            </a:p>
          </p:txBody>
        </p:sp>
        <p:sp>
          <p:nvSpPr>
            <p:cNvPr id="63" name="等腰三角形 62"/>
            <p:cNvSpPr/>
            <p:nvPr/>
          </p:nvSpPr>
          <p:spPr>
            <a:xfrm rot="5400000">
              <a:off x="477562" y="420163"/>
              <a:ext cx="223931" cy="193044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64" name="文本框 63"/>
          <p:cNvSpPr txBox="1"/>
          <p:nvPr/>
        </p:nvSpPr>
        <p:spPr>
          <a:xfrm>
            <a:off x="1267291" y="2080024"/>
            <a:ext cx="3111527" cy="572464"/>
          </a:xfrm>
          <a:prstGeom prst="rect">
            <a:avLst/>
          </a:prstGeom>
          <a:noFill/>
        </p:spPr>
        <p:txBody>
          <a:bodyPr wrap="square" lIns="0" tIns="45719" rIns="0" bIns="45719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+mn-ea"/>
              </a:rPr>
              <a:t>请在此添加正文并根据需要调整字体大小，建议采用</a:t>
            </a:r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+mn-ea"/>
              </a:rPr>
              <a:t>倍行距和两端对齐方式。</a:t>
            </a:r>
          </a:p>
        </p:txBody>
      </p:sp>
      <p:sp>
        <p:nvSpPr>
          <p:cNvPr id="65" name="文本框 25"/>
          <p:cNvSpPr txBox="1"/>
          <p:nvPr/>
        </p:nvSpPr>
        <p:spPr>
          <a:xfrm>
            <a:off x="860501" y="5238477"/>
            <a:ext cx="2298011" cy="812531"/>
          </a:xfrm>
          <a:prstGeom prst="rect">
            <a:avLst/>
          </a:prstGeom>
          <a:noFill/>
        </p:spPr>
        <p:txBody>
          <a:bodyPr wrap="square" lIns="0" tIns="45719" rIns="0" bIns="45719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+mn-ea"/>
              </a:rPr>
              <a:t>请在此添加正文并根据需要调整字体大小，建议采用</a:t>
            </a:r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+mn-ea"/>
              </a:rPr>
              <a:t>倍行距和两端对齐方式。</a:t>
            </a:r>
          </a:p>
        </p:txBody>
      </p:sp>
      <p:sp>
        <p:nvSpPr>
          <p:cNvPr id="68" name="文本框 25"/>
          <p:cNvSpPr txBox="1"/>
          <p:nvPr/>
        </p:nvSpPr>
        <p:spPr>
          <a:xfrm>
            <a:off x="3530717" y="4207376"/>
            <a:ext cx="2298011" cy="812531"/>
          </a:xfrm>
          <a:prstGeom prst="rect">
            <a:avLst/>
          </a:prstGeom>
          <a:noFill/>
        </p:spPr>
        <p:txBody>
          <a:bodyPr wrap="square" lIns="0" tIns="45719" rIns="0" bIns="45719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+mn-ea"/>
              </a:rPr>
              <a:t>请在此添加正文并根据需要调整字体大小，建议采用</a:t>
            </a:r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+mn-ea"/>
              </a:rPr>
              <a:t>倍行距和两端对齐方式。</a:t>
            </a:r>
          </a:p>
        </p:txBody>
      </p:sp>
      <p:sp>
        <p:nvSpPr>
          <p:cNvPr id="69" name="文本框 25"/>
          <p:cNvSpPr txBox="1"/>
          <p:nvPr/>
        </p:nvSpPr>
        <p:spPr>
          <a:xfrm>
            <a:off x="6071853" y="3138168"/>
            <a:ext cx="2298011" cy="812531"/>
          </a:xfrm>
          <a:prstGeom prst="rect">
            <a:avLst/>
          </a:prstGeom>
          <a:noFill/>
        </p:spPr>
        <p:txBody>
          <a:bodyPr wrap="square" lIns="0" tIns="45719" rIns="0" bIns="45719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+mn-ea"/>
              </a:rPr>
              <a:t>请在此添加正文并根据需要调整字体大小，建议采用</a:t>
            </a:r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+mn-ea"/>
              </a:rPr>
              <a:t>倍行距和两端对齐方式。</a:t>
            </a:r>
          </a:p>
        </p:txBody>
      </p:sp>
      <p:sp>
        <p:nvSpPr>
          <p:cNvPr id="70" name="文本框 25"/>
          <p:cNvSpPr txBox="1"/>
          <p:nvPr/>
        </p:nvSpPr>
        <p:spPr>
          <a:xfrm>
            <a:off x="8648849" y="1954263"/>
            <a:ext cx="2298011" cy="812531"/>
          </a:xfrm>
          <a:prstGeom prst="rect">
            <a:avLst/>
          </a:prstGeom>
          <a:noFill/>
        </p:spPr>
        <p:txBody>
          <a:bodyPr wrap="square" lIns="0" tIns="45719" rIns="0" bIns="45719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+mn-ea"/>
              </a:rPr>
              <a:t>请在此添加正文并根据需要调整字体大小，建议采用</a:t>
            </a:r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+mn-ea"/>
              </a:rPr>
              <a:t>倍行距和两端对齐方式。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4320129" y="2181237"/>
            <a:ext cx="3562339" cy="3562339"/>
            <a:chOff x="1889832" y="1617774"/>
            <a:chExt cx="2340000" cy="2340000"/>
          </a:xfrm>
        </p:grpSpPr>
        <p:sp>
          <p:nvSpPr>
            <p:cNvPr id="18" name="椭圆 17"/>
            <p:cNvSpPr/>
            <p:nvPr/>
          </p:nvSpPr>
          <p:spPr>
            <a:xfrm>
              <a:off x="1889832" y="1617774"/>
              <a:ext cx="2340000" cy="2340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2159832" y="1887774"/>
              <a:ext cx="1800000" cy="1800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2429832" y="2157774"/>
              <a:ext cx="1260000" cy="1260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TextBox 9"/>
          <p:cNvSpPr txBox="1"/>
          <p:nvPr/>
        </p:nvSpPr>
        <p:spPr>
          <a:xfrm>
            <a:off x="5427021" y="3385416"/>
            <a:ext cx="1467068" cy="1015663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添加关键字</a:t>
            </a:r>
          </a:p>
        </p:txBody>
      </p:sp>
      <p:sp>
        <p:nvSpPr>
          <p:cNvPr id="13" name="下箭头 12"/>
          <p:cNvSpPr/>
          <p:nvPr/>
        </p:nvSpPr>
        <p:spPr>
          <a:xfrm>
            <a:off x="5320307" y="1085133"/>
            <a:ext cx="1561985" cy="1918183"/>
          </a:xfrm>
          <a:prstGeom prst="downArrow">
            <a:avLst>
              <a:gd name="adj1" fmla="val 53134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5691749" y="1085408"/>
            <a:ext cx="822079" cy="16441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TextBox 6"/>
          <p:cNvSpPr txBox="1"/>
          <p:nvPr/>
        </p:nvSpPr>
        <p:spPr>
          <a:xfrm>
            <a:off x="5843854" y="1540541"/>
            <a:ext cx="514887" cy="769441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4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下箭头 9"/>
          <p:cNvSpPr/>
          <p:nvPr/>
        </p:nvSpPr>
        <p:spPr>
          <a:xfrm rot="7200000">
            <a:off x="6979893" y="4001859"/>
            <a:ext cx="1561985" cy="1918183"/>
          </a:xfrm>
          <a:prstGeom prst="downArrow">
            <a:avLst>
              <a:gd name="adj1" fmla="val 53134"/>
              <a:gd name="adj2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 rot="7200000">
            <a:off x="8108265" y="5318335"/>
            <a:ext cx="822079" cy="16441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TextBox 41"/>
          <p:cNvSpPr txBox="1"/>
          <p:nvPr/>
        </p:nvSpPr>
        <p:spPr>
          <a:xfrm rot="18000000">
            <a:off x="7541682" y="4566509"/>
            <a:ext cx="514887" cy="769441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4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下箭头 6"/>
          <p:cNvSpPr/>
          <p:nvPr/>
        </p:nvSpPr>
        <p:spPr>
          <a:xfrm rot="14400000" flipH="1">
            <a:off x="3650776" y="4001859"/>
            <a:ext cx="1561985" cy="1918183"/>
          </a:xfrm>
          <a:prstGeom prst="downArrow">
            <a:avLst>
              <a:gd name="adj1" fmla="val 53134"/>
              <a:gd name="adj2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 rot="14400000" flipH="1">
            <a:off x="3262307" y="5318335"/>
            <a:ext cx="822079" cy="16441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TextBox 45"/>
          <p:cNvSpPr txBox="1"/>
          <p:nvPr/>
        </p:nvSpPr>
        <p:spPr>
          <a:xfrm rot="3599874" flipH="1">
            <a:off x="4098171" y="4600505"/>
            <a:ext cx="514887" cy="769441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4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202008" y="1006321"/>
            <a:ext cx="2377570" cy="38471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zh-CN" altLang="en-US" dirty="0">
                <a:solidFill>
                  <a:schemeClr val="accent4"/>
                </a:solidFill>
              </a:rPr>
              <a:t>请在此处添加小标题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8991923" y="4401079"/>
            <a:ext cx="2377570" cy="38471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zh-CN" altLang="en-US" dirty="0">
                <a:solidFill>
                  <a:schemeClr val="accent4"/>
                </a:solidFill>
              </a:rPr>
              <a:t>请在此处添加小标题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785666" y="4516498"/>
            <a:ext cx="2377570" cy="38471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r"/>
            <a:r>
              <a:rPr lang="zh-CN" altLang="en-US" dirty="0">
                <a:solidFill>
                  <a:schemeClr val="accent4"/>
                </a:solidFill>
              </a:rPr>
              <a:t>请在此处添加小标题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471298" y="231616"/>
            <a:ext cx="5036574" cy="584776"/>
            <a:chOff x="493006" y="224297"/>
            <a:chExt cx="5036574" cy="584777"/>
          </a:xfrm>
        </p:grpSpPr>
        <p:sp>
          <p:nvSpPr>
            <p:cNvPr id="31" name="文本框 30"/>
            <p:cNvSpPr txBox="1"/>
            <p:nvPr/>
          </p:nvSpPr>
          <p:spPr>
            <a:xfrm>
              <a:off x="830858" y="224297"/>
              <a:ext cx="4698722" cy="584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dirty="0">
                  <a:solidFill>
                    <a:srgbClr val="FFFFFF"/>
                  </a:solidFill>
                </a:rPr>
                <a:t>请在此处添加幻灯片标题</a:t>
              </a:r>
            </a:p>
          </p:txBody>
        </p:sp>
        <p:sp>
          <p:nvSpPr>
            <p:cNvPr id="32" name="等腰三角形 31"/>
            <p:cNvSpPr/>
            <p:nvPr/>
          </p:nvSpPr>
          <p:spPr>
            <a:xfrm rot="5400000">
              <a:off x="477562" y="420163"/>
              <a:ext cx="223931" cy="193044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3" name="文本框 25"/>
          <p:cNvSpPr txBox="1"/>
          <p:nvPr/>
        </p:nvSpPr>
        <p:spPr>
          <a:xfrm>
            <a:off x="1030677" y="4885829"/>
            <a:ext cx="2066297" cy="812531"/>
          </a:xfrm>
          <a:prstGeom prst="rect">
            <a:avLst/>
          </a:prstGeom>
          <a:noFill/>
        </p:spPr>
        <p:txBody>
          <a:bodyPr wrap="square" lIns="0" tIns="45719" rIns="0" bIns="45719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rgbClr val="FFFFFF"/>
                </a:solidFill>
                <a:latin typeface="+mn-ea"/>
              </a:rPr>
              <a:t>请在此添加正文并根据需要调整字体大小，建议采用</a:t>
            </a:r>
            <a:r>
              <a:rPr lang="en-US" altLang="zh-CN" sz="1200" dirty="0">
                <a:solidFill>
                  <a:srgbClr val="FFFFFF"/>
                </a:solidFill>
                <a:latin typeface="+mn-ea"/>
              </a:rPr>
              <a:t>1.3</a:t>
            </a:r>
            <a:r>
              <a:rPr lang="zh-CN" altLang="en-US" sz="1200" dirty="0">
                <a:solidFill>
                  <a:srgbClr val="FFFFFF"/>
                </a:solidFill>
                <a:latin typeface="+mn-ea"/>
              </a:rPr>
              <a:t>倍行距和两端对齐方式。</a:t>
            </a:r>
          </a:p>
        </p:txBody>
      </p:sp>
      <p:sp>
        <p:nvSpPr>
          <p:cNvPr id="34" name="文本框 25"/>
          <p:cNvSpPr txBox="1"/>
          <p:nvPr/>
        </p:nvSpPr>
        <p:spPr>
          <a:xfrm>
            <a:off x="7299940" y="1391293"/>
            <a:ext cx="2066297" cy="812531"/>
          </a:xfrm>
          <a:prstGeom prst="rect">
            <a:avLst/>
          </a:prstGeom>
          <a:noFill/>
        </p:spPr>
        <p:txBody>
          <a:bodyPr wrap="square" lIns="0" tIns="45719" rIns="0" bIns="45719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rgbClr val="FFFFFF"/>
                </a:solidFill>
                <a:latin typeface="+mn-ea"/>
              </a:rPr>
              <a:t>请在此添加正文并根据需要调整字体大小，建议采用</a:t>
            </a:r>
            <a:r>
              <a:rPr lang="en-US" altLang="zh-CN" sz="1200" dirty="0">
                <a:solidFill>
                  <a:srgbClr val="FFFFFF"/>
                </a:solidFill>
                <a:latin typeface="+mn-ea"/>
              </a:rPr>
              <a:t>1.3</a:t>
            </a:r>
            <a:r>
              <a:rPr lang="zh-CN" altLang="en-US" sz="1200" dirty="0">
                <a:solidFill>
                  <a:srgbClr val="FFFFFF"/>
                </a:solidFill>
                <a:latin typeface="+mn-ea"/>
              </a:rPr>
              <a:t>倍行距和两端对齐方式。</a:t>
            </a:r>
          </a:p>
        </p:txBody>
      </p:sp>
      <p:sp>
        <p:nvSpPr>
          <p:cNvPr id="35" name="文本框 25"/>
          <p:cNvSpPr txBox="1"/>
          <p:nvPr/>
        </p:nvSpPr>
        <p:spPr>
          <a:xfrm>
            <a:off x="9089854" y="4885829"/>
            <a:ext cx="2066297" cy="812531"/>
          </a:xfrm>
          <a:prstGeom prst="rect">
            <a:avLst/>
          </a:prstGeom>
          <a:noFill/>
        </p:spPr>
        <p:txBody>
          <a:bodyPr wrap="square" lIns="0" tIns="45719" rIns="0" bIns="45719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rgbClr val="FFFFFF"/>
                </a:solidFill>
                <a:latin typeface="+mn-ea"/>
              </a:rPr>
              <a:t>请在此添加正文并根据需要调整字体大小，建议采用</a:t>
            </a:r>
            <a:r>
              <a:rPr lang="en-US" altLang="zh-CN" sz="1200" dirty="0">
                <a:solidFill>
                  <a:srgbClr val="FFFFFF"/>
                </a:solidFill>
                <a:latin typeface="+mn-ea"/>
              </a:rPr>
              <a:t>1.3</a:t>
            </a:r>
            <a:r>
              <a:rPr lang="zh-CN" altLang="en-US" sz="1200" dirty="0">
                <a:solidFill>
                  <a:srgbClr val="FFFFFF"/>
                </a:solidFill>
                <a:latin typeface="+mn-ea"/>
              </a:rPr>
              <a:t>倍行距和两端对齐方式。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651" y="2267701"/>
            <a:ext cx="3284820" cy="218988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591" y="2267701"/>
            <a:ext cx="3284820" cy="218988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30" y="2267701"/>
            <a:ext cx="3284820" cy="2189881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627528" y="4523325"/>
            <a:ext cx="3284821" cy="472955"/>
            <a:chOff x="406306" y="2717043"/>
            <a:chExt cx="2500311" cy="360000"/>
          </a:xfrm>
        </p:grpSpPr>
        <p:sp>
          <p:nvSpPr>
            <p:cNvPr id="6" name="矩形 5"/>
            <p:cNvSpPr/>
            <p:nvPr/>
          </p:nvSpPr>
          <p:spPr>
            <a:xfrm>
              <a:off x="406306" y="2717043"/>
              <a:ext cx="2500311" cy="360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962248" y="2787543"/>
              <a:ext cx="1458335" cy="2459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500" dirty="0">
                  <a:solidFill>
                    <a:schemeClr val="bg1"/>
                  </a:solidFill>
                </a:rPr>
                <a:t>请在此处添加小标题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453591" y="4523325"/>
            <a:ext cx="3284821" cy="472955"/>
            <a:chOff x="406306" y="2717043"/>
            <a:chExt cx="2500311" cy="360000"/>
          </a:xfrm>
        </p:grpSpPr>
        <p:sp>
          <p:nvSpPr>
            <p:cNvPr id="11" name="矩形 10"/>
            <p:cNvSpPr/>
            <p:nvPr/>
          </p:nvSpPr>
          <p:spPr>
            <a:xfrm>
              <a:off x="406306" y="2717043"/>
              <a:ext cx="2500311" cy="36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962248" y="2787543"/>
              <a:ext cx="1458335" cy="2459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500">
                  <a:solidFill>
                    <a:schemeClr val="bg1"/>
                  </a:solidFill>
                </a:rPr>
                <a:t>请在此处添加小标题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279652" y="4523325"/>
            <a:ext cx="3284821" cy="472955"/>
            <a:chOff x="406306" y="2717043"/>
            <a:chExt cx="2500311" cy="360000"/>
          </a:xfrm>
        </p:grpSpPr>
        <p:sp>
          <p:nvSpPr>
            <p:cNvPr id="15" name="矩形 14"/>
            <p:cNvSpPr/>
            <p:nvPr/>
          </p:nvSpPr>
          <p:spPr>
            <a:xfrm>
              <a:off x="406306" y="2717043"/>
              <a:ext cx="2500311" cy="360000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962248" y="2787543"/>
              <a:ext cx="1458335" cy="2459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500">
                  <a:solidFill>
                    <a:schemeClr val="bg1"/>
                  </a:solidFill>
                </a:rPr>
                <a:t>请在此处添加小标题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71298" y="231616"/>
            <a:ext cx="5036574" cy="584776"/>
            <a:chOff x="493006" y="224297"/>
            <a:chExt cx="5036574" cy="584777"/>
          </a:xfrm>
        </p:grpSpPr>
        <p:sp>
          <p:nvSpPr>
            <p:cNvPr id="23" name="文本框 22"/>
            <p:cNvSpPr txBox="1"/>
            <p:nvPr/>
          </p:nvSpPr>
          <p:spPr>
            <a:xfrm>
              <a:off x="830858" y="224297"/>
              <a:ext cx="4698722" cy="584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dirty="0">
                  <a:solidFill>
                    <a:srgbClr val="FFFFFF"/>
                  </a:solidFill>
                </a:rPr>
                <a:t>请在此处添加幻灯片标题</a:t>
              </a:r>
            </a:p>
          </p:txBody>
        </p:sp>
        <p:sp>
          <p:nvSpPr>
            <p:cNvPr id="24" name="等腰三角形 23"/>
            <p:cNvSpPr/>
            <p:nvPr/>
          </p:nvSpPr>
          <p:spPr>
            <a:xfrm rot="5400000">
              <a:off x="477562" y="420163"/>
              <a:ext cx="223931" cy="193044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5" name="文本框 25"/>
          <p:cNvSpPr txBox="1"/>
          <p:nvPr/>
        </p:nvSpPr>
        <p:spPr>
          <a:xfrm>
            <a:off x="2918507" y="1375846"/>
            <a:ext cx="6354989" cy="332399"/>
          </a:xfrm>
          <a:prstGeom prst="rect">
            <a:avLst/>
          </a:prstGeom>
          <a:noFill/>
        </p:spPr>
        <p:txBody>
          <a:bodyPr wrap="square" lIns="0" tIns="45719" rIns="0" bIns="45719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rgbClr val="FFFFFF"/>
                </a:solidFill>
                <a:latin typeface="+mn-ea"/>
              </a:rPr>
              <a:t>请在此添加正文并根据需要调整字体大小，建议采用</a:t>
            </a:r>
            <a:r>
              <a:rPr lang="en-US" altLang="zh-CN" sz="1200" dirty="0">
                <a:solidFill>
                  <a:srgbClr val="FFFFFF"/>
                </a:solidFill>
                <a:latin typeface="+mn-ea"/>
              </a:rPr>
              <a:t>1.3</a:t>
            </a:r>
            <a:r>
              <a:rPr lang="zh-CN" altLang="en-US" sz="1200" dirty="0">
                <a:solidFill>
                  <a:srgbClr val="FFFFFF"/>
                </a:solidFill>
                <a:latin typeface="+mn-ea"/>
              </a:rPr>
              <a:t>倍行距和两端对齐方式。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627528" y="5107081"/>
            <a:ext cx="3284821" cy="572464"/>
          </a:xfrm>
          <a:prstGeom prst="rect">
            <a:avLst/>
          </a:prstGeom>
          <a:noFill/>
        </p:spPr>
        <p:txBody>
          <a:bodyPr wrap="square" lIns="0" tIns="45719" rIns="0" bIns="45719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rgbClr val="FFFFFF"/>
                </a:solidFill>
                <a:latin typeface="+mn-ea"/>
              </a:rPr>
              <a:t>请在此添加正文并根据需要调整字体大小，建议采用</a:t>
            </a:r>
            <a:r>
              <a:rPr lang="en-US" altLang="zh-CN" sz="1200" dirty="0">
                <a:solidFill>
                  <a:srgbClr val="FFFFFF"/>
                </a:solidFill>
                <a:latin typeface="+mn-ea"/>
              </a:rPr>
              <a:t>1.3</a:t>
            </a:r>
            <a:r>
              <a:rPr lang="zh-CN" altLang="en-US" sz="1200" dirty="0">
                <a:solidFill>
                  <a:srgbClr val="FFFFFF"/>
                </a:solidFill>
                <a:latin typeface="+mn-ea"/>
              </a:rPr>
              <a:t>倍行距和两端对齐方式。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4453591" y="5107081"/>
            <a:ext cx="3284821" cy="572464"/>
          </a:xfrm>
          <a:prstGeom prst="rect">
            <a:avLst/>
          </a:prstGeom>
          <a:noFill/>
        </p:spPr>
        <p:txBody>
          <a:bodyPr wrap="square" lIns="0" tIns="45719" rIns="0" bIns="45719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rgbClr val="FFFFFF"/>
                </a:solidFill>
                <a:latin typeface="+mn-ea"/>
              </a:rPr>
              <a:t>请在此添加正文并根据需要调整字体大小，建议采用</a:t>
            </a:r>
            <a:r>
              <a:rPr lang="en-US" altLang="zh-CN" sz="1200" dirty="0">
                <a:solidFill>
                  <a:srgbClr val="FFFFFF"/>
                </a:solidFill>
                <a:latin typeface="+mn-ea"/>
              </a:rPr>
              <a:t>1.3</a:t>
            </a:r>
            <a:r>
              <a:rPr lang="zh-CN" altLang="en-US" sz="1200" dirty="0">
                <a:solidFill>
                  <a:srgbClr val="FFFFFF"/>
                </a:solidFill>
                <a:latin typeface="+mn-ea"/>
              </a:rPr>
              <a:t>倍行距和两端对齐方式。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8279651" y="5107081"/>
            <a:ext cx="3284821" cy="572464"/>
          </a:xfrm>
          <a:prstGeom prst="rect">
            <a:avLst/>
          </a:prstGeom>
          <a:noFill/>
        </p:spPr>
        <p:txBody>
          <a:bodyPr wrap="square" lIns="0" tIns="45719" rIns="0" bIns="45719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rgbClr val="FFFFFF"/>
                </a:solidFill>
                <a:latin typeface="+mn-ea"/>
              </a:rPr>
              <a:t>请在此添加正文并根据需要调整字体大小，建议采用</a:t>
            </a:r>
            <a:r>
              <a:rPr lang="en-US" altLang="zh-CN" sz="1200" dirty="0">
                <a:solidFill>
                  <a:srgbClr val="FFFFFF"/>
                </a:solidFill>
                <a:latin typeface="+mn-ea"/>
              </a:rPr>
              <a:t>1.3</a:t>
            </a:r>
            <a:r>
              <a:rPr lang="zh-CN" altLang="en-US" sz="1200" dirty="0">
                <a:solidFill>
                  <a:srgbClr val="FFFFFF"/>
                </a:solidFill>
                <a:latin typeface="+mn-ea"/>
              </a:rPr>
              <a:t>倍行距和两端对齐方式。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52517" y="3922062"/>
            <a:ext cx="624000" cy="128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1998" rIns="0" bIns="45719" rtlCol="0" anchor="t" anchorCtr="0"/>
          <a:lstStyle/>
          <a:p>
            <a:pPr algn="ctr"/>
            <a:r>
              <a:rPr lang="en-US" altLang="zh-CN" sz="1200"/>
              <a:t>000T</a:t>
            </a:r>
            <a:endParaRPr lang="zh-CN" altLang="en-US" sz="1200"/>
          </a:p>
        </p:txBody>
      </p:sp>
      <p:sp>
        <p:nvSpPr>
          <p:cNvPr id="3" name="矩形 2"/>
          <p:cNvSpPr/>
          <p:nvPr/>
        </p:nvSpPr>
        <p:spPr>
          <a:xfrm>
            <a:off x="1749151" y="3617262"/>
            <a:ext cx="624000" cy="15875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1998" rIns="0" bIns="45719" rtlCol="0" anchor="t" anchorCtr="0"/>
          <a:lstStyle/>
          <a:p>
            <a:pPr algn="ctr"/>
            <a:r>
              <a:rPr lang="en-US" altLang="zh-CN" sz="1200"/>
              <a:t>000T</a:t>
            </a:r>
            <a:endParaRPr lang="zh-CN" altLang="en-US" sz="1200"/>
          </a:p>
        </p:txBody>
      </p:sp>
      <p:sp>
        <p:nvSpPr>
          <p:cNvPr id="4" name="矩形 3"/>
          <p:cNvSpPr/>
          <p:nvPr/>
        </p:nvSpPr>
        <p:spPr>
          <a:xfrm>
            <a:off x="2645784" y="3706163"/>
            <a:ext cx="624000" cy="1498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1998" rIns="0" bIns="45719" rtlCol="0" anchor="t" anchorCtr="0"/>
          <a:lstStyle/>
          <a:p>
            <a:pPr algn="ctr"/>
            <a:r>
              <a:rPr lang="en-US" altLang="zh-CN" sz="1200"/>
              <a:t>000T</a:t>
            </a:r>
            <a:endParaRPr lang="zh-CN" altLang="en-US" sz="1200"/>
          </a:p>
        </p:txBody>
      </p:sp>
      <p:sp>
        <p:nvSpPr>
          <p:cNvPr id="5" name="矩形 4"/>
          <p:cNvSpPr/>
          <p:nvPr/>
        </p:nvSpPr>
        <p:spPr>
          <a:xfrm>
            <a:off x="3542417" y="4176062"/>
            <a:ext cx="624000" cy="1028700"/>
          </a:xfrm>
          <a:prstGeom prst="rect">
            <a:avLst/>
          </a:prstGeom>
          <a:solidFill>
            <a:srgbClr val="77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1998" rIns="0" bIns="45719" rtlCol="0" anchor="t" anchorCtr="0"/>
          <a:lstStyle/>
          <a:p>
            <a:pPr algn="ctr"/>
            <a:r>
              <a:rPr lang="en-US" altLang="zh-CN" sz="1200"/>
              <a:t>000T</a:t>
            </a:r>
            <a:endParaRPr lang="zh-CN" altLang="en-US" sz="1200"/>
          </a:p>
        </p:txBody>
      </p:sp>
      <p:sp>
        <p:nvSpPr>
          <p:cNvPr id="6" name="矩形 5"/>
          <p:cNvSpPr/>
          <p:nvPr/>
        </p:nvSpPr>
        <p:spPr>
          <a:xfrm>
            <a:off x="4439051" y="3401363"/>
            <a:ext cx="624000" cy="18033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1998" rIns="0" bIns="45719" rtlCol="0" anchor="t" anchorCtr="0"/>
          <a:lstStyle/>
          <a:p>
            <a:pPr algn="ctr"/>
            <a:r>
              <a:rPr lang="en-US" altLang="zh-CN" sz="1200"/>
              <a:t>000T</a:t>
            </a:r>
            <a:endParaRPr lang="zh-CN" altLang="en-US" sz="1200"/>
          </a:p>
        </p:txBody>
      </p:sp>
      <p:sp>
        <p:nvSpPr>
          <p:cNvPr id="7" name="矩形 6"/>
          <p:cNvSpPr/>
          <p:nvPr/>
        </p:nvSpPr>
        <p:spPr>
          <a:xfrm>
            <a:off x="5335684" y="3312462"/>
            <a:ext cx="624000" cy="1892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1998" rIns="0" bIns="45719" rtlCol="0" anchor="t" anchorCtr="0"/>
          <a:lstStyle/>
          <a:p>
            <a:pPr algn="ctr"/>
            <a:r>
              <a:rPr lang="en-US" altLang="zh-CN" sz="1200"/>
              <a:t>000T</a:t>
            </a:r>
            <a:endParaRPr lang="zh-CN" altLang="en-US" sz="1200"/>
          </a:p>
        </p:txBody>
      </p:sp>
      <p:sp>
        <p:nvSpPr>
          <p:cNvPr id="8" name="矩形 7"/>
          <p:cNvSpPr/>
          <p:nvPr/>
        </p:nvSpPr>
        <p:spPr>
          <a:xfrm>
            <a:off x="6232317" y="3706163"/>
            <a:ext cx="624000" cy="14985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1998" rIns="0" bIns="45719" rtlCol="0" anchor="t" anchorCtr="0"/>
          <a:lstStyle/>
          <a:p>
            <a:pPr algn="ctr"/>
            <a:r>
              <a:rPr lang="en-US" altLang="zh-CN" sz="1200"/>
              <a:t>000T</a:t>
            </a:r>
            <a:endParaRPr lang="zh-CN" altLang="en-US" sz="1200"/>
          </a:p>
        </p:txBody>
      </p:sp>
      <p:sp>
        <p:nvSpPr>
          <p:cNvPr id="9" name="矩形 8"/>
          <p:cNvSpPr/>
          <p:nvPr/>
        </p:nvSpPr>
        <p:spPr>
          <a:xfrm>
            <a:off x="7128951" y="3922062"/>
            <a:ext cx="624000" cy="128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1998" rIns="0" bIns="45719" rtlCol="0" anchor="t" anchorCtr="0"/>
          <a:lstStyle/>
          <a:p>
            <a:pPr algn="ctr"/>
            <a:r>
              <a:rPr lang="en-US" altLang="zh-CN" sz="1200"/>
              <a:t>000T</a:t>
            </a:r>
            <a:endParaRPr lang="zh-CN" altLang="en-US" sz="1200"/>
          </a:p>
        </p:txBody>
      </p:sp>
      <p:sp>
        <p:nvSpPr>
          <p:cNvPr id="10" name="矩形 9"/>
          <p:cNvSpPr/>
          <p:nvPr/>
        </p:nvSpPr>
        <p:spPr>
          <a:xfrm>
            <a:off x="8025584" y="3617262"/>
            <a:ext cx="624000" cy="158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1998" rIns="0" bIns="45719" rtlCol="0" anchor="t" anchorCtr="0"/>
          <a:lstStyle/>
          <a:p>
            <a:pPr algn="ctr"/>
            <a:r>
              <a:rPr lang="en-US" altLang="zh-CN" sz="1200"/>
              <a:t>000T</a:t>
            </a:r>
            <a:endParaRPr lang="zh-CN" altLang="en-US" sz="1200"/>
          </a:p>
        </p:txBody>
      </p:sp>
      <p:sp>
        <p:nvSpPr>
          <p:cNvPr id="11" name="矩形 10"/>
          <p:cNvSpPr/>
          <p:nvPr/>
        </p:nvSpPr>
        <p:spPr>
          <a:xfrm>
            <a:off x="8922217" y="2690162"/>
            <a:ext cx="624000" cy="25146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1998" rIns="0" bIns="45719" rtlCol="0" anchor="t" anchorCtr="0"/>
          <a:lstStyle/>
          <a:p>
            <a:pPr algn="ctr"/>
            <a:r>
              <a:rPr lang="en-US" altLang="zh-CN" sz="1200"/>
              <a:t>000T</a:t>
            </a:r>
            <a:endParaRPr lang="zh-CN" altLang="en-US" sz="1200"/>
          </a:p>
        </p:txBody>
      </p:sp>
      <p:sp>
        <p:nvSpPr>
          <p:cNvPr id="12" name="矩形 11"/>
          <p:cNvSpPr/>
          <p:nvPr/>
        </p:nvSpPr>
        <p:spPr>
          <a:xfrm>
            <a:off x="9818851" y="3020363"/>
            <a:ext cx="624000" cy="2184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1998" rIns="0" bIns="45719" rtlCol="0" anchor="t" anchorCtr="0"/>
          <a:lstStyle/>
          <a:p>
            <a:pPr algn="ctr"/>
            <a:r>
              <a:rPr lang="en-US" altLang="zh-CN" sz="1200"/>
              <a:t>000T</a:t>
            </a:r>
            <a:endParaRPr lang="zh-CN" altLang="en-US" sz="1200"/>
          </a:p>
        </p:txBody>
      </p:sp>
      <p:sp>
        <p:nvSpPr>
          <p:cNvPr id="13" name="矩形 12"/>
          <p:cNvSpPr/>
          <p:nvPr/>
        </p:nvSpPr>
        <p:spPr>
          <a:xfrm>
            <a:off x="10715484" y="3312462"/>
            <a:ext cx="624000" cy="1892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1998" rIns="0" bIns="45719" rtlCol="0" anchor="t" anchorCtr="0"/>
          <a:lstStyle/>
          <a:p>
            <a:pPr algn="ctr"/>
            <a:r>
              <a:rPr lang="en-US" altLang="zh-CN" sz="1200"/>
              <a:t>000T</a:t>
            </a:r>
            <a:endParaRPr lang="zh-CN" altLang="en-US" sz="1200"/>
          </a:p>
        </p:txBody>
      </p:sp>
      <p:sp>
        <p:nvSpPr>
          <p:cNvPr id="14" name="矩形 13"/>
          <p:cNvSpPr/>
          <p:nvPr/>
        </p:nvSpPr>
        <p:spPr>
          <a:xfrm>
            <a:off x="0" y="5204761"/>
            <a:ext cx="12192000" cy="96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200"/>
          </a:p>
        </p:txBody>
      </p:sp>
      <p:sp>
        <p:nvSpPr>
          <p:cNvPr id="15" name="文本框 14"/>
          <p:cNvSpPr txBox="1"/>
          <p:nvPr/>
        </p:nvSpPr>
        <p:spPr>
          <a:xfrm>
            <a:off x="1511884" y="5585643"/>
            <a:ext cx="9168235" cy="563231"/>
          </a:xfrm>
          <a:prstGeom prst="rect">
            <a:avLst/>
          </a:prstGeom>
          <a:noFill/>
        </p:spPr>
        <p:txBody>
          <a:bodyPr wrap="square" lIns="0" tIns="45719" rIns="0" bIns="45719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请在此处添加正文并根据需要调整字体大小，建议采用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1.3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倍行距和居中对齐方式。请在此处添加正文并根据需要调整字体大小，建议采用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1.3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倍行距和居中对齐方式。</a:t>
            </a:r>
          </a:p>
        </p:txBody>
      </p:sp>
      <p:sp>
        <p:nvSpPr>
          <p:cNvPr id="17" name="TextBox 81"/>
          <p:cNvSpPr txBox="1"/>
          <p:nvPr/>
        </p:nvSpPr>
        <p:spPr>
          <a:xfrm>
            <a:off x="872787" y="1427469"/>
            <a:ext cx="2864728" cy="32316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zh-CN" altLang="en-US" sz="1500" b="1" dirty="0">
                <a:solidFill>
                  <a:schemeClr val="accent4"/>
                </a:solidFill>
                <a:latin typeface="+mn-ea"/>
              </a:rPr>
              <a:t>在此处添加小标题</a:t>
            </a:r>
          </a:p>
        </p:txBody>
      </p:sp>
      <p:sp>
        <p:nvSpPr>
          <p:cNvPr id="18" name="TextBox 82"/>
          <p:cNvSpPr txBox="1"/>
          <p:nvPr/>
        </p:nvSpPr>
        <p:spPr>
          <a:xfrm>
            <a:off x="979306" y="1713950"/>
            <a:ext cx="2758209" cy="563231"/>
          </a:xfrm>
          <a:prstGeom prst="rect">
            <a:avLst/>
          </a:prstGeom>
          <a:noFill/>
        </p:spPr>
        <p:txBody>
          <a:bodyPr wrap="square" lIns="0" tIns="45719" rIns="0" bIns="45719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100">
                <a:latin typeface="+mn-ea"/>
              </a:defRPr>
            </a:lvl1pPr>
          </a:lstStyle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rgbClr val="FFFFFF"/>
                </a:solidFill>
              </a:rPr>
              <a:t>在此添加正文并根据需要调整字体大小，建议采用</a:t>
            </a:r>
            <a:r>
              <a:rPr lang="en-US" altLang="zh-CN" sz="1200" dirty="0">
                <a:solidFill>
                  <a:srgbClr val="FFFFFF"/>
                </a:solidFill>
              </a:rPr>
              <a:t>1.3</a:t>
            </a:r>
            <a:r>
              <a:rPr lang="zh-CN" altLang="en-US" sz="1200" dirty="0">
                <a:solidFill>
                  <a:srgbClr val="FFFFFF"/>
                </a:solidFill>
              </a:rPr>
              <a:t>倍行距和两端对齐方式。</a:t>
            </a:r>
          </a:p>
        </p:txBody>
      </p:sp>
      <p:sp>
        <p:nvSpPr>
          <p:cNvPr id="20" name="TextBox 81"/>
          <p:cNvSpPr txBox="1"/>
          <p:nvPr/>
        </p:nvSpPr>
        <p:spPr>
          <a:xfrm>
            <a:off x="3991589" y="1427469"/>
            <a:ext cx="2864728" cy="32316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zh-CN" altLang="en-US" sz="1500" b="1" dirty="0">
                <a:solidFill>
                  <a:schemeClr val="accent4"/>
                </a:solidFill>
                <a:latin typeface="+mn-ea"/>
              </a:rPr>
              <a:t>在此处添加小标题</a:t>
            </a:r>
          </a:p>
        </p:txBody>
      </p:sp>
      <p:sp>
        <p:nvSpPr>
          <p:cNvPr id="21" name="TextBox 82"/>
          <p:cNvSpPr txBox="1"/>
          <p:nvPr/>
        </p:nvSpPr>
        <p:spPr>
          <a:xfrm>
            <a:off x="4098109" y="1713950"/>
            <a:ext cx="2758209" cy="563231"/>
          </a:xfrm>
          <a:prstGeom prst="rect">
            <a:avLst/>
          </a:prstGeom>
          <a:noFill/>
        </p:spPr>
        <p:txBody>
          <a:bodyPr wrap="square" lIns="0" tIns="45719" rIns="0" bIns="45719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100">
                <a:latin typeface="+mn-ea"/>
              </a:defRPr>
            </a:lvl1pPr>
          </a:lstStyle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rgbClr val="FFFFFF"/>
                </a:solidFill>
              </a:rPr>
              <a:t>在此添加正文并根据需要调整字体大小，建议采用</a:t>
            </a:r>
            <a:r>
              <a:rPr lang="en-US" altLang="zh-CN" sz="1200" dirty="0">
                <a:solidFill>
                  <a:srgbClr val="FFFFFF"/>
                </a:solidFill>
              </a:rPr>
              <a:t>1.3</a:t>
            </a:r>
            <a:r>
              <a:rPr lang="zh-CN" altLang="en-US" sz="1200" dirty="0">
                <a:solidFill>
                  <a:srgbClr val="FFFFFF"/>
                </a:solidFill>
              </a:rPr>
              <a:t>倍行距和两端对齐方式。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9169425" y="1102661"/>
            <a:ext cx="1298851" cy="1237181"/>
            <a:chOff x="6877069" y="1000125"/>
            <a:chExt cx="974138" cy="927886"/>
          </a:xfrm>
          <a:solidFill>
            <a:schemeClr val="bg1">
              <a:lumMod val="85000"/>
            </a:schemeClr>
          </a:solidFill>
        </p:grpSpPr>
        <p:sp>
          <p:nvSpPr>
            <p:cNvPr id="23" name="椭圆形标注 22"/>
            <p:cNvSpPr/>
            <p:nvPr/>
          </p:nvSpPr>
          <p:spPr>
            <a:xfrm>
              <a:off x="6877069" y="1000125"/>
              <a:ext cx="974138" cy="927886"/>
            </a:xfrm>
            <a:prstGeom prst="wedgeEllipseCallout">
              <a:avLst>
                <a:gd name="adj1" fmla="val -32566"/>
                <a:gd name="adj2" fmla="val 61466"/>
              </a:avLst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7075598" y="1204094"/>
              <a:ext cx="577081" cy="473207"/>
            </a:xfrm>
            <a:prstGeom prst="rect">
              <a:avLst/>
            </a:prstGeom>
            <a:grpFill/>
          </p:spPr>
          <p:txBody>
            <a:bodyPr wrap="none" lIns="0" r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latin typeface="+mn-ea"/>
                </a:rPr>
                <a:t>请在此处</a:t>
              </a:r>
              <a:endParaRPr lang="en-US" altLang="zh-CN" sz="1200" dirty="0">
                <a:latin typeface="+mn-ea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latin typeface="+mn-ea"/>
                </a:rPr>
                <a:t>添加关键字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71298" y="231616"/>
            <a:ext cx="5036574" cy="584776"/>
            <a:chOff x="493006" y="224297"/>
            <a:chExt cx="5036574" cy="584777"/>
          </a:xfrm>
        </p:grpSpPr>
        <p:sp>
          <p:nvSpPr>
            <p:cNvPr id="30" name="文本框 29"/>
            <p:cNvSpPr txBox="1"/>
            <p:nvPr/>
          </p:nvSpPr>
          <p:spPr>
            <a:xfrm>
              <a:off x="830858" y="224297"/>
              <a:ext cx="4698722" cy="584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dirty="0">
                  <a:solidFill>
                    <a:srgbClr val="FFFFFF"/>
                  </a:solidFill>
                </a:rPr>
                <a:t>请在此处添加幻灯片标题</a:t>
              </a:r>
            </a:p>
          </p:txBody>
        </p:sp>
        <p:sp>
          <p:nvSpPr>
            <p:cNvPr id="31" name="等腰三角形 30"/>
            <p:cNvSpPr/>
            <p:nvPr/>
          </p:nvSpPr>
          <p:spPr>
            <a:xfrm rot="5400000">
              <a:off x="477562" y="420163"/>
              <a:ext cx="223931" cy="193044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66454" y="3513818"/>
            <a:ext cx="3204551" cy="4545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200"/>
          </a:p>
        </p:txBody>
      </p:sp>
      <p:sp>
        <p:nvSpPr>
          <p:cNvPr id="4" name="文本框 3"/>
          <p:cNvSpPr txBox="1"/>
          <p:nvPr/>
        </p:nvSpPr>
        <p:spPr>
          <a:xfrm>
            <a:off x="1333648" y="3570082"/>
            <a:ext cx="2061115" cy="32316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zh-CN" altLang="en-US" sz="1500" dirty="0">
                <a:solidFill>
                  <a:schemeClr val="bg1"/>
                </a:solidFill>
              </a:rPr>
              <a:t>请在此处添加小标题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9"/>
          <a:stretch>
            <a:fillRect/>
          </a:stretch>
        </p:blipFill>
        <p:spPr>
          <a:xfrm>
            <a:off x="4232693" y="922916"/>
            <a:ext cx="3694679" cy="51845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060" y="922917"/>
            <a:ext cx="3204552" cy="213636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56" y="3971111"/>
            <a:ext cx="3204547" cy="213636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8189060" y="3059284"/>
            <a:ext cx="3204552" cy="4545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200"/>
          </a:p>
        </p:txBody>
      </p:sp>
      <p:sp>
        <p:nvSpPr>
          <p:cNvPr id="10" name="文本框 9"/>
          <p:cNvSpPr txBox="1"/>
          <p:nvPr/>
        </p:nvSpPr>
        <p:spPr>
          <a:xfrm>
            <a:off x="8760779" y="3132662"/>
            <a:ext cx="2061115" cy="32316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zh-CN" altLang="en-US" sz="1500" dirty="0">
                <a:solidFill>
                  <a:schemeClr val="bg1"/>
                </a:solidFill>
              </a:rPr>
              <a:t>请在此处添加小标题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189060" y="3566217"/>
            <a:ext cx="3204552" cy="803297"/>
          </a:xfrm>
          <a:prstGeom prst="rect">
            <a:avLst/>
          </a:prstGeom>
          <a:noFill/>
        </p:spPr>
        <p:txBody>
          <a:bodyPr wrap="square" lIns="0" tIns="45719" rIns="0" bIns="45719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+mn-ea"/>
              </a:rPr>
              <a:t>请在此添加正文并根据需要调整字体大小，建议采用</a:t>
            </a:r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+mn-ea"/>
              </a:rPr>
              <a:t>倍行距和两端对齐方式。建议采用</a:t>
            </a:r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+mn-ea"/>
              </a:rPr>
              <a:t>倍行距和两端对齐方式。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61929" y="2352200"/>
            <a:ext cx="3204552" cy="803297"/>
          </a:xfrm>
          <a:prstGeom prst="rect">
            <a:avLst/>
          </a:prstGeom>
          <a:noFill/>
        </p:spPr>
        <p:txBody>
          <a:bodyPr wrap="square" lIns="0" tIns="45719" rIns="0" bIns="45719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+mn-ea"/>
              </a:rPr>
              <a:t>请在此添加正文并根据需要调整字体大小，建议采用</a:t>
            </a:r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+mn-ea"/>
              </a:rPr>
              <a:t>倍行距和两端对齐方式。建议采用</a:t>
            </a:r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+mn-ea"/>
              </a:rPr>
              <a:t>倍行距和两端对齐方式。</a:t>
            </a:r>
          </a:p>
        </p:txBody>
      </p:sp>
      <p:grpSp>
        <p:nvGrpSpPr>
          <p:cNvPr id="13" name="组合 12"/>
          <p:cNvGrpSpPr/>
          <p:nvPr/>
        </p:nvGrpSpPr>
        <p:grpSpPr>
          <a:xfrm flipH="1">
            <a:off x="8189061" y="5611185"/>
            <a:ext cx="473308" cy="493879"/>
            <a:chOff x="3561716" y="1094740"/>
            <a:chExt cx="36513" cy="38100"/>
          </a:xfrm>
        </p:grpSpPr>
        <p:sp>
          <p:nvSpPr>
            <p:cNvPr id="14" name="Line 181"/>
            <p:cNvSpPr>
              <a:spLocks noChangeShapeType="1"/>
            </p:cNvSpPr>
            <p:nvPr/>
          </p:nvSpPr>
          <p:spPr bwMode="auto">
            <a:xfrm flipV="1">
              <a:off x="3561716" y="1094740"/>
              <a:ext cx="36512" cy="36980"/>
            </a:xfrm>
            <a:prstGeom prst="line">
              <a:avLst/>
            </a:prstGeom>
            <a:noFill/>
            <a:ln w="12700" cap="flat">
              <a:solidFill>
                <a:srgbClr val="FFC00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/>
            </a:p>
          </p:txBody>
        </p:sp>
        <p:sp>
          <p:nvSpPr>
            <p:cNvPr id="15" name="Freeform 182"/>
            <p:cNvSpPr/>
            <p:nvPr/>
          </p:nvSpPr>
          <p:spPr bwMode="auto">
            <a:xfrm>
              <a:off x="3561716" y="1094740"/>
              <a:ext cx="36513" cy="38100"/>
            </a:xfrm>
            <a:custGeom>
              <a:avLst/>
              <a:gdLst>
                <a:gd name="T0" fmla="*/ 0 w 23"/>
                <a:gd name="T1" fmla="*/ 0 h 24"/>
                <a:gd name="T2" fmla="*/ 23 w 23"/>
                <a:gd name="T3" fmla="*/ 0 h 24"/>
                <a:gd name="T4" fmla="*/ 23 w 23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4">
                  <a:moveTo>
                    <a:pt x="0" y="0"/>
                  </a:moveTo>
                  <a:lnTo>
                    <a:pt x="23" y="0"/>
                  </a:lnTo>
                  <a:lnTo>
                    <a:pt x="23" y="24"/>
                  </a:lnTo>
                </a:path>
              </a:pathLst>
            </a:custGeom>
            <a:noFill/>
            <a:ln w="12700" cap="flat">
              <a:solidFill>
                <a:srgbClr val="FFC000"/>
              </a:solidFill>
              <a:prstDash val="solid"/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/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8819566" y="5299489"/>
            <a:ext cx="2574047" cy="803297"/>
          </a:xfrm>
          <a:prstGeom prst="rect">
            <a:avLst/>
          </a:prstGeom>
          <a:noFill/>
        </p:spPr>
        <p:txBody>
          <a:bodyPr wrap="square" lIns="0" tIns="45719" rIns="0" bIns="45719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+mn-ea"/>
              </a:rPr>
              <a:t>请在此添加正文并根据需要调整字体大小，建议采用</a:t>
            </a:r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+mn-ea"/>
              </a:rPr>
              <a:t>倍行距和两端对齐方式。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1909672" y="1345815"/>
            <a:ext cx="909067" cy="909067"/>
            <a:chOff x="1219200" y="952501"/>
            <a:chExt cx="720000" cy="720000"/>
          </a:xfrm>
        </p:grpSpPr>
        <p:sp>
          <p:nvSpPr>
            <p:cNvPr id="18" name="Freeform 77"/>
            <p:cNvSpPr>
              <a:spLocks noEditPoints="1"/>
            </p:cNvSpPr>
            <p:nvPr/>
          </p:nvSpPr>
          <p:spPr bwMode="auto">
            <a:xfrm>
              <a:off x="1346023" y="1110945"/>
              <a:ext cx="487109" cy="334145"/>
            </a:xfrm>
            <a:custGeom>
              <a:avLst/>
              <a:gdLst>
                <a:gd name="T0" fmla="*/ 340 w 413"/>
                <a:gd name="T1" fmla="*/ 283 h 283"/>
                <a:gd name="T2" fmla="*/ 73 w 413"/>
                <a:gd name="T3" fmla="*/ 283 h 283"/>
                <a:gd name="T4" fmla="*/ 72 w 413"/>
                <a:gd name="T5" fmla="*/ 283 h 283"/>
                <a:gd name="T6" fmla="*/ 0 w 413"/>
                <a:gd name="T7" fmla="*/ 209 h 283"/>
                <a:gd name="T8" fmla="*/ 70 w 413"/>
                <a:gd name="T9" fmla="*/ 135 h 283"/>
                <a:gd name="T10" fmla="*/ 66 w 413"/>
                <a:gd name="T11" fmla="*/ 107 h 283"/>
                <a:gd name="T12" fmla="*/ 173 w 413"/>
                <a:gd name="T13" fmla="*/ 0 h 283"/>
                <a:gd name="T14" fmla="*/ 273 w 413"/>
                <a:gd name="T15" fmla="*/ 69 h 283"/>
                <a:gd name="T16" fmla="*/ 273 w 413"/>
                <a:gd name="T17" fmla="*/ 69 h 283"/>
                <a:gd name="T18" fmla="*/ 346 w 413"/>
                <a:gd name="T19" fmla="*/ 135 h 283"/>
                <a:gd name="T20" fmla="*/ 413 w 413"/>
                <a:gd name="T21" fmla="*/ 209 h 283"/>
                <a:gd name="T22" fmla="*/ 341 w 413"/>
                <a:gd name="T23" fmla="*/ 283 h 283"/>
                <a:gd name="T24" fmla="*/ 340 w 413"/>
                <a:gd name="T25" fmla="*/ 283 h 283"/>
                <a:gd name="T26" fmla="*/ 73 w 413"/>
                <a:gd name="T27" fmla="*/ 268 h 283"/>
                <a:gd name="T28" fmla="*/ 339 w 413"/>
                <a:gd name="T29" fmla="*/ 268 h 283"/>
                <a:gd name="T30" fmla="*/ 340 w 413"/>
                <a:gd name="T31" fmla="*/ 268 h 283"/>
                <a:gd name="T32" fmla="*/ 398 w 413"/>
                <a:gd name="T33" fmla="*/ 209 h 283"/>
                <a:gd name="T34" fmla="*/ 339 w 413"/>
                <a:gd name="T35" fmla="*/ 150 h 283"/>
                <a:gd name="T36" fmla="*/ 332 w 413"/>
                <a:gd name="T37" fmla="*/ 142 h 283"/>
                <a:gd name="T38" fmla="*/ 273 w 413"/>
                <a:gd name="T39" fmla="*/ 83 h 283"/>
                <a:gd name="T40" fmla="*/ 268 w 413"/>
                <a:gd name="T41" fmla="*/ 84 h 283"/>
                <a:gd name="T42" fmla="*/ 261 w 413"/>
                <a:gd name="T43" fmla="*/ 79 h 283"/>
                <a:gd name="T44" fmla="*/ 173 w 413"/>
                <a:gd name="T45" fmla="*/ 15 h 283"/>
                <a:gd name="T46" fmla="*/ 81 w 413"/>
                <a:gd name="T47" fmla="*/ 107 h 283"/>
                <a:gd name="T48" fmla="*/ 87 w 413"/>
                <a:gd name="T49" fmla="*/ 140 h 283"/>
                <a:gd name="T50" fmla="*/ 86 w 413"/>
                <a:gd name="T51" fmla="*/ 147 h 283"/>
                <a:gd name="T52" fmla="*/ 79 w 413"/>
                <a:gd name="T53" fmla="*/ 150 h 283"/>
                <a:gd name="T54" fmla="*/ 73 w 413"/>
                <a:gd name="T55" fmla="*/ 150 h 283"/>
                <a:gd name="T56" fmla="*/ 14 w 413"/>
                <a:gd name="T57" fmla="*/ 209 h 283"/>
                <a:gd name="T58" fmla="*/ 73 w 413"/>
                <a:gd name="T59" fmla="*/ 268 h 283"/>
                <a:gd name="T60" fmla="*/ 73 w 413"/>
                <a:gd name="T61" fmla="*/ 268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3" h="283">
                  <a:moveTo>
                    <a:pt x="340" y="283"/>
                  </a:moveTo>
                  <a:cubicBezTo>
                    <a:pt x="73" y="283"/>
                    <a:pt x="73" y="283"/>
                    <a:pt x="73" y="283"/>
                  </a:cubicBezTo>
                  <a:cubicBezTo>
                    <a:pt x="73" y="283"/>
                    <a:pt x="72" y="283"/>
                    <a:pt x="72" y="283"/>
                  </a:cubicBezTo>
                  <a:cubicBezTo>
                    <a:pt x="32" y="282"/>
                    <a:pt x="0" y="249"/>
                    <a:pt x="0" y="209"/>
                  </a:cubicBezTo>
                  <a:cubicBezTo>
                    <a:pt x="0" y="169"/>
                    <a:pt x="31" y="137"/>
                    <a:pt x="70" y="135"/>
                  </a:cubicBezTo>
                  <a:cubicBezTo>
                    <a:pt x="67" y="126"/>
                    <a:pt x="66" y="117"/>
                    <a:pt x="66" y="107"/>
                  </a:cubicBezTo>
                  <a:cubicBezTo>
                    <a:pt x="66" y="48"/>
                    <a:pt x="114" y="0"/>
                    <a:pt x="173" y="0"/>
                  </a:cubicBezTo>
                  <a:cubicBezTo>
                    <a:pt x="217" y="0"/>
                    <a:pt x="257" y="27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311" y="69"/>
                    <a:pt x="343" y="98"/>
                    <a:pt x="346" y="135"/>
                  </a:cubicBezTo>
                  <a:cubicBezTo>
                    <a:pt x="384" y="139"/>
                    <a:pt x="413" y="171"/>
                    <a:pt x="413" y="209"/>
                  </a:cubicBezTo>
                  <a:cubicBezTo>
                    <a:pt x="413" y="249"/>
                    <a:pt x="381" y="282"/>
                    <a:pt x="341" y="283"/>
                  </a:cubicBezTo>
                  <a:cubicBezTo>
                    <a:pt x="340" y="283"/>
                    <a:pt x="340" y="283"/>
                    <a:pt x="340" y="283"/>
                  </a:cubicBezTo>
                  <a:close/>
                  <a:moveTo>
                    <a:pt x="73" y="268"/>
                  </a:moveTo>
                  <a:cubicBezTo>
                    <a:pt x="339" y="268"/>
                    <a:pt x="339" y="268"/>
                    <a:pt x="339" y="268"/>
                  </a:cubicBezTo>
                  <a:cubicBezTo>
                    <a:pt x="339" y="268"/>
                    <a:pt x="340" y="268"/>
                    <a:pt x="340" y="268"/>
                  </a:cubicBezTo>
                  <a:cubicBezTo>
                    <a:pt x="372" y="268"/>
                    <a:pt x="398" y="241"/>
                    <a:pt x="398" y="209"/>
                  </a:cubicBezTo>
                  <a:cubicBezTo>
                    <a:pt x="398" y="176"/>
                    <a:pt x="372" y="150"/>
                    <a:pt x="339" y="150"/>
                  </a:cubicBezTo>
                  <a:cubicBezTo>
                    <a:pt x="335" y="150"/>
                    <a:pt x="332" y="146"/>
                    <a:pt x="332" y="142"/>
                  </a:cubicBezTo>
                  <a:cubicBezTo>
                    <a:pt x="332" y="110"/>
                    <a:pt x="305" y="83"/>
                    <a:pt x="273" y="83"/>
                  </a:cubicBezTo>
                  <a:cubicBezTo>
                    <a:pt x="271" y="83"/>
                    <a:pt x="270" y="83"/>
                    <a:pt x="268" y="84"/>
                  </a:cubicBezTo>
                  <a:cubicBezTo>
                    <a:pt x="265" y="84"/>
                    <a:pt x="262" y="82"/>
                    <a:pt x="261" y="79"/>
                  </a:cubicBezTo>
                  <a:cubicBezTo>
                    <a:pt x="248" y="40"/>
                    <a:pt x="213" y="15"/>
                    <a:pt x="173" y="15"/>
                  </a:cubicBezTo>
                  <a:cubicBezTo>
                    <a:pt x="122" y="15"/>
                    <a:pt x="81" y="56"/>
                    <a:pt x="81" y="107"/>
                  </a:cubicBezTo>
                  <a:cubicBezTo>
                    <a:pt x="81" y="118"/>
                    <a:pt x="83" y="129"/>
                    <a:pt x="87" y="140"/>
                  </a:cubicBezTo>
                  <a:cubicBezTo>
                    <a:pt x="88" y="142"/>
                    <a:pt x="87" y="145"/>
                    <a:pt x="86" y="147"/>
                  </a:cubicBezTo>
                  <a:cubicBezTo>
                    <a:pt x="84" y="149"/>
                    <a:pt x="82" y="150"/>
                    <a:pt x="79" y="150"/>
                  </a:cubicBezTo>
                  <a:cubicBezTo>
                    <a:pt x="77" y="150"/>
                    <a:pt x="75" y="150"/>
                    <a:pt x="73" y="150"/>
                  </a:cubicBezTo>
                  <a:cubicBezTo>
                    <a:pt x="41" y="150"/>
                    <a:pt x="14" y="176"/>
                    <a:pt x="14" y="209"/>
                  </a:cubicBezTo>
                  <a:cubicBezTo>
                    <a:pt x="14" y="241"/>
                    <a:pt x="41" y="268"/>
                    <a:pt x="73" y="268"/>
                  </a:cubicBezTo>
                  <a:cubicBezTo>
                    <a:pt x="73" y="268"/>
                    <a:pt x="73" y="268"/>
                    <a:pt x="73" y="2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4"/>
              </a:solidFill>
            </a:ln>
          </p:spPr>
          <p:txBody>
            <a:bodyPr vert="horz" wrap="square" lIns="68571" tIns="34286" rIns="68571" bIns="34286" numCol="1" anchor="t" anchorCtr="0" compatLnSpc="1"/>
            <a:lstStyle/>
            <a:p>
              <a:endParaRPr lang="en-US" sz="1200"/>
            </a:p>
          </p:txBody>
        </p:sp>
        <p:sp>
          <p:nvSpPr>
            <p:cNvPr id="19" name="椭圆 18"/>
            <p:cNvSpPr/>
            <p:nvPr/>
          </p:nvSpPr>
          <p:spPr>
            <a:xfrm>
              <a:off x="1219200" y="952501"/>
              <a:ext cx="720000" cy="720000"/>
            </a:xfrm>
            <a:prstGeom prst="ellipse">
              <a:avLst/>
            </a:prstGeom>
            <a:no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71298" y="231616"/>
            <a:ext cx="5036574" cy="584776"/>
            <a:chOff x="493006" y="224297"/>
            <a:chExt cx="5036574" cy="584777"/>
          </a:xfrm>
        </p:grpSpPr>
        <p:sp>
          <p:nvSpPr>
            <p:cNvPr id="25" name="文本框 24"/>
            <p:cNvSpPr txBox="1"/>
            <p:nvPr/>
          </p:nvSpPr>
          <p:spPr>
            <a:xfrm>
              <a:off x="830858" y="224297"/>
              <a:ext cx="4698722" cy="584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</a:rPr>
                <a:t>请在此处添加幻灯片标题</a:t>
              </a:r>
            </a:p>
          </p:txBody>
        </p:sp>
        <p:sp>
          <p:nvSpPr>
            <p:cNvPr id="26" name="等腰三角形 25"/>
            <p:cNvSpPr/>
            <p:nvPr/>
          </p:nvSpPr>
          <p:spPr>
            <a:xfrm rot="5400000">
              <a:off x="477562" y="420163"/>
              <a:ext cx="223931" cy="193044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版权信息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奥斯汀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924</Words>
  <Application>Microsoft Office PowerPoint</Application>
  <PresentationFormat>宽屏</PresentationFormat>
  <Paragraphs>101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6" baseType="lpstr">
      <vt:lpstr>微软雅黑</vt:lpstr>
      <vt:lpstr>Calibri</vt:lpstr>
      <vt:lpstr>Arial</vt:lpstr>
      <vt:lpstr>Century Gothic</vt:lpstr>
      <vt:lpstr>版权信息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55</cp:revision>
  <dcterms:created xsi:type="dcterms:W3CDTF">2014-12-24T03:19:00Z</dcterms:created>
  <dcterms:modified xsi:type="dcterms:W3CDTF">2021-01-05T23:24:53Z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