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2.xml" ContentType="application/vnd.openxmlformats-officedocument.themeOverride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9.xml" ContentType="application/vnd.openxmlformats-officedocument.presentationml.notesSlide+xml"/>
  <Override PartName="/ppt/tags/tag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3"/>
  </p:notesMasterIdLst>
  <p:sldIdLst>
    <p:sldId id="2756" r:id="rId2"/>
    <p:sldId id="2734" r:id="rId3"/>
    <p:sldId id="2711" r:id="rId4"/>
    <p:sldId id="2761" r:id="rId5"/>
    <p:sldId id="2762" r:id="rId6"/>
    <p:sldId id="2763" r:id="rId7"/>
    <p:sldId id="2764" r:id="rId8"/>
    <p:sldId id="2765" r:id="rId9"/>
    <p:sldId id="2720" r:id="rId10"/>
    <p:sldId id="2751" r:id="rId11"/>
    <p:sldId id="2757" r:id="rId12"/>
    <p:sldId id="2766" r:id="rId13"/>
    <p:sldId id="2767" r:id="rId14"/>
    <p:sldId id="2768" r:id="rId15"/>
    <p:sldId id="2752" r:id="rId16"/>
    <p:sldId id="2725" r:id="rId17"/>
    <p:sldId id="2715" r:id="rId18"/>
    <p:sldId id="2758" r:id="rId19"/>
    <p:sldId id="2769" r:id="rId20"/>
    <p:sldId id="2770" r:id="rId21"/>
    <p:sldId id="2713" r:id="rId22"/>
    <p:sldId id="2771" r:id="rId23"/>
    <p:sldId id="2772" r:id="rId24"/>
    <p:sldId id="2712" r:id="rId25"/>
    <p:sldId id="2759" r:id="rId26"/>
    <p:sldId id="2778" r:id="rId27"/>
    <p:sldId id="2781" r:id="rId28"/>
    <p:sldId id="2782" r:id="rId29"/>
    <p:sldId id="2783" r:id="rId30"/>
    <p:sldId id="2779" r:id="rId31"/>
    <p:sldId id="2780" r:id="rId32"/>
    <p:sldId id="2776" r:id="rId33"/>
    <p:sldId id="2777" r:id="rId34"/>
    <p:sldId id="2773" r:id="rId35"/>
    <p:sldId id="2724" r:id="rId36"/>
    <p:sldId id="2721" r:id="rId37"/>
    <p:sldId id="2730" r:id="rId38"/>
    <p:sldId id="2785" r:id="rId39"/>
    <p:sldId id="2722" r:id="rId40"/>
    <p:sldId id="2786" r:id="rId41"/>
    <p:sldId id="2784" r:id="rId42"/>
  </p:sldIdLst>
  <p:sldSz cx="12858750" cy="7232650"/>
  <p:notesSz cx="6858000" cy="9144000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475"/>
    <a:srgbClr val="92D050"/>
    <a:srgbClr val="AE002B"/>
    <a:srgbClr val="FBFBFB"/>
    <a:srgbClr val="EEE5E7"/>
    <a:srgbClr val="009882"/>
    <a:srgbClr val="26A244"/>
    <a:srgbClr val="298EC0"/>
    <a:srgbClr val="B61922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196" autoAdjust="0"/>
  </p:normalViewPr>
  <p:slideViewPr>
    <p:cSldViewPr>
      <p:cViewPr varScale="1">
        <p:scale>
          <a:sx n="108" d="100"/>
          <a:sy n="108" d="100"/>
        </p:scale>
        <p:origin x="642" y="108"/>
      </p:cViewPr>
      <p:guideLst>
        <p:guide orient="horz" pos="373"/>
        <p:guide pos="4050"/>
        <p:guide pos="557"/>
        <p:guide orient="horz" pos="4183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亮亮图文旗舰店  亮亮图文旗舰店</a:t>
            </a:r>
          </a:p>
          <a:p>
            <a:r>
              <a:rPr lang="en-US" altLang="zh-CN" dirty="0"/>
              <a:t>https://liangliangtuwen.tmall.com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37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353" y="1925638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4792" y="1925638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5"/>
          <p:cNvSpPr/>
          <p:nvPr userDrawn="1"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52928" y="2989096"/>
            <a:ext cx="17280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9600" dirty="0">
                <a:solidFill>
                  <a:schemeClr val="accent3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25319" y="2752229"/>
            <a:ext cx="4248472" cy="686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</a:p>
        </p:txBody>
      </p:sp>
      <p:sp>
        <p:nvSpPr>
          <p:cNvPr id="16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925319" y="3674426"/>
            <a:ext cx="4248472" cy="686649"/>
          </a:xfrm>
          <a:prstGeom prst="rect">
            <a:avLst/>
          </a:prstGeom>
        </p:spPr>
        <p:txBody>
          <a:bodyPr/>
          <a:lstStyle>
            <a:lvl1pPr marL="571500" indent="-571500">
              <a:buFont typeface="Wingdings" panose="05000000000000000000" pitchFamily="2" charset="2"/>
              <a:buChar char="n"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点击输入副标题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>
        <p:tmplLst>
          <p:tmpl>
            <p:tnLst>
              <p:par>
                <p:cTn presetID="3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3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2592635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课题背景及内容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>
                <a:latin typeface="+mn-ea"/>
                <a:cs typeface="+mn-ea"/>
              </a:rPr>
              <a:t>课题现状及发展情况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zh-CN" altLang="en-US" dirty="0">
                <a:latin typeface="+mn-ea"/>
                <a:cs typeface="+mn-ea"/>
              </a:rPr>
              <a:t>研究思路及过程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>
                <a:latin typeface="+mn-ea"/>
                <a:cs typeface="+mn-ea"/>
              </a:rPr>
              <a:t>实验数据结果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5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zh-CN" altLang="en-US" dirty="0">
                <a:latin typeface="+mn-ea"/>
                <a:cs typeface="+mn-ea"/>
              </a:rPr>
              <a:t>解决方案及总结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 bwMode="auto">
          <a:xfrm>
            <a:off x="4474164" y="1003022"/>
            <a:ext cx="1102756" cy="1098291"/>
          </a:xfrm>
          <a:prstGeom prst="roundRect">
            <a:avLst/>
          </a:prstGeom>
          <a:solidFill>
            <a:schemeClr val="accent5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1188219" y="2965213"/>
            <a:ext cx="2078271" cy="2078271"/>
          </a:xfrm>
          <a:prstGeom prst="roundRect">
            <a:avLst/>
          </a:pr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3067815" y="3402743"/>
            <a:ext cx="1192048" cy="1194281"/>
          </a:xfrm>
          <a:prstGeom prst="roundRect">
            <a:avLst/>
          </a:pr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266278" y="5148402"/>
            <a:ext cx="1116150" cy="1122847"/>
          </a:xfrm>
          <a:prstGeom prst="roundRect">
            <a:avLst/>
          </a:pr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1509670" y="3259876"/>
            <a:ext cx="861668" cy="868365"/>
          </a:xfrm>
          <a:prstGeom prst="roundRect">
            <a:avLst/>
          </a:prstGeom>
          <a:gradFill>
            <a:gsLst>
              <a:gs pos="53000">
                <a:schemeClr val="bg1"/>
              </a:gs>
              <a:gs pos="100000">
                <a:srgbClr val="BABBBB"/>
              </a:gs>
            </a:gsLst>
            <a:lin ang="2700000" scaled="1"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534155" y="4215300"/>
            <a:ext cx="1837183" cy="183718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453931" y="1212858"/>
            <a:ext cx="2915383" cy="2915383"/>
          </a:xfrm>
          <a:prstGeom prst="ellipse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453931" y="4215300"/>
            <a:ext cx="1419742" cy="1417511"/>
          </a:xfrm>
          <a:prstGeom prst="roundRect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3833" y="2670549"/>
            <a:ext cx="6618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b="1" cap="all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微立体创意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毕业答辩模板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41183" y="4291807"/>
            <a:ext cx="625894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适用于商务通用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毕业答辩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项目汇报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课题进度等模板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6840" y="4778469"/>
            <a:ext cx="568863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1100" cap="all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pic>
        <p:nvPicPr>
          <p:cNvPr id="3" name="Could This Be Lov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124575" y="-1856283"/>
            <a:ext cx="609600" cy="609600"/>
          </a:xfrm>
          <a:prstGeom prst="rect">
            <a:avLst/>
          </a:prstGeom>
        </p:spPr>
      </p:pic>
      <p:pic>
        <p:nvPicPr>
          <p:cNvPr id="16" name="Picture 2" descr="F:\0PPT素材\北京大学3.png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43" y="1275817"/>
            <a:ext cx="2813821" cy="2789463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/>
        </p:spPr>
      </p:pic>
      <p:sp>
        <p:nvSpPr>
          <p:cNvPr id="21" name="圆角矩形 20"/>
          <p:cNvSpPr/>
          <p:nvPr/>
        </p:nvSpPr>
        <p:spPr>
          <a:xfrm>
            <a:off x="6635026" y="3618392"/>
            <a:ext cx="4926564" cy="39404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答辩人：</a:t>
            </a:r>
            <a:r>
              <a:rPr lang="en-US" altLang="zh-CN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xiazaiixxx     </a:t>
            </a:r>
            <a:r>
              <a:rPr lang="zh-CN" altLang="en-US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指导老师：</a:t>
            </a:r>
            <a:r>
              <a:rPr lang="en-US" altLang="zh-CN" sz="2000" b="1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xxx</a:t>
            </a:r>
            <a:endParaRPr lang="zh-CN" altLang="en-US" sz="2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01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01"/>
                            </p:stCondLst>
                            <p:childTnLst>
                              <p:par>
                                <p:cTn id="10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20" grpId="0"/>
      <p:bldP spid="20" grpId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  <a:solidFill>
            <a:schemeClr val="accent1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73152" y="1511360"/>
              <a:ext cx="239540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  <a:solidFill>
            <a:schemeClr val="accent3"/>
          </a:solidFill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71906" y="1504811"/>
              <a:ext cx="242036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  <a:solidFill>
            <a:schemeClr val="accent2"/>
          </a:solidFill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name="adj" fmla="val 1907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  <a:solidFill>
            <a:srgbClr val="92D050"/>
          </a:solidFill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92923" y="1504811"/>
              <a:ext cx="243283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  <a:solidFill>
            <a:schemeClr val="accent5"/>
          </a:solidFill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93546" y="1504811"/>
              <a:ext cx="242036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1928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518188" y="35402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4837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2" y="287860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47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2" y="4945526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5416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16807" y="332869"/>
            <a:ext cx="2592635" cy="504602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853200" y="3931885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33031" y="2963462"/>
            <a:ext cx="1728093" cy="1421928"/>
          </a:xfrm>
        </p:spPr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zh-CN" altLang="en-US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925319" y="2752229"/>
            <a:ext cx="4680520" cy="686649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发展情况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4768353" y="2563753"/>
            <a:ext cx="490518" cy="229623"/>
            <a:chOff x="3366566" y="1459073"/>
            <a:chExt cx="465169" cy="22144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7528356" y="2561852"/>
            <a:ext cx="541166" cy="233426"/>
            <a:chOff x="3318534" y="1459155"/>
            <a:chExt cx="513201" cy="22136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4768354" y="5114901"/>
            <a:ext cx="480061" cy="229623"/>
            <a:chOff x="3376482" y="1459073"/>
            <a:chExt cx="455253" cy="22144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7550345" y="5113000"/>
            <a:ext cx="519177" cy="233426"/>
            <a:chOff x="3339387" y="1459155"/>
            <a:chExt cx="492348" cy="22136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4460745" y="3352048"/>
            <a:ext cx="1966958" cy="2360349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793253" y="3978126"/>
            <a:ext cx="2367046" cy="1971980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6427703" y="2252227"/>
            <a:ext cx="1973654" cy="2368719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4701802" y="2011169"/>
            <a:ext cx="2360349" cy="196695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6362868" y="2597214"/>
            <a:ext cx="174727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7687928" y="4167394"/>
            <a:ext cx="177934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6296262" y="5291943"/>
            <a:ext cx="177934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</a:p>
        </p:txBody>
      </p:sp>
      <p:grpSp>
        <p:nvGrpSpPr>
          <p:cNvPr id="9" name="Group 59"/>
          <p:cNvGrpSpPr/>
          <p:nvPr/>
        </p:nvGrpSpPr>
        <p:grpSpPr>
          <a:xfrm>
            <a:off x="8242163" y="5021741"/>
            <a:ext cx="2475860" cy="604338"/>
            <a:chOff x="7154104" y="3245088"/>
            <a:chExt cx="2276195" cy="573106"/>
          </a:xfrm>
        </p:grpSpPr>
        <p:sp>
          <p:nvSpPr>
            <p:cNvPr id="50" name="TextBox 49"/>
            <p:cNvSpPr txBox="1"/>
            <p:nvPr/>
          </p:nvSpPr>
          <p:spPr>
            <a:xfrm>
              <a:off x="7154106" y="3550037"/>
              <a:ext cx="2276193" cy="26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45088"/>
              <a:ext cx="1155403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8201987" y="2237670"/>
            <a:ext cx="2475860" cy="605333"/>
            <a:chOff x="7174424" y="1401232"/>
            <a:chExt cx="2276195" cy="574053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707127"/>
              <a:ext cx="2276195" cy="268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401232"/>
              <a:ext cx="1155403" cy="224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180903" y="2217158"/>
            <a:ext cx="2486870" cy="611131"/>
            <a:chOff x="-2357350" y="1392685"/>
            <a:chExt cx="4337036" cy="579548"/>
          </a:xfrm>
        </p:grpSpPr>
        <p:sp>
          <p:nvSpPr>
            <p:cNvPr id="56" name="TextBox 55"/>
            <p:cNvSpPr txBox="1"/>
            <p:nvPr/>
          </p:nvSpPr>
          <p:spPr>
            <a:xfrm>
              <a:off x="-2357350" y="1704076"/>
              <a:ext cx="4337036" cy="26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212060" y="1392685"/>
              <a:ext cx="2191746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2180903" y="5002561"/>
            <a:ext cx="2456738" cy="604937"/>
            <a:chOff x="-2304800" y="1402413"/>
            <a:chExt cx="4284486" cy="554439"/>
          </a:xfrm>
        </p:grpSpPr>
        <p:sp>
          <p:nvSpPr>
            <p:cNvPr id="59" name="TextBox 58"/>
            <p:cNvSpPr txBox="1"/>
            <p:nvPr/>
          </p:nvSpPr>
          <p:spPr>
            <a:xfrm>
              <a:off x="-2304800" y="1697687"/>
              <a:ext cx="4284486" cy="259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212060" y="1402413"/>
              <a:ext cx="2191746" cy="216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5299593" y="2795277"/>
            <a:ext cx="443890" cy="41067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4460745" y="3352047"/>
            <a:ext cx="1240440" cy="759999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5030470" y="3760816"/>
            <a:ext cx="134652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130">
                <a:lnSpc>
                  <a:spcPct val="120000"/>
                </a:lnSpc>
                <a:spcAft>
                  <a:spcPct val="35000"/>
                </a:spcAft>
              </a:pPr>
              <a:endParaRPr lang="id-ID" sz="548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5928358" y="3958973"/>
            <a:ext cx="1016097" cy="303801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4197626" y="3668558"/>
            <a:ext cx="1016097" cy="195759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文字内容</a:t>
            </a:r>
            <a:endParaRPr lang="en-US" sz="126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8101502" y="2768730"/>
            <a:ext cx="1016097" cy="195759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文字内容</a:t>
            </a:r>
            <a:endParaRPr lang="en-US" altLang="zh-CN" sz="126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907590" y="36299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5392863" y="60683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7" name="Content Placeholder 2"/>
          <p:cNvSpPr txBox="1"/>
          <p:nvPr/>
        </p:nvSpPr>
        <p:spPr>
          <a:xfrm>
            <a:off x="9286290" y="27282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353" y="3844568"/>
            <a:ext cx="11793238" cy="0"/>
          </a:xfrm>
          <a:prstGeom prst="straightConnector1">
            <a:avLst/>
          </a:prstGeom>
          <a:ln w="1143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55209" y="3403666"/>
            <a:ext cx="2385939" cy="268545"/>
            <a:chOff x="7163516" y="3227357"/>
            <a:chExt cx="2262348" cy="254634"/>
          </a:xfrm>
          <a:solidFill>
            <a:schemeClr val="accent4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9" name="Text Placeholder 32"/>
          <p:cNvSpPr txBox="1"/>
          <p:nvPr/>
        </p:nvSpPr>
        <p:spPr>
          <a:xfrm>
            <a:off x="21747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 Placeholder 33"/>
          <p:cNvSpPr txBox="1"/>
          <p:nvPr/>
        </p:nvSpPr>
        <p:spPr>
          <a:xfrm>
            <a:off x="21747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753964" y="1768141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Text Placeholder 32"/>
          <p:cNvSpPr txBox="1"/>
          <p:nvPr/>
        </p:nvSpPr>
        <p:spPr>
          <a:xfrm>
            <a:off x="4433294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3" name="Text Placeholder 33"/>
          <p:cNvSpPr txBox="1"/>
          <p:nvPr/>
        </p:nvSpPr>
        <p:spPr>
          <a:xfrm>
            <a:off x="4433295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012469" y="1768141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5" name="Text Placeholder 32"/>
          <p:cNvSpPr txBox="1"/>
          <p:nvPr/>
        </p:nvSpPr>
        <p:spPr>
          <a:xfrm>
            <a:off x="66759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66759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255164" y="1768141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8934493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Text Placeholder 33"/>
          <p:cNvSpPr txBox="1"/>
          <p:nvPr/>
        </p:nvSpPr>
        <p:spPr>
          <a:xfrm>
            <a:off x="8934494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9513668" y="1768141"/>
            <a:ext cx="582147" cy="5821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209" y="4044443"/>
            <a:ext cx="2385939" cy="268545"/>
            <a:chOff x="7163516" y="3834942"/>
            <a:chExt cx="2262348" cy="254634"/>
          </a:xfrm>
          <a:solidFill>
            <a:schemeClr val="accent4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0" name="Text Placeholder 32"/>
          <p:cNvSpPr txBox="1"/>
          <p:nvPr/>
        </p:nvSpPr>
        <p:spPr>
          <a:xfrm>
            <a:off x="21747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Text Placeholder 33"/>
          <p:cNvSpPr txBox="1"/>
          <p:nvPr/>
        </p:nvSpPr>
        <p:spPr>
          <a:xfrm>
            <a:off x="21747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753964" y="4676104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3" name="Text Placeholder 32"/>
          <p:cNvSpPr txBox="1"/>
          <p:nvPr/>
        </p:nvSpPr>
        <p:spPr>
          <a:xfrm>
            <a:off x="4433294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4" name="Text Placeholder 33"/>
          <p:cNvSpPr txBox="1"/>
          <p:nvPr/>
        </p:nvSpPr>
        <p:spPr>
          <a:xfrm>
            <a:off x="4433295" y="5393910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012469" y="4676104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6" name="Text Placeholder 32"/>
          <p:cNvSpPr txBox="1"/>
          <p:nvPr/>
        </p:nvSpPr>
        <p:spPr>
          <a:xfrm>
            <a:off x="66759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Text Placeholder 33"/>
          <p:cNvSpPr txBox="1"/>
          <p:nvPr/>
        </p:nvSpPr>
        <p:spPr>
          <a:xfrm>
            <a:off x="66759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7255164" y="4676104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9" name="Text Placeholder 32"/>
          <p:cNvSpPr txBox="1"/>
          <p:nvPr/>
        </p:nvSpPr>
        <p:spPr>
          <a:xfrm>
            <a:off x="8934493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Text Placeholder 33"/>
          <p:cNvSpPr txBox="1"/>
          <p:nvPr/>
        </p:nvSpPr>
        <p:spPr>
          <a:xfrm>
            <a:off x="8934494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9513668" y="4676104"/>
            <a:ext cx="582147" cy="5821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03542" y="3403666"/>
            <a:ext cx="2385939" cy="268545"/>
            <a:chOff x="5028485" y="3227357"/>
            <a:chExt cx="2262348" cy="254634"/>
          </a:xfrm>
          <a:solidFill>
            <a:schemeClr val="accent3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3542" y="4044443"/>
            <a:ext cx="2385939" cy="268545"/>
            <a:chOff x="5028485" y="3834942"/>
            <a:chExt cx="2262348" cy="254634"/>
          </a:xfrm>
          <a:solidFill>
            <a:schemeClr val="accent3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5448" y="3403666"/>
            <a:ext cx="2302366" cy="268545"/>
            <a:chOff x="2972698" y="3227357"/>
            <a:chExt cx="2183104" cy="254634"/>
          </a:xfrm>
          <a:solidFill>
            <a:schemeClr val="accent2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3" y="3403666"/>
            <a:ext cx="3185795" cy="268545"/>
            <a:chOff x="0" y="3227357"/>
            <a:chExt cx="3020771" cy="25463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3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5448" y="4044443"/>
            <a:ext cx="2302366" cy="268545"/>
            <a:chOff x="2972698" y="3834942"/>
            <a:chExt cx="2183104" cy="254634"/>
          </a:xfrm>
          <a:solidFill>
            <a:schemeClr val="accent2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" y="4044443"/>
            <a:ext cx="3185795" cy="268545"/>
            <a:chOff x="0" y="3834942"/>
            <a:chExt cx="3020771" cy="25463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4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80" grpId="0"/>
      <p:bldP spid="81" grpId="0"/>
      <p:bldP spid="82" grpId="0" animBg="1"/>
      <p:bldP spid="83" grpId="0"/>
      <p:bldP spid="84" grpId="0"/>
      <p:bldP spid="85" grpId="0" animBg="1"/>
      <p:bldP spid="86" grpId="0"/>
      <p:bldP spid="87" grpId="0"/>
      <p:bldP spid="88" grpId="0" animBg="1"/>
      <p:bldP spid="89" grpId="0"/>
      <p:bldP spid="90" grpId="0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3762623"/>
            <a:ext cx="1581711" cy="417982"/>
            <a:chOff x="1424694" y="3437117"/>
            <a:chExt cx="1499779" cy="396331"/>
          </a:xfrm>
          <a:solidFill>
            <a:schemeClr val="accent2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3917263"/>
            <a:ext cx="1581711" cy="406378"/>
            <a:chOff x="2993261" y="3583747"/>
            <a:chExt cx="1499779" cy="385328"/>
          </a:xfrm>
          <a:solidFill>
            <a:schemeClr val="accent1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3762623"/>
            <a:ext cx="1581711" cy="417981"/>
            <a:chOff x="4561827" y="3437117"/>
            <a:chExt cx="1499779" cy="396330"/>
          </a:xfrm>
          <a:solidFill>
            <a:srgbClr val="92D050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3917263"/>
            <a:ext cx="1581711" cy="406378"/>
            <a:chOff x="6130393" y="3583747"/>
            <a:chExt cx="1499779" cy="385328"/>
          </a:xfrm>
          <a:solidFill>
            <a:schemeClr val="accent3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3917264"/>
            <a:ext cx="1581711" cy="406377"/>
            <a:chOff x="9267526" y="3583748"/>
            <a:chExt cx="1499779" cy="385327"/>
          </a:xfrm>
          <a:solidFill>
            <a:schemeClr val="accent1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3762623"/>
            <a:ext cx="1581711" cy="417982"/>
            <a:chOff x="7698960" y="3437117"/>
            <a:chExt cx="1499779" cy="396331"/>
          </a:xfrm>
          <a:solidFill>
            <a:schemeClr val="accent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413992"/>
            <a:ext cx="489711" cy="490548"/>
            <a:chOff x="9145588" y="4435475"/>
            <a:chExt cx="464344" cy="465138"/>
          </a:xfrm>
          <a:solidFill>
            <a:schemeClr val="accent1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198527"/>
            <a:ext cx="489711" cy="489711"/>
            <a:chOff x="7287419" y="2577307"/>
            <a:chExt cx="464344" cy="464344"/>
          </a:xfrm>
          <a:solidFill>
            <a:schemeClr val="accent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40405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191745"/>
            <a:ext cx="490548" cy="412697"/>
            <a:chOff x="5368132" y="2625725"/>
            <a:chExt cx="465138" cy="391319"/>
          </a:xfrm>
          <a:solidFill>
            <a:srgbClr val="92D050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198110"/>
            <a:ext cx="489711" cy="382561"/>
            <a:chOff x="2581275" y="1710532"/>
            <a:chExt cx="464344" cy="362744"/>
          </a:xfrm>
          <a:solidFill>
            <a:schemeClr val="accent2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404050"/>
            <a:ext cx="336520" cy="490548"/>
            <a:chOff x="5441157" y="4440238"/>
            <a:chExt cx="319088" cy="465138"/>
          </a:xfrm>
          <a:solidFill>
            <a:schemeClr val="accent3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1577648" y="4378552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50000"/>
            </a:schemeClr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AE002B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50000"/>
            </a:schemeClr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AE002B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zh-CN" altLang="en-US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研究思路</a:t>
            </a:r>
            <a:endParaRPr lang="en-US" altLang="zh-CN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研究过程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2672821" y="2485515"/>
            <a:ext cx="540187" cy="666913"/>
            <a:chOff x="1994399" y="2158871"/>
            <a:chExt cx="589804" cy="72817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0" name="Freeform 5"/>
            <p:cNvSpPr/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13006" y="2485515"/>
            <a:ext cx="928146" cy="666913"/>
            <a:chOff x="4530194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4530194" y="4285619"/>
              <a:ext cx="382215" cy="5324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2013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5" name="Rectangle 8"/>
            <p:cNvSpPr>
              <a:spLocks noChangeArrowheads="1"/>
            </p:cNvSpPr>
            <p:nvPr/>
          </p:nvSpPr>
          <p:spPr bwMode="auto">
            <a:xfrm>
              <a:off x="4530194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41151" y="2485515"/>
            <a:ext cx="1303787" cy="666913"/>
            <a:chOff x="4912409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382215" cy="53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2014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444940" y="2485515"/>
            <a:ext cx="1915184" cy="666913"/>
            <a:chOff x="5294624" y="4285619"/>
            <a:chExt cx="383237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5294624" y="4285619"/>
              <a:ext cx="383237" cy="532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2015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5294624" y="4552352"/>
              <a:ext cx="383237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360123" y="2485515"/>
            <a:ext cx="1291596" cy="666913"/>
            <a:chOff x="5677862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3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2016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651718" y="2485515"/>
            <a:ext cx="928146" cy="666913"/>
            <a:chOff x="6060077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2017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579864" y="2485515"/>
            <a:ext cx="606066" cy="666913"/>
            <a:chOff x="7739063" y="3990975"/>
            <a:chExt cx="414338" cy="827088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9" name="Freeform 18"/>
            <p:cNvSpPr/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0" name="Freeform 19"/>
            <p:cNvSpPr/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81368" y="3218005"/>
            <a:ext cx="505556" cy="747969"/>
            <a:chOff x="2768028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43" name="Straight Connector 142"/>
            <p:cNvCxnSpPr/>
            <p:nvPr/>
          </p:nvCxnSpPr>
          <p:spPr>
            <a:xfrm rot="10800000">
              <a:off x="3044025" y="2732605"/>
              <a:ext cx="0" cy="360191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2768028" y="2997284"/>
              <a:ext cx="551992" cy="551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45" name="Text Placeholder 32"/>
          <p:cNvSpPr txBox="1"/>
          <p:nvPr/>
        </p:nvSpPr>
        <p:spPr>
          <a:xfrm>
            <a:off x="2931040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6" name="Text Placeholder 33"/>
          <p:cNvSpPr txBox="1"/>
          <p:nvPr/>
        </p:nvSpPr>
        <p:spPr>
          <a:xfrm>
            <a:off x="2918895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19633" y="3218005"/>
            <a:ext cx="505556" cy="747969"/>
            <a:chOff x="5757807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48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ln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757807" y="2997284"/>
              <a:ext cx="551992" cy="5519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US" sz="1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50" name="Text Placeholder 32"/>
          <p:cNvSpPr txBox="1"/>
          <p:nvPr/>
        </p:nvSpPr>
        <p:spPr>
          <a:xfrm>
            <a:off x="5669305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1" name="Text Placeholder 33"/>
          <p:cNvSpPr txBox="1"/>
          <p:nvPr/>
        </p:nvSpPr>
        <p:spPr>
          <a:xfrm>
            <a:off x="5657159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3908" y="3218006"/>
            <a:ext cx="505556" cy="1991870"/>
            <a:chOff x="4048268" y="2732606"/>
            <a:chExt cx="551992" cy="2174827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53" name="Straight Connector 152"/>
            <p:cNvCxnSpPr/>
            <p:nvPr/>
          </p:nvCxnSpPr>
          <p:spPr>
            <a:xfrm flipV="1">
              <a:off x="4324265" y="2732606"/>
              <a:ext cx="0" cy="184856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048268" y="4355441"/>
              <a:ext cx="551992" cy="551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55" name="Text Placeholder 32"/>
          <p:cNvSpPr txBox="1"/>
          <p:nvPr/>
        </p:nvSpPr>
        <p:spPr>
          <a:xfrm>
            <a:off x="4103580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6" name="Text Placeholder 33"/>
          <p:cNvSpPr txBox="1"/>
          <p:nvPr/>
        </p:nvSpPr>
        <p:spPr>
          <a:xfrm>
            <a:off x="4091435" y="54141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52292" y="3218006"/>
            <a:ext cx="505556" cy="1991870"/>
            <a:chOff x="7540429" y="2732606"/>
            <a:chExt cx="551992" cy="2174827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58" name="Straight Connector 157"/>
            <p:cNvCxnSpPr/>
            <p:nvPr/>
          </p:nvCxnSpPr>
          <p:spPr>
            <a:xfrm flipV="1">
              <a:off x="7816426" y="2732606"/>
              <a:ext cx="0" cy="1848567"/>
            </a:xfrm>
            <a:prstGeom prst="line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540429" y="4355441"/>
              <a:ext cx="551992" cy="5519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60" name="Text Placeholder 32"/>
          <p:cNvSpPr txBox="1"/>
          <p:nvPr/>
        </p:nvSpPr>
        <p:spPr>
          <a:xfrm>
            <a:off x="7301964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1" name="Text Placeholder 33"/>
          <p:cNvSpPr txBox="1"/>
          <p:nvPr/>
        </p:nvSpPr>
        <p:spPr>
          <a:xfrm>
            <a:off x="7289818" y="54141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57897" y="3218005"/>
            <a:ext cx="505556" cy="747969"/>
            <a:chOff x="8747586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63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8747586" y="2997284"/>
              <a:ext cx="551992" cy="5519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US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65" name="Text Placeholder 32"/>
          <p:cNvSpPr txBox="1"/>
          <p:nvPr/>
        </p:nvSpPr>
        <p:spPr>
          <a:xfrm>
            <a:off x="8407569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6" name="Text Placeholder 33"/>
          <p:cNvSpPr txBox="1"/>
          <p:nvPr/>
        </p:nvSpPr>
        <p:spPr>
          <a:xfrm>
            <a:off x="8395424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50" grpId="0"/>
      <p:bldP spid="151" grpId="0"/>
      <p:bldP spid="155" grpId="0"/>
      <p:bldP spid="156" grpId="0"/>
      <p:bldP spid="160" grpId="0"/>
      <p:bldP spid="161" grpId="0"/>
      <p:bldP spid="165" grpId="0"/>
      <p:bldP spid="1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F1747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04680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zh-CN" altLang="en-US" sz="696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45809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zh-CN" altLang="en-US" sz="6960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86938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zh-CN" altLang="en-US" sz="6960" dirty="0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017209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310410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603611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9896812" y="3528317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6574" y="5349414"/>
            <a:ext cx="1746715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BACKGROUND OF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SUBJECT AND CONTENT</a:t>
            </a:r>
          </a:p>
        </p:txBody>
      </p:sp>
      <p:sp>
        <p:nvSpPr>
          <p:cNvPr id="36" name="矩形 35"/>
          <p:cNvSpPr/>
          <p:nvPr/>
        </p:nvSpPr>
        <p:spPr>
          <a:xfrm>
            <a:off x="2885652" y="4868915"/>
            <a:ext cx="226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课题现状及发展情况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885652" y="5349414"/>
            <a:ext cx="2175571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PRESENT SITUATION AND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DEVELOPMENT OF SUBJECT</a:t>
            </a:r>
          </a:p>
        </p:txBody>
      </p:sp>
      <p:sp>
        <p:nvSpPr>
          <p:cNvPr id="38" name="矩形 37"/>
          <p:cNvSpPr/>
          <p:nvPr/>
        </p:nvSpPr>
        <p:spPr>
          <a:xfrm>
            <a:off x="5571052" y="4812255"/>
            <a:ext cx="193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研究思路及过程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745809" y="5349414"/>
            <a:ext cx="1554059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RESEARCH MENTALITY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AND THE PROCESS</a:t>
            </a:r>
          </a:p>
        </p:txBody>
      </p:sp>
      <p:sp>
        <p:nvSpPr>
          <p:cNvPr id="40" name="矩形 39"/>
          <p:cNvSpPr/>
          <p:nvPr/>
        </p:nvSpPr>
        <p:spPr>
          <a:xfrm>
            <a:off x="7836214" y="4812255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实验数据结果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816040" y="5349414"/>
            <a:ext cx="1920999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RESULTS OF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EXPRIMENTAL DATA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目录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CONTENTS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2190015" y="3528317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0228066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zh-CN" altLang="en-US" sz="6960" dirty="0">
              <a:solidFill>
                <a:schemeClr val="accent5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101378" y="4812255"/>
            <a:ext cx="192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解决方案及总结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101378" y="5349413"/>
            <a:ext cx="2232653" cy="31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SOLUTIONS  AND SUMMARY</a:t>
            </a:r>
          </a:p>
        </p:txBody>
      </p:sp>
      <p:sp>
        <p:nvSpPr>
          <p:cNvPr id="3" name="矩形 2"/>
          <p:cNvSpPr/>
          <p:nvPr/>
        </p:nvSpPr>
        <p:spPr>
          <a:xfrm>
            <a:off x="422487" y="4868915"/>
            <a:ext cx="22651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17475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9" grpId="0"/>
      <p:bldP spid="32" grpId="0"/>
      <p:bldP spid="33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629168" y="4453800"/>
            <a:ext cx="45719" cy="27788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49747" y="3487522"/>
            <a:ext cx="45719" cy="374512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621685" y="4993683"/>
            <a:ext cx="45719" cy="22389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57885" y="4993684"/>
            <a:ext cx="45719" cy="223896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505981" y="5477384"/>
            <a:ext cx="45719" cy="175526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956710" y="1935852"/>
            <a:ext cx="2125511" cy="770032"/>
            <a:chOff x="5603652" y="1636369"/>
            <a:chExt cx="1947726" cy="630568"/>
          </a:xfrm>
        </p:grpSpPr>
        <p:sp>
          <p:nvSpPr>
            <p:cNvPr id="94" name="Text Placeholder 3"/>
            <p:cNvSpPr txBox="1"/>
            <p:nvPr/>
          </p:nvSpPr>
          <p:spPr>
            <a:xfrm>
              <a:off x="6399743" y="1636369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8" name="Text Placeholder 3"/>
            <p:cNvSpPr txBox="1"/>
            <p:nvPr/>
          </p:nvSpPr>
          <p:spPr>
            <a:xfrm>
              <a:off x="5603652" y="1904009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620054" y="2955719"/>
            <a:ext cx="2125511" cy="772844"/>
            <a:chOff x="5603652" y="1667332"/>
            <a:chExt cx="1947726" cy="632871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6399743" y="1667332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5603652" y="1937274"/>
              <a:ext cx="1947726" cy="362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1964879" y="4924347"/>
            <a:ext cx="2125512" cy="801974"/>
            <a:chOff x="5603652" y="1646690"/>
            <a:chExt cx="1947727" cy="656724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6399744" y="1646690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40486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7752505" y="2871899"/>
            <a:ext cx="2087865" cy="686409"/>
            <a:chOff x="7174424" y="1401232"/>
            <a:chExt cx="2276195" cy="562093"/>
          </a:xfrm>
        </p:grpSpPr>
        <p:sp>
          <p:nvSpPr>
            <p:cNvPr id="106" name="TextBox 105"/>
            <p:cNvSpPr txBox="1"/>
            <p:nvPr/>
          </p:nvSpPr>
          <p:spPr>
            <a:xfrm>
              <a:off x="7174424" y="1600395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8589982" y="3802428"/>
            <a:ext cx="2087865" cy="686411"/>
            <a:chOff x="7174424" y="1401232"/>
            <a:chExt cx="2276195" cy="562095"/>
          </a:xfrm>
        </p:grpSpPr>
        <p:sp>
          <p:nvSpPr>
            <p:cNvPr id="111" name="TextBox 110"/>
            <p:cNvSpPr txBox="1"/>
            <p:nvPr/>
          </p:nvSpPr>
          <p:spPr>
            <a:xfrm>
              <a:off x="7174424" y="1600397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>
            <a:off x="5322275" y="4741143"/>
            <a:ext cx="687666" cy="688237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309922" y="5848906"/>
            <a:ext cx="687666" cy="688237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537985" y="5160604"/>
            <a:ext cx="687666" cy="688237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8217979" y="5848906"/>
            <a:ext cx="687666" cy="688237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05</a:t>
            </a: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4137812" y="5570438"/>
            <a:ext cx="687666" cy="688237"/>
          </a:xfrm>
          <a:prstGeom prst="ellipse">
            <a:avLst/>
          </a:prstGeom>
          <a:solidFill>
            <a:srgbClr val="92D050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</a:p>
        </p:txBody>
      </p:sp>
      <p:grpSp>
        <p:nvGrpSpPr>
          <p:cNvPr id="8" name="Group 138"/>
          <p:cNvGrpSpPr/>
          <p:nvPr/>
        </p:nvGrpSpPr>
        <p:grpSpPr>
          <a:xfrm>
            <a:off x="8124717" y="4732962"/>
            <a:ext cx="818359" cy="819042"/>
            <a:chOff x="5867400" y="3486150"/>
            <a:chExt cx="670145" cy="67070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Group 131"/>
          <p:cNvGrpSpPr/>
          <p:nvPr/>
        </p:nvGrpSpPr>
        <p:grpSpPr>
          <a:xfrm>
            <a:off x="4957451" y="3053374"/>
            <a:ext cx="1399259" cy="1400428"/>
            <a:chOff x="3273762" y="2110755"/>
            <a:chExt cx="1145838" cy="114679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137"/>
          <p:cNvGrpSpPr/>
          <p:nvPr/>
        </p:nvGrpSpPr>
        <p:grpSpPr>
          <a:xfrm>
            <a:off x="7101134" y="3913917"/>
            <a:ext cx="1078866" cy="1079768"/>
            <a:chOff x="5029200" y="2815445"/>
            <a:chExt cx="883472" cy="88421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3937336" y="3913917"/>
            <a:ext cx="1078866" cy="1079768"/>
            <a:chOff x="2438400" y="2815445"/>
            <a:chExt cx="883472" cy="88421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132"/>
          <p:cNvGrpSpPr/>
          <p:nvPr/>
        </p:nvGrpSpPr>
        <p:grpSpPr>
          <a:xfrm>
            <a:off x="6133238" y="1997432"/>
            <a:ext cx="1488847" cy="1490090"/>
            <a:chOff x="4236600" y="1246056"/>
            <a:chExt cx="1219200" cy="1220218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3" grpId="0" animBg="1"/>
      <p:bldP spid="87" grpId="0" animBg="1"/>
      <p:bldP spid="116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chemeClr val="accent1"/>
          </a:solidFill>
          <a:ln w="635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chemeClr val="accent3"/>
          </a:solidFill>
          <a:ln w="635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/>
          <p:nvPr/>
        </p:nvSpPr>
        <p:spPr bwMode="auto">
          <a:xfrm>
            <a:off x="6821994" y="5854952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89" name="AutoShape 5"/>
          <p:cNvSpPr/>
          <p:nvPr/>
        </p:nvSpPr>
        <p:spPr bwMode="auto">
          <a:xfrm>
            <a:off x="8655270" y="4613514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0" name="AutoShape 6"/>
          <p:cNvSpPr/>
          <p:nvPr/>
        </p:nvSpPr>
        <p:spPr bwMode="auto">
          <a:xfrm>
            <a:off x="4329911" y="5854953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1" name="AutoShape 7"/>
          <p:cNvSpPr/>
          <p:nvPr/>
        </p:nvSpPr>
        <p:spPr bwMode="auto">
          <a:xfrm>
            <a:off x="2255546" y="4491297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2" name="AutoShape 8"/>
          <p:cNvSpPr/>
          <p:nvPr/>
        </p:nvSpPr>
        <p:spPr bwMode="auto">
          <a:xfrm>
            <a:off x="9422065" y="3120944"/>
            <a:ext cx="1587357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3" name="AutoShape 9"/>
          <p:cNvSpPr/>
          <p:nvPr/>
        </p:nvSpPr>
        <p:spPr bwMode="auto">
          <a:xfrm>
            <a:off x="1761584" y="3033885"/>
            <a:ext cx="1724518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5025551" y="1625024"/>
            <a:ext cx="698988" cy="2441019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5" name="AutoShape 11"/>
          <p:cNvSpPr/>
          <p:nvPr/>
        </p:nvSpPr>
        <p:spPr bwMode="auto">
          <a:xfrm>
            <a:off x="5141910" y="2995377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6" name="AutoShape 12"/>
          <p:cNvSpPr/>
          <p:nvPr/>
        </p:nvSpPr>
        <p:spPr bwMode="auto">
          <a:xfrm>
            <a:off x="5804903" y="1433325"/>
            <a:ext cx="594350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7" name="AutoShape 13"/>
          <p:cNvSpPr/>
          <p:nvPr/>
        </p:nvSpPr>
        <p:spPr bwMode="auto">
          <a:xfrm>
            <a:off x="5846758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8" name="AutoShape 14"/>
          <p:cNvSpPr/>
          <p:nvPr/>
        </p:nvSpPr>
        <p:spPr bwMode="auto">
          <a:xfrm>
            <a:off x="6479615" y="1433325"/>
            <a:ext cx="593513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9" name="AutoShape 15"/>
          <p:cNvSpPr/>
          <p:nvPr/>
        </p:nvSpPr>
        <p:spPr bwMode="auto">
          <a:xfrm>
            <a:off x="6517285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0" name="AutoShape 16"/>
          <p:cNvSpPr/>
          <p:nvPr/>
        </p:nvSpPr>
        <p:spPr bwMode="auto">
          <a:xfrm>
            <a:off x="7155165" y="1622512"/>
            <a:ext cx="700663" cy="2442694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01" name="AutoShape 17"/>
          <p:cNvSpPr/>
          <p:nvPr/>
        </p:nvSpPr>
        <p:spPr bwMode="auto">
          <a:xfrm>
            <a:off x="7209577" y="2987005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4668104" y="3288366"/>
            <a:ext cx="486362" cy="817858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1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3602461" y="2985331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4" name="AutoShape 20"/>
          <p:cNvSpPr/>
          <p:nvPr/>
        </p:nvSpPr>
        <p:spPr bwMode="auto">
          <a:xfrm>
            <a:off x="3693705" y="3070717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05" name="AutoShape 21"/>
          <p:cNvSpPr/>
          <p:nvPr/>
        </p:nvSpPr>
        <p:spPr bwMode="auto">
          <a:xfrm>
            <a:off x="3689336" y="3103991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329911" y="3289203"/>
            <a:ext cx="397629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7" name="AutoShape 23"/>
          <p:cNvSpPr/>
          <p:nvPr/>
        </p:nvSpPr>
        <p:spPr bwMode="auto">
          <a:xfrm>
            <a:off x="5108425" y="4056835"/>
            <a:ext cx="904081" cy="513150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2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8" name="AutoShape 24"/>
          <p:cNvSpPr/>
          <p:nvPr/>
        </p:nvSpPr>
        <p:spPr bwMode="auto">
          <a:xfrm>
            <a:off x="4109750" y="446618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9" name="AutoShape 25"/>
          <p:cNvSpPr/>
          <p:nvPr/>
        </p:nvSpPr>
        <p:spPr bwMode="auto">
          <a:xfrm>
            <a:off x="4202670" y="4551568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4725865" y="4108736"/>
            <a:ext cx="324800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1" name="AutoShape 27"/>
          <p:cNvSpPr/>
          <p:nvPr/>
        </p:nvSpPr>
        <p:spPr bwMode="auto">
          <a:xfrm>
            <a:off x="4204161" y="4580657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2" name="AutoShape 28"/>
          <p:cNvSpPr/>
          <p:nvPr/>
        </p:nvSpPr>
        <p:spPr bwMode="auto">
          <a:xfrm>
            <a:off x="5871035" y="4531477"/>
            <a:ext cx="1053924" cy="90408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chemeClr val="accent3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3" name="AutoShape 29"/>
          <p:cNvSpPr/>
          <p:nvPr/>
        </p:nvSpPr>
        <p:spPr bwMode="auto">
          <a:xfrm>
            <a:off x="5333609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4" name="AutoShape 30"/>
          <p:cNvSpPr/>
          <p:nvPr/>
        </p:nvSpPr>
        <p:spPr bwMode="auto">
          <a:xfrm>
            <a:off x="5424017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740446" y="4567474"/>
            <a:ext cx="124729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6" name="AutoShape 32"/>
          <p:cNvSpPr/>
          <p:nvPr/>
        </p:nvSpPr>
        <p:spPr bwMode="auto">
          <a:xfrm>
            <a:off x="5473959" y="5264103"/>
            <a:ext cx="338762" cy="3192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8" name="AutoShape 34"/>
          <p:cNvSpPr/>
          <p:nvPr/>
        </p:nvSpPr>
        <p:spPr bwMode="auto">
          <a:xfrm>
            <a:off x="6821994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9" name="AutoShape 35"/>
          <p:cNvSpPr/>
          <p:nvPr/>
        </p:nvSpPr>
        <p:spPr bwMode="auto">
          <a:xfrm>
            <a:off x="6913239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6852967" y="4567474"/>
            <a:ext cx="125567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1" name="AutoShape 37"/>
          <p:cNvSpPr/>
          <p:nvPr/>
        </p:nvSpPr>
        <p:spPr bwMode="auto">
          <a:xfrm>
            <a:off x="6811763" y="5208891"/>
            <a:ext cx="634066" cy="387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3" name="AutoShape 39"/>
          <p:cNvSpPr/>
          <p:nvPr/>
        </p:nvSpPr>
        <p:spPr bwMode="auto">
          <a:xfrm>
            <a:off x="7953770" y="4585890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4" name="AutoShape 40"/>
          <p:cNvSpPr/>
          <p:nvPr/>
        </p:nvSpPr>
        <p:spPr bwMode="auto">
          <a:xfrm>
            <a:off x="8045015" y="4671275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7612228" y="4276158"/>
            <a:ext cx="323962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6" name="AutoShape 42"/>
          <p:cNvSpPr/>
          <p:nvPr/>
        </p:nvSpPr>
        <p:spPr bwMode="auto">
          <a:xfrm>
            <a:off x="8040646" y="4704550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8" name="AutoShape 44"/>
          <p:cNvSpPr/>
          <p:nvPr/>
        </p:nvSpPr>
        <p:spPr bwMode="auto">
          <a:xfrm>
            <a:off x="8733121" y="3079088"/>
            <a:ext cx="601884" cy="601883"/>
          </a:xfrm>
          <a:custGeom>
            <a:avLst/>
            <a:gdLst>
              <a:gd name="T0" fmla="*/ 570707 w 21600"/>
              <a:gd name="T1" fmla="*/ 570706 h 21600"/>
              <a:gd name="T2" fmla="*/ 570707 w 21600"/>
              <a:gd name="T3" fmla="*/ 570706 h 21600"/>
              <a:gd name="T4" fmla="*/ 570707 w 21600"/>
              <a:gd name="T5" fmla="*/ 570706 h 21600"/>
              <a:gd name="T6" fmla="*/ 570707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9" name="AutoShape 45"/>
          <p:cNvSpPr/>
          <p:nvPr/>
        </p:nvSpPr>
        <p:spPr bwMode="auto">
          <a:xfrm>
            <a:off x="8824367" y="3164473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30" name="AutoShape 46"/>
          <p:cNvSpPr/>
          <p:nvPr/>
        </p:nvSpPr>
        <p:spPr bwMode="auto">
          <a:xfrm>
            <a:off x="8819998" y="3197748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06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8211600" y="3362032"/>
            <a:ext cx="397628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7" name="AutoShape 33"/>
          <p:cNvSpPr/>
          <p:nvPr/>
        </p:nvSpPr>
        <p:spPr bwMode="auto">
          <a:xfrm rot="10627777" flipV="1">
            <a:off x="6842085" y="4086971"/>
            <a:ext cx="921660" cy="469620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rgbClr val="92D050"/>
            </a:solidFill>
            <a:prstDash val="solid"/>
            <a:miter lim="0"/>
            <a:tail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2" name="AutoShape 38"/>
          <p:cNvSpPr/>
          <p:nvPr/>
        </p:nvSpPr>
        <p:spPr bwMode="auto">
          <a:xfrm rot="172778" flipH="1">
            <a:off x="7581255" y="3341104"/>
            <a:ext cx="577607" cy="910778"/>
          </a:xfrm>
          <a:custGeom>
            <a:avLst/>
            <a:gdLst>
              <a:gd name="T0" fmla="*/ 547688 w 21600"/>
              <a:gd name="T1" fmla="*/ 863600 h 21600"/>
              <a:gd name="T2" fmla="*/ 547688 w 21600"/>
              <a:gd name="T3" fmla="*/ 863600 h 21600"/>
              <a:gd name="T4" fmla="*/ 547688 w 21600"/>
              <a:gd name="T5" fmla="*/ 863600 h 21600"/>
              <a:gd name="T6" fmla="*/ 547688 w 21600"/>
              <a:gd name="T7" fmla="*/ 863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541" y="4059"/>
                  <a:pt x="4096" y="7943"/>
                  <a:pt x="7570" y="11508"/>
                </a:cubicBezTo>
                <a:cubicBezTo>
                  <a:pt x="11303" y="15340"/>
                  <a:pt x="16046" y="18752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5"/>
            </a:solidFill>
            <a:prstDash val="solid"/>
            <a:miter lim="0"/>
            <a:tail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7" name="AutoShape 43"/>
          <p:cNvSpPr/>
          <p:nvPr/>
        </p:nvSpPr>
        <p:spPr bwMode="auto">
          <a:xfrm>
            <a:off x="8101101" y="3276646"/>
            <a:ext cx="169934" cy="16993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8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8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6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8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6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8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5" grpId="0" autoUpdateAnimBg="0"/>
      <p:bldP spid="41997" grpId="0" autoUpdateAnimBg="0"/>
      <p:bldP spid="41999" grpId="0" autoUpdateAnimBg="0"/>
      <p:bldP spid="42001" grpId="0" autoUpdateAnimBg="0"/>
      <p:bldP spid="42002" grpId="0" animBg="1"/>
      <p:bldP spid="42003" grpId="0" animBg="1"/>
      <p:bldP spid="42005" grpId="0" autoUpdateAnimBg="0"/>
      <p:bldP spid="42007" grpId="0" animBg="1"/>
      <p:bldP spid="42008" grpId="0" animBg="1"/>
      <p:bldP spid="42011" grpId="0" autoUpdateAnimBg="0"/>
      <p:bldP spid="42012" grpId="0" animBg="1"/>
      <p:bldP spid="42013" grpId="0" animBg="1"/>
      <p:bldP spid="42016" grpId="0" autoUpdateAnimBg="0"/>
      <p:bldP spid="42018" grpId="0" animBg="1"/>
      <p:bldP spid="42021" grpId="0" autoUpdateAnimBg="0"/>
      <p:bldP spid="42023" grpId="0" animBg="1"/>
      <p:bldP spid="42026" grpId="0" autoUpdateAnimBg="0"/>
      <p:bldP spid="42028" grpId="0" animBg="1"/>
      <p:bldP spid="42030" grpId="0" autoUpdateAnimBg="0"/>
      <p:bldP spid="42017" grpId="0" animBg="1"/>
      <p:bldP spid="420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88061" y="2976215"/>
            <a:ext cx="5286138" cy="2419596"/>
            <a:chOff x="3212076" y="2449974"/>
            <a:chExt cx="5771680" cy="264184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5" name="Freeform 5"/>
            <p:cNvSpPr/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24" name="Rounded Rectangle 123"/>
          <p:cNvSpPr/>
          <p:nvPr/>
        </p:nvSpPr>
        <p:spPr>
          <a:xfrm rot="5400000">
            <a:off x="3214754" y="3920420"/>
            <a:ext cx="1678975" cy="539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 rot="5400000">
            <a:off x="3733070" y="3920422"/>
            <a:ext cx="2535431" cy="539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 rot="5400000">
            <a:off x="4903571" y="3920422"/>
            <a:ext cx="2107203" cy="53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 rot="5400000">
            <a:off x="5416724" y="3920423"/>
            <a:ext cx="2965996" cy="53937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6594312" y="3920423"/>
            <a:ext cx="2535433" cy="53937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8108382" y="3920422"/>
            <a:ext cx="1391154" cy="53937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1" name="Text Placeholder 32"/>
          <p:cNvSpPr txBox="1"/>
          <p:nvPr/>
        </p:nvSpPr>
        <p:spPr>
          <a:xfrm>
            <a:off x="9274822" y="2192916"/>
            <a:ext cx="169105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528971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3" name="Text Placeholder 32"/>
          <p:cNvSpPr txBox="1"/>
          <p:nvPr/>
        </p:nvSpPr>
        <p:spPr>
          <a:xfrm>
            <a:off x="9300494" y="5681873"/>
            <a:ext cx="169105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8554644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5" name="Arc 134"/>
          <p:cNvSpPr/>
          <p:nvPr/>
        </p:nvSpPr>
        <p:spPr>
          <a:xfrm rot="14978043" flipH="1">
            <a:off x="7026894" y="4485173"/>
            <a:ext cx="1629520" cy="1629520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6" name="Arc 135"/>
          <p:cNvSpPr/>
          <p:nvPr/>
        </p:nvSpPr>
        <p:spPr>
          <a:xfrm rot="6621957" flipH="1" flipV="1">
            <a:off x="7720059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7" name="Text Placeholder 32"/>
          <p:cNvSpPr txBox="1"/>
          <p:nvPr/>
        </p:nvSpPr>
        <p:spPr>
          <a:xfrm flipH="1">
            <a:off x="1918543" y="2192917"/>
            <a:ext cx="159156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 flipH="1">
            <a:off x="3702140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9" name="Text Placeholder 32"/>
          <p:cNvSpPr txBox="1"/>
          <p:nvPr/>
        </p:nvSpPr>
        <p:spPr>
          <a:xfrm flipH="1">
            <a:off x="1892870" y="5681874"/>
            <a:ext cx="159156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 flipH="1">
            <a:off x="3676467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1" name="Arc 140"/>
          <p:cNvSpPr/>
          <p:nvPr/>
        </p:nvSpPr>
        <p:spPr>
          <a:xfrm rot="6621957">
            <a:off x="4080586" y="4201280"/>
            <a:ext cx="1863046" cy="1863046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3435355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/>
      <p:bldP spid="132" grpId="0" animBg="1"/>
      <p:bldP spid="133" grpId="0"/>
      <p:bldP spid="134" grpId="0" animBg="1"/>
      <p:bldP spid="135" grpId="0" animBg="1"/>
      <p:bldP spid="136" grpId="0" animBg="1"/>
      <p:bldP spid="137" grpId="0"/>
      <p:bldP spid="138" grpId="0" animBg="1"/>
      <p:bldP spid="139" grpId="0"/>
      <p:bldP spid="140" grpId="0" animBg="1"/>
      <p:bldP spid="141" grpId="0" animBg="1"/>
      <p:bldP spid="1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实验难点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案例分析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问题评估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研究成果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rgbClr val="92D050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604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18046" y="2039519"/>
              <a:ext cx="960935" cy="8153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5196" y="1670330"/>
              <a:ext cx="917615" cy="8153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6709" y="2940341"/>
              <a:ext cx="631434" cy="5435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80" y="3501194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6079" y="1314546"/>
              <a:ext cx="639311" cy="543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1" cy="1451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sp>
        <p:nvSpPr>
          <p:cNvPr id="19" name="文本占位符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  <a:effectLst>
            <a:outerShdw blurRad="1905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92D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75684" y="2478964"/>
              <a:ext cx="241931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55980" y="3381429"/>
              <a:ext cx="281339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53410" y="4283895"/>
              <a:ext cx="286479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54266" y="5186362"/>
              <a:ext cx="284767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3646" y="3340555"/>
            <a:ext cx="470000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19752" y="3340555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34447" y="4849926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23669" y="4849926"/>
            <a:ext cx="465192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55%</a:t>
            </a:r>
            <a:endParaRPr lang="en-GB" sz="1400" b="1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9460"/>
            <a:chOff x="5228512" y="1109269"/>
            <a:chExt cx="2871880" cy="425403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3"/>
            <a:ext cx="2700245" cy="519461"/>
            <a:chOff x="5228512" y="1869180"/>
            <a:chExt cx="2871880" cy="425405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4"/>
            <a:ext cx="2700245" cy="519461"/>
            <a:chOff x="5228512" y="2629091"/>
            <a:chExt cx="2871880" cy="425405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38"/>
            <a:ext cx="2700245" cy="519461"/>
            <a:chOff x="5228512" y="3299800"/>
            <a:chExt cx="2871880" cy="425405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59"/>
            <a:ext cx="2700245" cy="519462"/>
            <a:chOff x="5228512" y="4059711"/>
            <a:chExt cx="2871880" cy="425406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265012" y="1744219"/>
            <a:ext cx="10328729" cy="149105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accent1"/>
            </a:solidFill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3276" y="2015934"/>
            <a:ext cx="94922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1212045" y="169675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矩形 93"/>
          <p:cNvSpPr/>
          <p:nvPr/>
        </p:nvSpPr>
        <p:spPr>
          <a:xfrm rot="10800000">
            <a:off x="11244509" y="287774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198460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0653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019997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435937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4815422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394767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6746839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7202891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6782236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9147008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9603059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0" name="TextBox 23"/>
          <p:cNvSpPr txBox="1"/>
          <p:nvPr/>
        </p:nvSpPr>
        <p:spPr>
          <a:xfrm>
            <a:off x="9182405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 animBg="1"/>
      <p:bldP spid="41" grpId="0" animBg="1"/>
      <p:bldP spid="44" grpId="0" animBg="1"/>
      <p:bldP spid="47" grpId="0"/>
      <p:bldP spid="18" grpId="0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61023" y="3095553"/>
            <a:ext cx="1728093" cy="1421928"/>
          </a:xfrm>
        </p:spPr>
        <p:txBody>
          <a:bodyPr/>
          <a:lstStyle/>
          <a:p>
            <a:r>
              <a:rPr lang="en-US" altLang="zh-CN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zh-CN" altLang="en-US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6573391" y="3700060"/>
            <a:ext cx="2016224" cy="2030131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课题背景</a:t>
            </a:r>
            <a:endParaRPr lang="en-US" altLang="zh-CN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相关研究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研究意义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研究综述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理论基础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44020" y="2642326"/>
            <a:ext cx="348172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4"/>
            <a:ext cx="2382218" cy="706276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20776" y="3827485"/>
            <a:ext cx="394660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5967" y="5012644"/>
            <a:ext cx="404278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2"/>
            <a:ext cx="2382218" cy="706276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3"/>
            <a:ext cx="2382218" cy="706276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762" y="34590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52450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720069" cy="291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52450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843501" cy="291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19"/>
          <p:cNvGrpSpPr/>
          <p:nvPr/>
        </p:nvGrpSpPr>
        <p:grpSpPr bwMode="auto">
          <a:xfrm>
            <a:off x="8826888" y="4152008"/>
            <a:ext cx="3121455" cy="1809450"/>
            <a:chOff x="1160463" y="2509323"/>
            <a:chExt cx="5937970" cy="1286576"/>
          </a:xfrm>
        </p:grpSpPr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160463" y="2509323"/>
              <a:ext cx="3195775" cy="19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</a:p>
          </p:txBody>
        </p:sp>
        <p:sp>
          <p:nvSpPr>
            <p:cNvPr id="61" name="矩形 18"/>
            <p:cNvSpPr>
              <a:spLocks noChangeArrowheads="1"/>
            </p:cNvSpPr>
            <p:nvPr/>
          </p:nvSpPr>
          <p:spPr bwMode="auto">
            <a:xfrm>
              <a:off x="1160463" y="2859542"/>
              <a:ext cx="5937970" cy="936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1" name="Freeform 14"/>
          <p:cNvSpPr/>
          <p:nvPr/>
        </p:nvSpPr>
        <p:spPr bwMode="auto">
          <a:xfrm>
            <a:off x="6331304" y="3499910"/>
            <a:ext cx="2175759" cy="2719699"/>
          </a:xfrm>
          <a:custGeom>
            <a:avLst/>
            <a:gdLst>
              <a:gd name="T0" fmla="*/ 716 w 716"/>
              <a:gd name="T1" fmla="*/ 895 h 895"/>
              <a:gd name="T2" fmla="*/ 0 w 716"/>
              <a:gd name="T3" fmla="*/ 895 h 895"/>
              <a:gd name="T4" fmla="*/ 357 w 716"/>
              <a:gd name="T5" fmla="*/ 0 h 895"/>
              <a:gd name="T6" fmla="*/ 716 w 716"/>
              <a:gd name="T7" fmla="*/ 895 h 895"/>
              <a:gd name="T8" fmla="*/ 716 w 716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895">
                <a:moveTo>
                  <a:pt x="716" y="895"/>
                </a:moveTo>
                <a:lnTo>
                  <a:pt x="0" y="895"/>
                </a:lnTo>
                <a:lnTo>
                  <a:pt x="357" y="0"/>
                </a:lnTo>
                <a:lnTo>
                  <a:pt x="716" y="895"/>
                </a:lnTo>
                <a:lnTo>
                  <a:pt x="716" y="8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6331303" y="3499910"/>
            <a:ext cx="1084843" cy="2719699"/>
          </a:xfrm>
          <a:custGeom>
            <a:avLst/>
            <a:gdLst>
              <a:gd name="T0" fmla="*/ 357 w 357"/>
              <a:gd name="T1" fmla="*/ 895 h 895"/>
              <a:gd name="T2" fmla="*/ 0 w 357"/>
              <a:gd name="T3" fmla="*/ 895 h 895"/>
              <a:gd name="T4" fmla="*/ 357 w 357"/>
              <a:gd name="T5" fmla="*/ 0 h 895"/>
              <a:gd name="T6" fmla="*/ 357 w 357"/>
              <a:gd name="T7" fmla="*/ 895 h 895"/>
              <a:gd name="T8" fmla="*/ 357 w 357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895">
                <a:moveTo>
                  <a:pt x="357" y="895"/>
                </a:moveTo>
                <a:lnTo>
                  <a:pt x="0" y="895"/>
                </a:lnTo>
                <a:lnTo>
                  <a:pt x="357" y="0"/>
                </a:lnTo>
                <a:lnTo>
                  <a:pt x="357" y="895"/>
                </a:lnTo>
                <a:lnTo>
                  <a:pt x="357" y="895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6331304" y="5271515"/>
            <a:ext cx="2175759" cy="948097"/>
          </a:xfrm>
          <a:custGeom>
            <a:avLst/>
            <a:gdLst>
              <a:gd name="T0" fmla="*/ 716 w 716"/>
              <a:gd name="T1" fmla="*/ 312 h 312"/>
              <a:gd name="T2" fmla="*/ 0 w 716"/>
              <a:gd name="T3" fmla="*/ 312 h 312"/>
              <a:gd name="T4" fmla="*/ 357 w 716"/>
              <a:gd name="T5" fmla="*/ 0 h 312"/>
              <a:gd name="T6" fmla="*/ 716 w 716"/>
              <a:gd name="T7" fmla="*/ 312 h 312"/>
              <a:gd name="T8" fmla="*/ 716 w 716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312">
                <a:moveTo>
                  <a:pt x="716" y="312"/>
                </a:moveTo>
                <a:lnTo>
                  <a:pt x="0" y="312"/>
                </a:lnTo>
                <a:lnTo>
                  <a:pt x="357" y="0"/>
                </a:lnTo>
                <a:lnTo>
                  <a:pt x="716" y="312"/>
                </a:lnTo>
                <a:lnTo>
                  <a:pt x="716" y="31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4602246" y="2703752"/>
            <a:ext cx="2172721" cy="3515857"/>
          </a:xfrm>
          <a:custGeom>
            <a:avLst/>
            <a:gdLst>
              <a:gd name="T0" fmla="*/ 715 w 715"/>
              <a:gd name="T1" fmla="*/ 1157 h 1157"/>
              <a:gd name="T2" fmla="*/ 0 w 715"/>
              <a:gd name="T3" fmla="*/ 1157 h 1157"/>
              <a:gd name="T4" fmla="*/ 359 w 715"/>
              <a:gd name="T5" fmla="*/ 0 h 1157"/>
              <a:gd name="T6" fmla="*/ 715 w 715"/>
              <a:gd name="T7" fmla="*/ 1157 h 1157"/>
              <a:gd name="T8" fmla="*/ 715 w 715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1157">
                <a:moveTo>
                  <a:pt x="715" y="1157"/>
                </a:moveTo>
                <a:lnTo>
                  <a:pt x="0" y="1157"/>
                </a:lnTo>
                <a:lnTo>
                  <a:pt x="359" y="0"/>
                </a:lnTo>
                <a:lnTo>
                  <a:pt x="715" y="1157"/>
                </a:lnTo>
                <a:lnTo>
                  <a:pt x="715" y="11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4602245" y="2703752"/>
            <a:ext cx="1090920" cy="3515857"/>
          </a:xfrm>
          <a:custGeom>
            <a:avLst/>
            <a:gdLst>
              <a:gd name="T0" fmla="*/ 359 w 359"/>
              <a:gd name="T1" fmla="*/ 1157 h 1157"/>
              <a:gd name="T2" fmla="*/ 0 w 359"/>
              <a:gd name="T3" fmla="*/ 1157 h 1157"/>
              <a:gd name="T4" fmla="*/ 359 w 359"/>
              <a:gd name="T5" fmla="*/ 0 h 1157"/>
              <a:gd name="T6" fmla="*/ 359 w 359"/>
              <a:gd name="T7" fmla="*/ 1157 h 1157"/>
              <a:gd name="T8" fmla="*/ 359 w 359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157">
                <a:moveTo>
                  <a:pt x="359" y="1157"/>
                </a:moveTo>
                <a:lnTo>
                  <a:pt x="0" y="1157"/>
                </a:lnTo>
                <a:lnTo>
                  <a:pt x="359" y="0"/>
                </a:lnTo>
                <a:lnTo>
                  <a:pt x="359" y="1157"/>
                </a:lnTo>
                <a:lnTo>
                  <a:pt x="359" y="115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602246" y="5001063"/>
            <a:ext cx="2172721" cy="1218546"/>
          </a:xfrm>
          <a:custGeom>
            <a:avLst/>
            <a:gdLst>
              <a:gd name="T0" fmla="*/ 715 w 715"/>
              <a:gd name="T1" fmla="*/ 401 h 401"/>
              <a:gd name="T2" fmla="*/ 0 w 715"/>
              <a:gd name="T3" fmla="*/ 401 h 401"/>
              <a:gd name="T4" fmla="*/ 359 w 715"/>
              <a:gd name="T5" fmla="*/ 0 h 401"/>
              <a:gd name="T6" fmla="*/ 715 w 715"/>
              <a:gd name="T7" fmla="*/ 401 h 401"/>
              <a:gd name="T8" fmla="*/ 715 w 71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401">
                <a:moveTo>
                  <a:pt x="715" y="401"/>
                </a:moveTo>
                <a:lnTo>
                  <a:pt x="0" y="401"/>
                </a:lnTo>
                <a:lnTo>
                  <a:pt x="359" y="0"/>
                </a:lnTo>
                <a:lnTo>
                  <a:pt x="715" y="401"/>
                </a:lnTo>
                <a:lnTo>
                  <a:pt x="715" y="4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879262" y="3047135"/>
            <a:ext cx="2166644" cy="3172476"/>
          </a:xfrm>
          <a:custGeom>
            <a:avLst/>
            <a:gdLst>
              <a:gd name="T0" fmla="*/ 713 w 713"/>
              <a:gd name="T1" fmla="*/ 1044 h 1044"/>
              <a:gd name="T2" fmla="*/ 0 w 713"/>
              <a:gd name="T3" fmla="*/ 1044 h 1044"/>
              <a:gd name="T4" fmla="*/ 356 w 713"/>
              <a:gd name="T5" fmla="*/ 0 h 1044"/>
              <a:gd name="T6" fmla="*/ 713 w 713"/>
              <a:gd name="T7" fmla="*/ 1044 h 1044"/>
              <a:gd name="T8" fmla="*/ 713 w 713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1044">
                <a:moveTo>
                  <a:pt x="713" y="1044"/>
                </a:moveTo>
                <a:lnTo>
                  <a:pt x="0" y="1044"/>
                </a:lnTo>
                <a:lnTo>
                  <a:pt x="356" y="0"/>
                </a:lnTo>
                <a:lnTo>
                  <a:pt x="713" y="1044"/>
                </a:lnTo>
                <a:lnTo>
                  <a:pt x="713" y="10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879261" y="3047135"/>
            <a:ext cx="1081803" cy="3172476"/>
          </a:xfrm>
          <a:custGeom>
            <a:avLst/>
            <a:gdLst>
              <a:gd name="T0" fmla="*/ 356 w 356"/>
              <a:gd name="T1" fmla="*/ 1044 h 1044"/>
              <a:gd name="T2" fmla="*/ 0 w 356"/>
              <a:gd name="T3" fmla="*/ 1044 h 1044"/>
              <a:gd name="T4" fmla="*/ 356 w 356"/>
              <a:gd name="T5" fmla="*/ 0 h 1044"/>
              <a:gd name="T6" fmla="*/ 356 w 356"/>
              <a:gd name="T7" fmla="*/ 1044 h 1044"/>
              <a:gd name="T8" fmla="*/ 356 w 356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044">
                <a:moveTo>
                  <a:pt x="356" y="1044"/>
                </a:moveTo>
                <a:lnTo>
                  <a:pt x="0" y="1044"/>
                </a:lnTo>
                <a:lnTo>
                  <a:pt x="356" y="0"/>
                </a:lnTo>
                <a:lnTo>
                  <a:pt x="356" y="1044"/>
                </a:lnTo>
                <a:lnTo>
                  <a:pt x="356" y="10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879262" y="5122613"/>
            <a:ext cx="2166644" cy="1096996"/>
          </a:xfrm>
          <a:custGeom>
            <a:avLst/>
            <a:gdLst>
              <a:gd name="T0" fmla="*/ 713 w 713"/>
              <a:gd name="T1" fmla="*/ 361 h 361"/>
              <a:gd name="T2" fmla="*/ 0 w 713"/>
              <a:gd name="T3" fmla="*/ 361 h 361"/>
              <a:gd name="T4" fmla="*/ 356 w 713"/>
              <a:gd name="T5" fmla="*/ 0 h 361"/>
              <a:gd name="T6" fmla="*/ 713 w 713"/>
              <a:gd name="T7" fmla="*/ 361 h 361"/>
              <a:gd name="T8" fmla="*/ 713 w 713"/>
              <a:gd name="T9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61">
                <a:moveTo>
                  <a:pt x="713" y="361"/>
                </a:moveTo>
                <a:lnTo>
                  <a:pt x="0" y="361"/>
                </a:lnTo>
                <a:lnTo>
                  <a:pt x="356" y="0"/>
                </a:lnTo>
                <a:lnTo>
                  <a:pt x="713" y="361"/>
                </a:lnTo>
                <a:lnTo>
                  <a:pt x="713" y="3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141085" y="4016500"/>
            <a:ext cx="2175759" cy="2203109"/>
          </a:xfrm>
          <a:custGeom>
            <a:avLst/>
            <a:gdLst>
              <a:gd name="T0" fmla="*/ 716 w 716"/>
              <a:gd name="T1" fmla="*/ 725 h 725"/>
              <a:gd name="T2" fmla="*/ 0 w 716"/>
              <a:gd name="T3" fmla="*/ 725 h 725"/>
              <a:gd name="T4" fmla="*/ 359 w 716"/>
              <a:gd name="T5" fmla="*/ 0 h 725"/>
              <a:gd name="T6" fmla="*/ 716 w 716"/>
              <a:gd name="T7" fmla="*/ 725 h 725"/>
              <a:gd name="T8" fmla="*/ 716 w 716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725">
                <a:moveTo>
                  <a:pt x="716" y="725"/>
                </a:moveTo>
                <a:lnTo>
                  <a:pt x="0" y="725"/>
                </a:lnTo>
                <a:lnTo>
                  <a:pt x="359" y="0"/>
                </a:lnTo>
                <a:lnTo>
                  <a:pt x="716" y="725"/>
                </a:lnTo>
                <a:lnTo>
                  <a:pt x="716" y="72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141084" y="4016500"/>
            <a:ext cx="1090920" cy="2203109"/>
          </a:xfrm>
          <a:custGeom>
            <a:avLst/>
            <a:gdLst>
              <a:gd name="T0" fmla="*/ 359 w 359"/>
              <a:gd name="T1" fmla="*/ 725 h 725"/>
              <a:gd name="T2" fmla="*/ 0 w 359"/>
              <a:gd name="T3" fmla="*/ 725 h 725"/>
              <a:gd name="T4" fmla="*/ 359 w 359"/>
              <a:gd name="T5" fmla="*/ 0 h 725"/>
              <a:gd name="T6" fmla="*/ 359 w 359"/>
              <a:gd name="T7" fmla="*/ 725 h 725"/>
              <a:gd name="T8" fmla="*/ 359 w 359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725">
                <a:moveTo>
                  <a:pt x="359" y="725"/>
                </a:moveTo>
                <a:lnTo>
                  <a:pt x="0" y="725"/>
                </a:lnTo>
                <a:lnTo>
                  <a:pt x="359" y="0"/>
                </a:lnTo>
                <a:lnTo>
                  <a:pt x="359" y="725"/>
                </a:lnTo>
                <a:lnTo>
                  <a:pt x="359" y="7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141085" y="5459917"/>
            <a:ext cx="2175759" cy="759692"/>
          </a:xfrm>
          <a:custGeom>
            <a:avLst/>
            <a:gdLst>
              <a:gd name="T0" fmla="*/ 716 w 716"/>
              <a:gd name="T1" fmla="*/ 250 h 250"/>
              <a:gd name="T2" fmla="*/ 0 w 716"/>
              <a:gd name="T3" fmla="*/ 250 h 250"/>
              <a:gd name="T4" fmla="*/ 359 w 716"/>
              <a:gd name="T5" fmla="*/ 0 h 250"/>
              <a:gd name="T6" fmla="*/ 716 w 716"/>
              <a:gd name="T7" fmla="*/ 250 h 250"/>
              <a:gd name="T8" fmla="*/ 716 w 716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250">
                <a:moveTo>
                  <a:pt x="716" y="250"/>
                </a:moveTo>
                <a:lnTo>
                  <a:pt x="0" y="250"/>
                </a:lnTo>
                <a:lnTo>
                  <a:pt x="359" y="0"/>
                </a:lnTo>
                <a:lnTo>
                  <a:pt x="716" y="250"/>
                </a:lnTo>
                <a:lnTo>
                  <a:pt x="716" y="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38246" y="3572844"/>
            <a:ext cx="1502188" cy="422388"/>
            <a:chOff x="960626" y="2437608"/>
            <a:chExt cx="1068281" cy="300381"/>
          </a:xfrm>
        </p:grpSpPr>
        <p:sp>
          <p:nvSpPr>
            <p:cNvPr id="2058" name="Freeform 39"/>
            <p:cNvSpPr/>
            <p:nvPr/>
          </p:nvSpPr>
          <p:spPr bwMode="auto">
            <a:xfrm>
              <a:off x="960626" y="2437608"/>
              <a:ext cx="1068281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7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7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9" name="Freeform 40"/>
            <p:cNvSpPr/>
            <p:nvPr/>
          </p:nvSpPr>
          <p:spPr bwMode="auto">
            <a:xfrm>
              <a:off x="1001129" y="2476507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29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29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2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62" name="TextBox 2061"/>
            <p:cNvSpPr txBox="1"/>
            <p:nvPr/>
          </p:nvSpPr>
          <p:spPr>
            <a:xfrm>
              <a:off x="1141831" y="2460759"/>
              <a:ext cx="705873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68426" y="2588282"/>
            <a:ext cx="1512869" cy="422388"/>
            <a:chOff x="2191044" y="1737437"/>
            <a:chExt cx="1075877" cy="300381"/>
          </a:xfrm>
        </p:grpSpPr>
        <p:sp>
          <p:nvSpPr>
            <p:cNvPr id="2055" name="Freeform 36"/>
            <p:cNvSpPr/>
            <p:nvPr/>
          </p:nvSpPr>
          <p:spPr bwMode="auto">
            <a:xfrm>
              <a:off x="2191044" y="1737437"/>
              <a:ext cx="1075877" cy="300381"/>
            </a:xfrm>
            <a:custGeom>
              <a:avLst/>
              <a:gdLst>
                <a:gd name="T0" fmla="*/ 21 w 180"/>
                <a:gd name="T1" fmla="*/ 0 h 59"/>
                <a:gd name="T2" fmla="*/ 159 w 180"/>
                <a:gd name="T3" fmla="*/ 0 h 59"/>
                <a:gd name="T4" fmla="*/ 180 w 180"/>
                <a:gd name="T5" fmla="*/ 22 h 59"/>
                <a:gd name="T6" fmla="*/ 180 w 180"/>
                <a:gd name="T7" fmla="*/ 38 h 59"/>
                <a:gd name="T8" fmla="*/ 159 w 180"/>
                <a:gd name="T9" fmla="*/ 59 h 59"/>
                <a:gd name="T10" fmla="*/ 21 w 180"/>
                <a:gd name="T11" fmla="*/ 59 h 59"/>
                <a:gd name="T12" fmla="*/ 0 w 180"/>
                <a:gd name="T13" fmla="*/ 38 h 59"/>
                <a:gd name="T14" fmla="*/ 0 w 180"/>
                <a:gd name="T15" fmla="*/ 22 h 59"/>
                <a:gd name="T16" fmla="*/ 21 w 18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59">
                  <a:moveTo>
                    <a:pt x="2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70" y="0"/>
                    <a:pt x="180" y="10"/>
                    <a:pt x="180" y="22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50"/>
                    <a:pt x="170" y="59"/>
                    <a:pt x="159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0" y="59"/>
                    <a:pt x="0" y="50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6" name="Freeform 37"/>
            <p:cNvSpPr/>
            <p:nvPr/>
          </p:nvSpPr>
          <p:spPr bwMode="auto">
            <a:xfrm>
              <a:off x="2239142" y="1778497"/>
              <a:ext cx="979681" cy="224746"/>
            </a:xfrm>
            <a:custGeom>
              <a:avLst/>
              <a:gdLst>
                <a:gd name="T0" fmla="*/ 13 w 164"/>
                <a:gd name="T1" fmla="*/ 0 h 44"/>
                <a:gd name="T2" fmla="*/ 151 w 164"/>
                <a:gd name="T3" fmla="*/ 0 h 44"/>
                <a:gd name="T4" fmla="*/ 164 w 164"/>
                <a:gd name="T5" fmla="*/ 14 h 44"/>
                <a:gd name="T6" fmla="*/ 164 w 164"/>
                <a:gd name="T7" fmla="*/ 30 h 44"/>
                <a:gd name="T8" fmla="*/ 151 w 164"/>
                <a:gd name="T9" fmla="*/ 44 h 44"/>
                <a:gd name="T10" fmla="*/ 13 w 164"/>
                <a:gd name="T11" fmla="*/ 44 h 44"/>
                <a:gd name="T12" fmla="*/ 0 w 164"/>
                <a:gd name="T13" fmla="*/ 30 h 44"/>
                <a:gd name="T14" fmla="*/ 0 w 164"/>
                <a:gd name="T15" fmla="*/ 14 h 44"/>
                <a:gd name="T16" fmla="*/ 13 w 16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44">
                  <a:moveTo>
                    <a:pt x="1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6"/>
                    <a:pt x="164" y="14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7"/>
                    <a:pt x="158" y="44"/>
                    <a:pt x="15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7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6047" y="1759618"/>
              <a:ext cx="705873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97070" y="2257057"/>
            <a:ext cx="1505750" cy="416310"/>
            <a:chOff x="3420369" y="1501886"/>
            <a:chExt cx="1070814" cy="296059"/>
          </a:xfrm>
        </p:grpSpPr>
        <p:sp>
          <p:nvSpPr>
            <p:cNvPr id="31" name="Freeform 30"/>
            <p:cNvSpPr/>
            <p:nvPr/>
          </p:nvSpPr>
          <p:spPr bwMode="auto">
            <a:xfrm>
              <a:off x="3420369" y="1501886"/>
              <a:ext cx="1070814" cy="296059"/>
            </a:xfrm>
            <a:custGeom>
              <a:avLst/>
              <a:gdLst>
                <a:gd name="T0" fmla="*/ 21 w 179"/>
                <a:gd name="T1" fmla="*/ 0 h 58"/>
                <a:gd name="T2" fmla="*/ 158 w 179"/>
                <a:gd name="T3" fmla="*/ 0 h 58"/>
                <a:gd name="T4" fmla="*/ 179 w 179"/>
                <a:gd name="T5" fmla="*/ 21 h 58"/>
                <a:gd name="T6" fmla="*/ 179 w 179"/>
                <a:gd name="T7" fmla="*/ 37 h 58"/>
                <a:gd name="T8" fmla="*/ 158 w 179"/>
                <a:gd name="T9" fmla="*/ 58 h 58"/>
                <a:gd name="T10" fmla="*/ 21 w 179"/>
                <a:gd name="T11" fmla="*/ 58 h 58"/>
                <a:gd name="T12" fmla="*/ 0 w 179"/>
                <a:gd name="T13" fmla="*/ 37 h 58"/>
                <a:gd name="T14" fmla="*/ 0 w 179"/>
                <a:gd name="T15" fmla="*/ 21 h 58"/>
                <a:gd name="T16" fmla="*/ 21 w 179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8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9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8"/>
                    <a:pt x="158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9" y="58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48" name="Freeform 31"/>
            <p:cNvSpPr/>
            <p:nvPr/>
          </p:nvSpPr>
          <p:spPr bwMode="auto">
            <a:xfrm>
              <a:off x="3463404" y="1538623"/>
              <a:ext cx="984744" cy="224746"/>
            </a:xfrm>
            <a:custGeom>
              <a:avLst/>
              <a:gdLst>
                <a:gd name="T0" fmla="*/ 14 w 165"/>
                <a:gd name="T1" fmla="*/ 0 h 44"/>
                <a:gd name="T2" fmla="*/ 151 w 165"/>
                <a:gd name="T3" fmla="*/ 0 h 44"/>
                <a:gd name="T4" fmla="*/ 165 w 165"/>
                <a:gd name="T5" fmla="*/ 14 h 44"/>
                <a:gd name="T6" fmla="*/ 165 w 165"/>
                <a:gd name="T7" fmla="*/ 30 h 44"/>
                <a:gd name="T8" fmla="*/ 151 w 165"/>
                <a:gd name="T9" fmla="*/ 44 h 44"/>
                <a:gd name="T10" fmla="*/ 14 w 165"/>
                <a:gd name="T11" fmla="*/ 44 h 44"/>
                <a:gd name="T12" fmla="*/ 0 w 165"/>
                <a:gd name="T13" fmla="*/ 30 h 44"/>
                <a:gd name="T14" fmla="*/ 0 w 165"/>
                <a:gd name="T15" fmla="*/ 14 h 44"/>
                <a:gd name="T16" fmla="*/ 14 w 16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4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4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8"/>
                    <a:pt x="159" y="44"/>
                    <a:pt x="151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4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2840" y="1522948"/>
              <a:ext cx="705872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27504" y="3056251"/>
            <a:ext cx="1505750" cy="422388"/>
            <a:chOff x="4650967" y="2070233"/>
            <a:chExt cx="1070814" cy="300381"/>
          </a:xfrm>
        </p:grpSpPr>
        <p:sp>
          <p:nvSpPr>
            <p:cNvPr id="2052" name="Freeform 33"/>
            <p:cNvSpPr/>
            <p:nvPr/>
          </p:nvSpPr>
          <p:spPr bwMode="auto">
            <a:xfrm>
              <a:off x="4650967" y="2070233"/>
              <a:ext cx="1070814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8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8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3" name="Freeform 34"/>
            <p:cNvSpPr/>
            <p:nvPr/>
          </p:nvSpPr>
          <p:spPr bwMode="auto">
            <a:xfrm>
              <a:off x="4692737" y="2109132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30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30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33438" y="2101575"/>
              <a:ext cx="705872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067" name="TextBox 2066"/>
          <p:cNvSpPr txBox="1"/>
          <p:nvPr/>
        </p:nvSpPr>
        <p:spPr>
          <a:xfrm>
            <a:off x="1982381" y="5608693"/>
            <a:ext cx="545341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54%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53935" y="5608693"/>
            <a:ext cx="543739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78%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62396" y="5608693"/>
            <a:ext cx="548548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85%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51476" y="5608693"/>
            <a:ext cx="540533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67%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50513" y="2252821"/>
            <a:ext cx="6757725" cy="3800806"/>
            <a:chOff x="2891986" y="2136053"/>
            <a:chExt cx="6408028" cy="360412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7" name="Rectangle 231"/>
            <p:cNvSpPr>
              <a:spLocks noChangeArrowheads="1"/>
            </p:cNvSpPr>
            <p:nvPr/>
          </p:nvSpPr>
          <p:spPr bwMode="auto">
            <a:xfrm>
              <a:off x="7474653" y="2136053"/>
              <a:ext cx="1620153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Freeform 232"/>
            <p:cNvSpPr/>
            <p:nvPr/>
          </p:nvSpPr>
          <p:spPr bwMode="auto">
            <a:xfrm>
              <a:off x="6885018" y="2136053"/>
              <a:ext cx="589635" cy="981232"/>
            </a:xfrm>
            <a:custGeom>
              <a:avLst/>
              <a:gdLst>
                <a:gd name="T0" fmla="*/ 658 w 658"/>
                <a:gd name="T1" fmla="*/ 0 h 1095"/>
                <a:gd name="T2" fmla="*/ 0 w 658"/>
                <a:gd name="T3" fmla="*/ 1015 h 1095"/>
                <a:gd name="T4" fmla="*/ 85 w 658"/>
                <a:gd name="T5" fmla="*/ 1095 h 1095"/>
                <a:gd name="T6" fmla="*/ 658 w 658"/>
                <a:gd name="T7" fmla="*/ 821 h 1095"/>
                <a:gd name="T8" fmla="*/ 658 w 658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1095">
                  <a:moveTo>
                    <a:pt x="658" y="0"/>
                  </a:moveTo>
                  <a:lnTo>
                    <a:pt x="0" y="1015"/>
                  </a:lnTo>
                  <a:lnTo>
                    <a:pt x="85" y="1095"/>
                  </a:lnTo>
                  <a:lnTo>
                    <a:pt x="658" y="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Rectangle 233"/>
            <p:cNvSpPr>
              <a:spLocks noChangeArrowheads="1"/>
            </p:cNvSpPr>
            <p:nvPr/>
          </p:nvSpPr>
          <p:spPr bwMode="auto">
            <a:xfrm>
              <a:off x="3112427" y="2136053"/>
              <a:ext cx="1622841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Freeform 234"/>
            <p:cNvSpPr/>
            <p:nvPr/>
          </p:nvSpPr>
          <p:spPr bwMode="auto">
            <a:xfrm>
              <a:off x="4735268" y="2136053"/>
              <a:ext cx="588739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Rectangle 235"/>
            <p:cNvSpPr>
              <a:spLocks noChangeArrowheads="1"/>
            </p:cNvSpPr>
            <p:nvPr/>
          </p:nvSpPr>
          <p:spPr bwMode="auto">
            <a:xfrm>
              <a:off x="7461212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Freeform 236"/>
            <p:cNvSpPr/>
            <p:nvPr/>
          </p:nvSpPr>
          <p:spPr bwMode="auto">
            <a:xfrm>
              <a:off x="6874265" y="4758944"/>
              <a:ext cx="586947" cy="981232"/>
            </a:xfrm>
            <a:custGeom>
              <a:avLst/>
              <a:gdLst>
                <a:gd name="T0" fmla="*/ 655 w 655"/>
                <a:gd name="T1" fmla="*/ 1095 h 1095"/>
                <a:gd name="T2" fmla="*/ 0 w 655"/>
                <a:gd name="T3" fmla="*/ 83 h 1095"/>
                <a:gd name="T4" fmla="*/ 83 w 655"/>
                <a:gd name="T5" fmla="*/ 0 h 1095"/>
                <a:gd name="T6" fmla="*/ 655 w 655"/>
                <a:gd name="T7" fmla="*/ 275 h 1095"/>
                <a:gd name="T8" fmla="*/ 655 w 655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1095">
                  <a:moveTo>
                    <a:pt x="655" y="1095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655" y="275"/>
                  </a:lnTo>
                  <a:lnTo>
                    <a:pt x="655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3101674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238"/>
            <p:cNvSpPr/>
            <p:nvPr/>
          </p:nvSpPr>
          <p:spPr bwMode="auto">
            <a:xfrm>
              <a:off x="4724515" y="4758944"/>
              <a:ext cx="588739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245"/>
            <p:cNvSpPr/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246"/>
            <p:cNvSpPr/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>
              <a:off x="7677173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Freeform 248"/>
            <p:cNvSpPr/>
            <p:nvPr/>
          </p:nvSpPr>
          <p:spPr bwMode="auto">
            <a:xfrm>
              <a:off x="7285576" y="3538453"/>
              <a:ext cx="391597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249"/>
            <p:cNvSpPr>
              <a:spLocks noChangeArrowheads="1"/>
            </p:cNvSpPr>
            <p:nvPr/>
          </p:nvSpPr>
          <p:spPr bwMode="auto">
            <a:xfrm>
              <a:off x="2891986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Freeform 250"/>
            <p:cNvSpPr/>
            <p:nvPr/>
          </p:nvSpPr>
          <p:spPr bwMode="auto">
            <a:xfrm>
              <a:off x="4514827" y="3538453"/>
              <a:ext cx="393389" cy="733908"/>
            </a:xfrm>
            <a:custGeom>
              <a:avLst/>
              <a:gdLst>
                <a:gd name="T0" fmla="*/ 0 w 439"/>
                <a:gd name="T1" fmla="*/ 0 h 819"/>
                <a:gd name="T2" fmla="*/ 439 w 439"/>
                <a:gd name="T3" fmla="*/ 355 h 819"/>
                <a:gd name="T4" fmla="*/ 439 w 439"/>
                <a:gd name="T5" fmla="*/ 511 h 819"/>
                <a:gd name="T6" fmla="*/ 0 w 439"/>
                <a:gd name="T7" fmla="*/ 819 h 819"/>
                <a:gd name="T8" fmla="*/ 0 w 439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819">
                  <a:moveTo>
                    <a:pt x="0" y="0"/>
                  </a:moveTo>
                  <a:lnTo>
                    <a:pt x="439" y="355"/>
                  </a:lnTo>
                  <a:lnTo>
                    <a:pt x="439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565530" y="3640200"/>
              <a:ext cx="1117100" cy="558549"/>
              <a:chOff x="7938232" y="3636521"/>
              <a:chExt cx="1635545" cy="817771"/>
            </a:xfrm>
            <a:solidFill>
              <a:schemeClr val="bg2"/>
            </a:solidFill>
          </p:grpSpPr>
          <p:sp>
            <p:nvSpPr>
              <p:cNvPr id="50" name="Freeform 226"/>
              <p:cNvSpPr/>
              <p:nvPr/>
            </p:nvSpPr>
            <p:spPr bwMode="auto">
              <a:xfrm>
                <a:off x="7938232" y="3636521"/>
                <a:ext cx="431783" cy="817771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1" name="Freeform 227"/>
              <p:cNvSpPr/>
              <p:nvPr/>
            </p:nvSpPr>
            <p:spPr bwMode="auto">
              <a:xfrm>
                <a:off x="8458336" y="3636521"/>
                <a:ext cx="412157" cy="817771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2" name="Freeform 228"/>
              <p:cNvSpPr>
                <a:spLocks noEditPoints="1"/>
              </p:cNvSpPr>
              <p:nvPr/>
            </p:nvSpPr>
            <p:spPr bwMode="auto">
              <a:xfrm>
                <a:off x="8948999" y="3636521"/>
                <a:ext cx="624778" cy="817771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624531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4531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53499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53499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14926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34692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9759162" y="2338043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759162" y="5363473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67134" y="2338043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67134" y="5363473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5728" y="3850757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13099" y="3850757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287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288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329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70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71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412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411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  <p:sp>
        <p:nvSpPr>
          <p:cNvPr id="35" name="Content Placeholder 2"/>
          <p:cNvSpPr txBox="1"/>
          <p:nvPr/>
        </p:nvSpPr>
        <p:spPr>
          <a:xfrm>
            <a:off x="4287161" y="5349005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zh-CN" altLang="en-US" dirty="0">
              <a:solidFill>
                <a:schemeClr val="accent5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解决方案</a:t>
            </a:r>
            <a:endParaRPr lang="en-US" altLang="zh-CN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方案评估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补救措施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参考文献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感谢语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 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 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92D05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549" y="2263749"/>
            <a:ext cx="709871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050" y="4696396"/>
            <a:ext cx="711545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731" y="2263749"/>
            <a:ext cx="711545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230" y="4696396"/>
            <a:ext cx="709871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838" y="2998733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096" y="2560086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671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956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accent2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chemeClr val="accent3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accent5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chemeClr val="accent2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accent1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chemeClr val="accent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429592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496143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5111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497806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182585" y="4273066"/>
            <a:ext cx="866867" cy="867591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974174" y="4084914"/>
            <a:ext cx="1242848" cy="1243890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rgbClr val="92D050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945837" y="2987638"/>
            <a:ext cx="881245" cy="881983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638776" y="2890540"/>
            <a:ext cx="1323085" cy="1324192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8424869" y="4084935"/>
            <a:ext cx="1242806" cy="1243846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495181" y="2890540"/>
            <a:ext cx="1029504" cy="1030365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3050038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174847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601102" y="381149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8026770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505173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823024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3205349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522886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593633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8258525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811523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0"/>
          <p:cNvSpPr txBox="1"/>
          <p:nvPr/>
        </p:nvSpPr>
        <p:spPr>
          <a:xfrm>
            <a:off x="997898" y="1122497"/>
            <a:ext cx="10788531" cy="871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请您添加文字内容，内容详尽简要清晰足够表达标题，准确无误。添加文字内容，内容详尽简要清晰。请您添加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文字内容，内容详尽简要清晰足够表达标题，准确无误。添加文字内容，内容详尽简要清晰。请您添加文字内容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，内容详尽简要清晰足够表达标题，准确无误。添加文字内容，内容详尽简要清晰。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548911" y="5844480"/>
            <a:ext cx="877203" cy="831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1267146" y="2594892"/>
            <a:ext cx="386384" cy="38638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312991" y="5980522"/>
            <a:ext cx="423342" cy="42334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29351" y="2311773"/>
            <a:ext cx="877315" cy="87731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5400563" y="3081142"/>
            <a:ext cx="386384" cy="3863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430520" y="2645502"/>
            <a:ext cx="952930" cy="9529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12664" y="5844480"/>
            <a:ext cx="309044" cy="30904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36572" y="6288791"/>
            <a:ext cx="404864" cy="40486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6240936" y="6156701"/>
            <a:ext cx="193193" cy="1931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446381" y="4288812"/>
            <a:ext cx="1159543" cy="11595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5872192" y="4592865"/>
            <a:ext cx="564175" cy="5641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540545" y="2470648"/>
            <a:ext cx="193193" cy="1931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76050" y="4288811"/>
            <a:ext cx="4224233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大学时光即将结束，在此，我要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感谢各位老师的教导，和同学们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的陪伴，本文能顺利能顺利完成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，感谢导师的指导！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920185" y="89750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延时符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3134370" y="5859850"/>
            <a:ext cx="1159543" cy="11595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1898024" y="4028690"/>
            <a:ext cx="564175" cy="56417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8748356" y="6003423"/>
            <a:ext cx="402957" cy="381964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1843244" y="6403865"/>
            <a:ext cx="402957" cy="381964"/>
            <a:chOff x="304800" y="673100"/>
            <a:chExt cx="4000500" cy="4000500"/>
          </a:xfrm>
          <a:solidFill>
            <a:srgbClr val="92D05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7 -2.09877E-6 L 0.38872 0.84352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3.82716E-6 L 0.44531 -0.58487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292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8.64198E-7 L 0.31701 -0.56759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2839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-1.48148E-6 L 0.12309 0.575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9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33333E-7 1.85185E-6 L -0.64115 -0.94969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475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5679E-6 L 0.45434 0.4966 " pathEditMode="relative" rAng="0" ptsTypes="AA">
                                      <p:cBhvr>
                                        <p:cTn id="107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7284E-6 L 0.19358 -0.5429 " pathEditMode="relative" rAng="0" ptsTypes="AA">
                                      <p:cBhvr>
                                        <p:cTn id="116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2222E-6 -3.45679E-6 L -0.64115 -0.94969 " pathEditMode="relative" rAng="0" ptsTypes="AA">
                                      <p:cBhvr>
                                        <p:cTn id="133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475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2.34568E-6 L 0.45434 0.4966 " pathEditMode="relative" rAng="0" ptsTypes="AA">
                                      <p:cBhvr>
                                        <p:cTn id="142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-2.83951E-6 L 0.38871 0.84352 " pathEditMode="relative" rAng="0" ptsTypes="AA">
                                      <p:cBhvr>
                                        <p:cTn id="152" dur="1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-2.83951E-6 L 0.38871 0.84352 " pathEditMode="relative" rAng="0" ptsTypes="AA">
                                      <p:cBhvr>
                                        <p:cTn id="162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37" grpId="0" animBg="1"/>
      <p:bldP spid="37" grpId="1" animBg="1"/>
      <p:bldP spid="37" grpId="2" animBg="1"/>
      <p:bldP spid="44" grpId="0" animBg="1"/>
      <p:bldP spid="44" grpId="1" animBg="1"/>
      <p:bldP spid="44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  <p:bldP spid="61" grpId="0"/>
      <p:bldP spid="63" grpId="0"/>
      <p:bldP spid="65" grpId="0" animBg="1"/>
      <p:bldP spid="65" grpId="1" animBg="1"/>
      <p:bldP spid="65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 bwMode="auto">
          <a:xfrm>
            <a:off x="4474164" y="1003022"/>
            <a:ext cx="1102756" cy="1098291"/>
          </a:xfrm>
          <a:prstGeom prst="roundRect">
            <a:avLst/>
          </a:prstGeom>
          <a:solidFill>
            <a:schemeClr val="accent5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1188219" y="2965213"/>
            <a:ext cx="2078271" cy="2078271"/>
          </a:xfrm>
          <a:prstGeom prst="roundRect">
            <a:avLst/>
          </a:pr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3067815" y="3402743"/>
            <a:ext cx="1192048" cy="1194281"/>
          </a:xfrm>
          <a:prstGeom prst="roundRect">
            <a:avLst/>
          </a:pr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266278" y="5148402"/>
            <a:ext cx="1116150" cy="1122847"/>
          </a:xfrm>
          <a:prstGeom prst="roundRect">
            <a:avLst/>
          </a:pr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1509670" y="3259876"/>
            <a:ext cx="861668" cy="868365"/>
          </a:xfrm>
          <a:prstGeom prst="roundRect">
            <a:avLst/>
          </a:prstGeom>
          <a:solidFill>
            <a:schemeClr val="accent1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534155" y="4215300"/>
            <a:ext cx="1837183" cy="183718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453931" y="1212858"/>
            <a:ext cx="2915383" cy="2915383"/>
          </a:xfrm>
          <a:prstGeom prst="ellipse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453931" y="4215300"/>
            <a:ext cx="1419742" cy="1417511"/>
          </a:xfrm>
          <a:prstGeom prst="roundRect">
            <a:avLst/>
          </a:prstGeom>
          <a:solidFill>
            <a:schemeClr val="accent5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3833" y="2670549"/>
            <a:ext cx="6618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b="1" cap="all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微立体创意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毕业答辩模板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41183" y="4291807"/>
            <a:ext cx="625894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适用于商务通用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毕业答辩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项目汇报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课题进度等模板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6840" y="4778469"/>
            <a:ext cx="568863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Business report general summary PPT template  | is suitable for the reporting on activities report | bio | work summary report, etc. | | meeting</a:t>
            </a:r>
            <a:endParaRPr lang="zh-CN" altLang="en-US" sz="1100" cap="all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pic>
        <p:nvPicPr>
          <p:cNvPr id="16" name="Picture 2" descr="F:\0PPT素材\北京大学3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43" y="1275817"/>
            <a:ext cx="2813821" cy="2789463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/>
        </p:spPr>
      </p:pic>
      <p:sp>
        <p:nvSpPr>
          <p:cNvPr id="21" name="圆角矩形 20"/>
          <p:cNvSpPr/>
          <p:nvPr/>
        </p:nvSpPr>
        <p:spPr>
          <a:xfrm>
            <a:off x="6635026" y="3618392"/>
            <a:ext cx="4926564" cy="39404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答辩人：</a:t>
            </a:r>
            <a:r>
              <a:rPr lang="en-US" altLang="zh-CN" sz="2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xxx</a:t>
            </a:r>
            <a:r>
              <a:rPr lang="zh-CN" altLang="en-US" sz="2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     指导老师：</a:t>
            </a:r>
            <a:r>
              <a:rPr lang="en-US" altLang="zh-CN" sz="2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xxx</a:t>
            </a:r>
            <a:endParaRPr lang="zh-CN" altLang="en-US" sz="2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19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699"/>
                            </p:stCondLst>
                            <p:childTnLst>
                              <p:par>
                                <p:cTn id="10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20" grpId="0"/>
      <p:bldP spid="20" grpId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75"/>
          <p:cNvSpPr/>
          <p:nvPr/>
        </p:nvSpPr>
        <p:spPr>
          <a:xfrm>
            <a:off x="7700853" y="2136962"/>
            <a:ext cx="1870117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" name="Shape 1877"/>
          <p:cNvSpPr/>
          <p:nvPr/>
        </p:nvSpPr>
        <p:spPr>
          <a:xfrm>
            <a:off x="5475317" y="2136962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Shape 1879"/>
          <p:cNvSpPr/>
          <p:nvPr/>
        </p:nvSpPr>
        <p:spPr>
          <a:xfrm>
            <a:off x="6518814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" name="Shape 1883"/>
          <p:cNvSpPr/>
          <p:nvPr/>
        </p:nvSpPr>
        <p:spPr>
          <a:xfrm>
            <a:off x="4431820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0" name="Shape 1886"/>
          <p:cNvSpPr/>
          <p:nvPr/>
        </p:nvSpPr>
        <p:spPr>
          <a:xfrm>
            <a:off x="8735721" y="4309898"/>
            <a:ext cx="1870118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1" name="Shape 1887"/>
          <p:cNvSpPr/>
          <p:nvPr/>
        </p:nvSpPr>
        <p:spPr>
          <a:xfrm>
            <a:off x="8745766" y="4054468"/>
            <a:ext cx="1624529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2" name="Shape 1888"/>
          <p:cNvSpPr/>
          <p:nvPr/>
        </p:nvSpPr>
        <p:spPr>
          <a:xfrm>
            <a:off x="2170080" y="3451864"/>
            <a:ext cx="1882870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3" name="Shape 1889"/>
          <p:cNvSpPr/>
          <p:nvPr/>
        </p:nvSpPr>
        <p:spPr>
          <a:xfrm>
            <a:off x="2430276" y="3173135"/>
            <a:ext cx="1624530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5" name="Shape 1891"/>
          <p:cNvSpPr/>
          <p:nvPr/>
        </p:nvSpPr>
        <p:spPr>
          <a:xfrm>
            <a:off x="3373631" y="5184177"/>
            <a:ext cx="1624530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956577" y="2759294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16" name="Shape 1881"/>
          <p:cNvSpPr/>
          <p:nvPr/>
        </p:nvSpPr>
        <p:spPr>
          <a:xfrm>
            <a:off x="5475317" y="4223955"/>
            <a:ext cx="1829190" cy="182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7000074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5956577" y="4846287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30" name="Shape 1883"/>
          <p:cNvSpPr/>
          <p:nvPr/>
        </p:nvSpPr>
        <p:spPr>
          <a:xfrm>
            <a:off x="4430032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4913080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  <p:sp>
        <p:nvSpPr>
          <p:cNvPr id="32" name="Shape 1887"/>
          <p:cNvSpPr/>
          <p:nvPr/>
        </p:nvSpPr>
        <p:spPr>
          <a:xfrm>
            <a:off x="7700853" y="1750715"/>
            <a:ext cx="1624529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19" name="Shape 1888"/>
          <p:cNvSpPr/>
          <p:nvPr/>
        </p:nvSpPr>
        <p:spPr>
          <a:xfrm>
            <a:off x="3115291" y="5488871"/>
            <a:ext cx="1882870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/>
      <p:bldP spid="16" grpId="0" animBg="1"/>
      <p:bldP spid="26" grpId="0"/>
      <p:bldP spid="29" grpId="0"/>
      <p:bldP spid="30" grpId="0" animBg="1"/>
      <p:bldP spid="30" grpId="1" animBg="1"/>
      <p:bldP spid="28" grpId="0"/>
      <p:bldP spid="3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612786" y="1842900"/>
            <a:ext cx="1982980" cy="2403082"/>
            <a:chOff x="9683156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4" name="Freeform 63"/>
            <p:cNvSpPr/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00248" y="2257375"/>
            <a:ext cx="1982980" cy="2403082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7" name="Freeform 66"/>
            <p:cNvSpPr/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9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107946" y="2722488"/>
            <a:ext cx="1982980" cy="2403082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1" name="Freeform 130"/>
            <p:cNvSpPr/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2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941625" y="2653308"/>
            <a:ext cx="401071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626939" y="2188592"/>
            <a:ext cx="465191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337873" y="1803479"/>
            <a:ext cx="470000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8441919" y="3029437"/>
            <a:ext cx="345000" cy="242802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5762833" y="3360269"/>
            <a:ext cx="327095" cy="326485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2867382" y="3825236"/>
            <a:ext cx="414854" cy="420746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3516075" y="6035199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601971" y="5038868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01971" y="5382132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H="1" flipV="1">
            <a:off x="3516075" y="4806379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427976" y="5501301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465801" y="4504971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65801" y="4848234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6427975" y="4272481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9160799" y="5022854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9198625" y="4026524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98625" y="4369788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9160799" y="3794034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 animBg="1"/>
      <p:bldP spid="137" grpId="0" animBg="1"/>
      <p:bldP spid="145" grpId="0"/>
      <p:bldP spid="146" grpId="0"/>
      <p:bldP spid="149" grpId="0"/>
      <p:bldP spid="150" grpId="0"/>
      <p:bldP spid="153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315128" y="2248173"/>
            <a:ext cx="2228493" cy="2735839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81501" y="2188096"/>
            <a:ext cx="2069778" cy="2859731"/>
            <a:chOff x="5330055" y="2173721"/>
            <a:chExt cx="1400918" cy="1935594"/>
          </a:xfrm>
          <a:solidFill>
            <a:schemeClr val="bg1">
              <a:lumMod val="75000"/>
            </a:schemeClr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0</a:t>
              </a: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87726" y="5114703"/>
            <a:ext cx="1095992" cy="1002650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-1" fmla="*/ 0 w 672200"/>
                <a:gd name="connsiteY0-2" fmla="*/ 0 h 630649"/>
                <a:gd name="connsiteX1-3" fmla="*/ 671846 w 672200"/>
                <a:gd name="connsiteY1-4" fmla="*/ 0 h 630649"/>
                <a:gd name="connsiteX2-5" fmla="*/ 672200 w 672200"/>
                <a:gd name="connsiteY2-6" fmla="*/ 32054 h 630649"/>
                <a:gd name="connsiteX3-7" fmla="*/ 657576 w 672200"/>
                <a:gd name="connsiteY3-8" fmla="*/ 470997 h 630649"/>
                <a:gd name="connsiteX4-9" fmla="*/ 493887 w 672200"/>
                <a:gd name="connsiteY4-10" fmla="*/ 626220 h 630649"/>
                <a:gd name="connsiteX5-11" fmla="*/ 200376 w 672200"/>
                <a:gd name="connsiteY5-12" fmla="*/ 629042 h 630649"/>
                <a:gd name="connsiteX6-13" fmla="*/ 31043 w 672200"/>
                <a:gd name="connsiteY6-14" fmla="*/ 487931 h 630649"/>
                <a:gd name="connsiteX7-15" fmla="*/ 231194 w 672200"/>
                <a:gd name="connsiteY7-16" fmla="*/ 129219 h 630649"/>
                <a:gd name="connsiteX8" fmla="*/ 0 w 672200"/>
                <a:gd name="connsiteY8" fmla="*/ 0 h 630649"/>
                <a:gd name="connsiteX0-17" fmla="*/ 46884 w 719084"/>
                <a:gd name="connsiteY0-18" fmla="*/ 0 h 630649"/>
                <a:gd name="connsiteX1-19" fmla="*/ 718730 w 719084"/>
                <a:gd name="connsiteY1-20" fmla="*/ 0 h 630649"/>
                <a:gd name="connsiteX2-21" fmla="*/ 719084 w 719084"/>
                <a:gd name="connsiteY2-22" fmla="*/ 32054 h 630649"/>
                <a:gd name="connsiteX3-23" fmla="*/ 704460 w 719084"/>
                <a:gd name="connsiteY3-24" fmla="*/ 470997 h 630649"/>
                <a:gd name="connsiteX4-25" fmla="*/ 540771 w 719084"/>
                <a:gd name="connsiteY4-26" fmla="*/ 626220 h 630649"/>
                <a:gd name="connsiteX5-27" fmla="*/ 247260 w 719084"/>
                <a:gd name="connsiteY5-28" fmla="*/ 629042 h 630649"/>
                <a:gd name="connsiteX6-29" fmla="*/ 77927 w 719084"/>
                <a:gd name="connsiteY6-30" fmla="*/ 487931 h 630649"/>
                <a:gd name="connsiteX7-31" fmla="*/ 46884 w 719084"/>
                <a:gd name="connsiteY7-32" fmla="*/ 0 h 630649"/>
                <a:gd name="connsiteX0-33" fmla="*/ 756 w 672956"/>
                <a:gd name="connsiteY0-34" fmla="*/ 0 h 630649"/>
                <a:gd name="connsiteX1-35" fmla="*/ 672602 w 672956"/>
                <a:gd name="connsiteY1-36" fmla="*/ 0 h 630649"/>
                <a:gd name="connsiteX2-37" fmla="*/ 672956 w 672956"/>
                <a:gd name="connsiteY2-38" fmla="*/ 32054 h 630649"/>
                <a:gd name="connsiteX3-39" fmla="*/ 658332 w 672956"/>
                <a:gd name="connsiteY3-40" fmla="*/ 470997 h 630649"/>
                <a:gd name="connsiteX4-41" fmla="*/ 494643 w 672956"/>
                <a:gd name="connsiteY4-42" fmla="*/ 626220 h 630649"/>
                <a:gd name="connsiteX5-43" fmla="*/ 201132 w 672956"/>
                <a:gd name="connsiteY5-44" fmla="*/ 629042 h 630649"/>
                <a:gd name="connsiteX6-45" fmla="*/ 31799 w 672956"/>
                <a:gd name="connsiteY6-46" fmla="*/ 487931 h 630649"/>
                <a:gd name="connsiteX7-47" fmla="*/ 756 w 672956"/>
                <a:gd name="connsiteY7-48" fmla="*/ 0 h 630649"/>
                <a:gd name="connsiteX0-49" fmla="*/ 124 w 672324"/>
                <a:gd name="connsiteY0-50" fmla="*/ 0 h 630649"/>
                <a:gd name="connsiteX1-51" fmla="*/ 671970 w 672324"/>
                <a:gd name="connsiteY1-52" fmla="*/ 0 h 630649"/>
                <a:gd name="connsiteX2-53" fmla="*/ 672324 w 672324"/>
                <a:gd name="connsiteY2-54" fmla="*/ 32054 h 630649"/>
                <a:gd name="connsiteX3-55" fmla="*/ 657700 w 672324"/>
                <a:gd name="connsiteY3-56" fmla="*/ 470997 h 630649"/>
                <a:gd name="connsiteX4-57" fmla="*/ 494011 w 672324"/>
                <a:gd name="connsiteY4-58" fmla="*/ 626220 h 630649"/>
                <a:gd name="connsiteX5-59" fmla="*/ 200500 w 672324"/>
                <a:gd name="connsiteY5-60" fmla="*/ 629042 h 630649"/>
                <a:gd name="connsiteX6-61" fmla="*/ 31167 w 672324"/>
                <a:gd name="connsiteY6-62" fmla="*/ 487931 h 630649"/>
                <a:gd name="connsiteX7-63" fmla="*/ 124 w 672324"/>
                <a:gd name="connsiteY7-64" fmla="*/ 0 h 6306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  </a:t>
              </a:r>
              <a:endParaRPr lang="id-ID" sz="800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38" name="Text Placeholder 32"/>
          <p:cNvSpPr txBox="1"/>
          <p:nvPr/>
        </p:nvSpPr>
        <p:spPr>
          <a:xfrm>
            <a:off x="2239186" y="3388008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9" name="Text Placeholder 33"/>
          <p:cNvSpPr txBox="1"/>
          <p:nvPr/>
        </p:nvSpPr>
        <p:spPr>
          <a:xfrm>
            <a:off x="2239188" y="3133674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691081" y="2299518"/>
            <a:ext cx="683400" cy="683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3195076" y="3207740"/>
            <a:ext cx="1920192" cy="183215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535478" y="2648999"/>
            <a:ext cx="1723376" cy="1233594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2"/>
          <p:cNvSpPr txBox="1"/>
          <p:nvPr/>
        </p:nvSpPr>
        <p:spPr>
          <a:xfrm flipH="1">
            <a:off x="9083258" y="3415244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Text Placeholder 33"/>
          <p:cNvSpPr txBox="1"/>
          <p:nvPr/>
        </p:nvSpPr>
        <p:spPr>
          <a:xfrm flipH="1">
            <a:off x="9083260" y="3160912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9538783" y="2355311"/>
            <a:ext cx="683400" cy="683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7738794" y="3579611"/>
            <a:ext cx="2153338" cy="1384619"/>
          </a:xfrm>
          <a:prstGeom prst="bentConnector3">
            <a:avLst>
              <a:gd name="adj1" fmla="val 50000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7304501" y="2707809"/>
            <a:ext cx="2068338" cy="1769603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2"/>
          <p:cNvSpPr txBox="1"/>
          <p:nvPr/>
        </p:nvSpPr>
        <p:spPr>
          <a:xfrm>
            <a:off x="1914998" y="5792623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7" name="Text Placeholder 33"/>
          <p:cNvSpPr txBox="1"/>
          <p:nvPr/>
        </p:nvSpPr>
        <p:spPr>
          <a:xfrm>
            <a:off x="1915000" y="553828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367216" y="4701993"/>
            <a:ext cx="683400" cy="683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9601360" y="5686213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0" name="Text Placeholder 33"/>
          <p:cNvSpPr txBox="1"/>
          <p:nvPr/>
        </p:nvSpPr>
        <p:spPr>
          <a:xfrm>
            <a:off x="9601362" y="543187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056885" y="4619299"/>
            <a:ext cx="683400" cy="68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7388183" y="3458594"/>
            <a:ext cx="243465" cy="2434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973887" y="4366501"/>
            <a:ext cx="243465" cy="243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5367261" y="3772277"/>
            <a:ext cx="228479" cy="2284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5223159" y="3104522"/>
            <a:ext cx="229553" cy="229553"/>
          </a:xfrm>
          <a:prstGeom prst="ellipse">
            <a:avLst/>
          </a:prstGeom>
          <a:solidFill>
            <a:schemeClr val="accent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5" grpId="0" animBg="1"/>
      <p:bldP spid="48" grpId="0"/>
      <p:bldP spid="77" grpId="0"/>
      <p:bldP spid="78" grpId="0" animBg="1"/>
      <p:bldP spid="79" grpId="0"/>
      <p:bldP spid="80" grpId="0"/>
      <p:bldP spid="81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10047554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6082667" y="1755097"/>
            <a:ext cx="3547428" cy="210885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8064131" y="1755097"/>
            <a:ext cx="3545469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109938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4093364" y="1755097"/>
            <a:ext cx="3549389" cy="210885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854961" y="1755082"/>
            <a:ext cx="3549388" cy="1252380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8470" y="1755094"/>
            <a:ext cx="3543508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20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72" y="3935642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870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713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596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910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639402" y="4597855"/>
            <a:ext cx="2061781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639402" y="4926262"/>
            <a:ext cx="2896146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731792" y="4611841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792674" y="4708111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8084161" y="4612943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084161" y="4941351"/>
            <a:ext cx="2899548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7182829" y="4626930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7243710" y="4723200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688521" y="5917031"/>
            <a:ext cx="2896146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688521" y="6245438"/>
            <a:ext cx="2896146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792674" y="5931018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853555" y="6027287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8084161" y="5932120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084161" y="6260527"/>
            <a:ext cx="2899548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7188313" y="5946107"/>
            <a:ext cx="759275" cy="76001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7249194" y="6042376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br>
              <a:rPr lang="en-US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16807" y="332869"/>
            <a:ext cx="2592635" cy="504602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59.学说微立体创意毕业答辩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5216</Words>
  <Application>Microsoft Office PowerPoint</Application>
  <PresentationFormat>自定义</PresentationFormat>
  <Paragraphs>554</Paragraphs>
  <Slides>41</Slides>
  <Notes>41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8" baseType="lpstr">
      <vt:lpstr>微软雅黑</vt:lpstr>
      <vt:lpstr>Agency FB</vt:lpstr>
      <vt:lpstr>Arial</vt:lpstr>
      <vt:lpstr>Calibri</vt:lpstr>
      <vt:lpstr>Impact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1259.学说微立体创意毕业答辩PPT模板</dc:title>
  <dc:creator/>
  <cp:lastModifiedBy/>
  <cp:revision>4</cp:revision>
  <dcterms:created xsi:type="dcterms:W3CDTF">2016-09-05T07:59:00Z</dcterms:created>
  <dcterms:modified xsi:type="dcterms:W3CDTF">2021-01-05T23:29:44Z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