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9" r:id="rId9"/>
    <p:sldId id="263" r:id="rId10"/>
    <p:sldId id="262" r:id="rId11"/>
    <p:sldId id="273" r:id="rId12"/>
    <p:sldId id="264" r:id="rId13"/>
    <p:sldId id="276" r:id="rId14"/>
    <p:sldId id="274" r:id="rId15"/>
    <p:sldId id="275" r:id="rId16"/>
    <p:sldId id="282" r:id="rId17"/>
    <p:sldId id="277" r:id="rId18"/>
    <p:sldId id="278" r:id="rId19"/>
    <p:sldId id="283" r:id="rId20"/>
    <p:sldId id="279" r:id="rId21"/>
    <p:sldId id="291" r:id="rId22"/>
    <p:sldId id="294" r:id="rId23"/>
    <p:sldId id="284" r:id="rId24"/>
    <p:sldId id="292" r:id="rId25"/>
    <p:sldId id="293" r:id="rId26"/>
    <p:sldId id="302" r:id="rId27"/>
    <p:sldId id="297" r:id="rId28"/>
    <p:sldId id="295" r:id="rId29"/>
    <p:sldId id="307" r:id="rId30"/>
    <p:sldId id="308" r:id="rId31"/>
    <p:sldId id="309" r:id="rId32"/>
    <p:sldId id="296" r:id="rId33"/>
    <p:sldId id="310" r:id="rId34"/>
    <p:sldId id="311" r:id="rId35"/>
    <p:sldId id="313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C3B"/>
    <a:srgbClr val="90CE4F"/>
    <a:srgbClr val="118B3B"/>
    <a:srgbClr val="BD1717"/>
    <a:srgbClr val="FDFDFD"/>
    <a:srgbClr val="DF0F0F"/>
    <a:srgbClr val="EF1A1A"/>
    <a:srgbClr val="F1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26D-4BCE-A023-474FB2C067F5}"/>
              </c:ext>
            </c:extLst>
          </c:dPt>
          <c:dPt>
            <c:idx val="1"/>
            <c:bubble3D val="0"/>
            <c:spPr>
              <a:solidFill>
                <a:srgbClr val="90CE4F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26D-4BCE-A023-474FB2C067F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6D-4BCE-A023-474FB2C06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40">
          <a:noFill/>
        </a:ln>
      </c:spPr>
    </c:plotArea>
    <c:plotVisOnly val="1"/>
    <c:dispBlanksAs val="zero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339-438A-94D9-F525CC777EDF}"/>
              </c:ext>
            </c:extLst>
          </c:dPt>
          <c:dPt>
            <c:idx val="1"/>
            <c:bubble3D val="0"/>
            <c:spPr>
              <a:solidFill>
                <a:srgbClr val="118C3B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339-438A-94D9-F525CC777ED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9-438A-94D9-F525CC777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40">
          <a:noFill/>
        </a:ln>
      </c:spPr>
    </c:plotArea>
    <c:plotVisOnly val="1"/>
    <c:dispBlanksAs val="zero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71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E11-407B-AC89-EFB3A182BBDA}"/>
              </c:ext>
            </c:extLst>
          </c:dPt>
          <c:dPt>
            <c:idx val="1"/>
            <c:bubble3D val="0"/>
            <c:spPr>
              <a:solidFill>
                <a:srgbClr val="90CE4F"/>
              </a:solidFill>
              <a:ln w="14271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E11-407B-AC89-EFB3A182BBD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11-407B-AC89-EFB3A182B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29">
          <a:noFill/>
        </a:ln>
      </c:spPr>
    </c:plotArea>
    <c:plotVisOnly val="1"/>
    <c:dispBlanksAs val="zero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25B-4FE0-840A-D566D6E45B44}"/>
              </c:ext>
            </c:extLst>
          </c:dPt>
          <c:dPt>
            <c:idx val="1"/>
            <c:bubble3D val="0"/>
            <c:spPr>
              <a:solidFill>
                <a:srgbClr val="118B3B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25B-4FE0-840A-D566D6E45B4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5B-4FE0-840A-D566D6E45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40">
          <a:noFill/>
        </a:ln>
      </c:spPr>
    </c:plotArea>
    <c:plotVisOnly val="1"/>
    <c:dispBlanksAs val="zero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45D9-E1E5-4FEE-B14C-B8B8E7EF83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C4DDC-7A6E-4ABC-828B-A4A40AC9C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C4DDC-7A6E-4ABC-828B-A4A40AC9CD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B7DB-4A69-40F2-9101-6F13B24589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3F01-D752-4559-8D9C-66686A93C0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6119336"/>
            <a:ext cx="6096000" cy="7076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</a:p>
          <a:p>
            <a:r>
              <a:rPr lang="en-US" altLang="zh-CN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hard stage and they are also promoting a culture</a:t>
            </a:r>
          </a:p>
        </p:txBody>
      </p:sp>
      <p:sp>
        <p:nvSpPr>
          <p:cNvPr id="39" name="矩形 38"/>
          <p:cNvSpPr/>
          <p:nvPr/>
        </p:nvSpPr>
        <p:spPr>
          <a:xfrm>
            <a:off x="4395104" y="4738792"/>
            <a:ext cx="3483428" cy="331781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880790" y="1459312"/>
            <a:ext cx="1489635" cy="1489634"/>
            <a:chOff x="4363714" y="1000313"/>
            <a:chExt cx="1331258" cy="1331258"/>
          </a:xfrm>
        </p:grpSpPr>
        <p:sp>
          <p:nvSpPr>
            <p:cNvPr id="41" name="椭圆 40"/>
            <p:cNvSpPr/>
            <p:nvPr/>
          </p:nvSpPr>
          <p:spPr>
            <a:xfrm>
              <a:off x="4363714" y="1000313"/>
              <a:ext cx="1331258" cy="1331258"/>
            </a:xfrm>
            <a:prstGeom prst="ellipse">
              <a:avLst/>
            </a:prstGeom>
            <a:gradFill flip="none" rotWithShape="1">
              <a:gsLst>
                <a:gs pos="100000">
                  <a:srgbClr val="F3F3F3"/>
                </a:gs>
                <a:gs pos="0">
                  <a:srgbClr val="ADADAD"/>
                </a:gs>
              </a:gsLst>
              <a:lin ang="2700000" scaled="1"/>
              <a:tileRect/>
            </a:gradFill>
            <a:ln w="155575">
              <a:gradFill flip="none" rotWithShape="1">
                <a:gsLst>
                  <a:gs pos="100000">
                    <a:srgbClr val="FBFBFB"/>
                  </a:gs>
                  <a:gs pos="0">
                    <a:srgbClr val="B5B5B5"/>
                  </a:gs>
                </a:gsLst>
                <a:lin ang="13500000" scaled="1"/>
                <a:tileRect/>
              </a:gradFill>
            </a:ln>
            <a:effectLst>
              <a:outerShdw blurRad="152400" dist="1143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4265"/>
            </a:p>
          </p:txBody>
        </p:sp>
        <p:sp>
          <p:nvSpPr>
            <p:cNvPr id="42" name="椭圆 41"/>
            <p:cNvSpPr/>
            <p:nvPr/>
          </p:nvSpPr>
          <p:spPr>
            <a:xfrm>
              <a:off x="4543343" y="1180810"/>
              <a:ext cx="972000" cy="972000"/>
            </a:xfrm>
            <a:prstGeom prst="ellipse">
              <a:avLst/>
            </a:prstGeom>
            <a:solidFill>
              <a:srgbClr val="90CE4F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4265" dirty="0"/>
            </a:p>
          </p:txBody>
        </p:sp>
        <p:sp>
          <p:nvSpPr>
            <p:cNvPr id="43" name="TextBox 94"/>
            <p:cNvSpPr txBox="1"/>
            <p:nvPr/>
          </p:nvSpPr>
          <p:spPr>
            <a:xfrm>
              <a:off x="4677565" y="1294619"/>
              <a:ext cx="784225" cy="74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论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608982" y="1459312"/>
            <a:ext cx="1489635" cy="1489634"/>
            <a:chOff x="4363714" y="1000313"/>
            <a:chExt cx="1331258" cy="1331258"/>
          </a:xfrm>
        </p:grpSpPr>
        <p:sp>
          <p:nvSpPr>
            <p:cNvPr id="45" name="椭圆 44"/>
            <p:cNvSpPr/>
            <p:nvPr/>
          </p:nvSpPr>
          <p:spPr>
            <a:xfrm>
              <a:off x="4363714" y="1000313"/>
              <a:ext cx="1331258" cy="1331258"/>
            </a:xfrm>
            <a:prstGeom prst="ellipse">
              <a:avLst/>
            </a:prstGeom>
            <a:gradFill flip="none" rotWithShape="1">
              <a:gsLst>
                <a:gs pos="100000">
                  <a:srgbClr val="F3F3F3"/>
                </a:gs>
                <a:gs pos="0">
                  <a:srgbClr val="ADADAD"/>
                </a:gs>
              </a:gsLst>
              <a:lin ang="2700000" scaled="1"/>
              <a:tileRect/>
            </a:gradFill>
            <a:ln w="155575">
              <a:gradFill flip="none" rotWithShape="1">
                <a:gsLst>
                  <a:gs pos="100000">
                    <a:srgbClr val="FBFBFB"/>
                  </a:gs>
                  <a:gs pos="0">
                    <a:srgbClr val="B5B5B5"/>
                  </a:gs>
                </a:gsLst>
                <a:lin ang="13500000" scaled="1"/>
                <a:tileRect/>
              </a:gradFill>
            </a:ln>
            <a:effectLst>
              <a:outerShdw blurRad="152400" dist="1143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4265"/>
            </a:p>
          </p:txBody>
        </p:sp>
        <p:sp>
          <p:nvSpPr>
            <p:cNvPr id="46" name="椭圆 45"/>
            <p:cNvSpPr/>
            <p:nvPr/>
          </p:nvSpPr>
          <p:spPr>
            <a:xfrm>
              <a:off x="4543343" y="1180810"/>
              <a:ext cx="972000" cy="972000"/>
            </a:xfrm>
            <a:prstGeom prst="ellipse">
              <a:avLst/>
            </a:prstGeom>
            <a:solidFill>
              <a:srgbClr val="118C3B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4265" dirty="0"/>
            </a:p>
          </p:txBody>
        </p:sp>
        <p:sp>
          <p:nvSpPr>
            <p:cNvPr id="47" name="TextBox 98"/>
            <p:cNvSpPr txBox="1"/>
            <p:nvPr/>
          </p:nvSpPr>
          <p:spPr>
            <a:xfrm>
              <a:off x="4655756" y="1301553"/>
              <a:ext cx="784225" cy="74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文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361912" y="1459312"/>
            <a:ext cx="1489635" cy="1489634"/>
            <a:chOff x="4363714" y="1000313"/>
            <a:chExt cx="1331258" cy="1331258"/>
          </a:xfrm>
        </p:grpSpPr>
        <p:sp>
          <p:nvSpPr>
            <p:cNvPr id="49" name="椭圆 48"/>
            <p:cNvSpPr/>
            <p:nvPr/>
          </p:nvSpPr>
          <p:spPr>
            <a:xfrm>
              <a:off x="4363714" y="1000313"/>
              <a:ext cx="1331258" cy="1331258"/>
            </a:xfrm>
            <a:prstGeom prst="ellipse">
              <a:avLst/>
            </a:prstGeom>
            <a:gradFill flip="none" rotWithShape="1">
              <a:gsLst>
                <a:gs pos="100000">
                  <a:srgbClr val="F3F3F3"/>
                </a:gs>
                <a:gs pos="0">
                  <a:srgbClr val="ADADAD"/>
                </a:gs>
              </a:gsLst>
              <a:lin ang="2700000" scaled="1"/>
              <a:tileRect/>
            </a:gradFill>
            <a:ln w="155575">
              <a:gradFill flip="none" rotWithShape="1">
                <a:gsLst>
                  <a:gs pos="100000">
                    <a:srgbClr val="FBFBFB"/>
                  </a:gs>
                  <a:gs pos="0">
                    <a:srgbClr val="B5B5B5"/>
                  </a:gs>
                </a:gsLst>
                <a:lin ang="13500000" scaled="1"/>
                <a:tileRect/>
              </a:gradFill>
            </a:ln>
            <a:effectLst>
              <a:outerShdw blurRad="152400" dist="1143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4265"/>
            </a:p>
          </p:txBody>
        </p:sp>
        <p:sp>
          <p:nvSpPr>
            <p:cNvPr id="50" name="椭圆 49"/>
            <p:cNvSpPr/>
            <p:nvPr/>
          </p:nvSpPr>
          <p:spPr>
            <a:xfrm>
              <a:off x="4543343" y="1180810"/>
              <a:ext cx="972000" cy="972000"/>
            </a:xfrm>
            <a:prstGeom prst="ellipse">
              <a:avLst/>
            </a:prstGeom>
            <a:solidFill>
              <a:srgbClr val="90CE4F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4265" dirty="0"/>
            </a:p>
          </p:txBody>
        </p:sp>
        <p:sp>
          <p:nvSpPr>
            <p:cNvPr id="51" name="TextBox 102"/>
            <p:cNvSpPr txBox="1"/>
            <p:nvPr/>
          </p:nvSpPr>
          <p:spPr>
            <a:xfrm>
              <a:off x="4664120" y="1301553"/>
              <a:ext cx="784225" cy="74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答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14841" y="1459313"/>
            <a:ext cx="1489635" cy="1489634"/>
            <a:chOff x="4363714" y="1000313"/>
            <a:chExt cx="1331258" cy="1331258"/>
          </a:xfrm>
        </p:grpSpPr>
        <p:sp>
          <p:nvSpPr>
            <p:cNvPr id="53" name="椭圆 52"/>
            <p:cNvSpPr/>
            <p:nvPr/>
          </p:nvSpPr>
          <p:spPr>
            <a:xfrm>
              <a:off x="4363714" y="1000313"/>
              <a:ext cx="1331258" cy="1331258"/>
            </a:xfrm>
            <a:prstGeom prst="ellipse">
              <a:avLst/>
            </a:prstGeom>
            <a:gradFill flip="none" rotWithShape="1">
              <a:gsLst>
                <a:gs pos="100000">
                  <a:srgbClr val="F3F3F3"/>
                </a:gs>
                <a:gs pos="0">
                  <a:srgbClr val="ADADAD"/>
                </a:gs>
              </a:gsLst>
              <a:lin ang="2700000" scaled="1"/>
              <a:tileRect/>
            </a:gradFill>
            <a:ln w="155575">
              <a:gradFill flip="none" rotWithShape="1">
                <a:gsLst>
                  <a:gs pos="100000">
                    <a:srgbClr val="FBFBFB"/>
                  </a:gs>
                  <a:gs pos="0">
                    <a:srgbClr val="B5B5B5"/>
                  </a:gs>
                </a:gsLst>
                <a:lin ang="13500000" scaled="1"/>
                <a:tileRect/>
              </a:gradFill>
            </a:ln>
            <a:effectLst>
              <a:outerShdw blurRad="152400" dist="1143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4265"/>
            </a:p>
          </p:txBody>
        </p:sp>
        <p:sp>
          <p:nvSpPr>
            <p:cNvPr id="54" name="椭圆 53"/>
            <p:cNvSpPr/>
            <p:nvPr/>
          </p:nvSpPr>
          <p:spPr>
            <a:xfrm>
              <a:off x="4543343" y="1180810"/>
              <a:ext cx="972000" cy="972000"/>
            </a:xfrm>
            <a:prstGeom prst="ellipse">
              <a:avLst/>
            </a:prstGeom>
            <a:solidFill>
              <a:srgbClr val="118C3B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4265" dirty="0"/>
            </a:p>
          </p:txBody>
        </p:sp>
        <p:sp>
          <p:nvSpPr>
            <p:cNvPr id="55" name="TextBox 106"/>
            <p:cNvSpPr txBox="1"/>
            <p:nvPr/>
          </p:nvSpPr>
          <p:spPr>
            <a:xfrm>
              <a:off x="4672109" y="1301552"/>
              <a:ext cx="784225" cy="74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辩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59424" y="1459312"/>
            <a:ext cx="2039496" cy="1489635"/>
            <a:chOff x="4199627" y="1000313"/>
            <a:chExt cx="1822659" cy="1331258"/>
          </a:xfrm>
        </p:grpSpPr>
        <p:sp>
          <p:nvSpPr>
            <p:cNvPr id="57" name="椭圆 56"/>
            <p:cNvSpPr/>
            <p:nvPr/>
          </p:nvSpPr>
          <p:spPr>
            <a:xfrm>
              <a:off x="4363714" y="1000313"/>
              <a:ext cx="1331258" cy="1331258"/>
            </a:xfrm>
            <a:prstGeom prst="ellipse">
              <a:avLst/>
            </a:prstGeom>
            <a:gradFill flip="none" rotWithShape="1">
              <a:gsLst>
                <a:gs pos="100000">
                  <a:srgbClr val="F3F3F3"/>
                </a:gs>
                <a:gs pos="0">
                  <a:srgbClr val="ADADAD"/>
                </a:gs>
              </a:gsLst>
              <a:lin ang="2700000" scaled="1"/>
              <a:tileRect/>
            </a:gradFill>
            <a:ln w="155575">
              <a:gradFill flip="none" rotWithShape="1">
                <a:gsLst>
                  <a:gs pos="100000">
                    <a:srgbClr val="FBFBFB"/>
                  </a:gs>
                  <a:gs pos="0">
                    <a:srgbClr val="B5B5B5"/>
                  </a:gs>
                </a:gsLst>
                <a:lin ang="13500000" scaled="1"/>
                <a:tileRect/>
              </a:gradFill>
            </a:ln>
            <a:effectLst>
              <a:outerShdw blurRad="152400" dist="1143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4265"/>
            </a:p>
          </p:txBody>
        </p:sp>
        <p:sp>
          <p:nvSpPr>
            <p:cNvPr id="58" name="椭圆 57"/>
            <p:cNvSpPr/>
            <p:nvPr/>
          </p:nvSpPr>
          <p:spPr>
            <a:xfrm>
              <a:off x="4543343" y="1180810"/>
              <a:ext cx="972000" cy="971999"/>
            </a:xfrm>
            <a:prstGeom prst="ellipse">
              <a:avLst/>
            </a:prstGeom>
            <a:solidFill>
              <a:srgbClr val="90CE4F"/>
            </a:solidFill>
            <a:ln w="14288" cap="flat">
              <a:noFill/>
              <a:prstDash val="solid"/>
              <a:miter lim="800000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4265" dirty="0"/>
            </a:p>
          </p:txBody>
        </p:sp>
        <p:sp>
          <p:nvSpPr>
            <p:cNvPr id="59" name="TextBox 110"/>
            <p:cNvSpPr txBox="1"/>
            <p:nvPr/>
          </p:nvSpPr>
          <p:spPr>
            <a:xfrm>
              <a:off x="4199627" y="1402434"/>
              <a:ext cx="1822659" cy="540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3335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PPT</a:t>
              </a:r>
              <a:endParaRPr lang="zh-CN" altLang="en-US" sz="3335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3259459" y="3818379"/>
            <a:ext cx="5348547" cy="517261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TextBox 112"/>
          <p:cNvSpPr txBox="1"/>
          <p:nvPr/>
        </p:nvSpPr>
        <p:spPr>
          <a:xfrm>
            <a:off x="3745209" y="3850825"/>
            <a:ext cx="49270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XXXXXXXX</a:t>
            </a:r>
            <a:endParaRPr lang="zh-CN" altLang="en-US" sz="2665" dirty="0">
              <a:solidFill>
                <a:schemeClr val="tx1">
                  <a:lumMod val="65000"/>
                  <a:lumOff val="35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259460" y="3780368"/>
            <a:ext cx="746193" cy="555273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65" name="Picture 2" descr="C:\Users\Administrator\Desktop\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05259" y="3850763"/>
            <a:ext cx="3946480" cy="3835091"/>
          </a:xfrm>
          <a:prstGeom prst="rect">
            <a:avLst/>
          </a:prstGeom>
          <a:noFill/>
        </p:spPr>
      </p:pic>
      <p:grpSp>
        <p:nvGrpSpPr>
          <p:cNvPr id="66" name="组合 65"/>
          <p:cNvGrpSpPr/>
          <p:nvPr/>
        </p:nvGrpSpPr>
        <p:grpSpPr>
          <a:xfrm>
            <a:off x="10260328" y="5850002"/>
            <a:ext cx="1547927" cy="755853"/>
            <a:chOff x="494346" y="4259683"/>
            <a:chExt cx="1160945" cy="566890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23"/>
            <p:cNvSpPr txBox="1"/>
            <p:nvPr/>
          </p:nvSpPr>
          <p:spPr>
            <a:xfrm>
              <a:off x="747350" y="4259683"/>
              <a:ext cx="9079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02060"/>
                  </a:solidFill>
                  <a:latin typeface="方正兰亭特黑简体" pitchFamily="2" charset="-122"/>
                  <a:ea typeface="方正兰亭特黑简体" pitchFamily="2" charset="-122"/>
                </a:rPr>
                <a:t>汇报人名</a:t>
              </a:r>
            </a:p>
          </p:txBody>
        </p:sp>
        <p:sp>
          <p:nvSpPr>
            <p:cNvPr id="69" name="TextBox 124"/>
            <p:cNvSpPr txBox="1"/>
            <p:nvPr/>
          </p:nvSpPr>
          <p:spPr>
            <a:xfrm>
              <a:off x="747350" y="4572657"/>
              <a:ext cx="9079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spc="400" dirty="0">
                  <a:solidFill>
                    <a:srgbClr val="002060"/>
                  </a:solidFill>
                  <a:latin typeface="方正兰亭特黑简体" pitchFamily="2" charset="-122"/>
                  <a:ea typeface="方正兰亭特黑简体" pitchFamily="2" charset="-122"/>
                </a:rPr>
                <a:t>学院名称</a:t>
              </a: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94346" y="4306671"/>
              <a:ext cx="212885" cy="212885"/>
            </a:xfrm>
            <a:prstGeom prst="roundRect">
              <a:avLst>
                <a:gd name="adj" fmla="val 22526"/>
              </a:avLst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5095"/>
                </a:solidFill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494346" y="4587865"/>
              <a:ext cx="212885" cy="212885"/>
            </a:xfrm>
            <a:prstGeom prst="roundRect">
              <a:avLst>
                <a:gd name="adj" fmla="val 22526"/>
              </a:avLst>
            </a:prstGeom>
            <a:solidFill>
              <a:srgbClr val="118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5095"/>
                </a:solidFill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498E-6 L 0.39896 4.6498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7763E-6 L 0.42604 2.4776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60" grpId="0" animBg="1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B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研究目标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09013" y="3823056"/>
            <a:ext cx="1415772" cy="1249252"/>
            <a:chOff x="1140004" y="2931790"/>
            <a:chExt cx="1415772" cy="1249252"/>
          </a:xfrm>
        </p:grpSpPr>
        <p:sp>
          <p:nvSpPr>
            <p:cNvPr id="12" name="矩形 11"/>
            <p:cNvSpPr/>
            <p:nvPr/>
          </p:nvSpPr>
          <p:spPr>
            <a:xfrm>
              <a:off x="1351385" y="2931790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90CE4F"/>
                  </a:solidFill>
                </a:rPr>
                <a:t>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140004" y="3257712"/>
              <a:ext cx="14157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单击此处添加文本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单击此处添加文本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单击此处添加文本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15114" y="3823056"/>
            <a:ext cx="1415772" cy="1249252"/>
            <a:chOff x="1140004" y="2931790"/>
            <a:chExt cx="1415772" cy="1249252"/>
          </a:xfrm>
        </p:grpSpPr>
        <p:sp>
          <p:nvSpPr>
            <p:cNvPr id="15" name="矩形 14"/>
            <p:cNvSpPr/>
            <p:nvPr/>
          </p:nvSpPr>
          <p:spPr>
            <a:xfrm>
              <a:off x="1351385" y="2931790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118B3B"/>
                  </a:solidFill>
                </a:rPr>
                <a:t>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40004" y="3257712"/>
              <a:ext cx="14157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/>
                <a:t>单击此处添加文本</a:t>
              </a:r>
              <a:endParaRPr lang="en-US" altLang="zh-CN" sz="1200" dirty="0"/>
            </a:p>
            <a:p>
              <a:pPr>
                <a:lnSpc>
                  <a:spcPct val="150000"/>
                </a:lnSpc>
              </a:pPr>
              <a:r>
                <a:rPr lang="zh-CN" altLang="en-US" sz="1200" dirty="0"/>
                <a:t>单击此处添加文本</a:t>
              </a:r>
              <a:endParaRPr lang="en-US" altLang="zh-CN" sz="1200" dirty="0"/>
            </a:p>
            <a:p>
              <a:pPr>
                <a:lnSpc>
                  <a:spcPct val="150000"/>
                </a:lnSpc>
              </a:pPr>
              <a:r>
                <a:rPr lang="zh-CN" altLang="en-US" sz="1200" dirty="0"/>
                <a:t>单击此处添加文本</a:t>
              </a:r>
              <a:endParaRPr lang="en-US" altLang="zh-CN" sz="12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33608" y="3823056"/>
            <a:ext cx="1415772" cy="1249252"/>
            <a:chOff x="1140004" y="2931790"/>
            <a:chExt cx="1415772" cy="1249252"/>
          </a:xfrm>
        </p:grpSpPr>
        <p:sp>
          <p:nvSpPr>
            <p:cNvPr id="18" name="矩形 17"/>
            <p:cNvSpPr/>
            <p:nvPr/>
          </p:nvSpPr>
          <p:spPr>
            <a:xfrm>
              <a:off x="1351385" y="2931790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90CE4F"/>
                  </a:solidFill>
                </a:rPr>
                <a:t>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140004" y="3257712"/>
              <a:ext cx="14157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单击此处添加文本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单击此处添加文本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单击此处添加文本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43311" y="3765966"/>
            <a:ext cx="1415772" cy="1249252"/>
            <a:chOff x="1140004" y="2931790"/>
            <a:chExt cx="1415772" cy="1249252"/>
          </a:xfrm>
        </p:grpSpPr>
        <p:sp>
          <p:nvSpPr>
            <p:cNvPr id="21" name="矩形 20"/>
            <p:cNvSpPr/>
            <p:nvPr/>
          </p:nvSpPr>
          <p:spPr>
            <a:xfrm>
              <a:off x="1351385" y="2931790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118B3B"/>
                  </a:solidFill>
                </a:rPr>
                <a:t>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140004" y="3257712"/>
              <a:ext cx="14157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/>
                <a:t>单击此处添加文本</a:t>
              </a:r>
              <a:endParaRPr lang="en-US" altLang="zh-CN" sz="1200" dirty="0"/>
            </a:p>
            <a:p>
              <a:pPr>
                <a:lnSpc>
                  <a:spcPct val="150000"/>
                </a:lnSpc>
              </a:pPr>
              <a:r>
                <a:rPr lang="zh-CN" altLang="en-US" sz="1200" dirty="0"/>
                <a:t>单击此处添加文本</a:t>
              </a:r>
              <a:endParaRPr lang="en-US" altLang="zh-CN" sz="1200" dirty="0"/>
            </a:p>
            <a:p>
              <a:pPr>
                <a:lnSpc>
                  <a:spcPct val="150000"/>
                </a:lnSpc>
              </a:pPr>
              <a:r>
                <a:rPr lang="zh-CN" altLang="en-US" sz="1200" dirty="0"/>
                <a:t>单击此处添加文本</a:t>
              </a:r>
              <a:endParaRPr lang="en-US" altLang="zh-CN" sz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86766" y="1898100"/>
            <a:ext cx="1660571" cy="1660571"/>
            <a:chOff x="4956042" y="1419622"/>
            <a:chExt cx="1296144" cy="1296144"/>
          </a:xfrm>
          <a:effectLst>
            <a:outerShdw blurRad="2032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椭圆 23"/>
            <p:cNvSpPr/>
            <p:nvPr/>
          </p:nvSpPr>
          <p:spPr>
            <a:xfrm>
              <a:off x="4956042" y="1419622"/>
              <a:ext cx="1296144" cy="1296144"/>
            </a:xfrm>
            <a:prstGeom prst="ellipse">
              <a:avLst/>
            </a:prstGeom>
            <a:solidFill>
              <a:srgbClr val="118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black">
            <a:xfrm>
              <a:off x="5401028" y="1813137"/>
              <a:ext cx="474010" cy="463260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1735" tIns="30867" rIns="61735" bIns="30867" numCol="1" anchor="t" anchorCtr="0" compatLnSpc="1"/>
            <a:lstStyle/>
            <a:p>
              <a:endParaRPr lang="en-US" sz="12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34649" y="1895233"/>
            <a:ext cx="1660571" cy="1660571"/>
            <a:chOff x="6804248" y="1419622"/>
            <a:chExt cx="1296144" cy="1296144"/>
          </a:xfr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椭圆 26"/>
            <p:cNvSpPr/>
            <p:nvPr/>
          </p:nvSpPr>
          <p:spPr>
            <a:xfrm>
              <a:off x="6804248" y="1419622"/>
              <a:ext cx="1296144" cy="1296144"/>
            </a:xfrm>
            <a:prstGeom prst="ellipse">
              <a:avLst/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123656" y="1813137"/>
              <a:ext cx="657327" cy="459856"/>
              <a:chOff x="6856938" y="3020052"/>
              <a:chExt cx="739398" cy="517272"/>
            </a:xfrm>
          </p:grpSpPr>
          <p:sp>
            <p:nvSpPr>
              <p:cNvPr id="29" name="Freeform 16"/>
              <p:cNvSpPr>
                <a:spLocks noEditPoints="1"/>
              </p:cNvSpPr>
              <p:nvPr/>
            </p:nvSpPr>
            <p:spPr bwMode="black">
              <a:xfrm>
                <a:off x="6856938" y="3020052"/>
                <a:ext cx="484524" cy="487080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18"/>
              <p:cNvSpPr>
                <a:spLocks noEditPoints="1"/>
              </p:cNvSpPr>
              <p:nvPr/>
            </p:nvSpPr>
            <p:spPr bwMode="black">
              <a:xfrm>
                <a:off x="7289956" y="3207481"/>
                <a:ext cx="306380" cy="329843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8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586614" y="1900358"/>
            <a:ext cx="1660571" cy="1660571"/>
            <a:chOff x="1259632" y="1419622"/>
            <a:chExt cx="1296144" cy="1296144"/>
          </a:xfrm>
          <a:effectLst>
            <a:outerShdw blurRad="2032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椭圆 31"/>
            <p:cNvSpPr/>
            <p:nvPr/>
          </p:nvSpPr>
          <p:spPr>
            <a:xfrm>
              <a:off x="1259632" y="1419622"/>
              <a:ext cx="1296144" cy="1296144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1683921" y="1802747"/>
              <a:ext cx="447566" cy="473650"/>
            </a:xfrm>
            <a:custGeom>
              <a:avLst/>
              <a:gdLst>
                <a:gd name="T0" fmla="*/ 0 w 383"/>
                <a:gd name="T1" fmla="*/ 378 h 405"/>
                <a:gd name="T2" fmla="*/ 0 w 383"/>
                <a:gd name="T3" fmla="*/ 163 h 405"/>
                <a:gd name="T4" fmla="*/ 39 w 383"/>
                <a:gd name="T5" fmla="*/ 163 h 405"/>
                <a:gd name="T6" fmla="*/ 39 w 383"/>
                <a:gd name="T7" fmla="*/ 378 h 405"/>
                <a:gd name="T8" fmla="*/ 0 w 383"/>
                <a:gd name="T9" fmla="*/ 378 h 405"/>
                <a:gd name="T10" fmla="*/ 357 w 383"/>
                <a:gd name="T11" fmla="*/ 158 h 405"/>
                <a:gd name="T12" fmla="*/ 263 w 383"/>
                <a:gd name="T13" fmla="*/ 156 h 405"/>
                <a:gd name="T14" fmla="*/ 286 w 383"/>
                <a:gd name="T15" fmla="*/ 97 h 405"/>
                <a:gd name="T16" fmla="*/ 260 w 383"/>
                <a:gd name="T17" fmla="*/ 0 h 405"/>
                <a:gd name="T18" fmla="*/ 233 w 383"/>
                <a:gd name="T19" fmla="*/ 26 h 405"/>
                <a:gd name="T20" fmla="*/ 131 w 383"/>
                <a:gd name="T21" fmla="*/ 145 h 405"/>
                <a:gd name="T22" fmla="*/ 59 w 383"/>
                <a:gd name="T23" fmla="*/ 185 h 405"/>
                <a:gd name="T24" fmla="*/ 59 w 383"/>
                <a:gd name="T25" fmla="*/ 364 h 405"/>
                <a:gd name="T26" fmla="*/ 162 w 383"/>
                <a:gd name="T27" fmla="*/ 405 h 405"/>
                <a:gd name="T28" fmla="*/ 276 w 383"/>
                <a:gd name="T29" fmla="*/ 403 h 405"/>
                <a:gd name="T30" fmla="*/ 305 w 383"/>
                <a:gd name="T31" fmla="*/ 377 h 405"/>
                <a:gd name="T32" fmla="*/ 291 w 383"/>
                <a:gd name="T33" fmla="*/ 351 h 405"/>
                <a:gd name="T34" fmla="*/ 291 w 383"/>
                <a:gd name="T35" fmla="*/ 351 h 405"/>
                <a:gd name="T36" fmla="*/ 290 w 383"/>
                <a:gd name="T37" fmla="*/ 351 h 405"/>
                <a:gd name="T38" fmla="*/ 286 w 383"/>
                <a:gd name="T39" fmla="*/ 346 h 405"/>
                <a:gd name="T40" fmla="*/ 291 w 383"/>
                <a:gd name="T41" fmla="*/ 340 h 405"/>
                <a:gd name="T42" fmla="*/ 302 w 383"/>
                <a:gd name="T43" fmla="*/ 340 h 405"/>
                <a:gd name="T44" fmla="*/ 331 w 383"/>
                <a:gd name="T45" fmla="*/ 314 h 405"/>
                <a:gd name="T46" fmla="*/ 317 w 383"/>
                <a:gd name="T47" fmla="*/ 288 h 405"/>
                <a:gd name="T48" fmla="*/ 317 w 383"/>
                <a:gd name="T49" fmla="*/ 288 h 405"/>
                <a:gd name="T50" fmla="*/ 316 w 383"/>
                <a:gd name="T51" fmla="*/ 287 h 405"/>
                <a:gd name="T52" fmla="*/ 312 w 383"/>
                <a:gd name="T53" fmla="*/ 282 h 405"/>
                <a:gd name="T54" fmla="*/ 317 w 383"/>
                <a:gd name="T55" fmla="*/ 277 h 405"/>
                <a:gd name="T56" fmla="*/ 328 w 383"/>
                <a:gd name="T57" fmla="*/ 276 h 405"/>
                <a:gd name="T58" fmla="*/ 357 w 383"/>
                <a:gd name="T59" fmla="*/ 250 h 405"/>
                <a:gd name="T60" fmla="*/ 343 w 383"/>
                <a:gd name="T61" fmla="*/ 225 h 405"/>
                <a:gd name="T62" fmla="*/ 343 w 383"/>
                <a:gd name="T63" fmla="*/ 225 h 405"/>
                <a:gd name="T64" fmla="*/ 342 w 383"/>
                <a:gd name="T65" fmla="*/ 224 h 405"/>
                <a:gd name="T66" fmla="*/ 338 w 383"/>
                <a:gd name="T67" fmla="*/ 219 h 405"/>
                <a:gd name="T68" fmla="*/ 343 w 383"/>
                <a:gd name="T69" fmla="*/ 213 h 405"/>
                <a:gd name="T70" fmla="*/ 354 w 383"/>
                <a:gd name="T71" fmla="*/ 213 h 405"/>
                <a:gd name="T72" fmla="*/ 383 w 383"/>
                <a:gd name="T73" fmla="*/ 187 h 405"/>
                <a:gd name="T74" fmla="*/ 357 w 383"/>
                <a:gd name="T75" fmla="*/ 15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3" h="405">
                  <a:moveTo>
                    <a:pt x="0" y="378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9" y="378"/>
                    <a:pt x="39" y="378"/>
                    <a:pt x="39" y="378"/>
                  </a:cubicBezTo>
                  <a:cubicBezTo>
                    <a:pt x="0" y="378"/>
                    <a:pt x="0" y="378"/>
                    <a:pt x="0" y="378"/>
                  </a:cubicBezTo>
                  <a:close/>
                  <a:moveTo>
                    <a:pt x="357" y="158"/>
                  </a:moveTo>
                  <a:cubicBezTo>
                    <a:pt x="357" y="158"/>
                    <a:pt x="309" y="157"/>
                    <a:pt x="263" y="156"/>
                  </a:cubicBezTo>
                  <a:cubicBezTo>
                    <a:pt x="271" y="137"/>
                    <a:pt x="281" y="113"/>
                    <a:pt x="286" y="97"/>
                  </a:cubicBezTo>
                  <a:cubicBezTo>
                    <a:pt x="295" y="65"/>
                    <a:pt x="299" y="1"/>
                    <a:pt x="260" y="0"/>
                  </a:cubicBezTo>
                  <a:cubicBezTo>
                    <a:pt x="245" y="0"/>
                    <a:pt x="233" y="11"/>
                    <a:pt x="233" y="26"/>
                  </a:cubicBezTo>
                  <a:cubicBezTo>
                    <a:pt x="233" y="83"/>
                    <a:pt x="197" y="131"/>
                    <a:pt x="131" y="145"/>
                  </a:cubicBezTo>
                  <a:cubicBezTo>
                    <a:pt x="100" y="152"/>
                    <a:pt x="69" y="169"/>
                    <a:pt x="59" y="185"/>
                  </a:cubicBezTo>
                  <a:cubicBezTo>
                    <a:pt x="59" y="223"/>
                    <a:pt x="59" y="364"/>
                    <a:pt x="59" y="364"/>
                  </a:cubicBezTo>
                  <a:cubicBezTo>
                    <a:pt x="59" y="364"/>
                    <a:pt x="127" y="405"/>
                    <a:pt x="162" y="405"/>
                  </a:cubicBezTo>
                  <a:cubicBezTo>
                    <a:pt x="163" y="405"/>
                    <a:pt x="276" y="403"/>
                    <a:pt x="276" y="403"/>
                  </a:cubicBezTo>
                  <a:cubicBezTo>
                    <a:pt x="291" y="404"/>
                    <a:pt x="304" y="392"/>
                    <a:pt x="305" y="377"/>
                  </a:cubicBezTo>
                  <a:cubicBezTo>
                    <a:pt x="305" y="366"/>
                    <a:pt x="300" y="356"/>
                    <a:pt x="291" y="351"/>
                  </a:cubicBezTo>
                  <a:cubicBezTo>
                    <a:pt x="291" y="351"/>
                    <a:pt x="291" y="351"/>
                    <a:pt x="291" y="351"/>
                  </a:cubicBezTo>
                  <a:cubicBezTo>
                    <a:pt x="290" y="351"/>
                    <a:pt x="290" y="351"/>
                    <a:pt x="290" y="351"/>
                  </a:cubicBezTo>
                  <a:cubicBezTo>
                    <a:pt x="287" y="350"/>
                    <a:pt x="286" y="348"/>
                    <a:pt x="286" y="346"/>
                  </a:cubicBezTo>
                  <a:cubicBezTo>
                    <a:pt x="286" y="342"/>
                    <a:pt x="288" y="340"/>
                    <a:pt x="291" y="340"/>
                  </a:cubicBezTo>
                  <a:cubicBezTo>
                    <a:pt x="302" y="340"/>
                    <a:pt x="302" y="340"/>
                    <a:pt x="302" y="340"/>
                  </a:cubicBezTo>
                  <a:cubicBezTo>
                    <a:pt x="317" y="340"/>
                    <a:pt x="330" y="329"/>
                    <a:pt x="331" y="314"/>
                  </a:cubicBezTo>
                  <a:cubicBezTo>
                    <a:pt x="331" y="303"/>
                    <a:pt x="326" y="293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7"/>
                  </a:cubicBezTo>
                  <a:cubicBezTo>
                    <a:pt x="313" y="287"/>
                    <a:pt x="312" y="285"/>
                    <a:pt x="312" y="282"/>
                  </a:cubicBezTo>
                  <a:cubicBezTo>
                    <a:pt x="312" y="279"/>
                    <a:pt x="314" y="277"/>
                    <a:pt x="317" y="277"/>
                  </a:cubicBezTo>
                  <a:cubicBezTo>
                    <a:pt x="328" y="276"/>
                    <a:pt x="328" y="276"/>
                    <a:pt x="328" y="276"/>
                  </a:cubicBezTo>
                  <a:cubicBezTo>
                    <a:pt x="343" y="277"/>
                    <a:pt x="356" y="265"/>
                    <a:pt x="357" y="250"/>
                  </a:cubicBezTo>
                  <a:cubicBezTo>
                    <a:pt x="357" y="239"/>
                    <a:pt x="352" y="229"/>
                    <a:pt x="343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2" y="224"/>
                    <a:pt x="342" y="224"/>
                    <a:pt x="342" y="224"/>
                  </a:cubicBezTo>
                  <a:cubicBezTo>
                    <a:pt x="339" y="223"/>
                    <a:pt x="338" y="221"/>
                    <a:pt x="338" y="219"/>
                  </a:cubicBezTo>
                  <a:cubicBezTo>
                    <a:pt x="338" y="216"/>
                    <a:pt x="340" y="213"/>
                    <a:pt x="343" y="213"/>
                  </a:cubicBezTo>
                  <a:cubicBezTo>
                    <a:pt x="354" y="213"/>
                    <a:pt x="354" y="213"/>
                    <a:pt x="354" y="213"/>
                  </a:cubicBezTo>
                  <a:cubicBezTo>
                    <a:pt x="369" y="214"/>
                    <a:pt x="382" y="202"/>
                    <a:pt x="383" y="187"/>
                  </a:cubicBezTo>
                  <a:cubicBezTo>
                    <a:pt x="383" y="172"/>
                    <a:pt x="374" y="159"/>
                    <a:pt x="357" y="158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/>
            <a:lstStyle/>
            <a:p>
              <a:pPr defTabSz="617220">
                <a:defRPr/>
              </a:pPr>
              <a:endParaRPr lang="en-US" sz="1700" kern="0" spc="-101" dirty="0">
                <a:latin typeface="Segoe UI Light" panose="020B05020402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34497" y="1900358"/>
            <a:ext cx="1660571" cy="1660571"/>
            <a:chOff x="3107837" y="1419622"/>
            <a:chExt cx="1296144" cy="1296144"/>
          </a:xfrm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椭圆 34"/>
            <p:cNvSpPr/>
            <p:nvPr/>
          </p:nvSpPr>
          <p:spPr>
            <a:xfrm>
              <a:off x="3107837" y="1419622"/>
              <a:ext cx="1296144" cy="1296144"/>
            </a:xfrm>
            <a:prstGeom prst="ellipse">
              <a:avLst/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3578447" y="1740584"/>
              <a:ext cx="354924" cy="654220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90CE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 dirty="0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3261253" y="2725518"/>
            <a:ext cx="93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921038" y="2676770"/>
            <a:ext cx="972000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563073" y="2676770"/>
            <a:ext cx="936000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1"/>
          <p:cNvSpPr txBox="1"/>
          <p:nvPr/>
        </p:nvSpPr>
        <p:spPr>
          <a:xfrm>
            <a:off x="1647065" y="5463623"/>
            <a:ext cx="8884205" cy="10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dirty="0"/>
              <a:t>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。</a:t>
            </a: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1709013" y="5233182"/>
            <a:ext cx="9350070" cy="18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B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研究综述</a:t>
              </a:r>
            </a:p>
          </p:txBody>
        </p:sp>
      </p:grpSp>
      <p:sp>
        <p:nvSpPr>
          <p:cNvPr id="11" name="Oval 11"/>
          <p:cNvSpPr>
            <a:spLocks noChangeAspect="1"/>
          </p:cNvSpPr>
          <p:nvPr/>
        </p:nvSpPr>
        <p:spPr>
          <a:xfrm>
            <a:off x="2000396" y="2415996"/>
            <a:ext cx="2961073" cy="296107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>
            <a:outerShdw blurRad="2032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Oval 4"/>
          <p:cNvSpPr>
            <a:spLocks noChangeAspect="1"/>
          </p:cNvSpPr>
          <p:nvPr/>
        </p:nvSpPr>
        <p:spPr>
          <a:xfrm>
            <a:off x="2954512" y="3387435"/>
            <a:ext cx="1034763" cy="10333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143061" tIns="55880" rIns="143061" bIns="55880" spcCol="953" anchor="ctr"/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2665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1053553" y="2988395"/>
            <a:ext cx="1814080" cy="1815523"/>
            <a:chOff x="488156" y="2208861"/>
            <a:chExt cx="1496616" cy="1497806"/>
          </a:xfrm>
        </p:grpSpPr>
        <p:sp>
          <p:nvSpPr>
            <p:cNvPr id="14" name="Freeform 15"/>
            <p:cNvSpPr/>
            <p:nvPr/>
          </p:nvSpPr>
          <p:spPr>
            <a:xfrm rot="13500908">
              <a:off x="487561" y="2209456"/>
              <a:ext cx="1497806" cy="1496616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15" name="Oval 44"/>
            <p:cNvSpPr/>
            <p:nvPr/>
          </p:nvSpPr>
          <p:spPr>
            <a:xfrm>
              <a:off x="781050" y="2501754"/>
              <a:ext cx="910829" cy="912019"/>
            </a:xfrm>
            <a:prstGeom prst="ellipse">
              <a:avLst/>
            </a:prstGeom>
            <a:solidFill>
              <a:srgbClr val="118C3B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98138" y="2719020"/>
              <a:ext cx="503385" cy="430991"/>
              <a:chOff x="2162176" y="-104775"/>
              <a:chExt cx="1655763" cy="1417638"/>
            </a:xfrm>
            <a:solidFill>
              <a:schemeClr val="bg1"/>
            </a:solidFill>
          </p:grpSpPr>
          <p:sp>
            <p:nvSpPr>
              <p:cNvPr id="17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8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2572864" y="4325927"/>
            <a:ext cx="1815523" cy="1815523"/>
            <a:chOff x="1627585" y="3212010"/>
            <a:chExt cx="1497806" cy="1497806"/>
          </a:xfrm>
        </p:grpSpPr>
        <p:sp>
          <p:nvSpPr>
            <p:cNvPr id="20" name="Freeform 16"/>
            <p:cNvSpPr/>
            <p:nvPr/>
          </p:nvSpPr>
          <p:spPr>
            <a:xfrm rot="8100908">
              <a:off x="1627585" y="3212010"/>
              <a:ext cx="1497806" cy="1497806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21" name="Oval 53"/>
            <p:cNvSpPr/>
            <p:nvPr/>
          </p:nvSpPr>
          <p:spPr>
            <a:xfrm>
              <a:off x="1934766" y="3483473"/>
              <a:ext cx="912019" cy="912019"/>
            </a:xfrm>
            <a:prstGeom prst="ellipse">
              <a:avLst/>
            </a:prstGeom>
            <a:solidFill>
              <a:srgbClr val="90CE4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22" name="Freeform 266"/>
            <p:cNvSpPr>
              <a:spLocks noEditPoints="1"/>
            </p:cNvSpPr>
            <p:nvPr/>
          </p:nvSpPr>
          <p:spPr bwMode="auto">
            <a:xfrm>
              <a:off x="2135981" y="3690641"/>
              <a:ext cx="491729" cy="539354"/>
            </a:xfrm>
            <a:custGeom>
              <a:avLst/>
              <a:gdLst>
                <a:gd name="T0" fmla="*/ 222582 w 183"/>
                <a:gd name="T1" fmla="*/ 79178 h 200"/>
                <a:gd name="T2" fmla="*/ 129241 w 183"/>
                <a:gd name="T3" fmla="*/ 39589 h 200"/>
                <a:gd name="T4" fmla="*/ 0 w 183"/>
                <a:gd name="T5" fmla="*/ 172753 h 200"/>
                <a:gd name="T6" fmla="*/ 32310 w 183"/>
                <a:gd name="T7" fmla="*/ 262728 h 200"/>
                <a:gd name="T8" fmla="*/ 222582 w 183"/>
                <a:gd name="T9" fmla="*/ 79178 h 200"/>
                <a:gd name="T10" fmla="*/ 527735 w 183"/>
                <a:gd name="T11" fmla="*/ 39589 h 200"/>
                <a:gd name="T12" fmla="*/ 427214 w 183"/>
                <a:gd name="T13" fmla="*/ 82777 h 200"/>
                <a:gd name="T14" fmla="*/ 610306 w 183"/>
                <a:gd name="T15" fmla="*/ 273525 h 200"/>
                <a:gd name="T16" fmla="*/ 656976 w 183"/>
                <a:gd name="T17" fmla="*/ 172753 h 200"/>
                <a:gd name="T18" fmla="*/ 527735 w 183"/>
                <a:gd name="T19" fmla="*/ 39589 h 200"/>
                <a:gd name="T20" fmla="*/ 606716 w 183"/>
                <a:gd name="T21" fmla="*/ 370699 h 200"/>
                <a:gd name="T22" fmla="*/ 344643 w 183"/>
                <a:gd name="T23" fmla="*/ 82777 h 200"/>
                <a:gd name="T24" fmla="*/ 344643 w 183"/>
                <a:gd name="T25" fmla="*/ 21594 h 200"/>
                <a:gd name="T26" fmla="*/ 351823 w 183"/>
                <a:gd name="T27" fmla="*/ 21594 h 200"/>
                <a:gd name="T28" fmla="*/ 366183 w 183"/>
                <a:gd name="T29" fmla="*/ 10797 h 200"/>
                <a:gd name="T30" fmla="*/ 351823 w 183"/>
                <a:gd name="T31" fmla="*/ 0 h 200"/>
                <a:gd name="T32" fmla="*/ 290793 w 183"/>
                <a:gd name="T33" fmla="*/ 0 h 200"/>
                <a:gd name="T34" fmla="*/ 280023 w 183"/>
                <a:gd name="T35" fmla="*/ 10797 h 200"/>
                <a:gd name="T36" fmla="*/ 290793 w 183"/>
                <a:gd name="T37" fmla="*/ 21594 h 200"/>
                <a:gd name="T38" fmla="*/ 301563 w 183"/>
                <a:gd name="T39" fmla="*/ 21594 h 200"/>
                <a:gd name="T40" fmla="*/ 301563 w 183"/>
                <a:gd name="T41" fmla="*/ 82777 h 200"/>
                <a:gd name="T42" fmla="*/ 32310 w 183"/>
                <a:gd name="T43" fmla="*/ 370699 h 200"/>
                <a:gd name="T44" fmla="*/ 136421 w 183"/>
                <a:gd name="T45" fmla="*/ 590238 h 200"/>
                <a:gd name="T46" fmla="*/ 104111 w 183"/>
                <a:gd name="T47" fmla="*/ 683813 h 200"/>
                <a:gd name="T48" fmla="*/ 118471 w 183"/>
                <a:gd name="T49" fmla="*/ 712605 h 200"/>
                <a:gd name="T50" fmla="*/ 125651 w 183"/>
                <a:gd name="T51" fmla="*/ 716204 h 200"/>
                <a:gd name="T52" fmla="*/ 154371 w 183"/>
                <a:gd name="T53" fmla="*/ 705407 h 200"/>
                <a:gd name="T54" fmla="*/ 190272 w 183"/>
                <a:gd name="T55" fmla="*/ 626229 h 200"/>
                <a:gd name="T56" fmla="*/ 319513 w 183"/>
                <a:gd name="T57" fmla="*/ 658620 h 200"/>
                <a:gd name="T58" fmla="*/ 448754 w 183"/>
                <a:gd name="T59" fmla="*/ 626229 h 200"/>
                <a:gd name="T60" fmla="*/ 488244 w 183"/>
                <a:gd name="T61" fmla="*/ 705407 h 200"/>
                <a:gd name="T62" fmla="*/ 516965 w 183"/>
                <a:gd name="T63" fmla="*/ 716204 h 200"/>
                <a:gd name="T64" fmla="*/ 524145 w 183"/>
                <a:gd name="T65" fmla="*/ 712605 h 200"/>
                <a:gd name="T66" fmla="*/ 534915 w 183"/>
                <a:gd name="T67" fmla="*/ 683813 h 200"/>
                <a:gd name="T68" fmla="*/ 506195 w 183"/>
                <a:gd name="T69" fmla="*/ 590238 h 200"/>
                <a:gd name="T70" fmla="*/ 606716 w 183"/>
                <a:gd name="T71" fmla="*/ 370699 h 200"/>
                <a:gd name="T72" fmla="*/ 319513 w 183"/>
                <a:gd name="T73" fmla="*/ 601036 h 200"/>
                <a:gd name="T74" fmla="*/ 89751 w 183"/>
                <a:gd name="T75" fmla="*/ 370699 h 200"/>
                <a:gd name="T76" fmla="*/ 319513 w 183"/>
                <a:gd name="T77" fmla="*/ 140362 h 200"/>
                <a:gd name="T78" fmla="*/ 549275 w 183"/>
                <a:gd name="T79" fmla="*/ 370699 h 200"/>
                <a:gd name="T80" fmla="*/ 319513 w 183"/>
                <a:gd name="T81" fmla="*/ 601036 h 200"/>
                <a:gd name="T82" fmla="*/ 348233 w 183"/>
                <a:gd name="T83" fmla="*/ 399491 h 200"/>
                <a:gd name="T84" fmla="*/ 359003 w 183"/>
                <a:gd name="T85" fmla="*/ 370699 h 200"/>
                <a:gd name="T86" fmla="*/ 326693 w 183"/>
                <a:gd name="T87" fmla="*/ 331109 h 200"/>
                <a:gd name="T88" fmla="*/ 326693 w 183"/>
                <a:gd name="T89" fmla="*/ 197946 h 200"/>
                <a:gd name="T90" fmla="*/ 319513 w 183"/>
                <a:gd name="T91" fmla="*/ 190748 h 200"/>
                <a:gd name="T92" fmla="*/ 312333 w 183"/>
                <a:gd name="T93" fmla="*/ 197946 h 200"/>
                <a:gd name="T94" fmla="*/ 312333 w 183"/>
                <a:gd name="T95" fmla="*/ 331109 h 200"/>
                <a:gd name="T96" fmla="*/ 280023 w 183"/>
                <a:gd name="T97" fmla="*/ 370699 h 200"/>
                <a:gd name="T98" fmla="*/ 319513 w 183"/>
                <a:gd name="T99" fmla="*/ 410288 h 200"/>
                <a:gd name="T100" fmla="*/ 333873 w 183"/>
                <a:gd name="T101" fmla="*/ 406689 h 200"/>
                <a:gd name="T102" fmla="*/ 373363 w 183"/>
                <a:gd name="T103" fmla="*/ 471471 h 200"/>
                <a:gd name="T104" fmla="*/ 384134 w 183"/>
                <a:gd name="T105" fmla="*/ 475070 h 200"/>
                <a:gd name="T106" fmla="*/ 387724 w 183"/>
                <a:gd name="T107" fmla="*/ 464273 h 200"/>
                <a:gd name="T108" fmla="*/ 348233 w 183"/>
                <a:gd name="T109" fmla="*/ 399491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574379" y="1695502"/>
            <a:ext cx="1814080" cy="1814079"/>
            <a:chOff x="1628775" y="1239245"/>
            <a:chExt cx="1496616" cy="1496615"/>
          </a:xfrm>
        </p:grpSpPr>
        <p:sp>
          <p:nvSpPr>
            <p:cNvPr id="24" name="Freeform 12"/>
            <p:cNvSpPr/>
            <p:nvPr/>
          </p:nvSpPr>
          <p:spPr>
            <a:xfrm rot="18900908">
              <a:off x="1628775" y="1239245"/>
              <a:ext cx="1496616" cy="1496615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25" name="Oval 52"/>
            <p:cNvSpPr/>
            <p:nvPr/>
          </p:nvSpPr>
          <p:spPr>
            <a:xfrm>
              <a:off x="1940719" y="1544045"/>
              <a:ext cx="912019" cy="912019"/>
            </a:xfrm>
            <a:prstGeom prst="ellipse">
              <a:avLst/>
            </a:prstGeom>
            <a:solidFill>
              <a:srgbClr val="90CE4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37160" y="1803601"/>
              <a:ext cx="675084" cy="507206"/>
            </a:xfrm>
            <a:custGeom>
              <a:avLst/>
              <a:gdLst>
                <a:gd name="T0" fmla="*/ 737678 w 128"/>
                <a:gd name="T1" fmla="*/ 14087 h 96"/>
                <a:gd name="T2" fmla="*/ 196714 w 128"/>
                <a:gd name="T3" fmla="*/ 0 h 96"/>
                <a:gd name="T4" fmla="*/ 14051 w 128"/>
                <a:gd name="T5" fmla="*/ 162004 h 96"/>
                <a:gd name="T6" fmla="*/ 14051 w 128"/>
                <a:gd name="T7" fmla="*/ 239484 h 96"/>
                <a:gd name="T8" fmla="*/ 449632 w 128"/>
                <a:gd name="T9" fmla="*/ 676191 h 96"/>
                <a:gd name="T10" fmla="*/ 885213 w 128"/>
                <a:gd name="T11" fmla="*/ 239484 h 96"/>
                <a:gd name="T12" fmla="*/ 885213 w 128"/>
                <a:gd name="T13" fmla="*/ 162004 h 96"/>
                <a:gd name="T14" fmla="*/ 386403 w 128"/>
                <a:gd name="T15" fmla="*/ 197222 h 96"/>
                <a:gd name="T16" fmla="*/ 512862 w 128"/>
                <a:gd name="T17" fmla="*/ 197222 h 96"/>
                <a:gd name="T18" fmla="*/ 547989 w 128"/>
                <a:gd name="T19" fmla="*/ 63393 h 96"/>
                <a:gd name="T20" fmla="*/ 533938 w 128"/>
                <a:gd name="T21" fmla="*/ 176091 h 96"/>
                <a:gd name="T22" fmla="*/ 365326 w 128"/>
                <a:gd name="T23" fmla="*/ 176091 h 96"/>
                <a:gd name="T24" fmla="*/ 351275 w 128"/>
                <a:gd name="T25" fmla="*/ 63393 h 96"/>
                <a:gd name="T26" fmla="*/ 365326 w 128"/>
                <a:gd name="T27" fmla="*/ 176091 h 96"/>
                <a:gd name="T28" fmla="*/ 449632 w 128"/>
                <a:gd name="T29" fmla="*/ 577580 h 96"/>
                <a:gd name="T30" fmla="*/ 519887 w 128"/>
                <a:gd name="T31" fmla="*/ 225397 h 96"/>
                <a:gd name="T32" fmla="*/ 688499 w 128"/>
                <a:gd name="T33" fmla="*/ 225397 h 96"/>
                <a:gd name="T34" fmla="*/ 547989 w 128"/>
                <a:gd name="T35" fmla="*/ 225397 h 96"/>
                <a:gd name="T36" fmla="*/ 625270 w 128"/>
                <a:gd name="T37" fmla="*/ 140873 h 96"/>
                <a:gd name="T38" fmla="*/ 555015 w 128"/>
                <a:gd name="T39" fmla="*/ 197222 h 96"/>
                <a:gd name="T40" fmla="*/ 681474 w 128"/>
                <a:gd name="T41" fmla="*/ 56349 h 96"/>
                <a:gd name="T42" fmla="*/ 583117 w 128"/>
                <a:gd name="T43" fmla="*/ 56349 h 96"/>
                <a:gd name="T44" fmla="*/ 386403 w 128"/>
                <a:gd name="T45" fmla="*/ 56349 h 96"/>
                <a:gd name="T46" fmla="*/ 449632 w 128"/>
                <a:gd name="T47" fmla="*/ 105655 h 96"/>
                <a:gd name="T48" fmla="*/ 217791 w 128"/>
                <a:gd name="T49" fmla="*/ 56349 h 96"/>
                <a:gd name="T50" fmla="*/ 273995 w 128"/>
                <a:gd name="T51" fmla="*/ 98611 h 96"/>
                <a:gd name="T52" fmla="*/ 344250 w 128"/>
                <a:gd name="T53" fmla="*/ 197222 h 96"/>
                <a:gd name="T54" fmla="*/ 273995 w 128"/>
                <a:gd name="T55" fmla="*/ 140873 h 96"/>
                <a:gd name="T56" fmla="*/ 421530 w 128"/>
                <a:gd name="T57" fmla="*/ 570536 h 96"/>
                <a:gd name="T58" fmla="*/ 351275 w 128"/>
                <a:gd name="T59" fmla="*/ 225397 h 96"/>
                <a:gd name="T60" fmla="*/ 77281 w 128"/>
                <a:gd name="T61" fmla="*/ 225397 h 96"/>
                <a:gd name="T62" fmla="*/ 358301 w 128"/>
                <a:gd name="T63" fmla="*/ 521231 h 96"/>
                <a:gd name="T64" fmla="*/ 821984 w 128"/>
                <a:gd name="T65" fmla="*/ 225397 h 96"/>
                <a:gd name="T66" fmla="*/ 716601 w 128"/>
                <a:gd name="T67" fmla="*/ 225397 h 96"/>
                <a:gd name="T68" fmla="*/ 646346 w 128"/>
                <a:gd name="T69" fmla="*/ 119742 h 96"/>
                <a:gd name="T70" fmla="*/ 843060 w 128"/>
                <a:gd name="T71" fmla="*/ 197222 h 96"/>
                <a:gd name="T72" fmla="*/ 189689 w 128"/>
                <a:gd name="T73" fmla="*/ 70437 h 96"/>
                <a:gd name="T74" fmla="*/ 175638 w 128"/>
                <a:gd name="T75" fmla="*/ 197222 h 96"/>
                <a:gd name="T76" fmla="*/ 189689 w 128"/>
                <a:gd name="T77" fmla="*/ 70437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</p:grpSp>
      <p:sp>
        <p:nvSpPr>
          <p:cNvPr id="27" name="文本框 74"/>
          <p:cNvSpPr txBox="1"/>
          <p:nvPr/>
        </p:nvSpPr>
        <p:spPr>
          <a:xfrm>
            <a:off x="8283576" y="1701532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TextBox 49"/>
          <p:cNvSpPr txBox="1"/>
          <p:nvPr/>
        </p:nvSpPr>
        <p:spPr>
          <a:xfrm>
            <a:off x="8283577" y="2087294"/>
            <a:ext cx="4365625" cy="589007"/>
          </a:xfrm>
          <a:prstGeom prst="rect">
            <a:avLst/>
          </a:prstGeom>
          <a:noFill/>
          <a:ln w="3175">
            <a:noFill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10000"/>
              </a:lnSpc>
              <a:defRPr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219200">
              <a:lnSpc>
                <a:spcPct val="110000"/>
              </a:lnSpc>
              <a:defRPr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76"/>
          <p:cNvSpPr txBox="1"/>
          <p:nvPr/>
        </p:nvSpPr>
        <p:spPr>
          <a:xfrm>
            <a:off x="8283576" y="2882632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118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TextBox 49"/>
          <p:cNvSpPr txBox="1"/>
          <p:nvPr/>
        </p:nvSpPr>
        <p:spPr>
          <a:xfrm>
            <a:off x="8283577" y="3266807"/>
            <a:ext cx="4365625" cy="634020"/>
          </a:xfrm>
          <a:prstGeom prst="rect">
            <a:avLst/>
          </a:prstGeom>
          <a:noFill/>
          <a:ln w="3175">
            <a:noFill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219200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78"/>
          <p:cNvSpPr txBox="1"/>
          <p:nvPr/>
        </p:nvSpPr>
        <p:spPr>
          <a:xfrm>
            <a:off x="8283576" y="4106595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TextBox 49"/>
          <p:cNvSpPr txBox="1"/>
          <p:nvPr/>
        </p:nvSpPr>
        <p:spPr>
          <a:xfrm>
            <a:off x="8283577" y="4490768"/>
            <a:ext cx="4365625" cy="634020"/>
          </a:xfrm>
          <a:prstGeom prst="rect">
            <a:avLst/>
          </a:prstGeom>
          <a:noFill/>
          <a:ln w="3175">
            <a:noFill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219200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80"/>
          <p:cNvSpPr txBox="1"/>
          <p:nvPr/>
        </p:nvSpPr>
        <p:spPr>
          <a:xfrm>
            <a:off x="8283576" y="526388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118B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TextBox 49"/>
          <p:cNvSpPr txBox="1"/>
          <p:nvPr/>
        </p:nvSpPr>
        <p:spPr>
          <a:xfrm>
            <a:off x="8283577" y="5649644"/>
            <a:ext cx="4365625" cy="634020"/>
          </a:xfrm>
          <a:prstGeom prst="rect">
            <a:avLst/>
          </a:prstGeom>
          <a:noFill/>
          <a:ln w="3175">
            <a:noFill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1219200"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4093691" y="2989910"/>
            <a:ext cx="1815523" cy="1814079"/>
            <a:chOff x="2768205" y="2210051"/>
            <a:chExt cx="1497806" cy="1496615"/>
          </a:xfrm>
        </p:grpSpPr>
        <p:sp>
          <p:nvSpPr>
            <p:cNvPr id="36" name="Freeform 13"/>
            <p:cNvSpPr/>
            <p:nvPr/>
          </p:nvSpPr>
          <p:spPr>
            <a:xfrm rot="2700908">
              <a:off x="2768800" y="2209456"/>
              <a:ext cx="1496615" cy="1497806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sp>
          <p:nvSpPr>
            <p:cNvPr id="37" name="Oval 51"/>
            <p:cNvSpPr/>
            <p:nvPr/>
          </p:nvSpPr>
          <p:spPr>
            <a:xfrm>
              <a:off x="3064669" y="2506516"/>
              <a:ext cx="912019" cy="910829"/>
            </a:xfrm>
            <a:prstGeom prst="ellipse">
              <a:avLst/>
            </a:prstGeom>
            <a:solidFill>
              <a:srgbClr val="118C3B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id-ID" sz="2400"/>
            </a:p>
          </p:txBody>
        </p:sp>
        <p:grpSp>
          <p:nvGrpSpPr>
            <p:cNvPr id="38" name="组合 37"/>
            <p:cNvGrpSpPr>
              <a:grpSpLocks noChangeAspect="1"/>
            </p:cNvGrpSpPr>
            <p:nvPr/>
          </p:nvGrpSpPr>
          <p:grpSpPr>
            <a:xfrm>
              <a:off x="3323988" y="2649657"/>
              <a:ext cx="408240" cy="595478"/>
              <a:chOff x="1797050" y="5657850"/>
              <a:chExt cx="422275" cy="615950"/>
            </a:xfrm>
            <a:solidFill>
              <a:schemeClr val="bg1"/>
            </a:solidFill>
          </p:grpSpPr>
          <p:sp>
            <p:nvSpPr>
              <p:cNvPr id="39" name="Oval 114"/>
              <p:cNvSpPr>
                <a:spLocks noChangeArrowheads="1"/>
              </p:cNvSpPr>
              <p:nvPr/>
            </p:nvSpPr>
            <p:spPr bwMode="auto">
              <a:xfrm>
                <a:off x="1970088" y="5832475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0" name="Oval 115"/>
              <p:cNvSpPr>
                <a:spLocks noChangeArrowheads="1"/>
              </p:cNvSpPr>
              <p:nvPr/>
            </p:nvSpPr>
            <p:spPr bwMode="auto">
              <a:xfrm>
                <a:off x="1970088" y="6062663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1" name="Oval 116"/>
              <p:cNvSpPr>
                <a:spLocks noChangeArrowheads="1"/>
              </p:cNvSpPr>
              <p:nvPr/>
            </p:nvSpPr>
            <p:spPr bwMode="auto">
              <a:xfrm>
                <a:off x="1854200" y="5946775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2" name="Oval 117"/>
              <p:cNvSpPr>
                <a:spLocks noChangeArrowheads="1"/>
              </p:cNvSpPr>
              <p:nvPr/>
            </p:nvSpPr>
            <p:spPr bwMode="auto">
              <a:xfrm>
                <a:off x="2084388" y="5946775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3" name="Freeform 118"/>
              <p:cNvSpPr/>
              <p:nvPr/>
            </p:nvSpPr>
            <p:spPr bwMode="auto">
              <a:xfrm>
                <a:off x="1887538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4" name="Freeform 119"/>
              <p:cNvSpPr/>
              <p:nvPr/>
            </p:nvSpPr>
            <p:spPr bwMode="auto">
              <a:xfrm>
                <a:off x="1887538" y="5861050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5" name="Freeform 120"/>
              <p:cNvSpPr/>
              <p:nvPr/>
            </p:nvSpPr>
            <p:spPr bwMode="auto">
              <a:xfrm>
                <a:off x="2051050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6" name="Freeform 121"/>
              <p:cNvSpPr>
                <a:spLocks noEditPoints="1"/>
              </p:cNvSpPr>
              <p:nvPr/>
            </p:nvSpPr>
            <p:spPr bwMode="auto">
              <a:xfrm>
                <a:off x="1797050" y="5657850"/>
                <a:ext cx="422275" cy="615950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7 h 128"/>
                  <a:gd name="T6" fmla="*/ 64 w 88"/>
                  <a:gd name="T7" fmla="*/ 6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6 h 128"/>
                  <a:gd name="T14" fmla="*/ 11 w 88"/>
                  <a:gd name="T15" fmla="*/ 36 h 128"/>
                  <a:gd name="T16" fmla="*/ 0 w 88"/>
                  <a:gd name="T17" fmla="*/ 64 h 128"/>
                  <a:gd name="T18" fmla="*/ 10 w 88"/>
                  <a:gd name="T19" fmla="*/ 90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0 h 128"/>
                  <a:gd name="T30" fmla="*/ 79 w 88"/>
                  <a:gd name="T31" fmla="*/ 71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29 h 128"/>
                  <a:gd name="T44" fmla="*/ 40 w 88"/>
                  <a:gd name="T45" fmla="*/ 24 h 128"/>
                  <a:gd name="T46" fmla="*/ 20 w 88"/>
                  <a:gd name="T47" fmla="*/ 29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2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2"/>
                      <a:pt x="17" y="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" y="43"/>
                      <a:pt x="0" y="53"/>
                      <a:pt x="0" y="64"/>
                    </a:cubicBezTo>
                    <a:cubicBezTo>
                      <a:pt x="0" y="74"/>
                      <a:pt x="4" y="83"/>
                      <a:pt x="10" y="9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4" y="85"/>
                      <a:pt x="78" y="79"/>
                      <a:pt x="79" y="71"/>
                    </a:cubicBezTo>
                    <a:cubicBezTo>
                      <a:pt x="79" y="71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59"/>
                      <a:pt x="84" y="56"/>
                      <a:pt x="80" y="56"/>
                    </a:cubicBezTo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29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1"/>
                      <a:pt x="33" y="104"/>
                      <a:pt x="40" y="104"/>
                    </a:cubicBezTo>
                    <a:cubicBezTo>
                      <a:pt x="47" y="104"/>
                      <a:pt x="54" y="101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1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1"/>
                      <a:pt x="58" y="96"/>
                      <a:pt x="40" y="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47" name="Freeform 122"/>
              <p:cNvSpPr/>
              <p:nvPr/>
            </p:nvSpPr>
            <p:spPr bwMode="auto">
              <a:xfrm>
                <a:off x="1970088" y="5865813"/>
                <a:ext cx="114300" cy="119062"/>
              </a:xfrm>
              <a:custGeom>
                <a:avLst/>
                <a:gdLst>
                  <a:gd name="T0" fmla="*/ 24 w 24"/>
                  <a:gd name="T1" fmla="*/ 1 h 25"/>
                  <a:gd name="T2" fmla="*/ 22 w 24"/>
                  <a:gd name="T3" fmla="*/ 1 h 25"/>
                  <a:gd name="T4" fmla="*/ 1 w 24"/>
                  <a:gd name="T5" fmla="*/ 18 h 25"/>
                  <a:gd name="T6" fmla="*/ 0 w 24"/>
                  <a:gd name="T7" fmla="*/ 21 h 25"/>
                  <a:gd name="T8" fmla="*/ 1 w 24"/>
                  <a:gd name="T9" fmla="*/ 23 h 25"/>
                  <a:gd name="T10" fmla="*/ 4 w 24"/>
                  <a:gd name="T11" fmla="*/ 25 h 25"/>
                  <a:gd name="T12" fmla="*/ 7 w 24"/>
                  <a:gd name="T13" fmla="*/ 23 h 25"/>
                  <a:gd name="T14" fmla="*/ 14 w 24"/>
                  <a:gd name="T15" fmla="*/ 15 h 25"/>
                  <a:gd name="T16" fmla="*/ 24 w 24"/>
                  <a:gd name="T17" fmla="*/ 3 h 25"/>
                  <a:gd name="T18" fmla="*/ 24 w 24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24" y="1"/>
                    </a:moveTo>
                    <a:cubicBezTo>
                      <a:pt x="23" y="0"/>
                      <a:pt x="23" y="0"/>
                      <a:pt x="22" y="1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2" y="24"/>
                      <a:pt x="3" y="25"/>
                      <a:pt x="4" y="25"/>
                    </a:cubicBezTo>
                    <a:cubicBezTo>
                      <a:pt x="5" y="25"/>
                      <a:pt x="6" y="24"/>
                      <a:pt x="7" y="2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1"/>
                      <a:pt x="2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6763681" y="1700809"/>
            <a:ext cx="1089051" cy="958380"/>
            <a:chOff x="4986998" y="1030693"/>
            <a:chExt cx="988314" cy="869730"/>
          </a:xfrm>
        </p:grpSpPr>
        <p:sp>
          <p:nvSpPr>
            <p:cNvPr id="49" name="Freeform 5"/>
            <p:cNvSpPr/>
            <p:nvPr/>
          </p:nvSpPr>
          <p:spPr bwMode="auto">
            <a:xfrm>
              <a:off x="4986998" y="1030693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Freeform 5"/>
            <p:cNvSpPr/>
            <p:nvPr/>
          </p:nvSpPr>
          <p:spPr bwMode="auto">
            <a:xfrm>
              <a:off x="5054204" y="1089422"/>
              <a:ext cx="854869" cy="752475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90CE4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1" name="文本框 34"/>
            <p:cNvSpPr txBox="1"/>
            <p:nvPr/>
          </p:nvSpPr>
          <p:spPr>
            <a:xfrm>
              <a:off x="5209608" y="1246267"/>
              <a:ext cx="522538" cy="4562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665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01</a:t>
              </a:r>
              <a:endParaRPr lang="zh-CN" altLang="en-US" sz="2665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6763681" y="2908967"/>
            <a:ext cx="1089051" cy="958380"/>
            <a:chOff x="4986998" y="1936812"/>
            <a:chExt cx="988314" cy="869730"/>
          </a:xfrm>
        </p:grpSpPr>
        <p:sp>
          <p:nvSpPr>
            <p:cNvPr id="53" name="Freeform 5"/>
            <p:cNvSpPr/>
            <p:nvPr/>
          </p:nvSpPr>
          <p:spPr bwMode="auto">
            <a:xfrm>
              <a:off x="4986998" y="1936812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Freeform 5"/>
            <p:cNvSpPr/>
            <p:nvPr/>
          </p:nvSpPr>
          <p:spPr bwMode="auto">
            <a:xfrm>
              <a:off x="5053012" y="1996679"/>
              <a:ext cx="842963" cy="741759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18C3B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5" name="文本框 34"/>
            <p:cNvSpPr txBox="1"/>
            <p:nvPr/>
          </p:nvSpPr>
          <p:spPr>
            <a:xfrm>
              <a:off x="5209608" y="2144100"/>
              <a:ext cx="522538" cy="4562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665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02</a:t>
              </a:r>
              <a:endParaRPr lang="zh-CN" altLang="en-US" sz="2665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6763681" y="4117126"/>
            <a:ext cx="1089051" cy="958380"/>
            <a:chOff x="4986998" y="2842931"/>
            <a:chExt cx="988314" cy="869730"/>
          </a:xfrm>
        </p:grpSpPr>
        <p:sp>
          <p:nvSpPr>
            <p:cNvPr id="57" name="Freeform 5"/>
            <p:cNvSpPr/>
            <p:nvPr/>
          </p:nvSpPr>
          <p:spPr bwMode="auto">
            <a:xfrm>
              <a:off x="4986998" y="2842931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>
              <a:off x="5057775" y="2917032"/>
              <a:ext cx="837010" cy="73580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90CE4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9" name="文本框 34"/>
            <p:cNvSpPr txBox="1"/>
            <p:nvPr/>
          </p:nvSpPr>
          <p:spPr>
            <a:xfrm>
              <a:off x="5209608" y="3075806"/>
              <a:ext cx="522538" cy="4562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665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03</a:t>
              </a:r>
              <a:endParaRPr lang="zh-CN" altLang="en-US" sz="2665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60" name="组合 59"/>
          <p:cNvGrpSpPr>
            <a:grpSpLocks noChangeAspect="1"/>
          </p:cNvGrpSpPr>
          <p:nvPr/>
        </p:nvGrpSpPr>
        <p:grpSpPr>
          <a:xfrm>
            <a:off x="6763681" y="5325285"/>
            <a:ext cx="1089051" cy="958380"/>
            <a:chOff x="4986998" y="3749050"/>
            <a:chExt cx="988314" cy="869730"/>
          </a:xfrm>
        </p:grpSpPr>
        <p:sp>
          <p:nvSpPr>
            <p:cNvPr id="61" name="Freeform 5"/>
            <p:cNvSpPr/>
            <p:nvPr/>
          </p:nvSpPr>
          <p:spPr bwMode="auto">
            <a:xfrm>
              <a:off x="4986998" y="3749050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Freeform 5"/>
            <p:cNvSpPr/>
            <p:nvPr/>
          </p:nvSpPr>
          <p:spPr bwMode="auto">
            <a:xfrm>
              <a:off x="5060157" y="3818335"/>
              <a:ext cx="835819" cy="734615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118C3B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63" name="文本框 34"/>
            <p:cNvSpPr txBox="1"/>
            <p:nvPr/>
          </p:nvSpPr>
          <p:spPr>
            <a:xfrm>
              <a:off x="5209608" y="4009795"/>
              <a:ext cx="522538" cy="4562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665" dirty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04</a:t>
              </a:r>
              <a:endParaRPr lang="zh-CN" altLang="en-US" sz="2665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B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理论基础</a:t>
              </a:r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2918119" y="3079119"/>
            <a:ext cx="1823244" cy="1823244"/>
          </a:xfrm>
          <a:prstGeom prst="ellipse">
            <a:avLst/>
          </a:prstGeom>
          <a:gradFill>
            <a:gsLst>
              <a:gs pos="0">
                <a:srgbClr val="CACACA"/>
              </a:gs>
              <a:gs pos="100000">
                <a:schemeClr val="bg1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CDCDCD"/>
                </a:gs>
              </a:gsLst>
              <a:lin ang="5400000" scaled="1"/>
            </a:gradFill>
            <a:prstDash val="solid"/>
            <a:miter lim="800000"/>
          </a:ln>
          <a:effectLst>
            <a:outerShdw blurRad="279400" dist="25400" dir="5400000" sx="102000" sy="102000" algn="t" rotWithShape="0">
              <a:schemeClr val="tx1">
                <a:lumMod val="95000"/>
                <a:lumOff val="5000"/>
                <a:alpha val="28000"/>
              </a:scheme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2" name="文本框 51"/>
          <p:cNvSpPr txBox="1">
            <a:spLocks noChangeAspect="1"/>
          </p:cNvSpPr>
          <p:nvPr/>
        </p:nvSpPr>
        <p:spPr>
          <a:xfrm>
            <a:off x="3218085" y="3476037"/>
            <a:ext cx="1205779" cy="9131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</a:t>
            </a:r>
          </a:p>
          <a:p>
            <a:pPr algn="ctr">
              <a:defRPr/>
            </a:pPr>
            <a:r>
              <a:rPr lang="en-US" altLang="zh-CN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TEXT</a:t>
            </a:r>
            <a:endParaRPr lang="zh-CN" altLang="en-US" sz="2665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91478" y="1508788"/>
            <a:ext cx="4841583" cy="4946761"/>
            <a:chOff x="1043608" y="1131590"/>
            <a:chExt cx="3631187" cy="3710071"/>
          </a:xfrm>
        </p:grpSpPr>
        <p:grpSp>
          <p:nvGrpSpPr>
            <p:cNvPr id="14" name="组合 2"/>
            <p:cNvGrpSpPr>
              <a:grpSpLocks noChangeAspect="1"/>
            </p:cNvGrpSpPr>
            <p:nvPr/>
          </p:nvGrpSpPr>
          <p:grpSpPr bwMode="auto">
            <a:xfrm>
              <a:off x="2312877" y="1131590"/>
              <a:ext cx="1114858" cy="1465551"/>
              <a:chOff x="3134642" y="175171"/>
              <a:chExt cx="1634868" cy="2149364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3134642" y="175171"/>
                <a:ext cx="1634868" cy="2149364"/>
              </a:xfrm>
              <a:custGeom>
                <a:avLst/>
                <a:gdLst>
                  <a:gd name="T0" fmla="*/ 552 w 552"/>
                  <a:gd name="T1" fmla="*/ 285 h 726"/>
                  <a:gd name="T2" fmla="*/ 552 w 552"/>
                  <a:gd name="T3" fmla="*/ 276 h 726"/>
                  <a:gd name="T4" fmla="*/ 552 w 552"/>
                  <a:gd name="T5" fmla="*/ 269 h 726"/>
                  <a:gd name="T6" fmla="*/ 552 w 552"/>
                  <a:gd name="T7" fmla="*/ 263 h 726"/>
                  <a:gd name="T8" fmla="*/ 276 w 552"/>
                  <a:gd name="T9" fmla="*/ 0 h 726"/>
                  <a:gd name="T10" fmla="*/ 1 w 552"/>
                  <a:gd name="T11" fmla="*/ 263 h 726"/>
                  <a:gd name="T12" fmla="*/ 0 w 552"/>
                  <a:gd name="T13" fmla="*/ 269 h 726"/>
                  <a:gd name="T14" fmla="*/ 0 w 552"/>
                  <a:gd name="T15" fmla="*/ 276 h 726"/>
                  <a:gd name="T16" fmla="*/ 0 w 552"/>
                  <a:gd name="T17" fmla="*/ 285 h 726"/>
                  <a:gd name="T18" fmla="*/ 276 w 552"/>
                  <a:gd name="T19" fmla="*/ 726 h 726"/>
                  <a:gd name="T20" fmla="*/ 552 w 552"/>
                  <a:gd name="T21" fmla="*/ 285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2" h="726">
                    <a:moveTo>
                      <a:pt x="552" y="285"/>
                    </a:moveTo>
                    <a:cubicBezTo>
                      <a:pt x="552" y="282"/>
                      <a:pt x="552" y="279"/>
                      <a:pt x="552" y="276"/>
                    </a:cubicBezTo>
                    <a:cubicBezTo>
                      <a:pt x="552" y="274"/>
                      <a:pt x="552" y="272"/>
                      <a:pt x="552" y="269"/>
                    </a:cubicBezTo>
                    <a:cubicBezTo>
                      <a:pt x="552" y="267"/>
                      <a:pt x="552" y="265"/>
                      <a:pt x="552" y="263"/>
                    </a:cubicBezTo>
                    <a:cubicBezTo>
                      <a:pt x="546" y="117"/>
                      <a:pt x="425" y="0"/>
                      <a:pt x="276" y="0"/>
                    </a:cubicBezTo>
                    <a:cubicBezTo>
                      <a:pt x="128" y="0"/>
                      <a:pt x="7" y="117"/>
                      <a:pt x="1" y="263"/>
                    </a:cubicBezTo>
                    <a:cubicBezTo>
                      <a:pt x="0" y="265"/>
                      <a:pt x="0" y="267"/>
                      <a:pt x="0" y="269"/>
                    </a:cubicBezTo>
                    <a:cubicBezTo>
                      <a:pt x="0" y="272"/>
                      <a:pt x="0" y="274"/>
                      <a:pt x="0" y="276"/>
                    </a:cubicBezTo>
                    <a:cubicBezTo>
                      <a:pt x="0" y="279"/>
                      <a:pt x="0" y="282"/>
                      <a:pt x="0" y="285"/>
                    </a:cubicBezTo>
                    <a:cubicBezTo>
                      <a:pt x="6" y="556"/>
                      <a:pt x="276" y="726"/>
                      <a:pt x="276" y="726"/>
                    </a:cubicBezTo>
                    <a:cubicBezTo>
                      <a:pt x="276" y="726"/>
                      <a:pt x="546" y="556"/>
                      <a:pt x="552" y="2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8076" y="311727"/>
                <a:ext cx="1368000" cy="1368000"/>
              </a:xfrm>
              <a:prstGeom prst="ellipse">
                <a:avLst/>
              </a:prstGeom>
              <a:solidFill>
                <a:srgbClr val="90CE4F"/>
              </a:solidFill>
              <a:ln w="28575">
                <a:noFill/>
              </a:ln>
              <a:effectLst>
                <a:innerShdw blurRad="127000" dist="63500" dir="162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37" name="文本框 52"/>
              <p:cNvSpPr txBox="1">
                <a:spLocks noChangeArrowheads="1"/>
              </p:cNvSpPr>
              <p:nvPr/>
            </p:nvSpPr>
            <p:spPr bwMode="auto">
              <a:xfrm>
                <a:off x="3568613" y="584821"/>
                <a:ext cx="806056" cy="823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添加</a:t>
                </a:r>
                <a:endParaRPr lang="en-US" altLang="zh-CN" sz="2135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标题</a:t>
                </a:r>
              </a:p>
            </p:txBody>
          </p:sp>
        </p:grpSp>
        <p:grpSp>
          <p:nvGrpSpPr>
            <p:cNvPr id="15" name="组合 1"/>
            <p:cNvGrpSpPr>
              <a:grpSpLocks noChangeAspect="1"/>
            </p:cNvGrpSpPr>
            <p:nvPr/>
          </p:nvGrpSpPr>
          <p:grpSpPr bwMode="auto">
            <a:xfrm>
              <a:off x="1043608" y="1674872"/>
              <a:ext cx="1419008" cy="1384373"/>
              <a:chOff x="955236" y="1261745"/>
              <a:chExt cx="2081765" cy="2030441"/>
            </a:xfrm>
          </p:grpSpPr>
          <p:sp>
            <p:nvSpPr>
              <p:cNvPr id="32" name="Freeform 6"/>
              <p:cNvSpPr/>
              <p:nvPr/>
            </p:nvSpPr>
            <p:spPr bwMode="auto">
              <a:xfrm>
                <a:off x="955236" y="1261745"/>
                <a:ext cx="2081765" cy="2030441"/>
              </a:xfrm>
              <a:custGeom>
                <a:avLst/>
                <a:gdLst>
                  <a:gd name="T0" fmla="*/ 459 w 703"/>
                  <a:gd name="T1" fmla="*/ 78 h 686"/>
                  <a:gd name="T2" fmla="*/ 451 w 703"/>
                  <a:gd name="T3" fmla="*/ 73 h 686"/>
                  <a:gd name="T4" fmla="*/ 446 w 703"/>
                  <a:gd name="T5" fmla="*/ 70 h 686"/>
                  <a:gd name="T6" fmla="*/ 440 w 703"/>
                  <a:gd name="T7" fmla="*/ 67 h 686"/>
                  <a:gd name="T8" fmla="*/ 74 w 703"/>
                  <a:gd name="T9" fmla="*/ 174 h 686"/>
                  <a:gd name="T10" fmla="*/ 164 w 703"/>
                  <a:gd name="T11" fmla="*/ 545 h 686"/>
                  <a:gd name="T12" fmla="*/ 170 w 703"/>
                  <a:gd name="T13" fmla="*/ 548 h 686"/>
                  <a:gd name="T14" fmla="*/ 175 w 703"/>
                  <a:gd name="T15" fmla="*/ 552 h 686"/>
                  <a:gd name="T16" fmla="*/ 183 w 703"/>
                  <a:gd name="T17" fmla="*/ 556 h 686"/>
                  <a:gd name="T18" fmla="*/ 703 w 703"/>
                  <a:gd name="T19" fmla="*/ 537 h 686"/>
                  <a:gd name="T20" fmla="*/ 459 w 703"/>
                  <a:gd name="T21" fmla="*/ 78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3" h="686">
                    <a:moveTo>
                      <a:pt x="459" y="78"/>
                    </a:moveTo>
                    <a:cubicBezTo>
                      <a:pt x="456" y="76"/>
                      <a:pt x="454" y="75"/>
                      <a:pt x="451" y="73"/>
                    </a:cubicBezTo>
                    <a:cubicBezTo>
                      <a:pt x="449" y="72"/>
                      <a:pt x="447" y="71"/>
                      <a:pt x="446" y="70"/>
                    </a:cubicBezTo>
                    <a:cubicBezTo>
                      <a:pt x="444" y="69"/>
                      <a:pt x="442" y="68"/>
                      <a:pt x="440" y="67"/>
                    </a:cubicBezTo>
                    <a:cubicBezTo>
                      <a:pt x="310" y="0"/>
                      <a:pt x="148" y="46"/>
                      <a:pt x="74" y="174"/>
                    </a:cubicBezTo>
                    <a:cubicBezTo>
                      <a:pt x="0" y="303"/>
                      <a:pt x="41" y="466"/>
                      <a:pt x="164" y="545"/>
                    </a:cubicBezTo>
                    <a:cubicBezTo>
                      <a:pt x="166" y="546"/>
                      <a:pt x="168" y="547"/>
                      <a:pt x="170" y="548"/>
                    </a:cubicBezTo>
                    <a:cubicBezTo>
                      <a:pt x="171" y="549"/>
                      <a:pt x="173" y="550"/>
                      <a:pt x="175" y="552"/>
                    </a:cubicBezTo>
                    <a:cubicBezTo>
                      <a:pt x="178" y="553"/>
                      <a:pt x="180" y="555"/>
                      <a:pt x="183" y="556"/>
                    </a:cubicBezTo>
                    <a:cubicBezTo>
                      <a:pt x="421" y="686"/>
                      <a:pt x="703" y="537"/>
                      <a:pt x="703" y="537"/>
                    </a:cubicBezTo>
                    <a:cubicBezTo>
                      <a:pt x="703" y="537"/>
                      <a:pt x="691" y="219"/>
                      <a:pt x="459" y="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209481" y="1512440"/>
                <a:ext cx="1368000" cy="1368000"/>
              </a:xfrm>
              <a:prstGeom prst="ellipse">
                <a:avLst/>
              </a:prstGeom>
              <a:solidFill>
                <a:srgbClr val="118C3B"/>
              </a:solidFill>
              <a:ln w="28575" cap="flat">
                <a:noFill/>
                <a:prstDash val="solid"/>
                <a:miter lim="800000"/>
              </a:ln>
              <a:effectLst>
                <a:innerShdw blurRad="127000" dist="63500" dir="16200000">
                  <a:prstClr val="black">
                    <a:alpha val="30000"/>
                  </a:prstClr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34" name="文本框 53"/>
              <p:cNvSpPr txBox="1">
                <a:spLocks noChangeArrowheads="1"/>
              </p:cNvSpPr>
              <p:nvPr/>
            </p:nvSpPr>
            <p:spPr bwMode="auto">
              <a:xfrm>
                <a:off x="1483435" y="1837892"/>
                <a:ext cx="806396" cy="823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添加</a:t>
                </a:r>
              </a:p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标题</a:t>
                </a:r>
              </a:p>
            </p:txBody>
          </p:sp>
        </p:grpSp>
        <p:grpSp>
          <p:nvGrpSpPr>
            <p:cNvPr id="16" name="组合 3"/>
            <p:cNvGrpSpPr>
              <a:grpSpLocks noChangeAspect="1"/>
            </p:cNvGrpSpPr>
            <p:nvPr/>
          </p:nvGrpSpPr>
          <p:grpSpPr bwMode="auto">
            <a:xfrm>
              <a:off x="3254704" y="1674872"/>
              <a:ext cx="1420091" cy="1384373"/>
              <a:chOff x="4870907" y="1261745"/>
              <a:chExt cx="2081765" cy="2030441"/>
            </a:xfrm>
          </p:grpSpPr>
          <p:sp>
            <p:nvSpPr>
              <p:cNvPr id="29" name="Freeform 10"/>
              <p:cNvSpPr/>
              <p:nvPr/>
            </p:nvSpPr>
            <p:spPr bwMode="auto">
              <a:xfrm>
                <a:off x="4870907" y="1261745"/>
                <a:ext cx="2081765" cy="2030441"/>
              </a:xfrm>
              <a:custGeom>
                <a:avLst/>
                <a:gdLst>
                  <a:gd name="T0" fmla="*/ 520 w 703"/>
                  <a:gd name="T1" fmla="*/ 556 h 686"/>
                  <a:gd name="T2" fmla="*/ 528 w 703"/>
                  <a:gd name="T3" fmla="*/ 552 h 686"/>
                  <a:gd name="T4" fmla="*/ 533 w 703"/>
                  <a:gd name="T5" fmla="*/ 548 h 686"/>
                  <a:gd name="T6" fmla="*/ 538 w 703"/>
                  <a:gd name="T7" fmla="*/ 545 h 686"/>
                  <a:gd name="T8" fmla="*/ 629 w 703"/>
                  <a:gd name="T9" fmla="*/ 174 h 686"/>
                  <a:gd name="T10" fmla="*/ 262 w 703"/>
                  <a:gd name="T11" fmla="*/ 67 h 686"/>
                  <a:gd name="T12" fmla="*/ 257 w 703"/>
                  <a:gd name="T13" fmla="*/ 70 h 686"/>
                  <a:gd name="T14" fmla="*/ 251 w 703"/>
                  <a:gd name="T15" fmla="*/ 73 h 686"/>
                  <a:gd name="T16" fmla="*/ 244 w 703"/>
                  <a:gd name="T17" fmla="*/ 78 h 686"/>
                  <a:gd name="T18" fmla="*/ 0 w 703"/>
                  <a:gd name="T19" fmla="*/ 538 h 686"/>
                  <a:gd name="T20" fmla="*/ 520 w 703"/>
                  <a:gd name="T21" fmla="*/ 556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3" h="686">
                    <a:moveTo>
                      <a:pt x="520" y="556"/>
                    </a:moveTo>
                    <a:cubicBezTo>
                      <a:pt x="522" y="555"/>
                      <a:pt x="525" y="553"/>
                      <a:pt x="528" y="552"/>
                    </a:cubicBezTo>
                    <a:cubicBezTo>
                      <a:pt x="529" y="550"/>
                      <a:pt x="531" y="549"/>
                      <a:pt x="533" y="548"/>
                    </a:cubicBezTo>
                    <a:cubicBezTo>
                      <a:pt x="535" y="547"/>
                      <a:pt x="537" y="546"/>
                      <a:pt x="538" y="545"/>
                    </a:cubicBezTo>
                    <a:cubicBezTo>
                      <a:pt x="662" y="466"/>
                      <a:pt x="703" y="303"/>
                      <a:pt x="629" y="174"/>
                    </a:cubicBezTo>
                    <a:cubicBezTo>
                      <a:pt x="554" y="46"/>
                      <a:pt x="393" y="0"/>
                      <a:pt x="262" y="67"/>
                    </a:cubicBezTo>
                    <a:cubicBezTo>
                      <a:pt x="261" y="68"/>
                      <a:pt x="259" y="69"/>
                      <a:pt x="257" y="70"/>
                    </a:cubicBezTo>
                    <a:cubicBezTo>
                      <a:pt x="255" y="71"/>
                      <a:pt x="253" y="72"/>
                      <a:pt x="251" y="73"/>
                    </a:cubicBezTo>
                    <a:cubicBezTo>
                      <a:pt x="249" y="75"/>
                      <a:pt x="246" y="76"/>
                      <a:pt x="244" y="78"/>
                    </a:cubicBezTo>
                    <a:cubicBezTo>
                      <a:pt x="12" y="219"/>
                      <a:pt x="0" y="538"/>
                      <a:pt x="0" y="538"/>
                    </a:cubicBezTo>
                    <a:cubicBezTo>
                      <a:pt x="0" y="538"/>
                      <a:pt x="282" y="686"/>
                      <a:pt x="520" y="5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326671" y="1512440"/>
                <a:ext cx="1368000" cy="1368000"/>
              </a:xfrm>
              <a:prstGeom prst="ellipse">
                <a:avLst/>
              </a:prstGeom>
              <a:solidFill>
                <a:srgbClr val="118C3B"/>
              </a:solidFill>
              <a:ln w="28575">
                <a:noFill/>
              </a:ln>
              <a:effectLst>
                <a:innerShdw blurRad="127000" dist="63500" dir="162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31" name="文本框 54"/>
              <p:cNvSpPr txBox="1">
                <a:spLocks noChangeArrowheads="1"/>
              </p:cNvSpPr>
              <p:nvPr/>
            </p:nvSpPr>
            <p:spPr bwMode="auto">
              <a:xfrm>
                <a:off x="5613019" y="1732280"/>
                <a:ext cx="805781" cy="823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添加</a:t>
                </a:r>
                <a:endParaRPr lang="en-US" altLang="zh-CN" sz="2135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标题</a:t>
                </a:r>
              </a:p>
            </p:txBody>
          </p:sp>
        </p:grpSp>
        <p:grpSp>
          <p:nvGrpSpPr>
            <p:cNvPr id="17" name="组合 4"/>
            <p:cNvGrpSpPr>
              <a:grpSpLocks noChangeAspect="1"/>
            </p:cNvGrpSpPr>
            <p:nvPr/>
          </p:nvGrpSpPr>
          <p:grpSpPr bwMode="auto">
            <a:xfrm>
              <a:off x="3254704" y="2915229"/>
              <a:ext cx="1420091" cy="1387619"/>
              <a:chOff x="4870907" y="3469943"/>
              <a:chExt cx="2081765" cy="2034197"/>
            </a:xfrm>
          </p:grpSpPr>
          <p:sp>
            <p:nvSpPr>
              <p:cNvPr id="26" name="Freeform 9"/>
              <p:cNvSpPr/>
              <p:nvPr/>
            </p:nvSpPr>
            <p:spPr bwMode="auto">
              <a:xfrm>
                <a:off x="4870907" y="3469943"/>
                <a:ext cx="2081765" cy="2034197"/>
              </a:xfrm>
              <a:custGeom>
                <a:avLst/>
                <a:gdLst>
                  <a:gd name="T0" fmla="*/ 244 w 703"/>
                  <a:gd name="T1" fmla="*/ 608 h 687"/>
                  <a:gd name="T2" fmla="*/ 251 w 703"/>
                  <a:gd name="T3" fmla="*/ 613 h 687"/>
                  <a:gd name="T4" fmla="*/ 257 w 703"/>
                  <a:gd name="T5" fmla="*/ 616 h 687"/>
                  <a:gd name="T6" fmla="*/ 262 w 703"/>
                  <a:gd name="T7" fmla="*/ 619 h 687"/>
                  <a:gd name="T8" fmla="*/ 629 w 703"/>
                  <a:gd name="T9" fmla="*/ 512 h 687"/>
                  <a:gd name="T10" fmla="*/ 538 w 703"/>
                  <a:gd name="T11" fmla="*/ 141 h 687"/>
                  <a:gd name="T12" fmla="*/ 533 w 703"/>
                  <a:gd name="T13" fmla="*/ 138 h 687"/>
                  <a:gd name="T14" fmla="*/ 528 w 703"/>
                  <a:gd name="T15" fmla="*/ 135 h 687"/>
                  <a:gd name="T16" fmla="*/ 520 w 703"/>
                  <a:gd name="T17" fmla="*/ 130 h 687"/>
                  <a:gd name="T18" fmla="*/ 0 w 703"/>
                  <a:gd name="T19" fmla="*/ 149 h 687"/>
                  <a:gd name="T20" fmla="*/ 244 w 703"/>
                  <a:gd name="T21" fmla="*/ 608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3" h="687">
                    <a:moveTo>
                      <a:pt x="244" y="608"/>
                    </a:moveTo>
                    <a:cubicBezTo>
                      <a:pt x="246" y="610"/>
                      <a:pt x="249" y="611"/>
                      <a:pt x="251" y="613"/>
                    </a:cubicBezTo>
                    <a:cubicBezTo>
                      <a:pt x="253" y="614"/>
                      <a:pt x="255" y="615"/>
                      <a:pt x="257" y="616"/>
                    </a:cubicBezTo>
                    <a:cubicBezTo>
                      <a:pt x="259" y="617"/>
                      <a:pt x="261" y="618"/>
                      <a:pt x="262" y="619"/>
                    </a:cubicBezTo>
                    <a:cubicBezTo>
                      <a:pt x="393" y="687"/>
                      <a:pt x="554" y="640"/>
                      <a:pt x="629" y="512"/>
                    </a:cubicBezTo>
                    <a:cubicBezTo>
                      <a:pt x="703" y="383"/>
                      <a:pt x="662" y="220"/>
                      <a:pt x="538" y="141"/>
                    </a:cubicBezTo>
                    <a:cubicBezTo>
                      <a:pt x="537" y="140"/>
                      <a:pt x="535" y="139"/>
                      <a:pt x="533" y="138"/>
                    </a:cubicBezTo>
                    <a:cubicBezTo>
                      <a:pt x="531" y="137"/>
                      <a:pt x="529" y="136"/>
                      <a:pt x="528" y="135"/>
                    </a:cubicBezTo>
                    <a:cubicBezTo>
                      <a:pt x="525" y="133"/>
                      <a:pt x="522" y="132"/>
                      <a:pt x="520" y="130"/>
                    </a:cubicBezTo>
                    <a:cubicBezTo>
                      <a:pt x="282" y="0"/>
                      <a:pt x="0" y="149"/>
                      <a:pt x="0" y="149"/>
                    </a:cubicBezTo>
                    <a:cubicBezTo>
                      <a:pt x="0" y="149"/>
                      <a:pt x="12" y="468"/>
                      <a:pt x="244" y="6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326671" y="3897490"/>
                <a:ext cx="1368000" cy="1368000"/>
              </a:xfrm>
              <a:prstGeom prst="ellipse">
                <a:avLst/>
              </a:prstGeom>
              <a:solidFill>
                <a:srgbClr val="90CE4F"/>
              </a:solidFill>
              <a:ln w="28575">
                <a:noFill/>
              </a:ln>
              <a:effectLst>
                <a:innerShdw blurRad="127000" dist="63500" dir="162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28" name="文本框 55"/>
              <p:cNvSpPr txBox="1">
                <a:spLocks noChangeArrowheads="1"/>
              </p:cNvSpPr>
              <p:nvPr/>
            </p:nvSpPr>
            <p:spPr bwMode="auto">
              <a:xfrm>
                <a:off x="5613019" y="4127587"/>
                <a:ext cx="805781" cy="82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添加</a:t>
                </a:r>
              </a:p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标题</a:t>
                </a:r>
              </a:p>
            </p:txBody>
          </p:sp>
        </p:grpSp>
        <p:grpSp>
          <p:nvGrpSpPr>
            <p:cNvPr id="18" name="组合 5"/>
            <p:cNvGrpSpPr>
              <a:grpSpLocks noChangeAspect="1"/>
            </p:cNvGrpSpPr>
            <p:nvPr/>
          </p:nvGrpSpPr>
          <p:grpSpPr bwMode="auto">
            <a:xfrm>
              <a:off x="2312877" y="3375025"/>
              <a:ext cx="1114858" cy="1466636"/>
              <a:chOff x="3134642" y="4438847"/>
              <a:chExt cx="1634868" cy="2151867"/>
            </a:xfrm>
          </p:grpSpPr>
          <p:sp>
            <p:nvSpPr>
              <p:cNvPr id="23" name="Freeform 8"/>
              <p:cNvSpPr/>
              <p:nvPr/>
            </p:nvSpPr>
            <p:spPr bwMode="auto">
              <a:xfrm>
                <a:off x="3134642" y="4438847"/>
                <a:ext cx="1634868" cy="2151867"/>
              </a:xfrm>
              <a:custGeom>
                <a:avLst/>
                <a:gdLst>
                  <a:gd name="T0" fmla="*/ 0 w 552"/>
                  <a:gd name="T1" fmla="*/ 441 h 727"/>
                  <a:gd name="T2" fmla="*/ 0 w 552"/>
                  <a:gd name="T3" fmla="*/ 450 h 727"/>
                  <a:gd name="T4" fmla="*/ 0 w 552"/>
                  <a:gd name="T5" fmla="*/ 457 h 727"/>
                  <a:gd name="T6" fmla="*/ 1 w 552"/>
                  <a:gd name="T7" fmla="*/ 463 h 727"/>
                  <a:gd name="T8" fmla="*/ 276 w 552"/>
                  <a:gd name="T9" fmla="*/ 727 h 727"/>
                  <a:gd name="T10" fmla="*/ 552 w 552"/>
                  <a:gd name="T11" fmla="*/ 463 h 727"/>
                  <a:gd name="T12" fmla="*/ 552 w 552"/>
                  <a:gd name="T13" fmla="*/ 457 h 727"/>
                  <a:gd name="T14" fmla="*/ 552 w 552"/>
                  <a:gd name="T15" fmla="*/ 450 h 727"/>
                  <a:gd name="T16" fmla="*/ 552 w 552"/>
                  <a:gd name="T17" fmla="*/ 441 h 727"/>
                  <a:gd name="T18" fmla="*/ 276 w 552"/>
                  <a:gd name="T19" fmla="*/ 0 h 727"/>
                  <a:gd name="T20" fmla="*/ 0 w 552"/>
                  <a:gd name="T21" fmla="*/ 441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2" h="727">
                    <a:moveTo>
                      <a:pt x="0" y="441"/>
                    </a:moveTo>
                    <a:cubicBezTo>
                      <a:pt x="0" y="444"/>
                      <a:pt x="0" y="447"/>
                      <a:pt x="0" y="450"/>
                    </a:cubicBezTo>
                    <a:cubicBezTo>
                      <a:pt x="0" y="453"/>
                      <a:pt x="0" y="455"/>
                      <a:pt x="0" y="457"/>
                    </a:cubicBezTo>
                    <a:cubicBezTo>
                      <a:pt x="0" y="459"/>
                      <a:pt x="0" y="461"/>
                      <a:pt x="1" y="463"/>
                    </a:cubicBezTo>
                    <a:cubicBezTo>
                      <a:pt x="7" y="610"/>
                      <a:pt x="128" y="727"/>
                      <a:pt x="276" y="727"/>
                    </a:cubicBezTo>
                    <a:cubicBezTo>
                      <a:pt x="425" y="727"/>
                      <a:pt x="546" y="610"/>
                      <a:pt x="552" y="463"/>
                    </a:cubicBezTo>
                    <a:cubicBezTo>
                      <a:pt x="552" y="461"/>
                      <a:pt x="552" y="459"/>
                      <a:pt x="552" y="457"/>
                    </a:cubicBezTo>
                    <a:cubicBezTo>
                      <a:pt x="552" y="455"/>
                      <a:pt x="552" y="453"/>
                      <a:pt x="552" y="450"/>
                    </a:cubicBezTo>
                    <a:cubicBezTo>
                      <a:pt x="552" y="447"/>
                      <a:pt x="552" y="444"/>
                      <a:pt x="552" y="441"/>
                    </a:cubicBezTo>
                    <a:cubicBezTo>
                      <a:pt x="546" y="170"/>
                      <a:pt x="276" y="0"/>
                      <a:pt x="276" y="0"/>
                    </a:cubicBezTo>
                    <a:cubicBezTo>
                      <a:pt x="276" y="0"/>
                      <a:pt x="6" y="170"/>
                      <a:pt x="0" y="441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268076" y="5099236"/>
                <a:ext cx="1368000" cy="1368000"/>
              </a:xfrm>
              <a:prstGeom prst="ellipse">
                <a:avLst/>
              </a:prstGeom>
              <a:solidFill>
                <a:srgbClr val="118C3B"/>
              </a:solidFill>
              <a:ln w="28575">
                <a:noFill/>
              </a:ln>
              <a:effectLst>
                <a:innerShdw blurRad="127000" dist="63500" dir="162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  <p:sp>
            <p:nvSpPr>
              <p:cNvPr id="25" name="文本框 56"/>
              <p:cNvSpPr txBox="1">
                <a:spLocks noChangeArrowheads="1"/>
              </p:cNvSpPr>
              <p:nvPr/>
            </p:nvSpPr>
            <p:spPr bwMode="auto">
              <a:xfrm>
                <a:off x="3490838" y="5373293"/>
                <a:ext cx="806056" cy="823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添加</a:t>
                </a:r>
              </a:p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标题</a:t>
                </a:r>
              </a:p>
            </p:txBody>
          </p:sp>
        </p:grpSp>
        <p:grpSp>
          <p:nvGrpSpPr>
            <p:cNvPr id="19" name="组合 6"/>
            <p:cNvGrpSpPr>
              <a:grpSpLocks noChangeAspect="1"/>
            </p:cNvGrpSpPr>
            <p:nvPr/>
          </p:nvGrpSpPr>
          <p:grpSpPr bwMode="auto">
            <a:xfrm>
              <a:off x="1043608" y="2915229"/>
              <a:ext cx="1419008" cy="1387619"/>
              <a:chOff x="955236" y="3469943"/>
              <a:chExt cx="2081765" cy="2034197"/>
            </a:xfrm>
          </p:grpSpPr>
          <p:sp>
            <p:nvSpPr>
              <p:cNvPr id="20" name="Freeform 7"/>
              <p:cNvSpPr/>
              <p:nvPr/>
            </p:nvSpPr>
            <p:spPr bwMode="auto">
              <a:xfrm>
                <a:off x="955236" y="3469943"/>
                <a:ext cx="2081765" cy="2034197"/>
              </a:xfrm>
              <a:custGeom>
                <a:avLst/>
                <a:gdLst>
                  <a:gd name="T0" fmla="*/ 183 w 703"/>
                  <a:gd name="T1" fmla="*/ 130 h 687"/>
                  <a:gd name="T2" fmla="*/ 175 w 703"/>
                  <a:gd name="T3" fmla="*/ 135 h 687"/>
                  <a:gd name="T4" fmla="*/ 170 w 703"/>
                  <a:gd name="T5" fmla="*/ 138 h 687"/>
                  <a:gd name="T6" fmla="*/ 164 w 703"/>
                  <a:gd name="T7" fmla="*/ 141 h 687"/>
                  <a:gd name="T8" fmla="*/ 74 w 703"/>
                  <a:gd name="T9" fmla="*/ 512 h 687"/>
                  <a:gd name="T10" fmla="*/ 440 w 703"/>
                  <a:gd name="T11" fmla="*/ 619 h 687"/>
                  <a:gd name="T12" fmla="*/ 446 w 703"/>
                  <a:gd name="T13" fmla="*/ 616 h 687"/>
                  <a:gd name="T14" fmla="*/ 451 w 703"/>
                  <a:gd name="T15" fmla="*/ 613 h 687"/>
                  <a:gd name="T16" fmla="*/ 459 w 703"/>
                  <a:gd name="T17" fmla="*/ 608 h 687"/>
                  <a:gd name="T18" fmla="*/ 703 w 703"/>
                  <a:gd name="T19" fmla="*/ 149 h 687"/>
                  <a:gd name="T20" fmla="*/ 183 w 703"/>
                  <a:gd name="T21" fmla="*/ 13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3" h="687">
                    <a:moveTo>
                      <a:pt x="183" y="130"/>
                    </a:moveTo>
                    <a:cubicBezTo>
                      <a:pt x="180" y="132"/>
                      <a:pt x="178" y="133"/>
                      <a:pt x="175" y="135"/>
                    </a:cubicBezTo>
                    <a:cubicBezTo>
                      <a:pt x="173" y="136"/>
                      <a:pt x="171" y="137"/>
                      <a:pt x="170" y="138"/>
                    </a:cubicBezTo>
                    <a:cubicBezTo>
                      <a:pt x="168" y="139"/>
                      <a:pt x="166" y="140"/>
                      <a:pt x="164" y="141"/>
                    </a:cubicBezTo>
                    <a:cubicBezTo>
                      <a:pt x="41" y="220"/>
                      <a:pt x="0" y="383"/>
                      <a:pt x="74" y="512"/>
                    </a:cubicBezTo>
                    <a:cubicBezTo>
                      <a:pt x="148" y="640"/>
                      <a:pt x="310" y="687"/>
                      <a:pt x="440" y="619"/>
                    </a:cubicBezTo>
                    <a:cubicBezTo>
                      <a:pt x="442" y="618"/>
                      <a:pt x="444" y="617"/>
                      <a:pt x="446" y="616"/>
                    </a:cubicBezTo>
                    <a:cubicBezTo>
                      <a:pt x="448" y="615"/>
                      <a:pt x="449" y="614"/>
                      <a:pt x="451" y="613"/>
                    </a:cubicBezTo>
                    <a:cubicBezTo>
                      <a:pt x="454" y="611"/>
                      <a:pt x="456" y="610"/>
                      <a:pt x="459" y="608"/>
                    </a:cubicBezTo>
                    <a:cubicBezTo>
                      <a:pt x="691" y="468"/>
                      <a:pt x="703" y="149"/>
                      <a:pt x="703" y="149"/>
                    </a:cubicBezTo>
                    <a:cubicBezTo>
                      <a:pt x="703" y="149"/>
                      <a:pt x="421" y="0"/>
                      <a:pt x="183" y="1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209481" y="3897490"/>
                <a:ext cx="1368000" cy="1368000"/>
              </a:xfrm>
              <a:prstGeom prst="ellipse">
                <a:avLst/>
              </a:prstGeom>
              <a:solidFill>
                <a:srgbClr val="90CE4F"/>
              </a:solidFill>
              <a:ln w="28575" cap="flat">
                <a:noFill/>
                <a:prstDash val="solid"/>
                <a:miter lim="800000"/>
              </a:ln>
              <a:effectLst>
                <a:innerShdw blurRad="127000" dist="63500" dir="16200000">
                  <a:prstClr val="black">
                    <a:alpha val="30000"/>
                  </a:prstClr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22" name="文本框 57"/>
              <p:cNvSpPr txBox="1">
                <a:spLocks noChangeArrowheads="1"/>
              </p:cNvSpPr>
              <p:nvPr/>
            </p:nvSpPr>
            <p:spPr bwMode="auto">
              <a:xfrm>
                <a:off x="1455604" y="4233148"/>
                <a:ext cx="806396" cy="82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添加</a:t>
                </a:r>
              </a:p>
              <a:p>
                <a:r>
                  <a:rPr lang="zh-CN" altLang="en-US" sz="2135" dirty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标题</a:t>
                </a:r>
              </a:p>
            </p:txBody>
          </p:sp>
        </p:grpSp>
      </p:grp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534277" y="3989388"/>
            <a:ext cx="4092575" cy="1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图表的综合描述说明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……..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Calibri" panose="020F0502020204030204" pitchFamily="34" charset="0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Calibri" panose="020F0502020204030204" pitchFamily="34" charset="0"/>
              </a:rPr>
              <a:t>here.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" name="文本框 48"/>
          <p:cNvSpPr>
            <a:spLocks noChangeArrowheads="1"/>
          </p:cNvSpPr>
          <p:nvPr/>
        </p:nvSpPr>
        <p:spPr bwMode="auto">
          <a:xfrm>
            <a:off x="7534275" y="3260726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118B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添加标题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534276" y="3898900"/>
            <a:ext cx="38258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20709" y="828860"/>
            <a:ext cx="3713923" cy="3713924"/>
          </a:xfrm>
          <a:prstGeom prst="ellipse">
            <a:avLst/>
          </a:prstGeom>
          <a:noFill/>
          <a:ln w="88900">
            <a:solidFill>
              <a:srgbClr val="90CE4F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24315" y="1229193"/>
            <a:ext cx="2909984" cy="2909985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497526" cy="1569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rgbClr val="90CE4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03</a:t>
              </a:r>
              <a:endParaRPr lang="en-US" altLang="zh-CN" sz="8000" dirty="0">
                <a:solidFill>
                  <a:srgbClr val="90CE4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3807301" y="4980466"/>
            <a:ext cx="45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0C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研究方法与过程</a:t>
            </a:r>
          </a:p>
        </p:txBody>
      </p:sp>
      <p:sp>
        <p:nvSpPr>
          <p:cNvPr id="10" name="矩形 9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研究方法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57373" y="1587188"/>
            <a:ext cx="1484823" cy="2848992"/>
            <a:chOff x="6156302" y="1476392"/>
            <a:chExt cx="1484565" cy="2848113"/>
          </a:xfrm>
        </p:grpSpPr>
        <p:grpSp>
          <p:nvGrpSpPr>
            <p:cNvPr id="12" name="组合 11"/>
            <p:cNvGrpSpPr/>
            <p:nvPr/>
          </p:nvGrpSpPr>
          <p:grpSpPr>
            <a:xfrm>
              <a:off x="6156302" y="1476392"/>
              <a:ext cx="1484565" cy="2848113"/>
              <a:chOff x="6156302" y="1476392"/>
              <a:chExt cx="1484565" cy="2848113"/>
            </a:xfrm>
          </p:grpSpPr>
          <p:sp>
            <p:nvSpPr>
              <p:cNvPr id="16" name="MH_Other_3"/>
              <p:cNvSpPr/>
              <p:nvPr>
                <p:custDataLst>
                  <p:tags r:id="rId6"/>
                </p:custDataLst>
              </p:nvPr>
            </p:nvSpPr>
            <p:spPr>
              <a:xfrm rot="5400000" flipV="1">
                <a:off x="5311844" y="2591146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118B3B"/>
              </a:solidFill>
              <a:ln w="76200" cap="flat" cmpd="sng" algn="ctr">
                <a:solidFill>
                  <a:srgbClr val="118B3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665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7018705" y="1476392"/>
                <a:ext cx="622162" cy="622163"/>
              </a:xfrm>
              <a:prstGeom prst="ellipse">
                <a:avLst/>
              </a:prstGeom>
              <a:solidFill>
                <a:srgbClr val="118B3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090635" y="1546559"/>
              <a:ext cx="477358" cy="464474"/>
              <a:chOff x="4405792" y="1573446"/>
              <a:chExt cx="477358" cy="46447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14"/>
              <p:cNvSpPr txBox="1"/>
              <p:nvPr/>
            </p:nvSpPr>
            <p:spPr>
              <a:xfrm>
                <a:off x="4405792" y="1609239"/>
                <a:ext cx="466713" cy="379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srgbClr val="118B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865" dirty="0">
                  <a:solidFill>
                    <a:srgbClr val="118B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118709" y="4791112"/>
            <a:ext cx="1709999" cy="1710229"/>
            <a:chOff x="4700937" y="4015204"/>
            <a:chExt cx="455921" cy="455921"/>
          </a:xfrm>
          <a:effectLst/>
        </p:grpSpPr>
        <p:sp>
          <p:nvSpPr>
            <p:cNvPr id="19" name="椭圆 18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43547" y="1610836"/>
            <a:ext cx="1426140" cy="3803437"/>
            <a:chOff x="4342792" y="1500033"/>
            <a:chExt cx="1425893" cy="3802264"/>
          </a:xfrm>
        </p:grpSpPr>
        <p:grpSp>
          <p:nvGrpSpPr>
            <p:cNvPr id="22" name="组合 21"/>
            <p:cNvGrpSpPr/>
            <p:nvPr/>
          </p:nvGrpSpPr>
          <p:grpSpPr>
            <a:xfrm>
              <a:off x="4342792" y="1500033"/>
              <a:ext cx="1425893" cy="3802264"/>
              <a:chOff x="4342792" y="1500033"/>
              <a:chExt cx="1425893" cy="3802264"/>
            </a:xfrm>
          </p:grpSpPr>
          <p:sp>
            <p:nvSpPr>
              <p:cNvPr id="26" name="MH_Other_3"/>
              <p:cNvSpPr/>
              <p:nvPr>
                <p:custDataLst>
                  <p:tags r:id="rId5"/>
                </p:custDataLst>
              </p:nvPr>
            </p:nvSpPr>
            <p:spPr>
              <a:xfrm rot="16200000" flipH="1" flipV="1">
                <a:off x="3546429" y="3080042"/>
                <a:ext cx="3555609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90CE4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665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342792" y="1500033"/>
                <a:ext cx="622162" cy="622163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407687" y="1573446"/>
              <a:ext cx="475463" cy="464474"/>
              <a:chOff x="4407687" y="1573446"/>
              <a:chExt cx="475463" cy="46447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3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101"/>
              <p:cNvSpPr txBox="1"/>
              <p:nvPr/>
            </p:nvSpPr>
            <p:spPr>
              <a:xfrm>
                <a:off x="4407687" y="1620522"/>
                <a:ext cx="466713" cy="379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srgbClr val="90CE4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86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343548" y="3187741"/>
            <a:ext cx="1203377" cy="2671124"/>
            <a:chOff x="4342792" y="3076450"/>
            <a:chExt cx="1203168" cy="2670299"/>
          </a:xfrm>
        </p:grpSpPr>
        <p:grpSp>
          <p:nvGrpSpPr>
            <p:cNvPr id="29" name="组合 28"/>
            <p:cNvGrpSpPr/>
            <p:nvPr/>
          </p:nvGrpSpPr>
          <p:grpSpPr>
            <a:xfrm>
              <a:off x="4342792" y="3076450"/>
              <a:ext cx="1203168" cy="2670299"/>
              <a:chOff x="4342792" y="3076450"/>
              <a:chExt cx="1203168" cy="2670299"/>
            </a:xfrm>
          </p:grpSpPr>
          <p:sp>
            <p:nvSpPr>
              <p:cNvPr id="33" name="MH_Other_3"/>
              <p:cNvSpPr/>
              <p:nvPr>
                <p:custDataLst>
                  <p:tags r:id="rId4"/>
                </p:custDataLst>
              </p:nvPr>
            </p:nvSpPr>
            <p:spPr>
              <a:xfrm rot="16200000" flipH="1" flipV="1">
                <a:off x="3897358" y="4098147"/>
                <a:ext cx="240830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118C3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665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342792" y="3076450"/>
                <a:ext cx="622162" cy="622163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414756" y="3155936"/>
              <a:ext cx="478198" cy="464474"/>
              <a:chOff x="4404952" y="1573446"/>
              <a:chExt cx="478198" cy="464474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noFill/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105"/>
              <p:cNvSpPr txBox="1"/>
              <p:nvPr/>
            </p:nvSpPr>
            <p:spPr>
              <a:xfrm>
                <a:off x="4404952" y="1627171"/>
                <a:ext cx="466713" cy="379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srgbClr val="118B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865" dirty="0">
                  <a:solidFill>
                    <a:srgbClr val="118B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157372" y="2725398"/>
            <a:ext cx="1484822" cy="2866713"/>
            <a:chOff x="6156302" y="2614250"/>
            <a:chExt cx="1484565" cy="2865828"/>
          </a:xfrm>
        </p:grpSpPr>
        <p:grpSp>
          <p:nvGrpSpPr>
            <p:cNvPr id="36" name="组合 35"/>
            <p:cNvGrpSpPr/>
            <p:nvPr/>
          </p:nvGrpSpPr>
          <p:grpSpPr>
            <a:xfrm>
              <a:off x="6156302" y="2614250"/>
              <a:ext cx="1484565" cy="2865828"/>
              <a:chOff x="6156302" y="2614250"/>
              <a:chExt cx="1484565" cy="2865828"/>
            </a:xfrm>
          </p:grpSpPr>
          <p:sp>
            <p:nvSpPr>
              <p:cNvPr id="40" name="MH_Other_3"/>
              <p:cNvSpPr/>
              <p:nvPr>
                <p:custDataLst>
                  <p:tags r:id="rId3"/>
                </p:custDataLst>
              </p:nvPr>
            </p:nvSpPr>
            <p:spPr>
              <a:xfrm rot="5400000" flipV="1">
                <a:off x="5311844" y="3746719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90CE4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665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7018705" y="2614250"/>
                <a:ext cx="622162" cy="622163"/>
              </a:xfrm>
              <a:prstGeom prst="ellipse">
                <a:avLst/>
              </a:prstGeom>
              <a:solidFill>
                <a:srgbClr val="90CE4F"/>
              </a:solidFill>
              <a:ln>
                <a:solidFill>
                  <a:srgbClr val="90CE4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082031" y="2690388"/>
              <a:ext cx="485962" cy="464474"/>
              <a:chOff x="4397188" y="1573446"/>
              <a:chExt cx="485962" cy="46447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108"/>
              <p:cNvSpPr txBox="1"/>
              <p:nvPr/>
            </p:nvSpPr>
            <p:spPr>
              <a:xfrm>
                <a:off x="4397188" y="1610261"/>
                <a:ext cx="466713" cy="379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srgbClr val="90CE4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86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343547" y="4328986"/>
            <a:ext cx="1197232" cy="1440961"/>
            <a:chOff x="4342792" y="4217343"/>
            <a:chExt cx="1197024" cy="1440517"/>
          </a:xfrm>
        </p:grpSpPr>
        <p:grpSp>
          <p:nvGrpSpPr>
            <p:cNvPr id="43" name="组合 42"/>
            <p:cNvGrpSpPr/>
            <p:nvPr/>
          </p:nvGrpSpPr>
          <p:grpSpPr>
            <a:xfrm>
              <a:off x="4342792" y="4217343"/>
              <a:ext cx="1197024" cy="1440517"/>
              <a:chOff x="4342792" y="4217343"/>
              <a:chExt cx="1197024" cy="1440517"/>
            </a:xfrm>
          </p:grpSpPr>
          <p:sp>
            <p:nvSpPr>
              <p:cNvPr id="47" name="MH_Other_3"/>
              <p:cNvSpPr/>
              <p:nvPr>
                <p:custDataLst>
                  <p:tags r:id="rId2"/>
                </p:custDataLst>
              </p:nvPr>
            </p:nvSpPr>
            <p:spPr>
              <a:xfrm rot="16200000" flipH="1" flipV="1">
                <a:off x="4508276" y="4626321"/>
                <a:ext cx="117417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90CE4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665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42792" y="4217343"/>
                <a:ext cx="622162" cy="622163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414757" y="4296829"/>
              <a:ext cx="476725" cy="464474"/>
              <a:chOff x="4406425" y="1573446"/>
              <a:chExt cx="476725" cy="464474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文本框 111"/>
              <p:cNvSpPr txBox="1"/>
              <p:nvPr/>
            </p:nvSpPr>
            <p:spPr>
              <a:xfrm>
                <a:off x="4406425" y="1627677"/>
                <a:ext cx="466713" cy="379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srgbClr val="90CE4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186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414786" y="3874235"/>
            <a:ext cx="1227422" cy="1895712"/>
            <a:chOff x="6413660" y="3762732"/>
            <a:chExt cx="1227207" cy="1895127"/>
          </a:xfrm>
        </p:grpSpPr>
        <p:grpSp>
          <p:nvGrpSpPr>
            <p:cNvPr id="50" name="组合 49"/>
            <p:cNvGrpSpPr/>
            <p:nvPr/>
          </p:nvGrpSpPr>
          <p:grpSpPr>
            <a:xfrm>
              <a:off x="6413660" y="3762732"/>
              <a:ext cx="1227207" cy="1895127"/>
              <a:chOff x="6413660" y="3762732"/>
              <a:chExt cx="1227207" cy="1895127"/>
            </a:xfrm>
          </p:grpSpPr>
          <p:sp>
            <p:nvSpPr>
              <p:cNvPr id="54" name="MH_Other_3"/>
              <p:cNvSpPr/>
              <p:nvPr>
                <p:custDataLst>
                  <p:tags r:id="rId1"/>
                </p:custDataLst>
              </p:nvPr>
            </p:nvSpPr>
            <p:spPr>
              <a:xfrm rot="5400000" flipV="1">
                <a:off x="6041185" y="4396482"/>
                <a:ext cx="163385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EF1A1A"/>
              </a:solidFill>
              <a:ln w="76200" cap="flat" cmpd="sng" algn="ctr">
                <a:solidFill>
                  <a:srgbClr val="118C3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665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018705" y="3762732"/>
                <a:ext cx="622162" cy="622163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110798" y="3842218"/>
              <a:ext cx="466712" cy="464474"/>
              <a:chOff x="4418676" y="1573446"/>
              <a:chExt cx="466712" cy="464474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117"/>
              <p:cNvSpPr txBox="1"/>
              <p:nvPr/>
            </p:nvSpPr>
            <p:spPr>
              <a:xfrm>
                <a:off x="4418676" y="1621730"/>
                <a:ext cx="466712" cy="379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srgbClr val="118B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1865" dirty="0">
                  <a:solidFill>
                    <a:srgbClr val="118B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654136" y="1526947"/>
            <a:ext cx="3291990" cy="1311437"/>
            <a:chOff x="7652807" y="1416170"/>
            <a:chExt cx="3291419" cy="1311032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7652807" y="1796348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>
              <a:off x="7875818" y="1416170"/>
              <a:ext cx="3068408" cy="1311032"/>
              <a:chOff x="5980705" y="1447486"/>
              <a:chExt cx="3068408" cy="1311032"/>
            </a:xfrm>
          </p:grpSpPr>
          <p:sp>
            <p:nvSpPr>
              <p:cNvPr id="59" name="MH_SubTitle_1"/>
              <p:cNvSpPr>
                <a:spLocks noChangeArrowheads="1"/>
              </p:cNvSpPr>
              <p:nvPr/>
            </p:nvSpPr>
            <p:spPr bwMode="auto">
              <a:xfrm flipH="1">
                <a:off x="6042248" y="1447486"/>
                <a:ext cx="1210378" cy="39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118B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60" name="Rectangle 5"/>
              <p:cNvSpPr/>
              <p:nvPr/>
            </p:nvSpPr>
            <p:spPr bwMode="auto">
              <a:xfrm>
                <a:off x="5980705" y="1871156"/>
                <a:ext cx="3068408" cy="8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602271" y="2955600"/>
            <a:ext cx="3524863" cy="1311437"/>
            <a:chOff x="7600950" y="2856235"/>
            <a:chExt cx="3524251" cy="1311032"/>
          </a:xfrm>
        </p:grpSpPr>
        <p:grpSp>
          <p:nvGrpSpPr>
            <p:cNvPr id="62" name="组合 61"/>
            <p:cNvGrpSpPr/>
            <p:nvPr/>
          </p:nvGrpSpPr>
          <p:grpSpPr>
            <a:xfrm>
              <a:off x="8056793" y="2856235"/>
              <a:ext cx="3068408" cy="1311032"/>
              <a:chOff x="5980705" y="1447486"/>
              <a:chExt cx="3068408" cy="1311032"/>
            </a:xfrm>
          </p:grpSpPr>
          <p:sp>
            <p:nvSpPr>
              <p:cNvPr id="64" name="MH_SubTitle_1"/>
              <p:cNvSpPr>
                <a:spLocks noChangeArrowheads="1"/>
              </p:cNvSpPr>
              <p:nvPr/>
            </p:nvSpPr>
            <p:spPr bwMode="auto">
              <a:xfrm flipH="1">
                <a:off x="6042249" y="1447486"/>
                <a:ext cx="1210378" cy="39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90CE4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65" name="Rectangle 5"/>
              <p:cNvSpPr/>
              <p:nvPr/>
            </p:nvSpPr>
            <p:spPr bwMode="auto">
              <a:xfrm>
                <a:off x="5980705" y="1871156"/>
                <a:ext cx="3068408" cy="8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63" name="任意多边形 62"/>
            <p:cNvSpPr/>
            <p:nvPr/>
          </p:nvSpPr>
          <p:spPr>
            <a:xfrm>
              <a:off x="7600950" y="3001877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576589" y="4403434"/>
            <a:ext cx="3541060" cy="1344148"/>
            <a:chOff x="7575272" y="4266404"/>
            <a:chExt cx="3540445" cy="1343734"/>
          </a:xfrm>
        </p:grpSpPr>
        <p:sp>
          <p:nvSpPr>
            <p:cNvPr id="67" name="任意多边形 66"/>
            <p:cNvSpPr/>
            <p:nvPr/>
          </p:nvSpPr>
          <p:spPr>
            <a:xfrm>
              <a:off x="7575272" y="4272596"/>
              <a:ext cx="2864128" cy="39032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8047309" y="4266404"/>
              <a:ext cx="3068408" cy="1343734"/>
              <a:chOff x="5980705" y="1414784"/>
              <a:chExt cx="3068408" cy="1343734"/>
            </a:xfrm>
          </p:grpSpPr>
          <p:sp>
            <p:nvSpPr>
              <p:cNvPr id="69" name="MH_SubTitle_1"/>
              <p:cNvSpPr>
                <a:spLocks noChangeArrowheads="1"/>
              </p:cNvSpPr>
              <p:nvPr/>
            </p:nvSpPr>
            <p:spPr bwMode="auto">
              <a:xfrm flipH="1">
                <a:off x="6042248" y="1414784"/>
                <a:ext cx="1210378" cy="39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118B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70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1041255" y="1526948"/>
            <a:ext cx="3302292" cy="1311437"/>
            <a:chOff x="1041073" y="1416171"/>
            <a:chExt cx="3301719" cy="1311032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1556199" y="1803136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 flipH="1">
              <a:off x="1041073" y="1416171"/>
              <a:ext cx="3208109" cy="1311032"/>
              <a:chOff x="5841004" y="1447486"/>
              <a:chExt cx="3208109" cy="1311032"/>
            </a:xfrm>
          </p:grpSpPr>
          <p:sp>
            <p:nvSpPr>
              <p:cNvPr id="74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210378" cy="39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90CE4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7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1028575" y="3072054"/>
            <a:ext cx="3302292" cy="1311437"/>
            <a:chOff x="1028396" y="2960800"/>
            <a:chExt cx="3301719" cy="1311032"/>
          </a:xfrm>
        </p:grpSpPr>
        <p:cxnSp>
          <p:nvCxnSpPr>
            <p:cNvPr id="78" name="直接连接符 77"/>
            <p:cNvCxnSpPr/>
            <p:nvPr/>
          </p:nvCxnSpPr>
          <p:spPr>
            <a:xfrm flipH="1">
              <a:off x="1543522" y="3347765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组合 78"/>
            <p:cNvGrpSpPr/>
            <p:nvPr/>
          </p:nvGrpSpPr>
          <p:grpSpPr>
            <a:xfrm flipH="1">
              <a:off x="1028396" y="2960800"/>
              <a:ext cx="3208109" cy="1311032"/>
              <a:chOff x="5841004" y="1447486"/>
              <a:chExt cx="3208109" cy="1311032"/>
            </a:xfrm>
          </p:grpSpPr>
          <p:sp>
            <p:nvSpPr>
              <p:cNvPr id="8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210378" cy="39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118B3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8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988627" y="4595407"/>
            <a:ext cx="3368173" cy="1311437"/>
            <a:chOff x="988454" y="4483683"/>
            <a:chExt cx="3367589" cy="1311032"/>
          </a:xfrm>
        </p:grpSpPr>
        <p:grpSp>
          <p:nvGrpSpPr>
            <p:cNvPr id="83" name="组合 82"/>
            <p:cNvGrpSpPr/>
            <p:nvPr/>
          </p:nvGrpSpPr>
          <p:grpSpPr>
            <a:xfrm flipH="1">
              <a:off x="988454" y="4483683"/>
              <a:ext cx="3208109" cy="1311032"/>
              <a:chOff x="5841004" y="1447486"/>
              <a:chExt cx="3208109" cy="1311032"/>
            </a:xfrm>
          </p:grpSpPr>
          <p:sp>
            <p:nvSpPr>
              <p:cNvPr id="8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210378" cy="399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dirty="0">
                    <a:solidFill>
                      <a:srgbClr val="90CE4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8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84" name="任意多边形 83"/>
            <p:cNvSpPr/>
            <p:nvPr/>
          </p:nvSpPr>
          <p:spPr>
            <a:xfrm flipH="1">
              <a:off x="1517593" y="4614052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365917" y="5033590"/>
            <a:ext cx="1211123" cy="1211285"/>
            <a:chOff x="5364986" y="4921729"/>
            <a:chExt cx="1210912" cy="1210912"/>
          </a:xfrm>
        </p:grpSpPr>
        <p:sp>
          <p:nvSpPr>
            <p:cNvPr id="88" name="椭圆 87"/>
            <p:cNvSpPr/>
            <p:nvPr/>
          </p:nvSpPr>
          <p:spPr>
            <a:xfrm flipH="1">
              <a:off x="5364986" y="4921729"/>
              <a:ext cx="1210912" cy="12109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 flipH="1">
              <a:off x="5393195" y="4949933"/>
              <a:ext cx="1154499" cy="1154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KSO_Shape"/>
          <p:cNvSpPr/>
          <p:nvPr/>
        </p:nvSpPr>
        <p:spPr bwMode="auto">
          <a:xfrm>
            <a:off x="5677902" y="5389341"/>
            <a:ext cx="582997" cy="499779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rgbClr val="118C3B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txBody>
          <a:bodyPr lIns="91452" tIns="45727" rIns="91452" bIns="45727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研究过程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77775" y="1529343"/>
            <a:ext cx="2384220" cy="450562"/>
            <a:chOff x="950473" y="1419622"/>
            <a:chExt cx="1788725" cy="338027"/>
          </a:xfrm>
          <a:solidFill>
            <a:srgbClr val="2892C9"/>
          </a:solidFill>
        </p:grpSpPr>
        <p:sp>
          <p:nvSpPr>
            <p:cNvPr id="12" name="五边形 11"/>
            <p:cNvSpPr/>
            <p:nvPr/>
          </p:nvSpPr>
          <p:spPr>
            <a:xfrm>
              <a:off x="950473" y="1419622"/>
              <a:ext cx="1788725" cy="338027"/>
            </a:xfrm>
            <a:prstGeom prst="homePlate">
              <a:avLst/>
            </a:prstGeom>
            <a:solidFill>
              <a:srgbClr val="90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4"/>
            <p:cNvSpPr txBox="1"/>
            <p:nvPr/>
          </p:nvSpPr>
          <p:spPr>
            <a:xfrm>
              <a:off x="1501632" y="1419622"/>
              <a:ext cx="641242" cy="300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rPr>
                <a:t>Step1</a:t>
              </a:r>
              <a:endParaRPr lang="zh-CN" altLang="en-US" sz="2000" dirty="0">
                <a:solidFill>
                  <a:schemeClr val="bg1"/>
                </a:solidFill>
                <a:latin typeface="Arial Unicode MS" panose="020B0604020202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64891" y="1526734"/>
            <a:ext cx="2365448" cy="450562"/>
            <a:chOff x="2711029" y="1419622"/>
            <a:chExt cx="1774640" cy="338027"/>
          </a:xfrm>
          <a:solidFill>
            <a:srgbClr val="2892C9"/>
          </a:solidFill>
        </p:grpSpPr>
        <p:sp>
          <p:nvSpPr>
            <p:cNvPr id="15" name="燕尾形 14"/>
            <p:cNvSpPr/>
            <p:nvPr/>
          </p:nvSpPr>
          <p:spPr>
            <a:xfrm>
              <a:off x="2711029" y="1419622"/>
              <a:ext cx="1774640" cy="338027"/>
            </a:xfrm>
            <a:prstGeom prst="chevron">
              <a:avLst/>
            </a:prstGeom>
            <a:solidFill>
              <a:srgbClr val="118C3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3255146" y="1426097"/>
              <a:ext cx="641241" cy="300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000" dirty="0"/>
                <a:t>Step2</a:t>
              </a:r>
              <a:endParaRPr lang="zh-CN" altLang="en-US" sz="20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14069" y="1526734"/>
            <a:ext cx="2365448" cy="450562"/>
            <a:chOff x="4457500" y="1419622"/>
            <a:chExt cx="1774640" cy="338027"/>
          </a:xfrm>
          <a:solidFill>
            <a:srgbClr val="2892C9"/>
          </a:solidFill>
        </p:grpSpPr>
        <p:sp>
          <p:nvSpPr>
            <p:cNvPr id="18" name="燕尾形 17"/>
            <p:cNvSpPr/>
            <p:nvPr/>
          </p:nvSpPr>
          <p:spPr>
            <a:xfrm>
              <a:off x="4457500" y="1419622"/>
              <a:ext cx="1774640" cy="338027"/>
            </a:xfrm>
            <a:prstGeom prst="chevron">
              <a:avLst/>
            </a:prstGeom>
            <a:solidFill>
              <a:srgbClr val="90CE4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5001617" y="1426097"/>
              <a:ext cx="641241" cy="300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000" dirty="0"/>
                <a:t>Step3</a:t>
              </a:r>
              <a:endParaRPr lang="zh-CN" altLang="en-US" sz="20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63247" y="1525716"/>
            <a:ext cx="2365448" cy="450562"/>
            <a:chOff x="6203972" y="1419622"/>
            <a:chExt cx="1774640" cy="338027"/>
          </a:xfrm>
          <a:solidFill>
            <a:srgbClr val="2892C9"/>
          </a:solidFill>
        </p:grpSpPr>
        <p:sp>
          <p:nvSpPr>
            <p:cNvPr id="21" name="燕尾形 20"/>
            <p:cNvSpPr/>
            <p:nvPr/>
          </p:nvSpPr>
          <p:spPr>
            <a:xfrm>
              <a:off x="6203972" y="1419622"/>
              <a:ext cx="1774640" cy="338027"/>
            </a:xfrm>
            <a:prstGeom prst="chevron">
              <a:avLst/>
            </a:prstGeom>
            <a:solidFill>
              <a:srgbClr val="118C3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748089" y="1432570"/>
              <a:ext cx="641241" cy="300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000" dirty="0"/>
                <a:t>Step4</a:t>
              </a:r>
              <a:endParaRPr lang="zh-CN" altLang="en-US" sz="20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77775" y="2172771"/>
            <a:ext cx="2177714" cy="3041291"/>
            <a:chOff x="950473" y="1838578"/>
            <a:chExt cx="1633796" cy="2281681"/>
          </a:xfrm>
          <a:solidFill>
            <a:srgbClr val="60DCFE"/>
          </a:solidFill>
        </p:grpSpPr>
        <p:sp>
          <p:nvSpPr>
            <p:cNvPr id="24" name="矩形 23"/>
            <p:cNvSpPr/>
            <p:nvPr/>
          </p:nvSpPr>
          <p:spPr>
            <a:xfrm>
              <a:off x="950473" y="1838578"/>
              <a:ext cx="1633796" cy="2281681"/>
            </a:xfrm>
            <a:prstGeom prst="rect">
              <a:avLst/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>
              <a:noFill/>
              <a:prstDash val="sysDash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1022103" y="3035979"/>
              <a:ext cx="1516886" cy="692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prstClr val="white">
                      <a:alpha val="70000"/>
                    </a:prstClr>
                  </a:solidFill>
                  <a:latin typeface="方正卡通简体"/>
                  <a:ea typeface="方正卡通简体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118C3B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rPr>
                <a:t>单击此处添加文本，单击此处添加文本，单击此处添加文本</a:t>
              </a:r>
              <a:r>
                <a:rPr lang="en-US" altLang="zh-CN" sz="1200" dirty="0">
                  <a:solidFill>
                    <a:srgbClr val="118C3B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rPr>
                <a:t>.</a:t>
              </a:r>
              <a:endParaRPr lang="zh-CN" altLang="en-US" sz="1200" dirty="0">
                <a:solidFill>
                  <a:srgbClr val="118C3B"/>
                </a:solidFill>
                <a:latin typeface="Arial Unicode MS" panose="020B0604020202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9467" y="1866705"/>
              <a:ext cx="1487273" cy="9930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组合 26"/>
          <p:cNvGrpSpPr/>
          <p:nvPr/>
        </p:nvGrpSpPr>
        <p:grpSpPr>
          <a:xfrm>
            <a:off x="3863744" y="2161871"/>
            <a:ext cx="2177714" cy="3041291"/>
            <a:chOff x="2711029" y="1838578"/>
            <a:chExt cx="1633796" cy="2281681"/>
          </a:xfrm>
          <a:solidFill>
            <a:srgbClr val="60DCFE"/>
          </a:solidFill>
        </p:grpSpPr>
        <p:sp>
          <p:nvSpPr>
            <p:cNvPr id="28" name="矩形 27"/>
            <p:cNvSpPr/>
            <p:nvPr/>
          </p:nvSpPr>
          <p:spPr>
            <a:xfrm>
              <a:off x="2711029" y="1838578"/>
              <a:ext cx="1633796" cy="2281681"/>
            </a:xfrm>
            <a:prstGeom prst="rect">
              <a:avLst/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>
              <a:noFill/>
              <a:prstDash val="sysDash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2784741" y="3035979"/>
              <a:ext cx="1516886" cy="692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1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118C3B"/>
                  </a:solidFill>
                </a:rPr>
                <a:t>单击此处添加文本，单击此处添加文本，单击此处添加文本</a:t>
              </a:r>
              <a:r>
                <a:rPr lang="en-US" altLang="zh-CN" dirty="0">
                  <a:solidFill>
                    <a:srgbClr val="118C3B"/>
                  </a:solidFill>
                </a:rPr>
                <a:t>.</a:t>
              </a:r>
              <a:endParaRPr lang="zh-CN" altLang="en-US" dirty="0">
                <a:solidFill>
                  <a:srgbClr val="118C3B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3553" y="1866705"/>
              <a:ext cx="1487273" cy="9930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6155018" y="2161870"/>
            <a:ext cx="2177714" cy="3041291"/>
            <a:chOff x="4443416" y="1838578"/>
            <a:chExt cx="1633796" cy="2281681"/>
          </a:xfrm>
          <a:solidFill>
            <a:srgbClr val="60DCFE"/>
          </a:solidFill>
        </p:grpSpPr>
        <p:sp>
          <p:nvSpPr>
            <p:cNvPr id="32" name="矩形 31"/>
            <p:cNvSpPr/>
            <p:nvPr/>
          </p:nvSpPr>
          <p:spPr>
            <a:xfrm>
              <a:off x="4443416" y="1838578"/>
              <a:ext cx="1633796" cy="2281681"/>
            </a:xfrm>
            <a:prstGeom prst="rect">
              <a:avLst/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>
              <a:noFill/>
              <a:prstDash val="sysDash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24"/>
            <p:cNvSpPr txBox="1"/>
            <p:nvPr/>
          </p:nvSpPr>
          <p:spPr>
            <a:xfrm>
              <a:off x="4531761" y="3035979"/>
              <a:ext cx="1516886" cy="692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1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118C3B"/>
                  </a:solidFill>
                </a:rPr>
                <a:t>单击此处添加文本，单击此处添加文本，单击此处添加文本</a:t>
              </a:r>
              <a:r>
                <a:rPr lang="en-US" altLang="zh-CN" dirty="0">
                  <a:solidFill>
                    <a:srgbClr val="118C3B"/>
                  </a:solidFill>
                </a:rPr>
                <a:t>.</a:t>
              </a:r>
              <a:endParaRPr lang="zh-CN" altLang="en-US" dirty="0">
                <a:solidFill>
                  <a:srgbClr val="118C3B"/>
                </a:solidFill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00098" y="1866705"/>
              <a:ext cx="1516887" cy="9930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8479549" y="2172770"/>
            <a:ext cx="2177714" cy="3041291"/>
            <a:chOff x="6203972" y="1838578"/>
            <a:chExt cx="1633796" cy="2281681"/>
          </a:xfrm>
          <a:solidFill>
            <a:srgbClr val="60DCFE"/>
          </a:solidFill>
        </p:grpSpPr>
        <p:sp>
          <p:nvSpPr>
            <p:cNvPr id="36" name="矩形 35"/>
            <p:cNvSpPr/>
            <p:nvPr/>
          </p:nvSpPr>
          <p:spPr>
            <a:xfrm>
              <a:off x="6203972" y="1838578"/>
              <a:ext cx="1633796" cy="2281681"/>
            </a:xfrm>
            <a:prstGeom prst="rect">
              <a:avLst/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>
              <a:noFill/>
              <a:prstDash val="sysDash"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28"/>
            <p:cNvSpPr txBox="1"/>
            <p:nvPr/>
          </p:nvSpPr>
          <p:spPr>
            <a:xfrm>
              <a:off x="6262427" y="3035979"/>
              <a:ext cx="1516886" cy="692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chemeClr val="bg1"/>
                  </a:solidFill>
                  <a:latin typeface="Arial Unicode MS" panose="020B0604020202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118C3B"/>
                  </a:solidFill>
                </a:rPr>
                <a:t>单击此处添加文本，单击此处添加文本，单击此处添加文本</a:t>
              </a:r>
              <a:r>
                <a:rPr lang="en-US" altLang="zh-CN" dirty="0">
                  <a:solidFill>
                    <a:srgbClr val="118C3B"/>
                  </a:solidFill>
                </a:rPr>
                <a:t>.</a:t>
              </a:r>
              <a:endParaRPr lang="zh-CN" altLang="en-US" dirty="0">
                <a:solidFill>
                  <a:srgbClr val="118C3B"/>
                </a:solidFill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73961" y="1866705"/>
              <a:ext cx="1487291" cy="9930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TextBox 30"/>
          <p:cNvSpPr txBox="1"/>
          <p:nvPr/>
        </p:nvSpPr>
        <p:spPr>
          <a:xfrm>
            <a:off x="1983547" y="5673793"/>
            <a:ext cx="8213253" cy="102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lnSpc>
                <a:spcPct val="150000"/>
              </a:lnSpc>
              <a:spcAft>
                <a:spcPts val="1000"/>
              </a:spcAft>
            </a:pPr>
            <a:r>
              <a:rPr lang="zh-CN" altLang="en-US" sz="1400" dirty="0"/>
              <a:t>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。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527346" y="5555408"/>
            <a:ext cx="912991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研究过程</a:t>
              </a:r>
            </a:p>
          </p:txBody>
        </p:sp>
      </p:grpSp>
      <p:sp>
        <p:nvSpPr>
          <p:cNvPr id="41" name="TextBox 370"/>
          <p:cNvSpPr txBox="1"/>
          <p:nvPr/>
        </p:nvSpPr>
        <p:spPr>
          <a:xfrm>
            <a:off x="7431124" y="1880857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TextBox 371"/>
          <p:cNvSpPr txBox="1"/>
          <p:nvPr/>
        </p:nvSpPr>
        <p:spPr>
          <a:xfrm>
            <a:off x="8261385" y="2511477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TextBox 372"/>
          <p:cNvSpPr txBox="1"/>
          <p:nvPr/>
        </p:nvSpPr>
        <p:spPr>
          <a:xfrm>
            <a:off x="2100340" y="2326287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4" name="TextBox 373"/>
          <p:cNvSpPr txBox="1"/>
          <p:nvPr/>
        </p:nvSpPr>
        <p:spPr>
          <a:xfrm>
            <a:off x="3044705" y="5183917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TextBox 374"/>
          <p:cNvSpPr txBox="1"/>
          <p:nvPr/>
        </p:nvSpPr>
        <p:spPr>
          <a:xfrm>
            <a:off x="5254175" y="4363180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TextBox 375"/>
          <p:cNvSpPr txBox="1"/>
          <p:nvPr/>
        </p:nvSpPr>
        <p:spPr>
          <a:xfrm>
            <a:off x="4618104" y="2736191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TextBox 376"/>
          <p:cNvSpPr txBox="1"/>
          <p:nvPr/>
        </p:nvSpPr>
        <p:spPr>
          <a:xfrm>
            <a:off x="1998157" y="3752247"/>
            <a:ext cx="128112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206698" y="2638951"/>
            <a:ext cx="1302476" cy="1302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2073107" y="4388675"/>
            <a:ext cx="969388" cy="969388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09009" y="3917877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807743" y="304487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38666" y="5489142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871531" y="3387331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椭圆 61"/>
          <p:cNvSpPr/>
          <p:nvPr/>
        </p:nvSpPr>
        <p:spPr>
          <a:xfrm>
            <a:off x="5019922" y="2052532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988368" y="5522645"/>
            <a:ext cx="183185" cy="183185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352111" y="4439821"/>
            <a:ext cx="850995" cy="850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椭圆 66"/>
          <p:cNvSpPr/>
          <p:nvPr/>
        </p:nvSpPr>
        <p:spPr>
          <a:xfrm>
            <a:off x="3375252" y="1700809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4260518" y="4169981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410"/>
          <p:cNvSpPr txBox="1"/>
          <p:nvPr/>
        </p:nvSpPr>
        <p:spPr>
          <a:xfrm>
            <a:off x="6831635" y="3322748"/>
            <a:ext cx="4608512" cy="174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点击输入简要文字内容，文字内容需概括精炼，不用多余的文字修饰，言简意赅的说明分项内容。点击输入简容，文字内容需概括精炼，不用多余的文字修饰，言简意赅的说明分项内容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49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9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51" grpId="0" animBg="1"/>
      <p:bldP spid="52" grpId="0" animBg="1"/>
      <p:bldP spid="62" grpId="0" animBg="1"/>
      <p:bldP spid="63" grpId="0" animBg="1"/>
      <p:bldP spid="67" grpId="0" animBg="1"/>
      <p:bldP spid="68" grpId="0" animBg="1"/>
      <p:bldP spid="69" grpId="0"/>
      <p:bldP spid="6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研究难点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44018" y="3358173"/>
            <a:ext cx="4005943" cy="1582059"/>
            <a:chOff x="4908013" y="2518630"/>
            <a:chExt cx="3004457" cy="1186544"/>
          </a:xfrm>
        </p:grpSpPr>
        <p:grpSp>
          <p:nvGrpSpPr>
            <p:cNvPr id="12" name="组合 11"/>
            <p:cNvGrpSpPr/>
            <p:nvPr/>
          </p:nvGrpSpPr>
          <p:grpSpPr>
            <a:xfrm>
              <a:off x="4908013" y="2518630"/>
              <a:ext cx="3004457" cy="1186544"/>
              <a:chOff x="1464128" y="1520824"/>
              <a:chExt cx="4005943" cy="1582058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3" name="圆角矩形 12"/>
            <p:cNvSpPr/>
            <p:nvPr/>
          </p:nvSpPr>
          <p:spPr>
            <a:xfrm>
              <a:off x="5067217" y="2659502"/>
              <a:ext cx="1263015" cy="300236"/>
            </a:xfrm>
            <a:prstGeom prst="roundRect">
              <a:avLst/>
            </a:prstGeom>
            <a:solidFill>
              <a:srgbClr val="90CE4F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文本框 33"/>
            <p:cNvSpPr txBox="1"/>
            <p:nvPr/>
          </p:nvSpPr>
          <p:spPr>
            <a:xfrm>
              <a:off x="5127224" y="2636830"/>
              <a:ext cx="1143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sp>
          <p:nvSpPr>
            <p:cNvPr id="15" name="Freeform 57"/>
            <p:cNvSpPr>
              <a:spLocks noEditPoints="1"/>
            </p:cNvSpPr>
            <p:nvPr/>
          </p:nvSpPr>
          <p:spPr bwMode="auto">
            <a:xfrm>
              <a:off x="7529397" y="2686809"/>
              <a:ext cx="244511" cy="244981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42043" y="3358173"/>
            <a:ext cx="4005943" cy="1582059"/>
            <a:chOff x="1231532" y="2518630"/>
            <a:chExt cx="3004457" cy="1186544"/>
          </a:xfrm>
        </p:grpSpPr>
        <p:grpSp>
          <p:nvGrpSpPr>
            <p:cNvPr id="19" name="组合 18"/>
            <p:cNvGrpSpPr/>
            <p:nvPr/>
          </p:nvGrpSpPr>
          <p:grpSpPr>
            <a:xfrm>
              <a:off x="1231532" y="2518630"/>
              <a:ext cx="3004457" cy="1186544"/>
              <a:chOff x="1464128" y="1520824"/>
              <a:chExt cx="4005943" cy="1582058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0" name="圆角矩形 19"/>
            <p:cNvSpPr/>
            <p:nvPr/>
          </p:nvSpPr>
          <p:spPr>
            <a:xfrm>
              <a:off x="1390736" y="2659502"/>
              <a:ext cx="1263015" cy="300236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文本框 25"/>
            <p:cNvSpPr txBox="1"/>
            <p:nvPr/>
          </p:nvSpPr>
          <p:spPr>
            <a:xfrm>
              <a:off x="1450743" y="2636830"/>
              <a:ext cx="1143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grpSp>
          <p:nvGrpSpPr>
            <p:cNvPr id="22" name="Group 46"/>
            <p:cNvGrpSpPr>
              <a:grpSpLocks noChangeAspect="1"/>
            </p:cNvGrpSpPr>
            <p:nvPr/>
          </p:nvGrpSpPr>
          <p:grpSpPr bwMode="auto">
            <a:xfrm>
              <a:off x="3809982" y="2715759"/>
              <a:ext cx="289290" cy="179103"/>
              <a:chOff x="3098" y="556"/>
              <a:chExt cx="1486" cy="920"/>
            </a:xfrm>
            <a:solidFill>
              <a:schemeClr val="bg1">
                <a:lumMod val="65000"/>
              </a:schemeClr>
            </a:solidFill>
          </p:grpSpPr>
          <p:sp>
            <p:nvSpPr>
              <p:cNvPr id="23" name="Freeform 47"/>
              <p:cNvSpPr/>
              <p:nvPr/>
            </p:nvSpPr>
            <p:spPr bwMode="auto">
              <a:xfrm>
                <a:off x="3468" y="556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Freeform 48"/>
              <p:cNvSpPr/>
              <p:nvPr/>
            </p:nvSpPr>
            <p:spPr bwMode="auto">
              <a:xfrm>
                <a:off x="3098" y="726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Freeform 49"/>
              <p:cNvSpPr/>
              <p:nvPr/>
            </p:nvSpPr>
            <p:spPr bwMode="auto">
              <a:xfrm>
                <a:off x="4110" y="726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544018" y="1533971"/>
            <a:ext cx="4005943" cy="1582059"/>
            <a:chOff x="4908013" y="1150478"/>
            <a:chExt cx="3004457" cy="1186544"/>
          </a:xfrm>
        </p:grpSpPr>
        <p:grpSp>
          <p:nvGrpSpPr>
            <p:cNvPr id="29" name="组合 28"/>
            <p:cNvGrpSpPr/>
            <p:nvPr/>
          </p:nvGrpSpPr>
          <p:grpSpPr>
            <a:xfrm>
              <a:off x="4908013" y="1150478"/>
              <a:ext cx="3004457" cy="1186544"/>
              <a:chOff x="1464128" y="1520824"/>
              <a:chExt cx="4005943" cy="1582058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0" name="圆角矩形 29"/>
            <p:cNvSpPr/>
            <p:nvPr/>
          </p:nvSpPr>
          <p:spPr>
            <a:xfrm>
              <a:off x="5067217" y="1291350"/>
              <a:ext cx="1263015" cy="300236"/>
            </a:xfrm>
            <a:prstGeom prst="roundRect">
              <a:avLst/>
            </a:prstGeom>
            <a:solidFill>
              <a:srgbClr val="118C3B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文本框 17"/>
            <p:cNvSpPr txBox="1"/>
            <p:nvPr/>
          </p:nvSpPr>
          <p:spPr>
            <a:xfrm>
              <a:off x="5127224" y="1268678"/>
              <a:ext cx="1143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sp>
          <p:nvSpPr>
            <p:cNvPr id="32" name="Freeform 53"/>
            <p:cNvSpPr>
              <a:spLocks noEditPoints="1"/>
            </p:cNvSpPr>
            <p:nvPr/>
          </p:nvSpPr>
          <p:spPr bwMode="auto">
            <a:xfrm>
              <a:off x="7533008" y="1329854"/>
              <a:ext cx="251576" cy="251576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42043" y="1533971"/>
            <a:ext cx="4005943" cy="1582059"/>
            <a:chOff x="1231532" y="1150478"/>
            <a:chExt cx="3004457" cy="1186544"/>
          </a:xfrm>
        </p:grpSpPr>
        <p:grpSp>
          <p:nvGrpSpPr>
            <p:cNvPr id="36" name="组合 35"/>
            <p:cNvGrpSpPr/>
            <p:nvPr/>
          </p:nvGrpSpPr>
          <p:grpSpPr>
            <a:xfrm>
              <a:off x="1231532" y="1150478"/>
              <a:ext cx="3004457" cy="1186544"/>
              <a:chOff x="1464128" y="1520824"/>
              <a:chExt cx="4005943" cy="158205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464128" y="1520825"/>
                <a:ext cx="4005943" cy="1582057"/>
              </a:xfrm>
              <a:prstGeom prst="roundRect">
                <a:avLst>
                  <a:gd name="adj" fmla="val 13915"/>
                </a:avLst>
              </a:prstGeom>
              <a:gradFill>
                <a:gsLst>
                  <a:gs pos="100000">
                    <a:srgbClr val="D1D1D1"/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292100" dist="1270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1464128" y="1520824"/>
                <a:ext cx="4005943" cy="1582057"/>
              </a:xfrm>
              <a:prstGeom prst="roundRect">
                <a:avLst>
                  <a:gd name="adj" fmla="val 1391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37" name="圆角矩形 36"/>
            <p:cNvSpPr/>
            <p:nvPr/>
          </p:nvSpPr>
          <p:spPr>
            <a:xfrm>
              <a:off x="1390736" y="1291350"/>
              <a:ext cx="1263015" cy="300236"/>
            </a:xfrm>
            <a:prstGeom prst="roundRect">
              <a:avLst/>
            </a:prstGeom>
            <a:solidFill>
              <a:srgbClr val="90CE4F"/>
            </a:solidFill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文本框 10"/>
            <p:cNvSpPr txBox="1"/>
            <p:nvPr/>
          </p:nvSpPr>
          <p:spPr>
            <a:xfrm>
              <a:off x="1450743" y="1268678"/>
              <a:ext cx="1143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  <p:grpSp>
          <p:nvGrpSpPr>
            <p:cNvPr id="39" name="Group 36"/>
            <p:cNvGrpSpPr>
              <a:grpSpLocks noChangeAspect="1"/>
            </p:cNvGrpSpPr>
            <p:nvPr/>
          </p:nvGrpSpPr>
          <p:grpSpPr bwMode="auto">
            <a:xfrm>
              <a:off x="3830760" y="1347510"/>
              <a:ext cx="250385" cy="216265"/>
              <a:chOff x="3321" y="1710"/>
              <a:chExt cx="1042" cy="900"/>
            </a:xfrm>
            <a:solidFill>
              <a:schemeClr val="bg1">
                <a:lumMod val="65000"/>
              </a:schemeClr>
            </a:solidFill>
          </p:grpSpPr>
          <p:sp>
            <p:nvSpPr>
              <p:cNvPr id="40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2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46" name="文本框 8"/>
          <p:cNvSpPr txBox="1"/>
          <p:nvPr/>
        </p:nvSpPr>
        <p:spPr>
          <a:xfrm flipH="1">
            <a:off x="3679013" y="1724375"/>
            <a:ext cx="160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难点一</a:t>
            </a:r>
          </a:p>
        </p:txBody>
      </p:sp>
      <p:sp>
        <p:nvSpPr>
          <p:cNvPr id="47" name="文本框 9"/>
          <p:cNvSpPr txBox="1"/>
          <p:nvPr/>
        </p:nvSpPr>
        <p:spPr>
          <a:xfrm flipH="1">
            <a:off x="1793352" y="2279194"/>
            <a:ext cx="374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在此录入上述图表的综合描述说明。在此录入上述图表的综合描述说明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</a:t>
            </a:r>
          </a:p>
          <a:p>
            <a:pPr algn="just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5"/>
          <p:cNvSpPr txBox="1"/>
          <p:nvPr/>
        </p:nvSpPr>
        <p:spPr>
          <a:xfrm flipH="1">
            <a:off x="8580988" y="1724375"/>
            <a:ext cx="160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难点二</a:t>
            </a:r>
          </a:p>
        </p:txBody>
      </p:sp>
      <p:sp>
        <p:nvSpPr>
          <p:cNvPr id="49" name="文本框 16"/>
          <p:cNvSpPr txBox="1"/>
          <p:nvPr/>
        </p:nvSpPr>
        <p:spPr>
          <a:xfrm flipH="1">
            <a:off x="6695327" y="2279194"/>
            <a:ext cx="374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在此录入上述图表的综合描述说明。在此录入上述图表的综合描述说明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</a:t>
            </a:r>
          </a:p>
          <a:p>
            <a:pPr algn="just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23"/>
          <p:cNvSpPr txBox="1"/>
          <p:nvPr/>
        </p:nvSpPr>
        <p:spPr>
          <a:xfrm flipH="1">
            <a:off x="3679013" y="3548578"/>
            <a:ext cx="160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难点三</a:t>
            </a:r>
          </a:p>
        </p:txBody>
      </p:sp>
      <p:sp>
        <p:nvSpPr>
          <p:cNvPr id="51" name="文本框 24"/>
          <p:cNvSpPr txBox="1"/>
          <p:nvPr/>
        </p:nvSpPr>
        <p:spPr>
          <a:xfrm flipH="1">
            <a:off x="1793352" y="4103397"/>
            <a:ext cx="374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在此录入上述图表的综合描述说明。在此录入上述图表的综合描述说明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</a:t>
            </a:r>
          </a:p>
          <a:p>
            <a:pPr algn="just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1"/>
          <p:cNvSpPr txBox="1"/>
          <p:nvPr/>
        </p:nvSpPr>
        <p:spPr>
          <a:xfrm flipH="1">
            <a:off x="8580988" y="3548578"/>
            <a:ext cx="160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难点四</a:t>
            </a:r>
          </a:p>
        </p:txBody>
      </p:sp>
      <p:sp>
        <p:nvSpPr>
          <p:cNvPr id="53" name="文本框 32"/>
          <p:cNvSpPr txBox="1"/>
          <p:nvPr/>
        </p:nvSpPr>
        <p:spPr>
          <a:xfrm flipH="1">
            <a:off x="6695327" y="4103397"/>
            <a:ext cx="374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在此录入上述图表的综合描述说明。在此录入上述图表的综合描述说明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在此录入上述图表的综合描述说明。</a:t>
            </a:r>
          </a:p>
          <a:p>
            <a:pPr algn="just"/>
            <a:endParaRPr lang="zh-CN" altLang="en-US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1589618" y="5445225"/>
            <a:ext cx="9012767" cy="5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在此录入上述图表的综合描述说明，在此录入上述图表的综合描述说明，在此录入上述图表的综合描述说明，在此录入上述图表的综合描述说明，在此录入上述图表的综合描述说录入上述图表的综合描述说明，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710190" y="5323224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研究思路</a:t>
              </a:r>
            </a:p>
          </p:txBody>
        </p:sp>
      </p:grpSp>
      <p:sp>
        <p:nvSpPr>
          <p:cNvPr id="11" name="文本框 31"/>
          <p:cNvSpPr txBox="1"/>
          <p:nvPr/>
        </p:nvSpPr>
        <p:spPr>
          <a:xfrm>
            <a:off x="8026401" y="4897444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endParaRPr lang="zh-CN" altLang="en-US" sz="2400" dirty="0"/>
          </a:p>
        </p:txBody>
      </p:sp>
      <p:grpSp>
        <p:nvGrpSpPr>
          <p:cNvPr id="12" name="Group 737"/>
          <p:cNvGrpSpPr>
            <a:grpSpLocks noChangeAspect="1"/>
          </p:cNvGrpSpPr>
          <p:nvPr/>
        </p:nvGrpSpPr>
        <p:grpSpPr bwMode="auto">
          <a:xfrm>
            <a:off x="1967541" y="1785316"/>
            <a:ext cx="3107675" cy="2928459"/>
            <a:chOff x="2105" y="527"/>
            <a:chExt cx="3468" cy="3268"/>
          </a:xfrm>
        </p:grpSpPr>
        <p:sp>
          <p:nvSpPr>
            <p:cNvPr id="13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749"/>
            <p:cNvSpPr/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750"/>
            <p:cNvSpPr/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751"/>
            <p:cNvSpPr/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752"/>
            <p:cNvSpPr/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753"/>
            <p:cNvSpPr/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754"/>
            <p:cNvSpPr/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755"/>
            <p:cNvSpPr/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756"/>
            <p:cNvSpPr/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757"/>
            <p:cNvSpPr/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758"/>
            <p:cNvSpPr/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759"/>
            <p:cNvSpPr/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780"/>
            <p:cNvSpPr/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781"/>
            <p:cNvSpPr/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782"/>
            <p:cNvSpPr/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792"/>
            <p:cNvSpPr/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793"/>
            <p:cNvSpPr/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797"/>
            <p:cNvSpPr/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798"/>
            <p:cNvSpPr/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799"/>
            <p:cNvSpPr/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800"/>
            <p:cNvSpPr/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801"/>
            <p:cNvSpPr/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807"/>
            <p:cNvSpPr/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808"/>
            <p:cNvSpPr/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809"/>
            <p:cNvSpPr/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810"/>
            <p:cNvSpPr/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811"/>
            <p:cNvSpPr/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812"/>
            <p:cNvSpPr/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814"/>
            <p:cNvSpPr/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815"/>
            <p:cNvSpPr/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816"/>
            <p:cNvSpPr/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818"/>
            <p:cNvSpPr/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819"/>
            <p:cNvSpPr/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820"/>
            <p:cNvSpPr/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821"/>
            <p:cNvSpPr/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822"/>
            <p:cNvSpPr/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823"/>
            <p:cNvSpPr/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835"/>
            <p:cNvSpPr/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841"/>
            <p:cNvSpPr/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842"/>
            <p:cNvSpPr/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845"/>
            <p:cNvSpPr/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846"/>
            <p:cNvSpPr/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851"/>
            <p:cNvSpPr/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54"/>
            <p:cNvSpPr/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55"/>
            <p:cNvSpPr/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56"/>
            <p:cNvSpPr/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57"/>
            <p:cNvSpPr/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59"/>
            <p:cNvSpPr/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61"/>
            <p:cNvSpPr/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62"/>
            <p:cNvSpPr/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63"/>
            <p:cNvSpPr/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64"/>
            <p:cNvSpPr/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65"/>
            <p:cNvSpPr/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66"/>
            <p:cNvSpPr/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67"/>
            <p:cNvSpPr/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69"/>
            <p:cNvSpPr/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70"/>
            <p:cNvSpPr/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71"/>
            <p:cNvSpPr/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72"/>
            <p:cNvSpPr/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75"/>
            <p:cNvSpPr/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80"/>
            <p:cNvSpPr/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81"/>
            <p:cNvSpPr/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82"/>
            <p:cNvSpPr/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83"/>
            <p:cNvSpPr/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3024262" y="2512645"/>
            <a:ext cx="1402631" cy="4084707"/>
            <a:chOff x="5162550" y="368300"/>
            <a:chExt cx="1866900" cy="5436746"/>
          </a:xfrm>
          <a:solidFill>
            <a:schemeClr val="bg1"/>
          </a:solidFill>
          <a:effectLst>
            <a:outerShdw blurRad="2032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3" name="任意多边形 162"/>
            <p:cNvSpPr/>
            <p:nvPr/>
          </p:nvSpPr>
          <p:spPr>
            <a:xfrm>
              <a:off x="5162550" y="368300"/>
              <a:ext cx="1866900" cy="2450803"/>
            </a:xfrm>
            <a:custGeom>
              <a:avLst/>
              <a:gdLst>
                <a:gd name="connsiteX0" fmla="*/ 703729 w 1866900"/>
                <a:gd name="connsiteY0" fmla="*/ 2328771 h 2450803"/>
                <a:gd name="connsiteX1" fmla="*/ 1163171 w 1866900"/>
                <a:gd name="connsiteY1" fmla="*/ 2328771 h 2450803"/>
                <a:gd name="connsiteX2" fmla="*/ 1224187 w 1866900"/>
                <a:gd name="connsiteY2" fmla="*/ 2389787 h 2450803"/>
                <a:gd name="connsiteX3" fmla="*/ 1163171 w 1866900"/>
                <a:gd name="connsiteY3" fmla="*/ 2450803 h 2450803"/>
                <a:gd name="connsiteX4" fmla="*/ 703729 w 1866900"/>
                <a:gd name="connsiteY4" fmla="*/ 2450803 h 2450803"/>
                <a:gd name="connsiteX5" fmla="*/ 642713 w 1866900"/>
                <a:gd name="connsiteY5" fmla="*/ 2389787 h 2450803"/>
                <a:gd name="connsiteX6" fmla="*/ 703729 w 1866900"/>
                <a:gd name="connsiteY6" fmla="*/ 2328771 h 2450803"/>
                <a:gd name="connsiteX7" fmla="*/ 646157 w 1866900"/>
                <a:gd name="connsiteY7" fmla="*/ 2177104 h 2450803"/>
                <a:gd name="connsiteX8" fmla="*/ 1220743 w 1866900"/>
                <a:gd name="connsiteY8" fmla="*/ 2177104 h 2450803"/>
                <a:gd name="connsiteX9" fmla="*/ 1281759 w 1866900"/>
                <a:gd name="connsiteY9" fmla="*/ 2238120 h 2450803"/>
                <a:gd name="connsiteX10" fmla="*/ 1220743 w 1866900"/>
                <a:gd name="connsiteY10" fmla="*/ 2299136 h 2450803"/>
                <a:gd name="connsiteX11" fmla="*/ 646157 w 1866900"/>
                <a:gd name="connsiteY11" fmla="*/ 2299136 h 2450803"/>
                <a:gd name="connsiteX12" fmla="*/ 585141 w 1866900"/>
                <a:gd name="connsiteY12" fmla="*/ 2238120 h 2450803"/>
                <a:gd name="connsiteX13" fmla="*/ 646157 w 1866900"/>
                <a:gd name="connsiteY13" fmla="*/ 2177104 h 2450803"/>
                <a:gd name="connsiteX14" fmla="*/ 601983 w 1866900"/>
                <a:gd name="connsiteY14" fmla="*/ 2025437 h 2450803"/>
                <a:gd name="connsiteX15" fmla="*/ 1264918 w 1866900"/>
                <a:gd name="connsiteY15" fmla="*/ 2025437 h 2450803"/>
                <a:gd name="connsiteX16" fmla="*/ 1325934 w 1866900"/>
                <a:gd name="connsiteY16" fmla="*/ 2086453 h 2450803"/>
                <a:gd name="connsiteX17" fmla="*/ 1264918 w 1866900"/>
                <a:gd name="connsiteY17" fmla="*/ 2147469 h 2450803"/>
                <a:gd name="connsiteX18" fmla="*/ 601983 w 1866900"/>
                <a:gd name="connsiteY18" fmla="*/ 2147469 h 2450803"/>
                <a:gd name="connsiteX19" fmla="*/ 540967 w 1866900"/>
                <a:gd name="connsiteY19" fmla="*/ 2086453 h 2450803"/>
                <a:gd name="connsiteX20" fmla="*/ 601983 w 1866900"/>
                <a:gd name="connsiteY20" fmla="*/ 2025437 h 2450803"/>
                <a:gd name="connsiteX21" fmla="*/ 933450 w 1866900"/>
                <a:gd name="connsiteY21" fmla="*/ 0 h 2450803"/>
                <a:gd name="connsiteX22" fmla="*/ 1866900 w 1866900"/>
                <a:gd name="connsiteY22" fmla="*/ 933450 h 2450803"/>
                <a:gd name="connsiteX23" fmla="*/ 1296791 w 1866900"/>
                <a:gd name="connsiteY23" fmla="*/ 1793545 h 2450803"/>
                <a:gd name="connsiteX24" fmla="*/ 1232555 w 1866900"/>
                <a:gd name="connsiteY24" fmla="*/ 1999556 h 2450803"/>
                <a:gd name="connsiteX25" fmla="*/ 634346 w 1866900"/>
                <a:gd name="connsiteY25" fmla="*/ 1999556 h 2450803"/>
                <a:gd name="connsiteX26" fmla="*/ 570109 w 1866900"/>
                <a:gd name="connsiteY26" fmla="*/ 1793545 h 2450803"/>
                <a:gd name="connsiteX27" fmla="*/ 0 w 1866900"/>
                <a:gd name="connsiteY27" fmla="*/ 933450 h 2450803"/>
                <a:gd name="connsiteX28" fmla="*/ 933450 w 1866900"/>
                <a:gd name="connsiteY28" fmla="*/ 0 h 245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66900" h="2450803">
                  <a:moveTo>
                    <a:pt x="703729" y="2328771"/>
                  </a:moveTo>
                  <a:lnTo>
                    <a:pt x="1163171" y="2328771"/>
                  </a:lnTo>
                  <a:cubicBezTo>
                    <a:pt x="1196869" y="2328771"/>
                    <a:pt x="1224187" y="2356089"/>
                    <a:pt x="1224187" y="2389787"/>
                  </a:cubicBezTo>
                  <a:cubicBezTo>
                    <a:pt x="1224187" y="2423485"/>
                    <a:pt x="1196869" y="2450803"/>
                    <a:pt x="1163171" y="2450803"/>
                  </a:cubicBezTo>
                  <a:lnTo>
                    <a:pt x="703729" y="2450803"/>
                  </a:lnTo>
                  <a:cubicBezTo>
                    <a:pt x="670031" y="2450803"/>
                    <a:pt x="642713" y="2423485"/>
                    <a:pt x="642713" y="2389787"/>
                  </a:cubicBezTo>
                  <a:cubicBezTo>
                    <a:pt x="642713" y="2356089"/>
                    <a:pt x="670031" y="2328771"/>
                    <a:pt x="703729" y="2328771"/>
                  </a:cubicBezTo>
                  <a:close/>
                  <a:moveTo>
                    <a:pt x="646157" y="2177104"/>
                  </a:moveTo>
                  <a:lnTo>
                    <a:pt x="1220743" y="2177104"/>
                  </a:lnTo>
                  <a:cubicBezTo>
                    <a:pt x="1254441" y="2177104"/>
                    <a:pt x="1281759" y="2204422"/>
                    <a:pt x="1281759" y="2238120"/>
                  </a:cubicBezTo>
                  <a:cubicBezTo>
                    <a:pt x="1281759" y="2271818"/>
                    <a:pt x="1254441" y="2299136"/>
                    <a:pt x="1220743" y="2299136"/>
                  </a:cubicBezTo>
                  <a:lnTo>
                    <a:pt x="646157" y="2299136"/>
                  </a:lnTo>
                  <a:cubicBezTo>
                    <a:pt x="612459" y="2299136"/>
                    <a:pt x="585141" y="2271818"/>
                    <a:pt x="585141" y="2238120"/>
                  </a:cubicBezTo>
                  <a:cubicBezTo>
                    <a:pt x="585141" y="2204422"/>
                    <a:pt x="612459" y="2177104"/>
                    <a:pt x="646157" y="2177104"/>
                  </a:cubicBezTo>
                  <a:close/>
                  <a:moveTo>
                    <a:pt x="601983" y="2025437"/>
                  </a:moveTo>
                  <a:lnTo>
                    <a:pt x="1264918" y="2025437"/>
                  </a:lnTo>
                  <a:cubicBezTo>
                    <a:pt x="1298616" y="2025437"/>
                    <a:pt x="1325934" y="2052755"/>
                    <a:pt x="1325934" y="2086453"/>
                  </a:cubicBezTo>
                  <a:cubicBezTo>
                    <a:pt x="1325934" y="2120151"/>
                    <a:pt x="1298616" y="2147469"/>
                    <a:pt x="1264918" y="2147469"/>
                  </a:cubicBezTo>
                  <a:lnTo>
                    <a:pt x="601983" y="2147469"/>
                  </a:lnTo>
                  <a:cubicBezTo>
                    <a:pt x="568285" y="2147469"/>
                    <a:pt x="540967" y="2120151"/>
                    <a:pt x="540967" y="2086453"/>
                  </a:cubicBezTo>
                  <a:cubicBezTo>
                    <a:pt x="540967" y="2052755"/>
                    <a:pt x="568285" y="2025437"/>
                    <a:pt x="601983" y="2025437"/>
                  </a:cubicBezTo>
                  <a:close/>
                  <a:moveTo>
                    <a:pt x="933450" y="0"/>
                  </a:moveTo>
                  <a:cubicBezTo>
                    <a:pt x="1448980" y="0"/>
                    <a:pt x="1866900" y="417920"/>
                    <a:pt x="1866900" y="933450"/>
                  </a:cubicBezTo>
                  <a:cubicBezTo>
                    <a:pt x="1866900" y="1320098"/>
                    <a:pt x="1631820" y="1651839"/>
                    <a:pt x="1296791" y="1793545"/>
                  </a:cubicBezTo>
                  <a:cubicBezTo>
                    <a:pt x="1203942" y="1852691"/>
                    <a:pt x="1287305" y="1930886"/>
                    <a:pt x="1232555" y="1999556"/>
                  </a:cubicBezTo>
                  <a:lnTo>
                    <a:pt x="634346" y="1999556"/>
                  </a:lnTo>
                  <a:cubicBezTo>
                    <a:pt x="565309" y="1902311"/>
                    <a:pt x="667721" y="1838403"/>
                    <a:pt x="570109" y="1793545"/>
                  </a:cubicBezTo>
                  <a:cubicBezTo>
                    <a:pt x="235080" y="1651839"/>
                    <a:pt x="0" y="1320098"/>
                    <a:pt x="0" y="933450"/>
                  </a:cubicBezTo>
                  <a:cubicBezTo>
                    <a:pt x="0" y="417920"/>
                    <a:pt x="417920" y="0"/>
                    <a:pt x="9334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4" name="任意多边形 163"/>
            <p:cNvSpPr/>
            <p:nvPr/>
          </p:nvSpPr>
          <p:spPr>
            <a:xfrm rot="5400000">
              <a:off x="4622610" y="3468979"/>
              <a:ext cx="2946783" cy="1725351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5" name="任意多边形 164"/>
            <p:cNvSpPr/>
            <p:nvPr/>
          </p:nvSpPr>
          <p:spPr>
            <a:xfrm flipV="1">
              <a:off x="6010155" y="2865786"/>
              <a:ext cx="171690" cy="1081000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rgbClr val="90CE4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6" name="圆角矩形 165"/>
          <p:cNvSpPr/>
          <p:nvPr/>
        </p:nvSpPr>
        <p:spPr>
          <a:xfrm>
            <a:off x="2352347" y="3224147"/>
            <a:ext cx="396240" cy="131619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7" name="圆角矩形 166"/>
          <p:cNvSpPr/>
          <p:nvPr/>
        </p:nvSpPr>
        <p:spPr>
          <a:xfrm rot="2700000">
            <a:off x="2698283" y="2388981"/>
            <a:ext cx="396240" cy="131619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8" name="圆角矩形 167"/>
          <p:cNvSpPr/>
          <p:nvPr/>
        </p:nvSpPr>
        <p:spPr>
          <a:xfrm rot="5400000">
            <a:off x="3533447" y="2043045"/>
            <a:ext cx="396240" cy="131619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9" name="圆角矩形 168"/>
          <p:cNvSpPr/>
          <p:nvPr/>
        </p:nvSpPr>
        <p:spPr>
          <a:xfrm rot="8100000">
            <a:off x="4368611" y="2388983"/>
            <a:ext cx="396240" cy="131619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0" name="圆角矩形 169"/>
          <p:cNvSpPr/>
          <p:nvPr/>
        </p:nvSpPr>
        <p:spPr>
          <a:xfrm rot="10800000">
            <a:off x="4714547" y="3224147"/>
            <a:ext cx="396240" cy="131619"/>
          </a:xfrm>
          <a:prstGeom prst="roundRect">
            <a:avLst>
              <a:gd name="adj" fmla="val 50000"/>
            </a:avLst>
          </a:prstGeom>
          <a:solidFill>
            <a:srgbClr val="118C3B"/>
          </a:solidFill>
          <a:ln>
            <a:noFill/>
          </a:ln>
          <a:effectLst>
            <a:outerShdw blurRad="127000" dist="635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71" name="组合 170"/>
          <p:cNvGrpSpPr/>
          <p:nvPr/>
        </p:nvGrpSpPr>
        <p:grpSpPr>
          <a:xfrm>
            <a:off x="3329776" y="2654082"/>
            <a:ext cx="791691" cy="1100057"/>
            <a:chOff x="3932746" y="2019238"/>
            <a:chExt cx="412048" cy="572542"/>
          </a:xfrm>
          <a:solidFill>
            <a:srgbClr val="90CE4F"/>
          </a:solidFill>
        </p:grpSpPr>
        <p:sp>
          <p:nvSpPr>
            <p:cNvPr id="172" name="任意多边形 171"/>
            <p:cNvSpPr/>
            <p:nvPr/>
          </p:nvSpPr>
          <p:spPr>
            <a:xfrm>
              <a:off x="3977574" y="2367381"/>
              <a:ext cx="224399" cy="224399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4176993" y="2308657"/>
              <a:ext cx="167801" cy="167801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3932746" y="2019238"/>
              <a:ext cx="359524" cy="359526"/>
              <a:chOff x="1325410" y="1372730"/>
              <a:chExt cx="1251559" cy="1251561"/>
            </a:xfrm>
            <a:grpFill/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任意多边形 175"/>
              <p:cNvSpPr/>
              <p:nvPr/>
            </p:nvSpPr>
            <p:spPr>
              <a:xfrm>
                <a:off x="1325410" y="1372730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任意多边形 176"/>
              <p:cNvSpPr/>
              <p:nvPr/>
            </p:nvSpPr>
            <p:spPr>
              <a:xfrm rot="5400000">
                <a:off x="1951189" y="137273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任意多边形 177"/>
              <p:cNvSpPr/>
              <p:nvPr/>
            </p:nvSpPr>
            <p:spPr>
              <a:xfrm rot="10800000">
                <a:off x="1951187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任意多边形 178"/>
              <p:cNvSpPr/>
              <p:nvPr/>
            </p:nvSpPr>
            <p:spPr>
              <a:xfrm rot="16200000">
                <a:off x="1325411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5" name="椭圆 174"/>
            <p:cNvSpPr/>
            <p:nvPr/>
          </p:nvSpPr>
          <p:spPr>
            <a:xfrm rot="1860000">
              <a:off x="4135467" y="2301762"/>
              <a:ext cx="9909" cy="9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6239375" y="1967652"/>
            <a:ext cx="776427" cy="776427"/>
            <a:chOff x="4679531" y="1829244"/>
            <a:chExt cx="582320" cy="582320"/>
          </a:xfrm>
        </p:grpSpPr>
        <p:grpSp>
          <p:nvGrpSpPr>
            <p:cNvPr id="181" name="组合 180"/>
            <p:cNvGrpSpPr/>
            <p:nvPr/>
          </p:nvGrpSpPr>
          <p:grpSpPr>
            <a:xfrm>
              <a:off x="4679531" y="1829244"/>
              <a:ext cx="582320" cy="582320"/>
              <a:chOff x="6462420" y="1971403"/>
              <a:chExt cx="776427" cy="776427"/>
            </a:xfrm>
          </p:grpSpPr>
          <p:grpSp>
            <p:nvGrpSpPr>
              <p:cNvPr id="187" name="组合 186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189" name="任意多边形 188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90" name="椭圆 189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91" name="椭圆 190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188" name="椭圆 187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82" name="Group 4"/>
            <p:cNvGrpSpPr>
              <a:grpSpLocks noChangeAspect="1"/>
            </p:cNvGrpSpPr>
            <p:nvPr/>
          </p:nvGrpSpPr>
          <p:grpSpPr bwMode="auto">
            <a:xfrm>
              <a:off x="4893045" y="2030543"/>
              <a:ext cx="158010" cy="185170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83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2" name="组合 191"/>
          <p:cNvGrpSpPr/>
          <p:nvPr/>
        </p:nvGrpSpPr>
        <p:grpSpPr>
          <a:xfrm>
            <a:off x="6239375" y="3175728"/>
            <a:ext cx="776427" cy="776427"/>
            <a:chOff x="4679531" y="2600769"/>
            <a:chExt cx="582320" cy="582320"/>
          </a:xfrm>
        </p:grpSpPr>
        <p:grpSp>
          <p:nvGrpSpPr>
            <p:cNvPr id="193" name="组合 192"/>
            <p:cNvGrpSpPr/>
            <p:nvPr/>
          </p:nvGrpSpPr>
          <p:grpSpPr>
            <a:xfrm>
              <a:off x="4679531" y="2600769"/>
              <a:ext cx="582320" cy="582320"/>
              <a:chOff x="6462420" y="1971403"/>
              <a:chExt cx="776427" cy="776427"/>
            </a:xfrm>
          </p:grpSpPr>
          <p:grpSp>
            <p:nvGrpSpPr>
              <p:cNvPr id="200" name="组合 199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02" name="任意多边形 201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03" name="椭圆 202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04" name="椭圆 203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201" name="椭圆 200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94" name="Group 18"/>
            <p:cNvGrpSpPr>
              <a:grpSpLocks noChangeAspect="1"/>
            </p:cNvGrpSpPr>
            <p:nvPr/>
          </p:nvGrpSpPr>
          <p:grpSpPr bwMode="auto">
            <a:xfrm>
              <a:off x="4891814" y="2819888"/>
              <a:ext cx="160473" cy="149531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195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6239375" y="4204428"/>
            <a:ext cx="776427" cy="776427"/>
            <a:chOff x="4679531" y="3372294"/>
            <a:chExt cx="582320" cy="582320"/>
          </a:xfrm>
        </p:grpSpPr>
        <p:grpSp>
          <p:nvGrpSpPr>
            <p:cNvPr id="206" name="组合 205"/>
            <p:cNvGrpSpPr/>
            <p:nvPr/>
          </p:nvGrpSpPr>
          <p:grpSpPr>
            <a:xfrm>
              <a:off x="4679531" y="3372294"/>
              <a:ext cx="582320" cy="582320"/>
              <a:chOff x="6462420" y="1971403"/>
              <a:chExt cx="776427" cy="776427"/>
            </a:xfrm>
          </p:grpSpPr>
          <p:grpSp>
            <p:nvGrpSpPr>
              <p:cNvPr id="210" name="组合 209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12" name="任意多边形 211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14" name="椭圆 213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211" name="椭圆 210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207" name="Group 13"/>
            <p:cNvGrpSpPr>
              <a:grpSpLocks noChangeAspect="1"/>
            </p:cNvGrpSpPr>
            <p:nvPr/>
          </p:nvGrpSpPr>
          <p:grpSpPr bwMode="auto">
            <a:xfrm>
              <a:off x="4875707" y="3568697"/>
              <a:ext cx="192688" cy="194963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208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5" name="组合 214"/>
          <p:cNvGrpSpPr/>
          <p:nvPr/>
        </p:nvGrpSpPr>
        <p:grpSpPr>
          <a:xfrm>
            <a:off x="6239375" y="5380097"/>
            <a:ext cx="776427" cy="776427"/>
            <a:chOff x="4679531" y="4143819"/>
            <a:chExt cx="582320" cy="582320"/>
          </a:xfrm>
        </p:grpSpPr>
        <p:grpSp>
          <p:nvGrpSpPr>
            <p:cNvPr id="216" name="组合 215"/>
            <p:cNvGrpSpPr/>
            <p:nvPr/>
          </p:nvGrpSpPr>
          <p:grpSpPr>
            <a:xfrm>
              <a:off x="4679531" y="4143819"/>
              <a:ext cx="582320" cy="582320"/>
              <a:chOff x="6462420" y="1971403"/>
              <a:chExt cx="776427" cy="776427"/>
            </a:xfrm>
          </p:grpSpPr>
          <p:grpSp>
            <p:nvGrpSpPr>
              <p:cNvPr id="218" name="组合 217"/>
              <p:cNvGrpSpPr/>
              <p:nvPr/>
            </p:nvGrpSpPr>
            <p:grpSpPr>
              <a:xfrm>
                <a:off x="6462420" y="1971403"/>
                <a:ext cx="776427" cy="776427"/>
                <a:chOff x="5443219" y="1567820"/>
                <a:chExt cx="1664342" cy="1664342"/>
              </a:xfrm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220" name="任意多边形 219"/>
                <p:cNvSpPr/>
                <p:nvPr/>
              </p:nvSpPr>
              <p:spPr>
                <a:xfrm>
                  <a:off x="5443219" y="1567820"/>
                  <a:ext cx="1664342" cy="1664342"/>
                </a:xfrm>
                <a:custGeom>
                  <a:avLst/>
                  <a:gdLst>
                    <a:gd name="connsiteX0" fmla="*/ 1589098 w 3178196"/>
                    <a:gd name="connsiteY0" fmla="*/ 425696 h 3178196"/>
                    <a:gd name="connsiteX1" fmla="*/ 425696 w 3178196"/>
                    <a:gd name="connsiteY1" fmla="*/ 1589098 h 3178196"/>
                    <a:gd name="connsiteX2" fmla="*/ 1589098 w 3178196"/>
                    <a:gd name="connsiteY2" fmla="*/ 2752500 h 3178196"/>
                    <a:gd name="connsiteX3" fmla="*/ 2752500 w 3178196"/>
                    <a:gd name="connsiteY3" fmla="*/ 1589098 h 3178196"/>
                    <a:gd name="connsiteX4" fmla="*/ 1589098 w 3178196"/>
                    <a:gd name="connsiteY4" fmla="*/ 425696 h 3178196"/>
                    <a:gd name="connsiteX5" fmla="*/ 1408737 w 3178196"/>
                    <a:gd name="connsiteY5" fmla="*/ 0 h 3178196"/>
                    <a:gd name="connsiteX6" fmla="*/ 1769461 w 3178196"/>
                    <a:gd name="connsiteY6" fmla="*/ 0 h 3178196"/>
                    <a:gd name="connsiteX7" fmla="*/ 1839795 w 3178196"/>
                    <a:gd name="connsiteY7" fmla="*/ 328139 h 3178196"/>
                    <a:gd name="connsiteX8" fmla="*/ 1856789 w 3178196"/>
                    <a:gd name="connsiteY8" fmla="*/ 330732 h 3178196"/>
                    <a:gd name="connsiteX9" fmla="*/ 2000849 w 3178196"/>
                    <a:gd name="connsiteY9" fmla="*/ 373520 h 3178196"/>
                    <a:gd name="connsiteX10" fmla="*/ 2227451 w 3178196"/>
                    <a:gd name="connsiteY10" fmla="*/ 122720 h 3178196"/>
                    <a:gd name="connsiteX11" fmla="*/ 2539846 w 3178196"/>
                    <a:gd name="connsiteY11" fmla="*/ 303080 h 3178196"/>
                    <a:gd name="connsiteX12" fmla="*/ 2439451 w 3178196"/>
                    <a:gd name="connsiteY12" fmla="*/ 613872 h 3178196"/>
                    <a:gd name="connsiteX13" fmla="*/ 2458340 w 3178196"/>
                    <a:gd name="connsiteY13" fmla="*/ 627645 h 3178196"/>
                    <a:gd name="connsiteX14" fmla="*/ 2558787 w 3178196"/>
                    <a:gd name="connsiteY14" fmla="*/ 724273 h 3178196"/>
                    <a:gd name="connsiteX15" fmla="*/ 2569563 w 3178196"/>
                    <a:gd name="connsiteY15" fmla="*/ 737054 h 3178196"/>
                    <a:gd name="connsiteX16" fmla="*/ 2875118 w 3178196"/>
                    <a:gd name="connsiteY16" fmla="*/ 638354 h 3178196"/>
                    <a:gd name="connsiteX17" fmla="*/ 3055480 w 3178196"/>
                    <a:gd name="connsiteY17" fmla="*/ 950748 h 3178196"/>
                    <a:gd name="connsiteX18" fmla="*/ 2827830 w 3178196"/>
                    <a:gd name="connsiteY18" fmla="*/ 1156432 h 3178196"/>
                    <a:gd name="connsiteX19" fmla="*/ 2846251 w 3178196"/>
                    <a:gd name="connsiteY19" fmla="*/ 1202137 h 3178196"/>
                    <a:gd name="connsiteX20" fmla="*/ 2882440 w 3178196"/>
                    <a:gd name="connsiteY20" fmla="*/ 1345342 h 3178196"/>
                    <a:gd name="connsiteX21" fmla="*/ 3178196 w 3178196"/>
                    <a:gd name="connsiteY21" fmla="*/ 1408739 h 3178196"/>
                    <a:gd name="connsiteX22" fmla="*/ 3178196 w 3178196"/>
                    <a:gd name="connsiteY22" fmla="*/ 1769460 h 3178196"/>
                    <a:gd name="connsiteX23" fmla="*/ 2901180 w 3178196"/>
                    <a:gd name="connsiteY23" fmla="*/ 1828838 h 3178196"/>
                    <a:gd name="connsiteX24" fmla="*/ 2890366 w 3178196"/>
                    <a:gd name="connsiteY24" fmla="*/ 1899689 h 3178196"/>
                    <a:gd name="connsiteX25" fmla="*/ 2862393 w 3178196"/>
                    <a:gd name="connsiteY25" fmla="*/ 2011345 h 3178196"/>
                    <a:gd name="connsiteX26" fmla="*/ 2851433 w 3178196"/>
                    <a:gd name="connsiteY26" fmla="*/ 2043093 h 3178196"/>
                    <a:gd name="connsiteX27" fmla="*/ 3055480 w 3178196"/>
                    <a:gd name="connsiteY27" fmla="*/ 2227452 h 3178196"/>
                    <a:gd name="connsiteX28" fmla="*/ 2875118 w 3178196"/>
                    <a:gd name="connsiteY28" fmla="*/ 2539844 h 3178196"/>
                    <a:gd name="connsiteX29" fmla="*/ 2624366 w 3178196"/>
                    <a:gd name="connsiteY29" fmla="*/ 2458846 h 3178196"/>
                    <a:gd name="connsiteX30" fmla="*/ 2593452 w 3178196"/>
                    <a:gd name="connsiteY30" fmla="*/ 2501242 h 3178196"/>
                    <a:gd name="connsiteX31" fmla="*/ 2496828 w 3178196"/>
                    <a:gd name="connsiteY31" fmla="*/ 2601689 h 3178196"/>
                    <a:gd name="connsiteX32" fmla="*/ 2461217 w 3178196"/>
                    <a:gd name="connsiteY32" fmla="*/ 2631705 h 3178196"/>
                    <a:gd name="connsiteX33" fmla="*/ 2539846 w 3178196"/>
                    <a:gd name="connsiteY33" fmla="*/ 2875117 h 3178196"/>
                    <a:gd name="connsiteX34" fmla="*/ 2227451 w 3178196"/>
                    <a:gd name="connsiteY34" fmla="*/ 3055478 h 3178196"/>
                    <a:gd name="connsiteX35" fmla="*/ 2061632 w 3178196"/>
                    <a:gd name="connsiteY35" fmla="*/ 2871954 h 3178196"/>
                    <a:gd name="connsiteX36" fmla="*/ 2018961 w 3178196"/>
                    <a:gd name="connsiteY36" fmla="*/ 2889155 h 3178196"/>
                    <a:gd name="connsiteX37" fmla="*/ 1820676 w 3178196"/>
                    <a:gd name="connsiteY37" fmla="*/ 2939260 h 3178196"/>
                    <a:gd name="connsiteX38" fmla="*/ 1769461 w 3178196"/>
                    <a:gd name="connsiteY38" fmla="*/ 3178196 h 3178196"/>
                    <a:gd name="connsiteX39" fmla="*/ 1408737 w 3178196"/>
                    <a:gd name="connsiteY39" fmla="*/ 3178196 h 3178196"/>
                    <a:gd name="connsiteX40" fmla="*/ 1357415 w 3178196"/>
                    <a:gd name="connsiteY40" fmla="*/ 2938761 h 3178196"/>
                    <a:gd name="connsiteX41" fmla="*/ 1321409 w 3178196"/>
                    <a:gd name="connsiteY41" fmla="*/ 2933267 h 3178196"/>
                    <a:gd name="connsiteX42" fmla="*/ 1116228 w 3178196"/>
                    <a:gd name="connsiteY42" fmla="*/ 2872328 h 3178196"/>
                    <a:gd name="connsiteX43" fmla="*/ 950747 w 3178196"/>
                    <a:gd name="connsiteY43" fmla="*/ 3055478 h 3178196"/>
                    <a:gd name="connsiteX44" fmla="*/ 638354 w 3178196"/>
                    <a:gd name="connsiteY44" fmla="*/ 2875117 h 3178196"/>
                    <a:gd name="connsiteX45" fmla="*/ 716567 w 3178196"/>
                    <a:gd name="connsiteY45" fmla="*/ 2632987 h 3178196"/>
                    <a:gd name="connsiteX46" fmla="*/ 564155 w 3178196"/>
                    <a:gd name="connsiteY46" fmla="*/ 2476891 h 3178196"/>
                    <a:gd name="connsiteX47" fmla="*/ 552049 w 3178196"/>
                    <a:gd name="connsiteY47" fmla="*/ 2459421 h 3178196"/>
                    <a:gd name="connsiteX48" fmla="*/ 303082 w 3178196"/>
                    <a:gd name="connsiteY48" fmla="*/ 2539844 h 3178196"/>
                    <a:gd name="connsiteX49" fmla="*/ 122720 w 3178196"/>
                    <a:gd name="connsiteY49" fmla="*/ 2227452 h 3178196"/>
                    <a:gd name="connsiteX50" fmla="*/ 326913 w 3178196"/>
                    <a:gd name="connsiteY50" fmla="*/ 2042960 h 3178196"/>
                    <a:gd name="connsiteX51" fmla="*/ 306855 w 3178196"/>
                    <a:gd name="connsiteY51" fmla="*/ 1979828 h 3178196"/>
                    <a:gd name="connsiteX52" fmla="*/ 276470 w 3178196"/>
                    <a:gd name="connsiteY52" fmla="*/ 1828721 h 3178196"/>
                    <a:gd name="connsiteX53" fmla="*/ 0 w 3178196"/>
                    <a:gd name="connsiteY53" fmla="*/ 1769460 h 3178196"/>
                    <a:gd name="connsiteX54" fmla="*/ 0 w 3178196"/>
                    <a:gd name="connsiteY54" fmla="*/ 1408739 h 3178196"/>
                    <a:gd name="connsiteX55" fmla="*/ 293010 w 3178196"/>
                    <a:gd name="connsiteY55" fmla="*/ 1345931 h 3178196"/>
                    <a:gd name="connsiteX56" fmla="*/ 306855 w 3178196"/>
                    <a:gd name="connsiteY56" fmla="*/ 1284173 h 3178196"/>
                    <a:gd name="connsiteX57" fmla="*/ 351046 w 3178196"/>
                    <a:gd name="connsiteY57" fmla="*/ 1157043 h 3178196"/>
                    <a:gd name="connsiteX58" fmla="*/ 122720 w 3178196"/>
                    <a:gd name="connsiteY58" fmla="*/ 950748 h 3178196"/>
                    <a:gd name="connsiteX59" fmla="*/ 303082 w 3178196"/>
                    <a:gd name="connsiteY59" fmla="*/ 638354 h 3178196"/>
                    <a:gd name="connsiteX60" fmla="*/ 611017 w 3178196"/>
                    <a:gd name="connsiteY60" fmla="*/ 737822 h 3178196"/>
                    <a:gd name="connsiteX61" fmla="*/ 678469 w 3178196"/>
                    <a:gd name="connsiteY61" fmla="*/ 665039 h 3178196"/>
                    <a:gd name="connsiteX62" fmla="*/ 739168 w 3178196"/>
                    <a:gd name="connsiteY62" fmla="*/ 615179 h 3178196"/>
                    <a:gd name="connsiteX63" fmla="*/ 638354 w 3178196"/>
                    <a:gd name="connsiteY63" fmla="*/ 303080 h 3178196"/>
                    <a:gd name="connsiteX64" fmla="*/ 950747 w 3178196"/>
                    <a:gd name="connsiteY64" fmla="*/ 122720 h 3178196"/>
                    <a:gd name="connsiteX65" fmla="*/ 1175530 w 3178196"/>
                    <a:gd name="connsiteY65" fmla="*/ 371507 h 3178196"/>
                    <a:gd name="connsiteX66" fmla="*/ 1321409 w 3178196"/>
                    <a:gd name="connsiteY66" fmla="*/ 330732 h 3178196"/>
                    <a:gd name="connsiteX67" fmla="*/ 1338401 w 3178196"/>
                    <a:gd name="connsiteY67" fmla="*/ 328139 h 317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178196" h="3178196">
                      <a:moveTo>
                        <a:pt x="1589098" y="425696"/>
                      </a:moveTo>
                      <a:cubicBezTo>
                        <a:pt x="946569" y="425696"/>
                        <a:pt x="425696" y="946569"/>
                        <a:pt x="425696" y="1589098"/>
                      </a:cubicBezTo>
                      <a:cubicBezTo>
                        <a:pt x="425696" y="2231627"/>
                        <a:pt x="946569" y="2752500"/>
                        <a:pt x="1589098" y="2752500"/>
                      </a:cubicBezTo>
                      <a:cubicBezTo>
                        <a:pt x="2231627" y="2752500"/>
                        <a:pt x="2752500" y="2231627"/>
                        <a:pt x="2752500" y="1589098"/>
                      </a:cubicBezTo>
                      <a:cubicBezTo>
                        <a:pt x="2752500" y="946569"/>
                        <a:pt x="2231627" y="425696"/>
                        <a:pt x="1589098" y="425696"/>
                      </a:cubicBezTo>
                      <a:close/>
                      <a:moveTo>
                        <a:pt x="1408737" y="0"/>
                      </a:moveTo>
                      <a:lnTo>
                        <a:pt x="1769461" y="0"/>
                      </a:lnTo>
                      <a:lnTo>
                        <a:pt x="1839795" y="328139"/>
                      </a:lnTo>
                      <a:lnTo>
                        <a:pt x="1856789" y="330732"/>
                      </a:lnTo>
                      <a:lnTo>
                        <a:pt x="2000849" y="373520"/>
                      </a:lnTo>
                      <a:lnTo>
                        <a:pt x="2227451" y="122720"/>
                      </a:lnTo>
                      <a:lnTo>
                        <a:pt x="2539846" y="303080"/>
                      </a:lnTo>
                      <a:lnTo>
                        <a:pt x="2439451" y="613872"/>
                      </a:lnTo>
                      <a:lnTo>
                        <a:pt x="2458340" y="627645"/>
                      </a:lnTo>
                      <a:cubicBezTo>
                        <a:pt x="2493487" y="658090"/>
                        <a:pt x="2527017" y="690346"/>
                        <a:pt x="2558787" y="724273"/>
                      </a:cubicBezTo>
                      <a:lnTo>
                        <a:pt x="2569563" y="737054"/>
                      </a:lnTo>
                      <a:lnTo>
                        <a:pt x="2875118" y="638354"/>
                      </a:lnTo>
                      <a:lnTo>
                        <a:pt x="3055480" y="950748"/>
                      </a:lnTo>
                      <a:lnTo>
                        <a:pt x="2827830" y="1156432"/>
                      </a:lnTo>
                      <a:lnTo>
                        <a:pt x="2846251" y="1202137"/>
                      </a:lnTo>
                      <a:lnTo>
                        <a:pt x="2882440" y="1345342"/>
                      </a:lnTo>
                      <a:lnTo>
                        <a:pt x="3178196" y="1408739"/>
                      </a:lnTo>
                      <a:lnTo>
                        <a:pt x="3178196" y="1769460"/>
                      </a:lnTo>
                      <a:lnTo>
                        <a:pt x="2901180" y="1828838"/>
                      </a:lnTo>
                      <a:lnTo>
                        <a:pt x="2890366" y="1899689"/>
                      </a:lnTo>
                      <a:cubicBezTo>
                        <a:pt x="2882626" y="1937518"/>
                        <a:pt x="2873276" y="1974762"/>
                        <a:pt x="2862393" y="2011345"/>
                      </a:cubicBezTo>
                      <a:lnTo>
                        <a:pt x="2851433" y="2043093"/>
                      </a:lnTo>
                      <a:lnTo>
                        <a:pt x="3055480" y="2227452"/>
                      </a:lnTo>
                      <a:lnTo>
                        <a:pt x="2875118" y="2539844"/>
                      </a:lnTo>
                      <a:lnTo>
                        <a:pt x="2624366" y="2458846"/>
                      </a:lnTo>
                      <a:lnTo>
                        <a:pt x="2593452" y="2501242"/>
                      </a:lnTo>
                      <a:cubicBezTo>
                        <a:pt x="2563009" y="2536388"/>
                        <a:pt x="2530753" y="2569918"/>
                        <a:pt x="2496828" y="2601689"/>
                      </a:cubicBezTo>
                      <a:lnTo>
                        <a:pt x="2461217" y="2631705"/>
                      </a:lnTo>
                      <a:lnTo>
                        <a:pt x="2539846" y="2875117"/>
                      </a:lnTo>
                      <a:lnTo>
                        <a:pt x="2227451" y="3055478"/>
                      </a:lnTo>
                      <a:lnTo>
                        <a:pt x="2061632" y="2871954"/>
                      </a:lnTo>
                      <a:lnTo>
                        <a:pt x="2018961" y="2889155"/>
                      </a:lnTo>
                      <a:lnTo>
                        <a:pt x="1820676" y="2939260"/>
                      </a:lnTo>
                      <a:lnTo>
                        <a:pt x="1769461" y="3178196"/>
                      </a:lnTo>
                      <a:lnTo>
                        <a:pt x="1408737" y="3178196"/>
                      </a:lnTo>
                      <a:lnTo>
                        <a:pt x="1357415" y="2938761"/>
                      </a:lnTo>
                      <a:lnTo>
                        <a:pt x="1321409" y="2933267"/>
                      </a:lnTo>
                      <a:lnTo>
                        <a:pt x="1116228" y="2872328"/>
                      </a:lnTo>
                      <a:lnTo>
                        <a:pt x="950747" y="3055478"/>
                      </a:lnTo>
                      <a:lnTo>
                        <a:pt x="638354" y="2875117"/>
                      </a:lnTo>
                      <a:lnTo>
                        <a:pt x="716567" y="2632987"/>
                      </a:lnTo>
                      <a:lnTo>
                        <a:pt x="564155" y="2476891"/>
                      </a:lnTo>
                      <a:lnTo>
                        <a:pt x="552049" y="2459421"/>
                      </a:lnTo>
                      <a:lnTo>
                        <a:pt x="303082" y="2539844"/>
                      </a:lnTo>
                      <a:lnTo>
                        <a:pt x="122720" y="2227452"/>
                      </a:lnTo>
                      <a:lnTo>
                        <a:pt x="326913" y="2042960"/>
                      </a:lnTo>
                      <a:lnTo>
                        <a:pt x="306855" y="1979828"/>
                      </a:lnTo>
                      <a:lnTo>
                        <a:pt x="276470" y="1828721"/>
                      </a:lnTo>
                      <a:lnTo>
                        <a:pt x="0" y="1769460"/>
                      </a:lnTo>
                      <a:lnTo>
                        <a:pt x="0" y="1408739"/>
                      </a:lnTo>
                      <a:lnTo>
                        <a:pt x="293010" y="1345931"/>
                      </a:lnTo>
                      <a:lnTo>
                        <a:pt x="306855" y="1284173"/>
                      </a:lnTo>
                      <a:lnTo>
                        <a:pt x="351046" y="1157043"/>
                      </a:lnTo>
                      <a:lnTo>
                        <a:pt x="122720" y="950748"/>
                      </a:lnTo>
                      <a:lnTo>
                        <a:pt x="303082" y="638354"/>
                      </a:lnTo>
                      <a:lnTo>
                        <a:pt x="611017" y="737822"/>
                      </a:lnTo>
                      <a:lnTo>
                        <a:pt x="678469" y="665039"/>
                      </a:lnTo>
                      <a:lnTo>
                        <a:pt x="739168" y="615179"/>
                      </a:lnTo>
                      <a:lnTo>
                        <a:pt x="638354" y="303080"/>
                      </a:lnTo>
                      <a:lnTo>
                        <a:pt x="950747" y="122720"/>
                      </a:lnTo>
                      <a:lnTo>
                        <a:pt x="1175530" y="371507"/>
                      </a:lnTo>
                      <a:lnTo>
                        <a:pt x="1321409" y="330732"/>
                      </a:lnTo>
                      <a:lnTo>
                        <a:pt x="1338401" y="328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21" name="椭圆 220"/>
                <p:cNvSpPr/>
                <p:nvPr/>
              </p:nvSpPr>
              <p:spPr>
                <a:xfrm>
                  <a:off x="5666553" y="1791154"/>
                  <a:ext cx="1217673" cy="1217673"/>
                </a:xfrm>
                <a:prstGeom prst="ellipse">
                  <a:avLst/>
                </a:prstGeom>
                <a:noFill/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731080" y="1855683"/>
                  <a:ext cx="1088616" cy="1088616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2E2E2"/>
                    </a:gs>
                  </a:gsLst>
                  <a:lin ang="2700000" scaled="1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219" name="椭圆 218"/>
              <p:cNvSpPr/>
              <p:nvPr/>
            </p:nvSpPr>
            <p:spPr>
              <a:xfrm>
                <a:off x="6625503" y="2134485"/>
                <a:ext cx="450263" cy="450263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17" name="Freeform 108"/>
            <p:cNvSpPr>
              <a:spLocks noEditPoints="1"/>
            </p:cNvSpPr>
            <p:nvPr/>
          </p:nvSpPr>
          <p:spPr bwMode="auto">
            <a:xfrm>
              <a:off x="4860728" y="4325981"/>
              <a:ext cx="222644" cy="223444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7056107" y="1814856"/>
            <a:ext cx="4320480" cy="1081890"/>
            <a:chOff x="5428907" y="1204578"/>
            <a:chExt cx="3239800" cy="788541"/>
          </a:xfrm>
        </p:grpSpPr>
        <p:sp>
          <p:nvSpPr>
            <p:cNvPr id="224" name="TextBox 383"/>
            <p:cNvSpPr txBox="1"/>
            <p:nvPr/>
          </p:nvSpPr>
          <p:spPr>
            <a:xfrm>
              <a:off x="5428907" y="1514664"/>
              <a:ext cx="3239800" cy="47845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TextBox 384"/>
            <p:cNvSpPr txBox="1"/>
            <p:nvPr/>
          </p:nvSpPr>
          <p:spPr>
            <a:xfrm>
              <a:off x="5428907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7056107" y="2952337"/>
            <a:ext cx="4320480" cy="1081890"/>
            <a:chOff x="5428907" y="1204578"/>
            <a:chExt cx="3239800" cy="788541"/>
          </a:xfrm>
        </p:grpSpPr>
        <p:sp>
          <p:nvSpPr>
            <p:cNvPr id="227" name="TextBox 386"/>
            <p:cNvSpPr txBox="1"/>
            <p:nvPr/>
          </p:nvSpPr>
          <p:spPr>
            <a:xfrm>
              <a:off x="5428907" y="1514664"/>
              <a:ext cx="3239800" cy="47845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8" name="TextBox 387"/>
            <p:cNvSpPr txBox="1"/>
            <p:nvPr/>
          </p:nvSpPr>
          <p:spPr>
            <a:xfrm>
              <a:off x="5428907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7056107" y="4089819"/>
            <a:ext cx="4320480" cy="1081890"/>
            <a:chOff x="5428907" y="1204578"/>
            <a:chExt cx="3239800" cy="788541"/>
          </a:xfrm>
        </p:grpSpPr>
        <p:sp>
          <p:nvSpPr>
            <p:cNvPr id="230" name="TextBox 389"/>
            <p:cNvSpPr txBox="1"/>
            <p:nvPr/>
          </p:nvSpPr>
          <p:spPr>
            <a:xfrm>
              <a:off x="5428907" y="1514664"/>
              <a:ext cx="3239800" cy="47845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TextBox 390"/>
            <p:cNvSpPr txBox="1"/>
            <p:nvPr/>
          </p:nvSpPr>
          <p:spPr>
            <a:xfrm>
              <a:off x="5428907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7056107" y="5227301"/>
            <a:ext cx="4320480" cy="1081890"/>
            <a:chOff x="5428907" y="1204578"/>
            <a:chExt cx="3239800" cy="788541"/>
          </a:xfrm>
        </p:grpSpPr>
        <p:sp>
          <p:nvSpPr>
            <p:cNvPr id="233" name="TextBox 392"/>
            <p:cNvSpPr txBox="1"/>
            <p:nvPr/>
          </p:nvSpPr>
          <p:spPr>
            <a:xfrm>
              <a:off x="5428907" y="1514664"/>
              <a:ext cx="3239800" cy="478455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TextBox 393"/>
            <p:cNvSpPr txBox="1"/>
            <p:nvPr/>
          </p:nvSpPr>
          <p:spPr>
            <a:xfrm>
              <a:off x="5428907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235" name="矩形 234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矩形 235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20709" y="828860"/>
            <a:ext cx="3713923" cy="3713924"/>
          </a:xfrm>
          <a:prstGeom prst="ellipse">
            <a:avLst/>
          </a:prstGeom>
          <a:noFill/>
          <a:ln w="88900">
            <a:solidFill>
              <a:srgbClr val="118C3B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24315" y="1229193"/>
            <a:ext cx="2909984" cy="2909985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497526" cy="1569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rgbClr val="118C3B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04</a:t>
              </a:r>
              <a:endParaRPr lang="en-US" altLang="zh-CN" sz="8000" dirty="0">
                <a:solidFill>
                  <a:srgbClr val="118C3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3135000" y="5121143"/>
            <a:ext cx="588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18C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研究结论与实践验证</a:t>
            </a:r>
          </a:p>
        </p:txBody>
      </p:sp>
      <p:sp>
        <p:nvSpPr>
          <p:cNvPr id="10" name="矩形 9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639112" y="1799318"/>
            <a:ext cx="4213952" cy="5250411"/>
            <a:chOff x="7380501" y="2927403"/>
            <a:chExt cx="2311885" cy="2880513"/>
          </a:xfrm>
        </p:grpSpPr>
        <p:sp>
          <p:nvSpPr>
            <p:cNvPr id="72" name="椭圆 50"/>
            <p:cNvSpPr/>
            <p:nvPr/>
          </p:nvSpPr>
          <p:spPr>
            <a:xfrm rot="18900000">
              <a:off x="7501946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736600" dist="241300" dir="2700000">
                <a:srgbClr val="5F6D6C">
                  <a:alpha val="4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489733" y="1412510"/>
            <a:ext cx="3140530" cy="461665"/>
            <a:chOff x="3303678" y="1772209"/>
            <a:chExt cx="3140530" cy="461665"/>
          </a:xfrm>
        </p:grpSpPr>
        <p:sp>
          <p:nvSpPr>
            <p:cNvPr id="85" name="TextBox 11"/>
            <p:cNvSpPr txBox="1"/>
            <p:nvPr/>
          </p:nvSpPr>
          <p:spPr>
            <a:xfrm>
              <a:off x="3303678" y="1772209"/>
              <a:ext cx="3140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选题背景及意义</a:t>
              </a: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3419872" y="2189749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7452345" y="2412503"/>
            <a:ext cx="3140530" cy="461665"/>
            <a:chOff x="3303678" y="2574743"/>
            <a:chExt cx="3140530" cy="461665"/>
          </a:xfrm>
        </p:grpSpPr>
        <p:sp>
          <p:nvSpPr>
            <p:cNvPr id="88" name="TextBox 47"/>
            <p:cNvSpPr txBox="1"/>
            <p:nvPr/>
          </p:nvSpPr>
          <p:spPr>
            <a:xfrm>
              <a:off x="3303678" y="2574743"/>
              <a:ext cx="3140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现状与研究目标</a:t>
              </a:r>
            </a:p>
          </p:txBody>
        </p:sp>
        <p:cxnSp>
          <p:nvCxnSpPr>
            <p:cNvPr id="89" name="直接连接符 88"/>
            <p:cNvCxnSpPr/>
            <p:nvPr/>
          </p:nvCxnSpPr>
          <p:spPr>
            <a:xfrm>
              <a:off x="3419872" y="2992283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7452345" y="3342380"/>
            <a:ext cx="3140530" cy="461665"/>
            <a:chOff x="3303678" y="3377277"/>
            <a:chExt cx="3140530" cy="461665"/>
          </a:xfrm>
        </p:grpSpPr>
        <p:sp>
          <p:nvSpPr>
            <p:cNvPr id="91" name="TextBox 51"/>
            <p:cNvSpPr txBox="1"/>
            <p:nvPr/>
          </p:nvSpPr>
          <p:spPr>
            <a:xfrm>
              <a:off x="3303678" y="3377277"/>
              <a:ext cx="3140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研究方法与过程</a:t>
              </a: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3419872" y="3794817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7452345" y="4256318"/>
            <a:ext cx="3140530" cy="461665"/>
            <a:chOff x="3303678" y="4179811"/>
            <a:chExt cx="3140530" cy="461665"/>
          </a:xfrm>
        </p:grpSpPr>
        <p:sp>
          <p:nvSpPr>
            <p:cNvPr id="94" name="TextBox 55"/>
            <p:cNvSpPr txBox="1"/>
            <p:nvPr/>
          </p:nvSpPr>
          <p:spPr>
            <a:xfrm>
              <a:off x="3303678" y="4179811"/>
              <a:ext cx="3140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研究结论与实践验证</a:t>
              </a: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3419872" y="4597351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7419520" y="5251582"/>
            <a:ext cx="3140530" cy="461665"/>
            <a:chOff x="3303678" y="4982345"/>
            <a:chExt cx="3140530" cy="461665"/>
          </a:xfrm>
        </p:grpSpPr>
        <p:sp>
          <p:nvSpPr>
            <p:cNvPr id="97" name="TextBox 59"/>
            <p:cNvSpPr txBox="1"/>
            <p:nvPr/>
          </p:nvSpPr>
          <p:spPr>
            <a:xfrm>
              <a:off x="3303678" y="4982345"/>
              <a:ext cx="3140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3419872" y="5399885"/>
              <a:ext cx="295412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6752492" y="1212578"/>
            <a:ext cx="699854" cy="699854"/>
            <a:chOff x="2627784" y="1701415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椭圆 99"/>
            <p:cNvSpPr/>
            <p:nvPr/>
          </p:nvSpPr>
          <p:spPr>
            <a:xfrm>
              <a:off x="2627784" y="1701415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1" name="Group 27"/>
            <p:cNvGrpSpPr>
              <a:grpSpLocks noChangeAspect="1"/>
            </p:cNvGrpSpPr>
            <p:nvPr/>
          </p:nvGrpSpPr>
          <p:grpSpPr bwMode="auto">
            <a:xfrm>
              <a:off x="2754994" y="1831401"/>
              <a:ext cx="351260" cy="345708"/>
              <a:chOff x="-2952" y="-1157"/>
              <a:chExt cx="3605" cy="3548"/>
            </a:xfrm>
          </p:grpSpPr>
          <p:sp>
            <p:nvSpPr>
              <p:cNvPr id="102" name="Freeform 28"/>
              <p:cNvSpPr/>
              <p:nvPr/>
            </p:nvSpPr>
            <p:spPr bwMode="auto">
              <a:xfrm>
                <a:off x="-1015" y="806"/>
                <a:ext cx="574" cy="550"/>
              </a:xfrm>
              <a:custGeom>
                <a:avLst/>
                <a:gdLst>
                  <a:gd name="T0" fmla="*/ 181 w 243"/>
                  <a:gd name="T1" fmla="*/ 76 h 233"/>
                  <a:gd name="T2" fmla="*/ 172 w 243"/>
                  <a:gd name="T3" fmla="*/ 75 h 233"/>
                  <a:gd name="T4" fmla="*/ 154 w 243"/>
                  <a:gd name="T5" fmla="*/ 58 h 233"/>
                  <a:gd name="T6" fmla="*/ 133 w 243"/>
                  <a:gd name="T7" fmla="*/ 64 h 233"/>
                  <a:gd name="T8" fmla="*/ 75 w 243"/>
                  <a:gd name="T9" fmla="*/ 9 h 233"/>
                  <a:gd name="T10" fmla="*/ 13 w 243"/>
                  <a:gd name="T11" fmla="*/ 75 h 233"/>
                  <a:gd name="T12" fmla="*/ 71 w 243"/>
                  <a:gd name="T13" fmla="*/ 129 h 233"/>
                  <a:gd name="T14" fmla="*/ 69 w 243"/>
                  <a:gd name="T15" fmla="*/ 150 h 233"/>
                  <a:gd name="T16" fmla="*/ 86 w 243"/>
                  <a:gd name="T17" fmla="*/ 166 h 233"/>
                  <a:gd name="T18" fmla="*/ 88 w 243"/>
                  <a:gd name="T19" fmla="*/ 176 h 233"/>
                  <a:gd name="T20" fmla="*/ 150 w 243"/>
                  <a:gd name="T21" fmla="*/ 233 h 233"/>
                  <a:gd name="T22" fmla="*/ 243 w 243"/>
                  <a:gd name="T23" fmla="*/ 133 h 233"/>
                  <a:gd name="T24" fmla="*/ 181 w 243"/>
                  <a:gd name="T25" fmla="*/ 7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33">
                    <a:moveTo>
                      <a:pt x="181" y="76"/>
                    </a:moveTo>
                    <a:cubicBezTo>
                      <a:pt x="179" y="74"/>
                      <a:pt x="176" y="74"/>
                      <a:pt x="172" y="75"/>
                    </a:cubicBezTo>
                    <a:cubicBezTo>
                      <a:pt x="168" y="71"/>
                      <a:pt x="161" y="65"/>
                      <a:pt x="154" y="58"/>
                    </a:cubicBezTo>
                    <a:cubicBezTo>
                      <a:pt x="150" y="55"/>
                      <a:pt x="143" y="58"/>
                      <a:pt x="133" y="64"/>
                    </a:cubicBezTo>
                    <a:cubicBezTo>
                      <a:pt x="119" y="51"/>
                      <a:pt x="83" y="17"/>
                      <a:pt x="75" y="9"/>
                    </a:cubicBezTo>
                    <a:cubicBezTo>
                      <a:pt x="64" y="0"/>
                      <a:pt x="0" y="64"/>
                      <a:pt x="13" y="75"/>
                    </a:cubicBezTo>
                    <a:cubicBezTo>
                      <a:pt x="22" y="84"/>
                      <a:pt x="57" y="116"/>
                      <a:pt x="71" y="129"/>
                    </a:cubicBezTo>
                    <a:cubicBezTo>
                      <a:pt x="66" y="139"/>
                      <a:pt x="64" y="146"/>
                      <a:pt x="69" y="150"/>
                    </a:cubicBezTo>
                    <a:cubicBezTo>
                      <a:pt x="75" y="157"/>
                      <a:pt x="81" y="162"/>
                      <a:pt x="86" y="166"/>
                    </a:cubicBezTo>
                    <a:cubicBezTo>
                      <a:pt x="85" y="170"/>
                      <a:pt x="85" y="174"/>
                      <a:pt x="88" y="176"/>
                    </a:cubicBezTo>
                    <a:cubicBezTo>
                      <a:pt x="97" y="183"/>
                      <a:pt x="121" y="206"/>
                      <a:pt x="150" y="2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15" y="108"/>
                      <a:pt x="193" y="86"/>
                      <a:pt x="181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9"/>
              <p:cNvSpPr>
                <a:spLocks noEditPoints="1"/>
              </p:cNvSpPr>
              <p:nvPr/>
            </p:nvSpPr>
            <p:spPr bwMode="auto">
              <a:xfrm>
                <a:off x="-741" y="1052"/>
                <a:ext cx="1394" cy="1339"/>
              </a:xfrm>
              <a:custGeom>
                <a:avLst/>
                <a:gdLst>
                  <a:gd name="T0" fmla="*/ 383 w 590"/>
                  <a:gd name="T1" fmla="*/ 553 h 567"/>
                  <a:gd name="T2" fmla="*/ 20 w 590"/>
                  <a:gd name="T3" fmla="*/ 219 h 567"/>
                  <a:gd name="T4" fmla="*/ 20 w 590"/>
                  <a:gd name="T5" fmla="*/ 219 h 567"/>
                  <a:gd name="T6" fmla="*/ 2 w 590"/>
                  <a:gd name="T7" fmla="*/ 168 h 567"/>
                  <a:gd name="T8" fmla="*/ 2 w 590"/>
                  <a:gd name="T9" fmla="*/ 168 h 567"/>
                  <a:gd name="T10" fmla="*/ 22 w 590"/>
                  <a:gd name="T11" fmla="*/ 116 h 567"/>
                  <a:gd name="T12" fmla="*/ 22 w 590"/>
                  <a:gd name="T13" fmla="*/ 116 h 567"/>
                  <a:gd name="T14" fmla="*/ 56 w 590"/>
                  <a:gd name="T15" fmla="*/ 74 h 567"/>
                  <a:gd name="T16" fmla="*/ 56 w 590"/>
                  <a:gd name="T17" fmla="*/ 74 h 567"/>
                  <a:gd name="T18" fmla="*/ 137 w 590"/>
                  <a:gd name="T19" fmla="*/ 8 h 567"/>
                  <a:gd name="T20" fmla="*/ 137 w 590"/>
                  <a:gd name="T21" fmla="*/ 8 h 567"/>
                  <a:gd name="T22" fmla="*/ 175 w 590"/>
                  <a:gd name="T23" fmla="*/ 1 h 567"/>
                  <a:gd name="T24" fmla="*/ 175 w 590"/>
                  <a:gd name="T25" fmla="*/ 1 h 567"/>
                  <a:gd name="T26" fmla="*/ 209 w 590"/>
                  <a:gd name="T27" fmla="*/ 16 h 567"/>
                  <a:gd name="T28" fmla="*/ 209 w 590"/>
                  <a:gd name="T29" fmla="*/ 16 h 567"/>
                  <a:gd name="T30" fmla="*/ 573 w 590"/>
                  <a:gd name="T31" fmla="*/ 351 h 567"/>
                  <a:gd name="T32" fmla="*/ 573 w 590"/>
                  <a:gd name="T33" fmla="*/ 351 h 567"/>
                  <a:gd name="T34" fmla="*/ 573 w 590"/>
                  <a:gd name="T35" fmla="*/ 351 h 567"/>
                  <a:gd name="T36" fmla="*/ 589 w 590"/>
                  <a:gd name="T37" fmla="*/ 394 h 567"/>
                  <a:gd name="T38" fmla="*/ 589 w 590"/>
                  <a:gd name="T39" fmla="*/ 394 h 567"/>
                  <a:gd name="T40" fmla="*/ 581 w 590"/>
                  <a:gd name="T41" fmla="*/ 420 h 567"/>
                  <a:gd name="T42" fmla="*/ 581 w 590"/>
                  <a:gd name="T43" fmla="*/ 420 h 567"/>
                  <a:gd name="T44" fmla="*/ 571 w 590"/>
                  <a:gd name="T45" fmla="*/ 435 h 567"/>
                  <a:gd name="T46" fmla="*/ 571 w 590"/>
                  <a:gd name="T47" fmla="*/ 435 h 567"/>
                  <a:gd name="T48" fmla="*/ 547 w 590"/>
                  <a:gd name="T49" fmla="*/ 466 h 567"/>
                  <a:gd name="T50" fmla="*/ 547 w 590"/>
                  <a:gd name="T51" fmla="*/ 466 h 567"/>
                  <a:gd name="T52" fmla="*/ 485 w 590"/>
                  <a:gd name="T53" fmla="*/ 531 h 567"/>
                  <a:gd name="T54" fmla="*/ 485 w 590"/>
                  <a:gd name="T55" fmla="*/ 531 h 567"/>
                  <a:gd name="T56" fmla="*/ 442 w 590"/>
                  <a:gd name="T57" fmla="*/ 562 h 567"/>
                  <a:gd name="T58" fmla="*/ 442 w 590"/>
                  <a:gd name="T59" fmla="*/ 562 h 567"/>
                  <a:gd name="T60" fmla="*/ 414 w 590"/>
                  <a:gd name="T61" fmla="*/ 566 h 567"/>
                  <a:gd name="T62" fmla="*/ 414 w 590"/>
                  <a:gd name="T63" fmla="*/ 566 h 567"/>
                  <a:gd name="T64" fmla="*/ 414 w 590"/>
                  <a:gd name="T65" fmla="*/ 566 h 567"/>
                  <a:gd name="T66" fmla="*/ 414 w 590"/>
                  <a:gd name="T67" fmla="*/ 566 h 567"/>
                  <a:gd name="T68" fmla="*/ 383 w 590"/>
                  <a:gd name="T69" fmla="*/ 553 h 567"/>
                  <a:gd name="T70" fmla="*/ 422 w 590"/>
                  <a:gd name="T71" fmla="*/ 454 h 567"/>
                  <a:gd name="T72" fmla="*/ 425 w 590"/>
                  <a:gd name="T73" fmla="*/ 452 h 567"/>
                  <a:gd name="T74" fmla="*/ 425 w 590"/>
                  <a:gd name="T75" fmla="*/ 452 h 567"/>
                  <a:gd name="T76" fmla="*/ 476 w 590"/>
                  <a:gd name="T77" fmla="*/ 397 h 567"/>
                  <a:gd name="T78" fmla="*/ 476 w 590"/>
                  <a:gd name="T79" fmla="*/ 397 h 567"/>
                  <a:gd name="T80" fmla="*/ 476 w 590"/>
                  <a:gd name="T81" fmla="*/ 396 h 567"/>
                  <a:gd name="T82" fmla="*/ 476 w 590"/>
                  <a:gd name="T83" fmla="*/ 396 h 567"/>
                  <a:gd name="T84" fmla="*/ 163 w 590"/>
                  <a:gd name="T85" fmla="*/ 108 h 567"/>
                  <a:gd name="T86" fmla="*/ 163 w 590"/>
                  <a:gd name="T87" fmla="*/ 108 h 567"/>
                  <a:gd name="T88" fmla="*/ 157 w 590"/>
                  <a:gd name="T89" fmla="*/ 113 h 567"/>
                  <a:gd name="T90" fmla="*/ 157 w 590"/>
                  <a:gd name="T91" fmla="*/ 113 h 567"/>
                  <a:gd name="T92" fmla="*/ 112 w 590"/>
                  <a:gd name="T93" fmla="*/ 160 h 567"/>
                  <a:gd name="T94" fmla="*/ 112 w 590"/>
                  <a:gd name="T95" fmla="*/ 160 h 567"/>
                  <a:gd name="T96" fmla="*/ 108 w 590"/>
                  <a:gd name="T97" fmla="*/ 165 h 567"/>
                  <a:gd name="T98" fmla="*/ 108 w 590"/>
                  <a:gd name="T99" fmla="*/ 165 h 567"/>
                  <a:gd name="T100" fmla="*/ 422 w 590"/>
                  <a:gd name="T101" fmla="*/ 454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0" h="567">
                    <a:moveTo>
                      <a:pt x="383" y="553"/>
                    </a:moveTo>
                    <a:cubicBezTo>
                      <a:pt x="374" y="544"/>
                      <a:pt x="31" y="229"/>
                      <a:pt x="20" y="219"/>
                    </a:cubicBezTo>
                    <a:cubicBezTo>
                      <a:pt x="20" y="219"/>
                      <a:pt x="20" y="219"/>
                      <a:pt x="20" y="219"/>
                    </a:cubicBezTo>
                    <a:cubicBezTo>
                      <a:pt x="4" y="204"/>
                      <a:pt x="0" y="181"/>
                      <a:pt x="2" y="168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4" y="144"/>
                      <a:pt x="13" y="131"/>
                      <a:pt x="22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32" y="101"/>
                      <a:pt x="43" y="87"/>
                      <a:pt x="56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82" y="46"/>
                      <a:pt x="108" y="23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7" y="4"/>
                      <a:pt x="157" y="0"/>
                      <a:pt x="175" y="1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85" y="2"/>
                      <a:pt x="199" y="6"/>
                      <a:pt x="209" y="16"/>
                    </a:cubicBezTo>
                    <a:cubicBezTo>
                      <a:pt x="209" y="16"/>
                      <a:pt x="209" y="16"/>
                      <a:pt x="209" y="16"/>
                    </a:cubicBezTo>
                    <a:cubicBezTo>
                      <a:pt x="218" y="25"/>
                      <a:pt x="556" y="335"/>
                      <a:pt x="573" y="351"/>
                    </a:cubicBezTo>
                    <a:cubicBezTo>
                      <a:pt x="573" y="351"/>
                      <a:pt x="573" y="351"/>
                      <a:pt x="573" y="351"/>
                    </a:cubicBezTo>
                    <a:cubicBezTo>
                      <a:pt x="573" y="351"/>
                      <a:pt x="573" y="351"/>
                      <a:pt x="573" y="351"/>
                    </a:cubicBezTo>
                    <a:cubicBezTo>
                      <a:pt x="589" y="367"/>
                      <a:pt x="590" y="386"/>
                      <a:pt x="589" y="394"/>
                    </a:cubicBezTo>
                    <a:cubicBezTo>
                      <a:pt x="589" y="394"/>
                      <a:pt x="589" y="394"/>
                      <a:pt x="589" y="394"/>
                    </a:cubicBezTo>
                    <a:cubicBezTo>
                      <a:pt x="587" y="409"/>
                      <a:pt x="583" y="414"/>
                      <a:pt x="581" y="420"/>
                    </a:cubicBezTo>
                    <a:cubicBezTo>
                      <a:pt x="581" y="420"/>
                      <a:pt x="581" y="420"/>
                      <a:pt x="581" y="420"/>
                    </a:cubicBezTo>
                    <a:cubicBezTo>
                      <a:pt x="578" y="425"/>
                      <a:pt x="575" y="430"/>
                      <a:pt x="571" y="435"/>
                    </a:cubicBezTo>
                    <a:cubicBezTo>
                      <a:pt x="571" y="435"/>
                      <a:pt x="571" y="435"/>
                      <a:pt x="571" y="435"/>
                    </a:cubicBezTo>
                    <a:cubicBezTo>
                      <a:pt x="564" y="445"/>
                      <a:pt x="556" y="455"/>
                      <a:pt x="547" y="466"/>
                    </a:cubicBezTo>
                    <a:cubicBezTo>
                      <a:pt x="547" y="466"/>
                      <a:pt x="547" y="466"/>
                      <a:pt x="547" y="466"/>
                    </a:cubicBezTo>
                    <a:cubicBezTo>
                      <a:pt x="528" y="488"/>
                      <a:pt x="506" y="512"/>
                      <a:pt x="485" y="531"/>
                    </a:cubicBezTo>
                    <a:cubicBezTo>
                      <a:pt x="485" y="531"/>
                      <a:pt x="485" y="531"/>
                      <a:pt x="485" y="531"/>
                    </a:cubicBezTo>
                    <a:cubicBezTo>
                      <a:pt x="471" y="543"/>
                      <a:pt x="461" y="553"/>
                      <a:pt x="442" y="562"/>
                    </a:cubicBezTo>
                    <a:cubicBezTo>
                      <a:pt x="442" y="562"/>
                      <a:pt x="442" y="562"/>
                      <a:pt x="442" y="562"/>
                    </a:cubicBezTo>
                    <a:cubicBezTo>
                      <a:pt x="436" y="564"/>
                      <a:pt x="429" y="567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14" y="566"/>
                      <a:pt x="414" y="566"/>
                      <a:pt x="414" y="566"/>
                    </a:cubicBezTo>
                    <a:cubicBezTo>
                      <a:pt x="406" y="566"/>
                      <a:pt x="394" y="562"/>
                      <a:pt x="383" y="553"/>
                    </a:cubicBezTo>
                    <a:close/>
                    <a:moveTo>
                      <a:pt x="422" y="454"/>
                    </a:moveTo>
                    <a:cubicBezTo>
                      <a:pt x="423" y="453"/>
                      <a:pt x="424" y="453"/>
                      <a:pt x="425" y="452"/>
                    </a:cubicBezTo>
                    <a:cubicBezTo>
                      <a:pt x="425" y="452"/>
                      <a:pt x="425" y="452"/>
                      <a:pt x="425" y="452"/>
                    </a:cubicBezTo>
                    <a:cubicBezTo>
                      <a:pt x="441" y="436"/>
                      <a:pt x="461" y="415"/>
                      <a:pt x="476" y="397"/>
                    </a:cubicBezTo>
                    <a:cubicBezTo>
                      <a:pt x="476" y="397"/>
                      <a:pt x="476" y="397"/>
                      <a:pt x="476" y="397"/>
                    </a:cubicBezTo>
                    <a:cubicBezTo>
                      <a:pt x="476" y="397"/>
                      <a:pt x="476" y="397"/>
                      <a:pt x="476" y="396"/>
                    </a:cubicBezTo>
                    <a:cubicBezTo>
                      <a:pt x="476" y="396"/>
                      <a:pt x="476" y="396"/>
                      <a:pt x="476" y="396"/>
                    </a:cubicBezTo>
                    <a:cubicBezTo>
                      <a:pt x="388" y="313"/>
                      <a:pt x="241" y="181"/>
                      <a:pt x="163" y="108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1" y="110"/>
                      <a:pt x="159" y="112"/>
                      <a:pt x="157" y="113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142" y="126"/>
                      <a:pt x="124" y="145"/>
                      <a:pt x="112" y="160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10" y="162"/>
                      <a:pt x="109" y="164"/>
                      <a:pt x="108" y="165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85" y="237"/>
                      <a:pt x="335" y="373"/>
                      <a:pt x="422" y="4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0"/>
              <p:cNvSpPr>
                <a:spLocks noEditPoints="1"/>
              </p:cNvSpPr>
              <p:nvPr/>
            </p:nvSpPr>
            <p:spPr bwMode="auto">
              <a:xfrm>
                <a:off x="-2952" y="-1157"/>
                <a:ext cx="2488" cy="2492"/>
              </a:xfrm>
              <a:custGeom>
                <a:avLst/>
                <a:gdLst>
                  <a:gd name="T0" fmla="*/ 482 w 1053"/>
                  <a:gd name="T1" fmla="*/ 1042 h 1055"/>
                  <a:gd name="T2" fmla="*/ 177 w 1053"/>
                  <a:gd name="T3" fmla="*/ 906 h 1055"/>
                  <a:gd name="T4" fmla="*/ 177 w 1053"/>
                  <a:gd name="T5" fmla="*/ 906 h 1055"/>
                  <a:gd name="T6" fmla="*/ 13 w 1053"/>
                  <a:gd name="T7" fmla="*/ 483 h 1055"/>
                  <a:gd name="T8" fmla="*/ 13 w 1053"/>
                  <a:gd name="T9" fmla="*/ 483 h 1055"/>
                  <a:gd name="T10" fmla="*/ 148 w 1053"/>
                  <a:gd name="T11" fmla="*/ 177 h 1055"/>
                  <a:gd name="T12" fmla="*/ 148 w 1053"/>
                  <a:gd name="T13" fmla="*/ 177 h 1055"/>
                  <a:gd name="T14" fmla="*/ 148 w 1053"/>
                  <a:gd name="T15" fmla="*/ 177 h 1055"/>
                  <a:gd name="T16" fmla="*/ 571 w 1053"/>
                  <a:gd name="T17" fmla="*/ 13 h 1055"/>
                  <a:gd name="T18" fmla="*/ 571 w 1053"/>
                  <a:gd name="T19" fmla="*/ 13 h 1055"/>
                  <a:gd name="T20" fmla="*/ 877 w 1053"/>
                  <a:gd name="T21" fmla="*/ 148 h 1055"/>
                  <a:gd name="T22" fmla="*/ 877 w 1053"/>
                  <a:gd name="T23" fmla="*/ 148 h 1055"/>
                  <a:gd name="T24" fmla="*/ 1040 w 1053"/>
                  <a:gd name="T25" fmla="*/ 572 h 1055"/>
                  <a:gd name="T26" fmla="*/ 1040 w 1053"/>
                  <a:gd name="T27" fmla="*/ 572 h 1055"/>
                  <a:gd name="T28" fmla="*/ 905 w 1053"/>
                  <a:gd name="T29" fmla="*/ 878 h 1055"/>
                  <a:gd name="T30" fmla="*/ 905 w 1053"/>
                  <a:gd name="T31" fmla="*/ 878 h 1055"/>
                  <a:gd name="T32" fmla="*/ 483 w 1053"/>
                  <a:gd name="T33" fmla="*/ 1042 h 1055"/>
                  <a:gd name="T34" fmla="*/ 483 w 1053"/>
                  <a:gd name="T35" fmla="*/ 1042 h 1055"/>
                  <a:gd name="T36" fmla="*/ 482 w 1053"/>
                  <a:gd name="T37" fmla="*/ 1042 h 1055"/>
                  <a:gd name="T38" fmla="*/ 221 w 1053"/>
                  <a:gd name="T39" fmla="*/ 244 h 1055"/>
                  <a:gd name="T40" fmla="*/ 221 w 1053"/>
                  <a:gd name="T41" fmla="*/ 244 h 1055"/>
                  <a:gd name="T42" fmla="*/ 112 w 1053"/>
                  <a:gd name="T43" fmla="*/ 491 h 1055"/>
                  <a:gd name="T44" fmla="*/ 112 w 1053"/>
                  <a:gd name="T45" fmla="*/ 491 h 1055"/>
                  <a:gd name="T46" fmla="*/ 244 w 1053"/>
                  <a:gd name="T47" fmla="*/ 834 h 1055"/>
                  <a:gd name="T48" fmla="*/ 244 w 1053"/>
                  <a:gd name="T49" fmla="*/ 834 h 1055"/>
                  <a:gd name="T50" fmla="*/ 491 w 1053"/>
                  <a:gd name="T51" fmla="*/ 943 h 1055"/>
                  <a:gd name="T52" fmla="*/ 491 w 1053"/>
                  <a:gd name="T53" fmla="*/ 943 h 1055"/>
                  <a:gd name="T54" fmla="*/ 833 w 1053"/>
                  <a:gd name="T55" fmla="*/ 810 h 1055"/>
                  <a:gd name="T56" fmla="*/ 833 w 1053"/>
                  <a:gd name="T57" fmla="*/ 810 h 1055"/>
                  <a:gd name="T58" fmla="*/ 942 w 1053"/>
                  <a:gd name="T59" fmla="*/ 563 h 1055"/>
                  <a:gd name="T60" fmla="*/ 942 w 1053"/>
                  <a:gd name="T61" fmla="*/ 563 h 1055"/>
                  <a:gd name="T62" fmla="*/ 810 w 1053"/>
                  <a:gd name="T63" fmla="*/ 221 h 1055"/>
                  <a:gd name="T64" fmla="*/ 810 w 1053"/>
                  <a:gd name="T65" fmla="*/ 221 h 1055"/>
                  <a:gd name="T66" fmla="*/ 563 w 1053"/>
                  <a:gd name="T67" fmla="*/ 111 h 1055"/>
                  <a:gd name="T68" fmla="*/ 563 w 1053"/>
                  <a:gd name="T69" fmla="*/ 111 h 1055"/>
                  <a:gd name="T70" fmla="*/ 221 w 1053"/>
                  <a:gd name="T71" fmla="*/ 244 h 1055"/>
                  <a:gd name="T72" fmla="*/ 221 w 1053"/>
                  <a:gd name="T73" fmla="*/ 244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53" h="1055">
                    <a:moveTo>
                      <a:pt x="482" y="1042"/>
                    </a:moveTo>
                    <a:cubicBezTo>
                      <a:pt x="372" y="1032"/>
                      <a:pt x="264" y="987"/>
                      <a:pt x="177" y="906"/>
                    </a:cubicBezTo>
                    <a:cubicBezTo>
                      <a:pt x="177" y="906"/>
                      <a:pt x="177" y="906"/>
                      <a:pt x="177" y="906"/>
                    </a:cubicBezTo>
                    <a:cubicBezTo>
                      <a:pt x="55" y="794"/>
                      <a:pt x="0" y="636"/>
                      <a:pt x="13" y="483"/>
                    </a:cubicBezTo>
                    <a:cubicBezTo>
                      <a:pt x="13" y="483"/>
                      <a:pt x="13" y="483"/>
                      <a:pt x="13" y="483"/>
                    </a:cubicBezTo>
                    <a:cubicBezTo>
                      <a:pt x="23" y="373"/>
                      <a:pt x="68" y="264"/>
                      <a:pt x="148" y="177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148" y="177"/>
                      <a:pt x="148" y="177"/>
                      <a:pt x="148" y="177"/>
                    </a:cubicBezTo>
                    <a:cubicBezTo>
                      <a:pt x="261" y="55"/>
                      <a:pt x="418" y="0"/>
                      <a:pt x="571" y="13"/>
                    </a:cubicBezTo>
                    <a:cubicBezTo>
                      <a:pt x="571" y="13"/>
                      <a:pt x="571" y="13"/>
                      <a:pt x="571" y="13"/>
                    </a:cubicBezTo>
                    <a:cubicBezTo>
                      <a:pt x="681" y="22"/>
                      <a:pt x="789" y="67"/>
                      <a:pt x="877" y="148"/>
                    </a:cubicBezTo>
                    <a:cubicBezTo>
                      <a:pt x="877" y="148"/>
                      <a:pt x="877" y="148"/>
                      <a:pt x="877" y="148"/>
                    </a:cubicBezTo>
                    <a:cubicBezTo>
                      <a:pt x="998" y="261"/>
                      <a:pt x="1053" y="418"/>
                      <a:pt x="1040" y="572"/>
                    </a:cubicBezTo>
                    <a:cubicBezTo>
                      <a:pt x="1040" y="572"/>
                      <a:pt x="1040" y="572"/>
                      <a:pt x="1040" y="572"/>
                    </a:cubicBezTo>
                    <a:cubicBezTo>
                      <a:pt x="1031" y="682"/>
                      <a:pt x="986" y="790"/>
                      <a:pt x="905" y="878"/>
                    </a:cubicBezTo>
                    <a:cubicBezTo>
                      <a:pt x="905" y="878"/>
                      <a:pt x="905" y="878"/>
                      <a:pt x="905" y="878"/>
                    </a:cubicBezTo>
                    <a:cubicBezTo>
                      <a:pt x="793" y="999"/>
                      <a:pt x="635" y="1055"/>
                      <a:pt x="483" y="1042"/>
                    </a:cubicBezTo>
                    <a:cubicBezTo>
                      <a:pt x="483" y="1042"/>
                      <a:pt x="483" y="1042"/>
                      <a:pt x="483" y="1042"/>
                    </a:cubicBezTo>
                    <a:cubicBezTo>
                      <a:pt x="482" y="1042"/>
                      <a:pt x="482" y="1042"/>
                      <a:pt x="482" y="1042"/>
                    </a:cubicBezTo>
                    <a:close/>
                    <a:moveTo>
                      <a:pt x="221" y="244"/>
                    </a:moveTo>
                    <a:cubicBezTo>
                      <a:pt x="221" y="244"/>
                      <a:pt x="221" y="244"/>
                      <a:pt x="221" y="244"/>
                    </a:cubicBezTo>
                    <a:cubicBezTo>
                      <a:pt x="155" y="315"/>
                      <a:pt x="119" y="402"/>
                      <a:pt x="112" y="491"/>
                    </a:cubicBezTo>
                    <a:cubicBezTo>
                      <a:pt x="112" y="491"/>
                      <a:pt x="112" y="491"/>
                      <a:pt x="112" y="491"/>
                    </a:cubicBezTo>
                    <a:cubicBezTo>
                      <a:pt x="101" y="615"/>
                      <a:pt x="145" y="743"/>
                      <a:pt x="244" y="834"/>
                    </a:cubicBezTo>
                    <a:cubicBezTo>
                      <a:pt x="244" y="834"/>
                      <a:pt x="244" y="834"/>
                      <a:pt x="244" y="834"/>
                    </a:cubicBezTo>
                    <a:cubicBezTo>
                      <a:pt x="315" y="899"/>
                      <a:pt x="402" y="935"/>
                      <a:pt x="491" y="943"/>
                    </a:cubicBezTo>
                    <a:cubicBezTo>
                      <a:pt x="491" y="943"/>
                      <a:pt x="491" y="943"/>
                      <a:pt x="491" y="943"/>
                    </a:cubicBezTo>
                    <a:cubicBezTo>
                      <a:pt x="615" y="954"/>
                      <a:pt x="742" y="909"/>
                      <a:pt x="833" y="810"/>
                    </a:cubicBezTo>
                    <a:cubicBezTo>
                      <a:pt x="833" y="810"/>
                      <a:pt x="833" y="810"/>
                      <a:pt x="833" y="810"/>
                    </a:cubicBezTo>
                    <a:cubicBezTo>
                      <a:pt x="898" y="740"/>
                      <a:pt x="934" y="652"/>
                      <a:pt x="942" y="563"/>
                    </a:cubicBezTo>
                    <a:cubicBezTo>
                      <a:pt x="942" y="563"/>
                      <a:pt x="942" y="563"/>
                      <a:pt x="942" y="563"/>
                    </a:cubicBezTo>
                    <a:cubicBezTo>
                      <a:pt x="952" y="439"/>
                      <a:pt x="908" y="312"/>
                      <a:pt x="810" y="221"/>
                    </a:cubicBezTo>
                    <a:cubicBezTo>
                      <a:pt x="810" y="221"/>
                      <a:pt x="810" y="221"/>
                      <a:pt x="810" y="221"/>
                    </a:cubicBezTo>
                    <a:cubicBezTo>
                      <a:pt x="739" y="155"/>
                      <a:pt x="652" y="119"/>
                      <a:pt x="563" y="111"/>
                    </a:cubicBezTo>
                    <a:cubicBezTo>
                      <a:pt x="563" y="111"/>
                      <a:pt x="563" y="111"/>
                      <a:pt x="563" y="111"/>
                    </a:cubicBezTo>
                    <a:cubicBezTo>
                      <a:pt x="439" y="101"/>
                      <a:pt x="312" y="145"/>
                      <a:pt x="221" y="244"/>
                    </a:cubicBezTo>
                    <a:cubicBezTo>
                      <a:pt x="221" y="244"/>
                      <a:pt x="221" y="244"/>
                      <a:pt x="221" y="2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6752493" y="3088252"/>
            <a:ext cx="699854" cy="699854"/>
            <a:chOff x="2636173" y="3306483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" name="椭圆 105"/>
            <p:cNvSpPr/>
            <p:nvPr/>
          </p:nvSpPr>
          <p:spPr>
            <a:xfrm>
              <a:off x="2636173" y="3306483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7" name="Group 35"/>
            <p:cNvGrpSpPr>
              <a:grpSpLocks noChangeAspect="1"/>
            </p:cNvGrpSpPr>
            <p:nvPr/>
          </p:nvGrpSpPr>
          <p:grpSpPr bwMode="auto">
            <a:xfrm>
              <a:off x="2768702" y="3443936"/>
              <a:ext cx="340622" cy="330774"/>
              <a:chOff x="-82" y="533"/>
              <a:chExt cx="1349" cy="1310"/>
            </a:xfrm>
          </p:grpSpPr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-82" y="849"/>
                <a:ext cx="1072" cy="994"/>
              </a:xfrm>
              <a:custGeom>
                <a:avLst/>
                <a:gdLst>
                  <a:gd name="T0" fmla="*/ 225 w 454"/>
                  <a:gd name="T1" fmla="*/ 0 h 421"/>
                  <a:gd name="T2" fmla="*/ 304 w 454"/>
                  <a:gd name="T3" fmla="*/ 16 h 421"/>
                  <a:gd name="T4" fmla="*/ 411 w 454"/>
                  <a:gd name="T5" fmla="*/ 280 h 421"/>
                  <a:gd name="T6" fmla="*/ 225 w 454"/>
                  <a:gd name="T7" fmla="*/ 403 h 421"/>
                  <a:gd name="T8" fmla="*/ 224 w 454"/>
                  <a:gd name="T9" fmla="*/ 403 h 421"/>
                  <a:gd name="T10" fmla="*/ 224 w 454"/>
                  <a:gd name="T11" fmla="*/ 403 h 421"/>
                  <a:gd name="T12" fmla="*/ 219 w 454"/>
                  <a:gd name="T13" fmla="*/ 405 h 421"/>
                  <a:gd name="T14" fmla="*/ 145 w 454"/>
                  <a:gd name="T15" fmla="*/ 421 h 421"/>
                  <a:gd name="T16" fmla="*/ 84 w 454"/>
                  <a:gd name="T17" fmla="*/ 412 h 421"/>
                  <a:gd name="T18" fmla="*/ 81 w 454"/>
                  <a:gd name="T19" fmla="*/ 409 h 421"/>
                  <a:gd name="T20" fmla="*/ 127 w 454"/>
                  <a:gd name="T21" fmla="*/ 382 h 421"/>
                  <a:gd name="T22" fmla="*/ 125 w 454"/>
                  <a:gd name="T23" fmla="*/ 376 h 421"/>
                  <a:gd name="T24" fmla="*/ 40 w 454"/>
                  <a:gd name="T25" fmla="*/ 123 h 421"/>
                  <a:gd name="T26" fmla="*/ 225 w 454"/>
                  <a:gd name="T27" fmla="*/ 0 h 421"/>
                  <a:gd name="T28" fmla="*/ 225 w 454"/>
                  <a:gd name="T29" fmla="*/ 21 h 421"/>
                  <a:gd name="T30" fmla="*/ 59 w 454"/>
                  <a:gd name="T31" fmla="*/ 132 h 421"/>
                  <a:gd name="T32" fmla="*/ 136 w 454"/>
                  <a:gd name="T33" fmla="*/ 358 h 421"/>
                  <a:gd name="T34" fmla="*/ 146 w 454"/>
                  <a:gd name="T35" fmla="*/ 391 h 421"/>
                  <a:gd name="T36" fmla="*/ 146 w 454"/>
                  <a:gd name="T37" fmla="*/ 391 h 421"/>
                  <a:gd name="T38" fmla="*/ 146 w 454"/>
                  <a:gd name="T39" fmla="*/ 392 h 421"/>
                  <a:gd name="T40" fmla="*/ 141 w 454"/>
                  <a:gd name="T41" fmla="*/ 399 h 421"/>
                  <a:gd name="T42" fmla="*/ 145 w 454"/>
                  <a:gd name="T43" fmla="*/ 399 h 421"/>
                  <a:gd name="T44" fmla="*/ 210 w 454"/>
                  <a:gd name="T45" fmla="*/ 385 h 421"/>
                  <a:gd name="T46" fmla="*/ 224 w 454"/>
                  <a:gd name="T47" fmla="*/ 382 h 421"/>
                  <a:gd name="T48" fmla="*/ 225 w 454"/>
                  <a:gd name="T49" fmla="*/ 382 h 421"/>
                  <a:gd name="T50" fmla="*/ 391 w 454"/>
                  <a:gd name="T51" fmla="*/ 272 h 421"/>
                  <a:gd name="T52" fmla="*/ 295 w 454"/>
                  <a:gd name="T53" fmla="*/ 36 h 421"/>
                  <a:gd name="T54" fmla="*/ 225 w 454"/>
                  <a:gd name="T55" fmla="*/ 21 h 421"/>
                  <a:gd name="T56" fmla="*/ 225 w 454"/>
                  <a:gd name="T57" fmla="*/ 21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4" h="421">
                    <a:moveTo>
                      <a:pt x="225" y="0"/>
                    </a:moveTo>
                    <a:cubicBezTo>
                      <a:pt x="252" y="0"/>
                      <a:pt x="278" y="5"/>
                      <a:pt x="304" y="16"/>
                    </a:cubicBezTo>
                    <a:cubicBezTo>
                      <a:pt x="406" y="59"/>
                      <a:pt x="454" y="177"/>
                      <a:pt x="411" y="280"/>
                    </a:cubicBezTo>
                    <a:cubicBezTo>
                      <a:pt x="379" y="357"/>
                      <a:pt x="304" y="403"/>
                      <a:pt x="225" y="403"/>
                    </a:cubicBezTo>
                    <a:cubicBezTo>
                      <a:pt x="225" y="403"/>
                      <a:pt x="225" y="403"/>
                      <a:pt x="224" y="403"/>
                    </a:cubicBezTo>
                    <a:cubicBezTo>
                      <a:pt x="224" y="403"/>
                      <a:pt x="224" y="403"/>
                      <a:pt x="224" y="403"/>
                    </a:cubicBezTo>
                    <a:cubicBezTo>
                      <a:pt x="223" y="403"/>
                      <a:pt x="221" y="404"/>
                      <a:pt x="219" y="405"/>
                    </a:cubicBezTo>
                    <a:cubicBezTo>
                      <a:pt x="194" y="417"/>
                      <a:pt x="168" y="421"/>
                      <a:pt x="145" y="421"/>
                    </a:cubicBezTo>
                    <a:cubicBezTo>
                      <a:pt x="118" y="421"/>
                      <a:pt x="95" y="416"/>
                      <a:pt x="84" y="412"/>
                    </a:cubicBezTo>
                    <a:cubicBezTo>
                      <a:pt x="81" y="411"/>
                      <a:pt x="79" y="409"/>
                      <a:pt x="81" y="409"/>
                    </a:cubicBezTo>
                    <a:cubicBezTo>
                      <a:pt x="111" y="406"/>
                      <a:pt x="123" y="389"/>
                      <a:pt x="127" y="382"/>
                    </a:cubicBezTo>
                    <a:cubicBezTo>
                      <a:pt x="128" y="379"/>
                      <a:pt x="126" y="377"/>
                      <a:pt x="125" y="376"/>
                    </a:cubicBezTo>
                    <a:cubicBezTo>
                      <a:pt x="38" y="327"/>
                      <a:pt x="0" y="218"/>
                      <a:pt x="40" y="123"/>
                    </a:cubicBezTo>
                    <a:cubicBezTo>
                      <a:pt x="72" y="46"/>
                      <a:pt x="147" y="0"/>
                      <a:pt x="225" y="0"/>
                    </a:cubicBezTo>
                    <a:moveTo>
                      <a:pt x="225" y="21"/>
                    </a:moveTo>
                    <a:cubicBezTo>
                      <a:pt x="153" y="21"/>
                      <a:pt x="88" y="65"/>
                      <a:pt x="59" y="132"/>
                    </a:cubicBezTo>
                    <a:cubicBezTo>
                      <a:pt x="24" y="215"/>
                      <a:pt x="57" y="313"/>
                      <a:pt x="136" y="358"/>
                    </a:cubicBezTo>
                    <a:cubicBezTo>
                      <a:pt x="147" y="365"/>
                      <a:pt x="152" y="379"/>
                      <a:pt x="146" y="391"/>
                    </a:cubicBezTo>
                    <a:cubicBezTo>
                      <a:pt x="146" y="391"/>
                      <a:pt x="146" y="391"/>
                      <a:pt x="146" y="391"/>
                    </a:cubicBezTo>
                    <a:cubicBezTo>
                      <a:pt x="146" y="392"/>
                      <a:pt x="146" y="392"/>
                      <a:pt x="146" y="392"/>
                    </a:cubicBezTo>
                    <a:cubicBezTo>
                      <a:pt x="144" y="394"/>
                      <a:pt x="143" y="396"/>
                      <a:pt x="141" y="399"/>
                    </a:cubicBezTo>
                    <a:cubicBezTo>
                      <a:pt x="142" y="399"/>
                      <a:pt x="143" y="399"/>
                      <a:pt x="145" y="399"/>
                    </a:cubicBezTo>
                    <a:cubicBezTo>
                      <a:pt x="169" y="399"/>
                      <a:pt x="191" y="394"/>
                      <a:pt x="210" y="385"/>
                    </a:cubicBezTo>
                    <a:cubicBezTo>
                      <a:pt x="214" y="383"/>
                      <a:pt x="219" y="382"/>
                      <a:pt x="224" y="382"/>
                    </a:cubicBezTo>
                    <a:cubicBezTo>
                      <a:pt x="225" y="382"/>
                      <a:pt x="225" y="382"/>
                      <a:pt x="225" y="382"/>
                    </a:cubicBezTo>
                    <a:cubicBezTo>
                      <a:pt x="298" y="382"/>
                      <a:pt x="363" y="339"/>
                      <a:pt x="391" y="272"/>
                    </a:cubicBezTo>
                    <a:cubicBezTo>
                      <a:pt x="430" y="180"/>
                      <a:pt x="387" y="74"/>
                      <a:pt x="295" y="36"/>
                    </a:cubicBezTo>
                    <a:cubicBezTo>
                      <a:pt x="273" y="26"/>
                      <a:pt x="249" y="21"/>
                      <a:pt x="225" y="21"/>
                    </a:cubicBezTo>
                    <a:cubicBezTo>
                      <a:pt x="225" y="21"/>
                      <a:pt x="225" y="21"/>
                      <a:pt x="22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37"/>
              <p:cNvSpPr>
                <a:spLocks noChangeArrowheads="1"/>
              </p:cNvSpPr>
              <p:nvPr/>
            </p:nvSpPr>
            <p:spPr bwMode="auto">
              <a:xfrm>
                <a:off x="201" y="1291"/>
                <a:ext cx="121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Oval 38"/>
              <p:cNvSpPr>
                <a:spLocks noChangeArrowheads="1"/>
              </p:cNvSpPr>
              <p:nvPr/>
            </p:nvSpPr>
            <p:spPr bwMode="auto">
              <a:xfrm>
                <a:off x="400" y="1291"/>
                <a:ext cx="118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Oval 39"/>
              <p:cNvSpPr>
                <a:spLocks noChangeArrowheads="1"/>
              </p:cNvSpPr>
              <p:nvPr/>
            </p:nvSpPr>
            <p:spPr bwMode="auto">
              <a:xfrm>
                <a:off x="596" y="1291"/>
                <a:ext cx="118" cy="1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440" y="533"/>
                <a:ext cx="827" cy="909"/>
              </a:xfrm>
              <a:custGeom>
                <a:avLst/>
                <a:gdLst>
                  <a:gd name="T0" fmla="*/ 242 w 350"/>
                  <a:gd name="T1" fmla="*/ 350 h 385"/>
                  <a:gd name="T2" fmla="*/ 243 w 350"/>
                  <a:gd name="T3" fmla="*/ 346 h 385"/>
                  <a:gd name="T4" fmla="*/ 316 w 350"/>
                  <a:gd name="T5" fmla="*/ 129 h 385"/>
                  <a:gd name="T6" fmla="*/ 90 w 350"/>
                  <a:gd name="T7" fmla="*/ 37 h 385"/>
                  <a:gd name="T8" fmla="*/ 0 w 350"/>
                  <a:gd name="T9" fmla="*/ 125 h 385"/>
                  <a:gd name="T10" fmla="*/ 4 w 350"/>
                  <a:gd name="T11" fmla="*/ 124 h 385"/>
                  <a:gd name="T12" fmla="*/ 86 w 350"/>
                  <a:gd name="T13" fmla="*/ 141 h 385"/>
                  <a:gd name="T14" fmla="*/ 151 w 350"/>
                  <a:gd name="T15" fmla="*/ 184 h 385"/>
                  <a:gd name="T16" fmla="*/ 164 w 350"/>
                  <a:gd name="T17" fmla="*/ 180 h 385"/>
                  <a:gd name="T18" fmla="*/ 186 w 350"/>
                  <a:gd name="T19" fmla="*/ 202 h 385"/>
                  <a:gd name="T20" fmla="*/ 180 w 350"/>
                  <a:gd name="T21" fmla="*/ 218 h 385"/>
                  <a:gd name="T22" fmla="*/ 210 w 350"/>
                  <a:gd name="T23" fmla="*/ 383 h 385"/>
                  <a:gd name="T24" fmla="*/ 278 w 350"/>
                  <a:gd name="T25" fmla="*/ 376 h 385"/>
                  <a:gd name="T26" fmla="*/ 281 w 350"/>
                  <a:gd name="T27" fmla="*/ 374 h 385"/>
                  <a:gd name="T28" fmla="*/ 242 w 350"/>
                  <a:gd name="T29" fmla="*/ 350 h 385"/>
                  <a:gd name="T30" fmla="*/ 216 w 350"/>
                  <a:gd name="T31" fmla="*/ 202 h 385"/>
                  <a:gd name="T32" fmla="*/ 239 w 350"/>
                  <a:gd name="T33" fmla="*/ 180 h 385"/>
                  <a:gd name="T34" fmla="*/ 261 w 350"/>
                  <a:gd name="T35" fmla="*/ 202 h 385"/>
                  <a:gd name="T36" fmla="*/ 239 w 350"/>
                  <a:gd name="T37" fmla="*/ 225 h 385"/>
                  <a:gd name="T38" fmla="*/ 216 w 350"/>
                  <a:gd name="T39" fmla="*/ 202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85">
                    <a:moveTo>
                      <a:pt x="242" y="350"/>
                    </a:moveTo>
                    <a:cubicBezTo>
                      <a:pt x="241" y="348"/>
                      <a:pt x="242" y="346"/>
                      <a:pt x="243" y="346"/>
                    </a:cubicBezTo>
                    <a:cubicBezTo>
                      <a:pt x="318" y="303"/>
                      <a:pt x="350" y="210"/>
                      <a:pt x="316" y="129"/>
                    </a:cubicBezTo>
                    <a:cubicBezTo>
                      <a:pt x="279" y="41"/>
                      <a:pt x="178" y="0"/>
                      <a:pt x="90" y="37"/>
                    </a:cubicBezTo>
                    <a:cubicBezTo>
                      <a:pt x="49" y="55"/>
                      <a:pt x="18" y="86"/>
                      <a:pt x="0" y="125"/>
                    </a:cubicBezTo>
                    <a:cubicBezTo>
                      <a:pt x="2" y="124"/>
                      <a:pt x="3" y="124"/>
                      <a:pt x="4" y="124"/>
                    </a:cubicBezTo>
                    <a:cubicBezTo>
                      <a:pt x="32" y="124"/>
                      <a:pt x="59" y="130"/>
                      <a:pt x="86" y="141"/>
                    </a:cubicBezTo>
                    <a:cubicBezTo>
                      <a:pt x="111" y="151"/>
                      <a:pt x="133" y="166"/>
                      <a:pt x="151" y="184"/>
                    </a:cubicBezTo>
                    <a:cubicBezTo>
                      <a:pt x="154" y="181"/>
                      <a:pt x="159" y="180"/>
                      <a:pt x="164" y="180"/>
                    </a:cubicBezTo>
                    <a:cubicBezTo>
                      <a:pt x="176" y="180"/>
                      <a:pt x="186" y="190"/>
                      <a:pt x="186" y="202"/>
                    </a:cubicBezTo>
                    <a:cubicBezTo>
                      <a:pt x="186" y="208"/>
                      <a:pt x="184" y="214"/>
                      <a:pt x="180" y="218"/>
                    </a:cubicBezTo>
                    <a:cubicBezTo>
                      <a:pt x="211" y="265"/>
                      <a:pt x="223" y="325"/>
                      <a:pt x="210" y="383"/>
                    </a:cubicBezTo>
                    <a:cubicBezTo>
                      <a:pt x="240" y="385"/>
                      <a:pt x="266" y="380"/>
                      <a:pt x="278" y="376"/>
                    </a:cubicBezTo>
                    <a:cubicBezTo>
                      <a:pt x="281" y="375"/>
                      <a:pt x="282" y="374"/>
                      <a:pt x="281" y="374"/>
                    </a:cubicBezTo>
                    <a:cubicBezTo>
                      <a:pt x="255" y="371"/>
                      <a:pt x="245" y="356"/>
                      <a:pt x="242" y="350"/>
                    </a:cubicBezTo>
                    <a:close/>
                    <a:moveTo>
                      <a:pt x="216" y="202"/>
                    </a:moveTo>
                    <a:cubicBezTo>
                      <a:pt x="216" y="190"/>
                      <a:pt x="226" y="180"/>
                      <a:pt x="239" y="180"/>
                    </a:cubicBezTo>
                    <a:cubicBezTo>
                      <a:pt x="251" y="180"/>
                      <a:pt x="261" y="190"/>
                      <a:pt x="261" y="202"/>
                    </a:cubicBezTo>
                    <a:cubicBezTo>
                      <a:pt x="261" y="215"/>
                      <a:pt x="251" y="225"/>
                      <a:pt x="239" y="225"/>
                    </a:cubicBezTo>
                    <a:cubicBezTo>
                      <a:pt x="226" y="225"/>
                      <a:pt x="216" y="215"/>
                      <a:pt x="216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6752492" y="4039127"/>
            <a:ext cx="699854" cy="699854"/>
            <a:chOff x="2627784" y="4109017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椭圆 113"/>
            <p:cNvSpPr/>
            <p:nvPr/>
          </p:nvSpPr>
          <p:spPr>
            <a:xfrm>
              <a:off x="2627784" y="4109017"/>
              <a:ext cx="605681" cy="605681"/>
            </a:xfrm>
            <a:prstGeom prst="ellipse">
              <a:avLst/>
            </a:prstGeom>
            <a:solidFill>
              <a:srgbClr val="118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5" name="Group 44"/>
            <p:cNvGrpSpPr>
              <a:grpSpLocks noChangeAspect="1"/>
            </p:cNvGrpSpPr>
            <p:nvPr/>
          </p:nvGrpSpPr>
          <p:grpSpPr bwMode="auto">
            <a:xfrm>
              <a:off x="2778843" y="4259646"/>
              <a:ext cx="303562" cy="304422"/>
              <a:chOff x="199" y="871"/>
              <a:chExt cx="707" cy="709"/>
            </a:xfrm>
          </p:grpSpPr>
          <p:sp>
            <p:nvSpPr>
              <p:cNvPr id="116" name="Freeform 45"/>
              <p:cNvSpPr>
                <a:spLocks noEditPoints="1"/>
              </p:cNvSpPr>
              <p:nvPr/>
            </p:nvSpPr>
            <p:spPr bwMode="auto">
              <a:xfrm>
                <a:off x="240" y="1247"/>
                <a:ext cx="635" cy="333"/>
              </a:xfrm>
              <a:custGeom>
                <a:avLst/>
                <a:gdLst>
                  <a:gd name="T0" fmla="*/ 269 w 269"/>
                  <a:gd name="T1" fmla="*/ 0 h 141"/>
                  <a:gd name="T2" fmla="*/ 269 w 269"/>
                  <a:gd name="T3" fmla="*/ 109 h 141"/>
                  <a:gd name="T4" fmla="*/ 237 w 269"/>
                  <a:gd name="T5" fmla="*/ 141 h 141"/>
                  <a:gd name="T6" fmla="*/ 32 w 269"/>
                  <a:gd name="T7" fmla="*/ 141 h 141"/>
                  <a:gd name="T8" fmla="*/ 0 w 269"/>
                  <a:gd name="T9" fmla="*/ 109 h 141"/>
                  <a:gd name="T10" fmla="*/ 0 w 269"/>
                  <a:gd name="T11" fmla="*/ 0 h 141"/>
                  <a:gd name="T12" fmla="*/ 269 w 269"/>
                  <a:gd name="T13" fmla="*/ 0 h 141"/>
                  <a:gd name="T14" fmla="*/ 255 w 269"/>
                  <a:gd name="T15" fmla="*/ 13 h 141"/>
                  <a:gd name="T16" fmla="*/ 14 w 269"/>
                  <a:gd name="T17" fmla="*/ 13 h 141"/>
                  <a:gd name="T18" fmla="*/ 14 w 269"/>
                  <a:gd name="T19" fmla="*/ 108 h 141"/>
                  <a:gd name="T20" fmla="*/ 34 w 269"/>
                  <a:gd name="T21" fmla="*/ 128 h 141"/>
                  <a:gd name="T22" fmla="*/ 235 w 269"/>
                  <a:gd name="T23" fmla="*/ 128 h 141"/>
                  <a:gd name="T24" fmla="*/ 255 w 269"/>
                  <a:gd name="T25" fmla="*/ 108 h 141"/>
                  <a:gd name="T26" fmla="*/ 255 w 269"/>
                  <a:gd name="T27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9" h="141">
                    <a:moveTo>
                      <a:pt x="269" y="0"/>
                    </a:moveTo>
                    <a:cubicBezTo>
                      <a:pt x="269" y="109"/>
                      <a:pt x="269" y="109"/>
                      <a:pt x="269" y="109"/>
                    </a:cubicBezTo>
                    <a:cubicBezTo>
                      <a:pt x="269" y="127"/>
                      <a:pt x="254" y="141"/>
                      <a:pt x="237" y="141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15" y="141"/>
                      <a:pt x="0" y="127"/>
                      <a:pt x="0" y="10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9" y="0"/>
                      <a:pt x="269" y="0"/>
                      <a:pt x="269" y="0"/>
                    </a:cubicBezTo>
                    <a:moveTo>
                      <a:pt x="25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119"/>
                      <a:pt x="23" y="128"/>
                      <a:pt x="34" y="128"/>
                    </a:cubicBezTo>
                    <a:cubicBezTo>
                      <a:pt x="235" y="128"/>
                      <a:pt x="235" y="128"/>
                      <a:pt x="235" y="128"/>
                    </a:cubicBezTo>
                    <a:cubicBezTo>
                      <a:pt x="246" y="128"/>
                      <a:pt x="255" y="119"/>
                      <a:pt x="255" y="108"/>
                    </a:cubicBezTo>
                    <a:cubicBezTo>
                      <a:pt x="255" y="13"/>
                      <a:pt x="255" y="13"/>
                      <a:pt x="255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240" y="1136"/>
                <a:ext cx="635" cy="97"/>
              </a:xfrm>
              <a:custGeom>
                <a:avLst/>
                <a:gdLst>
                  <a:gd name="T0" fmla="*/ 269 w 269"/>
                  <a:gd name="T1" fmla="*/ 41 h 41"/>
                  <a:gd name="T2" fmla="*/ 269 w 269"/>
                  <a:gd name="T3" fmla="*/ 32 h 41"/>
                  <a:gd name="T4" fmla="*/ 237 w 269"/>
                  <a:gd name="T5" fmla="*/ 0 h 41"/>
                  <a:gd name="T6" fmla="*/ 32 w 269"/>
                  <a:gd name="T7" fmla="*/ 0 h 41"/>
                  <a:gd name="T8" fmla="*/ 0 w 269"/>
                  <a:gd name="T9" fmla="*/ 32 h 41"/>
                  <a:gd name="T10" fmla="*/ 0 w 269"/>
                  <a:gd name="T11" fmla="*/ 41 h 41"/>
                  <a:gd name="T12" fmla="*/ 269 w 269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41">
                    <a:moveTo>
                      <a:pt x="269" y="41"/>
                    </a:moveTo>
                    <a:cubicBezTo>
                      <a:pt x="269" y="32"/>
                      <a:pt x="269" y="32"/>
                      <a:pt x="269" y="32"/>
                    </a:cubicBezTo>
                    <a:cubicBezTo>
                      <a:pt x="269" y="14"/>
                      <a:pt x="254" y="0"/>
                      <a:pt x="23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1"/>
                      <a:pt x="0" y="41"/>
                      <a:pt x="0" y="41"/>
                    </a:cubicBezTo>
                    <a:lnTo>
                      <a:pt x="269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47"/>
              <p:cNvSpPr/>
              <p:nvPr/>
            </p:nvSpPr>
            <p:spPr bwMode="auto">
              <a:xfrm>
                <a:off x="199" y="871"/>
                <a:ext cx="213" cy="210"/>
              </a:xfrm>
              <a:custGeom>
                <a:avLst/>
                <a:gdLst>
                  <a:gd name="T0" fmla="*/ 39 w 90"/>
                  <a:gd name="T1" fmla="*/ 2 h 89"/>
                  <a:gd name="T2" fmla="*/ 56 w 90"/>
                  <a:gd name="T3" fmla="*/ 35 h 89"/>
                  <a:gd name="T4" fmla="*/ 47 w 90"/>
                  <a:gd name="T5" fmla="*/ 50 h 89"/>
                  <a:gd name="T6" fmla="*/ 30 w 90"/>
                  <a:gd name="T7" fmla="*/ 49 h 89"/>
                  <a:gd name="T8" fmla="*/ 13 w 90"/>
                  <a:gd name="T9" fmla="*/ 16 h 89"/>
                  <a:gd name="T10" fmla="*/ 8 w 90"/>
                  <a:gd name="T11" fmla="*/ 62 h 89"/>
                  <a:gd name="T12" fmla="*/ 62 w 90"/>
                  <a:gd name="T13" fmla="*/ 78 h 89"/>
                  <a:gd name="T14" fmla="*/ 79 w 90"/>
                  <a:gd name="T15" fmla="*/ 23 h 89"/>
                  <a:gd name="T16" fmla="*/ 39 w 90"/>
                  <a:gd name="T17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89">
                    <a:moveTo>
                      <a:pt x="39" y="2"/>
                    </a:moveTo>
                    <a:cubicBezTo>
                      <a:pt x="56" y="35"/>
                      <a:pt x="56" y="35"/>
                      <a:pt x="56" y="35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2" y="28"/>
                      <a:pt x="0" y="46"/>
                      <a:pt x="8" y="62"/>
                    </a:cubicBezTo>
                    <a:cubicBezTo>
                      <a:pt x="18" y="81"/>
                      <a:pt x="43" y="89"/>
                      <a:pt x="62" y="78"/>
                    </a:cubicBezTo>
                    <a:cubicBezTo>
                      <a:pt x="82" y="68"/>
                      <a:pt x="90" y="43"/>
                      <a:pt x="79" y="23"/>
                    </a:cubicBezTo>
                    <a:cubicBezTo>
                      <a:pt x="71" y="8"/>
                      <a:pt x="55" y="0"/>
                      <a:pt x="3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48"/>
              <p:cNvSpPr/>
              <p:nvPr/>
            </p:nvSpPr>
            <p:spPr bwMode="auto">
              <a:xfrm>
                <a:off x="303" y="1018"/>
                <a:ext cx="123" cy="108"/>
              </a:xfrm>
              <a:custGeom>
                <a:avLst/>
                <a:gdLst>
                  <a:gd name="T0" fmla="*/ 123 w 123"/>
                  <a:gd name="T1" fmla="*/ 108 h 108"/>
                  <a:gd name="T2" fmla="*/ 64 w 123"/>
                  <a:gd name="T3" fmla="*/ 0 h 108"/>
                  <a:gd name="T4" fmla="*/ 0 w 123"/>
                  <a:gd name="T5" fmla="*/ 33 h 108"/>
                  <a:gd name="T6" fmla="*/ 41 w 123"/>
                  <a:gd name="T7" fmla="*/ 108 h 108"/>
                  <a:gd name="T8" fmla="*/ 123 w 123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08">
                    <a:moveTo>
                      <a:pt x="123" y="108"/>
                    </a:moveTo>
                    <a:lnTo>
                      <a:pt x="64" y="0"/>
                    </a:lnTo>
                    <a:lnTo>
                      <a:pt x="0" y="33"/>
                    </a:lnTo>
                    <a:lnTo>
                      <a:pt x="41" y="108"/>
                    </a:lnTo>
                    <a:lnTo>
                      <a:pt x="123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49"/>
              <p:cNvSpPr/>
              <p:nvPr/>
            </p:nvSpPr>
            <p:spPr bwMode="auto">
              <a:xfrm>
                <a:off x="476" y="975"/>
                <a:ext cx="184" cy="151"/>
              </a:xfrm>
              <a:custGeom>
                <a:avLst/>
                <a:gdLst>
                  <a:gd name="T0" fmla="*/ 71 w 78"/>
                  <a:gd name="T1" fmla="*/ 25 h 64"/>
                  <a:gd name="T2" fmla="*/ 24 w 78"/>
                  <a:gd name="T3" fmla="*/ 8 h 64"/>
                  <a:gd name="T4" fmla="*/ 8 w 78"/>
                  <a:gd name="T5" fmla="*/ 55 h 64"/>
                  <a:gd name="T6" fmla="*/ 14 w 78"/>
                  <a:gd name="T7" fmla="*/ 64 h 64"/>
                  <a:gd name="T8" fmla="*/ 31 w 78"/>
                  <a:gd name="T9" fmla="*/ 64 h 64"/>
                  <a:gd name="T10" fmla="*/ 16 w 78"/>
                  <a:gd name="T11" fmla="*/ 51 h 64"/>
                  <a:gd name="T12" fmla="*/ 28 w 78"/>
                  <a:gd name="T13" fmla="*/ 17 h 64"/>
                  <a:gd name="T14" fmla="*/ 63 w 78"/>
                  <a:gd name="T15" fmla="*/ 29 h 64"/>
                  <a:gd name="T16" fmla="*/ 51 w 78"/>
                  <a:gd name="T17" fmla="*/ 63 h 64"/>
                  <a:gd name="T18" fmla="*/ 48 w 78"/>
                  <a:gd name="T19" fmla="*/ 64 h 64"/>
                  <a:gd name="T20" fmla="*/ 65 w 78"/>
                  <a:gd name="T21" fmla="*/ 64 h 64"/>
                  <a:gd name="T22" fmla="*/ 71 w 78"/>
                  <a:gd name="T2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64">
                    <a:moveTo>
                      <a:pt x="71" y="25"/>
                    </a:moveTo>
                    <a:cubicBezTo>
                      <a:pt x="63" y="7"/>
                      <a:pt x="42" y="0"/>
                      <a:pt x="24" y="8"/>
                    </a:cubicBezTo>
                    <a:cubicBezTo>
                      <a:pt x="7" y="17"/>
                      <a:pt x="0" y="38"/>
                      <a:pt x="8" y="55"/>
                    </a:cubicBezTo>
                    <a:cubicBezTo>
                      <a:pt x="10" y="58"/>
                      <a:pt x="12" y="61"/>
                      <a:pt x="14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5" y="62"/>
                      <a:pt x="19" y="57"/>
                      <a:pt x="16" y="51"/>
                    </a:cubicBezTo>
                    <a:cubicBezTo>
                      <a:pt x="10" y="38"/>
                      <a:pt x="16" y="23"/>
                      <a:pt x="28" y="17"/>
                    </a:cubicBezTo>
                    <a:cubicBezTo>
                      <a:pt x="41" y="10"/>
                      <a:pt x="56" y="16"/>
                      <a:pt x="63" y="29"/>
                    </a:cubicBezTo>
                    <a:cubicBezTo>
                      <a:pt x="69" y="41"/>
                      <a:pt x="63" y="57"/>
                      <a:pt x="51" y="63"/>
                    </a:cubicBezTo>
                    <a:cubicBezTo>
                      <a:pt x="50" y="63"/>
                      <a:pt x="49" y="64"/>
                      <a:pt x="48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75" y="54"/>
                      <a:pt x="78" y="38"/>
                      <a:pt x="7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0"/>
              <p:cNvSpPr/>
              <p:nvPr/>
            </p:nvSpPr>
            <p:spPr bwMode="auto">
              <a:xfrm>
                <a:off x="388" y="881"/>
                <a:ext cx="369" cy="245"/>
              </a:xfrm>
              <a:custGeom>
                <a:avLst/>
                <a:gdLst>
                  <a:gd name="T0" fmla="*/ 153 w 156"/>
                  <a:gd name="T1" fmla="*/ 92 h 104"/>
                  <a:gd name="T2" fmla="*/ 134 w 156"/>
                  <a:gd name="T3" fmla="*/ 82 h 104"/>
                  <a:gd name="T4" fmla="*/ 133 w 156"/>
                  <a:gd name="T5" fmla="*/ 71 h 104"/>
                  <a:gd name="T6" fmla="*/ 151 w 156"/>
                  <a:gd name="T7" fmla="*/ 59 h 104"/>
                  <a:gd name="T8" fmla="*/ 153 w 156"/>
                  <a:gd name="T9" fmla="*/ 54 h 104"/>
                  <a:gd name="T10" fmla="*/ 145 w 156"/>
                  <a:gd name="T11" fmla="*/ 36 h 104"/>
                  <a:gd name="T12" fmla="*/ 139 w 156"/>
                  <a:gd name="T13" fmla="*/ 34 h 104"/>
                  <a:gd name="T14" fmla="*/ 119 w 156"/>
                  <a:gd name="T15" fmla="*/ 41 h 104"/>
                  <a:gd name="T16" fmla="*/ 110 w 156"/>
                  <a:gd name="T17" fmla="*/ 33 h 104"/>
                  <a:gd name="T18" fmla="*/ 115 w 156"/>
                  <a:gd name="T19" fmla="*/ 12 h 104"/>
                  <a:gd name="T20" fmla="*/ 112 w 156"/>
                  <a:gd name="T21" fmla="*/ 7 h 104"/>
                  <a:gd name="T22" fmla="*/ 94 w 156"/>
                  <a:gd name="T23" fmla="*/ 1 h 104"/>
                  <a:gd name="T24" fmla="*/ 89 w 156"/>
                  <a:gd name="T25" fmla="*/ 3 h 104"/>
                  <a:gd name="T26" fmla="*/ 79 w 156"/>
                  <a:gd name="T27" fmla="*/ 22 h 104"/>
                  <a:gd name="T28" fmla="*/ 68 w 156"/>
                  <a:gd name="T29" fmla="*/ 23 h 104"/>
                  <a:gd name="T30" fmla="*/ 56 w 156"/>
                  <a:gd name="T31" fmla="*/ 5 h 104"/>
                  <a:gd name="T32" fmla="*/ 50 w 156"/>
                  <a:gd name="T33" fmla="*/ 3 h 104"/>
                  <a:gd name="T34" fmla="*/ 33 w 156"/>
                  <a:gd name="T35" fmla="*/ 12 h 104"/>
                  <a:gd name="T36" fmla="*/ 31 w 156"/>
                  <a:gd name="T37" fmla="*/ 17 h 104"/>
                  <a:gd name="T38" fmla="*/ 38 w 156"/>
                  <a:gd name="T39" fmla="*/ 37 h 104"/>
                  <a:gd name="T40" fmla="*/ 30 w 156"/>
                  <a:gd name="T41" fmla="*/ 46 h 104"/>
                  <a:gd name="T42" fmla="*/ 10 w 156"/>
                  <a:gd name="T43" fmla="*/ 42 h 104"/>
                  <a:gd name="T44" fmla="*/ 0 w 156"/>
                  <a:gd name="T45" fmla="*/ 67 h 104"/>
                  <a:gd name="T46" fmla="*/ 1 w 156"/>
                  <a:gd name="T47" fmla="*/ 68 h 104"/>
                  <a:gd name="T48" fmla="*/ 19 w 156"/>
                  <a:gd name="T49" fmla="*/ 77 h 104"/>
                  <a:gd name="T50" fmla="*/ 20 w 156"/>
                  <a:gd name="T51" fmla="*/ 89 h 104"/>
                  <a:gd name="T52" fmla="*/ 14 w 156"/>
                  <a:gd name="T53" fmla="*/ 93 h 104"/>
                  <a:gd name="T54" fmla="*/ 20 w 156"/>
                  <a:gd name="T55" fmla="*/ 104 h 104"/>
                  <a:gd name="T56" fmla="*/ 47 w 156"/>
                  <a:gd name="T57" fmla="*/ 104 h 104"/>
                  <a:gd name="T58" fmla="*/ 42 w 156"/>
                  <a:gd name="T59" fmla="*/ 96 h 104"/>
                  <a:gd name="T60" fmla="*/ 60 w 156"/>
                  <a:gd name="T61" fmla="*/ 45 h 104"/>
                  <a:gd name="T62" fmla="*/ 111 w 156"/>
                  <a:gd name="T63" fmla="*/ 63 h 104"/>
                  <a:gd name="T64" fmla="*/ 106 w 156"/>
                  <a:gd name="T65" fmla="*/ 104 h 104"/>
                  <a:gd name="T66" fmla="*/ 153 w 156"/>
                  <a:gd name="T67" fmla="*/ 104 h 104"/>
                  <a:gd name="T68" fmla="*/ 155 w 156"/>
                  <a:gd name="T69" fmla="*/ 97 h 104"/>
                  <a:gd name="T70" fmla="*/ 153 w 156"/>
                  <a:gd name="T71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104">
                    <a:moveTo>
                      <a:pt x="153" y="92"/>
                    </a:moveTo>
                    <a:cubicBezTo>
                      <a:pt x="134" y="82"/>
                      <a:pt x="134" y="82"/>
                      <a:pt x="134" y="82"/>
                    </a:cubicBezTo>
                    <a:cubicBezTo>
                      <a:pt x="134" y="78"/>
                      <a:pt x="134" y="75"/>
                      <a:pt x="133" y="71"/>
                    </a:cubicBezTo>
                    <a:cubicBezTo>
                      <a:pt x="151" y="59"/>
                      <a:pt x="151" y="59"/>
                      <a:pt x="151" y="59"/>
                    </a:cubicBezTo>
                    <a:cubicBezTo>
                      <a:pt x="153" y="58"/>
                      <a:pt x="154" y="56"/>
                      <a:pt x="153" y="54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4" y="35"/>
                      <a:pt x="141" y="33"/>
                      <a:pt x="139" y="34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6" y="38"/>
                      <a:pt x="113" y="36"/>
                      <a:pt x="110" y="33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0"/>
                      <a:pt x="114" y="8"/>
                      <a:pt x="112" y="7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2" y="0"/>
                      <a:pt x="90" y="1"/>
                      <a:pt x="89" y="3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5" y="22"/>
                      <a:pt x="71" y="22"/>
                      <a:pt x="68" y="23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5" y="3"/>
                      <a:pt x="52" y="3"/>
                      <a:pt x="50" y="3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1" y="13"/>
                      <a:pt x="30" y="15"/>
                      <a:pt x="31" y="1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5" y="40"/>
                      <a:pt x="32" y="43"/>
                      <a:pt x="30" y="46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51"/>
                      <a:pt x="6" y="60"/>
                      <a:pt x="0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81"/>
                      <a:pt x="19" y="85"/>
                      <a:pt x="20" y="89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5" y="102"/>
                      <a:pt x="43" y="99"/>
                      <a:pt x="42" y="96"/>
                    </a:cubicBezTo>
                    <a:cubicBezTo>
                      <a:pt x="33" y="77"/>
                      <a:pt x="41" y="54"/>
                      <a:pt x="60" y="45"/>
                    </a:cubicBezTo>
                    <a:cubicBezTo>
                      <a:pt x="79" y="36"/>
                      <a:pt x="102" y="44"/>
                      <a:pt x="111" y="63"/>
                    </a:cubicBezTo>
                    <a:cubicBezTo>
                      <a:pt x="118" y="77"/>
                      <a:pt x="115" y="93"/>
                      <a:pt x="106" y="104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5" y="97"/>
                      <a:pt x="155" y="97"/>
                      <a:pt x="155" y="97"/>
                    </a:cubicBezTo>
                    <a:cubicBezTo>
                      <a:pt x="156" y="95"/>
                      <a:pt x="155" y="93"/>
                      <a:pt x="153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1"/>
              <p:cNvSpPr/>
              <p:nvPr/>
            </p:nvSpPr>
            <p:spPr bwMode="auto">
              <a:xfrm>
                <a:off x="741" y="876"/>
                <a:ext cx="165" cy="250"/>
              </a:xfrm>
              <a:custGeom>
                <a:avLst/>
                <a:gdLst>
                  <a:gd name="T0" fmla="*/ 68 w 70"/>
                  <a:gd name="T1" fmla="*/ 4 h 106"/>
                  <a:gd name="T2" fmla="*/ 63 w 70"/>
                  <a:gd name="T3" fmla="*/ 1 h 106"/>
                  <a:gd name="T4" fmla="*/ 60 w 70"/>
                  <a:gd name="T5" fmla="*/ 1 h 106"/>
                  <a:gd name="T6" fmla="*/ 49 w 70"/>
                  <a:gd name="T7" fmla="*/ 18 h 106"/>
                  <a:gd name="T8" fmla="*/ 49 w 70"/>
                  <a:gd name="T9" fmla="*/ 20 h 106"/>
                  <a:gd name="T10" fmla="*/ 50 w 70"/>
                  <a:gd name="T11" fmla="*/ 21 h 106"/>
                  <a:gd name="T12" fmla="*/ 22 w 70"/>
                  <a:gd name="T13" fmla="*/ 70 h 106"/>
                  <a:gd name="T14" fmla="*/ 22 w 70"/>
                  <a:gd name="T15" fmla="*/ 69 h 106"/>
                  <a:gd name="T16" fmla="*/ 10 w 70"/>
                  <a:gd name="T17" fmla="*/ 73 h 106"/>
                  <a:gd name="T18" fmla="*/ 0 w 70"/>
                  <a:gd name="T19" fmla="*/ 90 h 106"/>
                  <a:gd name="T20" fmla="*/ 7 w 70"/>
                  <a:gd name="T21" fmla="*/ 93 h 106"/>
                  <a:gd name="T22" fmla="*/ 9 w 70"/>
                  <a:gd name="T23" fmla="*/ 99 h 106"/>
                  <a:gd name="T24" fmla="*/ 7 w 70"/>
                  <a:gd name="T25" fmla="*/ 106 h 106"/>
                  <a:gd name="T26" fmla="*/ 21 w 70"/>
                  <a:gd name="T27" fmla="*/ 106 h 106"/>
                  <a:gd name="T28" fmla="*/ 32 w 70"/>
                  <a:gd name="T29" fmla="*/ 86 h 106"/>
                  <a:gd name="T30" fmla="*/ 29 w 70"/>
                  <a:gd name="T31" fmla="*/ 74 h 106"/>
                  <a:gd name="T32" fmla="*/ 29 w 70"/>
                  <a:gd name="T33" fmla="*/ 73 h 106"/>
                  <a:gd name="T34" fmla="*/ 57 w 70"/>
                  <a:gd name="T35" fmla="*/ 25 h 106"/>
                  <a:gd name="T36" fmla="*/ 58 w 70"/>
                  <a:gd name="T37" fmla="*/ 26 h 106"/>
                  <a:gd name="T38" fmla="*/ 61 w 70"/>
                  <a:gd name="T39" fmla="*/ 25 h 106"/>
                  <a:gd name="T40" fmla="*/ 69 w 70"/>
                  <a:gd name="T41" fmla="*/ 6 h 106"/>
                  <a:gd name="T42" fmla="*/ 68 w 70"/>
                  <a:gd name="T43" fmla="*/ 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" h="106">
                    <a:moveTo>
                      <a:pt x="68" y="4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2" y="0"/>
                      <a:pt x="61" y="0"/>
                      <a:pt x="60" y="1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9"/>
                      <a:pt x="48" y="20"/>
                      <a:pt x="49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7"/>
                      <a:pt x="12" y="68"/>
                      <a:pt x="10" y="73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9" y="94"/>
                      <a:pt x="10" y="97"/>
                      <a:pt x="9" y="99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5" y="82"/>
                      <a:pt x="33" y="76"/>
                      <a:pt x="29" y="74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60" y="26"/>
                      <a:pt x="61" y="25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0" y="5"/>
                      <a:pt x="69" y="4"/>
                      <a:pt x="6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6752492" y="4974063"/>
            <a:ext cx="699854" cy="699854"/>
            <a:chOff x="2627784" y="4911551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椭圆 123"/>
            <p:cNvSpPr/>
            <p:nvPr/>
          </p:nvSpPr>
          <p:spPr>
            <a:xfrm>
              <a:off x="2627784" y="4911551"/>
              <a:ext cx="605681" cy="605681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25" name="Group 55"/>
            <p:cNvGrpSpPr>
              <a:grpSpLocks noChangeAspect="1"/>
            </p:cNvGrpSpPr>
            <p:nvPr/>
          </p:nvGrpSpPr>
          <p:grpSpPr bwMode="auto">
            <a:xfrm>
              <a:off x="2794107" y="5077284"/>
              <a:ext cx="273034" cy="274214"/>
              <a:chOff x="693" y="1040"/>
              <a:chExt cx="695" cy="698"/>
            </a:xfrm>
          </p:grpSpPr>
          <p:sp>
            <p:nvSpPr>
              <p:cNvPr id="126" name="Freeform 56"/>
              <p:cNvSpPr/>
              <p:nvPr/>
            </p:nvSpPr>
            <p:spPr bwMode="auto">
              <a:xfrm>
                <a:off x="693" y="1040"/>
                <a:ext cx="532" cy="698"/>
              </a:xfrm>
              <a:custGeom>
                <a:avLst/>
                <a:gdLst>
                  <a:gd name="T0" fmla="*/ 218 w 225"/>
                  <a:gd name="T1" fmla="*/ 259 h 295"/>
                  <a:gd name="T2" fmla="*/ 149 w 225"/>
                  <a:gd name="T3" fmla="*/ 136 h 295"/>
                  <a:gd name="T4" fmla="*/ 185 w 225"/>
                  <a:gd name="T5" fmla="*/ 74 h 295"/>
                  <a:gd name="T6" fmla="*/ 112 w 225"/>
                  <a:gd name="T7" fmla="*/ 1 h 295"/>
                  <a:gd name="T8" fmla="*/ 39 w 225"/>
                  <a:gd name="T9" fmla="*/ 73 h 295"/>
                  <a:gd name="T10" fmla="*/ 74 w 225"/>
                  <a:gd name="T11" fmla="*/ 136 h 295"/>
                  <a:gd name="T12" fmla="*/ 5 w 225"/>
                  <a:gd name="T13" fmla="*/ 259 h 295"/>
                  <a:gd name="T14" fmla="*/ 111 w 225"/>
                  <a:gd name="T15" fmla="*/ 295 h 295"/>
                  <a:gd name="T16" fmla="*/ 111 w 225"/>
                  <a:gd name="T17" fmla="*/ 295 h 295"/>
                  <a:gd name="T18" fmla="*/ 218 w 225"/>
                  <a:gd name="T19" fmla="*/ 25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295">
                    <a:moveTo>
                      <a:pt x="218" y="259"/>
                    </a:moveTo>
                    <a:cubicBezTo>
                      <a:pt x="225" y="175"/>
                      <a:pt x="169" y="145"/>
                      <a:pt x="149" y="136"/>
                    </a:cubicBezTo>
                    <a:cubicBezTo>
                      <a:pt x="170" y="123"/>
                      <a:pt x="185" y="100"/>
                      <a:pt x="185" y="74"/>
                    </a:cubicBezTo>
                    <a:cubicBezTo>
                      <a:pt x="185" y="33"/>
                      <a:pt x="152" y="1"/>
                      <a:pt x="112" y="1"/>
                    </a:cubicBezTo>
                    <a:cubicBezTo>
                      <a:pt x="72" y="0"/>
                      <a:pt x="39" y="33"/>
                      <a:pt x="39" y="73"/>
                    </a:cubicBezTo>
                    <a:cubicBezTo>
                      <a:pt x="39" y="100"/>
                      <a:pt x="53" y="123"/>
                      <a:pt x="74" y="136"/>
                    </a:cubicBezTo>
                    <a:cubicBezTo>
                      <a:pt x="54" y="145"/>
                      <a:pt x="0" y="176"/>
                      <a:pt x="5" y="259"/>
                    </a:cubicBezTo>
                    <a:cubicBezTo>
                      <a:pt x="5" y="259"/>
                      <a:pt x="2" y="293"/>
                      <a:pt x="111" y="295"/>
                    </a:cubicBezTo>
                    <a:cubicBezTo>
                      <a:pt x="111" y="295"/>
                      <a:pt x="111" y="295"/>
                      <a:pt x="111" y="295"/>
                    </a:cubicBezTo>
                    <a:cubicBezTo>
                      <a:pt x="220" y="294"/>
                      <a:pt x="218" y="259"/>
                      <a:pt x="218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7"/>
              <p:cNvSpPr>
                <a:spLocks noEditPoints="1"/>
              </p:cNvSpPr>
              <p:nvPr/>
            </p:nvSpPr>
            <p:spPr bwMode="auto">
              <a:xfrm>
                <a:off x="1088" y="1059"/>
                <a:ext cx="300" cy="612"/>
              </a:xfrm>
              <a:custGeom>
                <a:avLst/>
                <a:gdLst>
                  <a:gd name="T0" fmla="*/ 59 w 127"/>
                  <a:gd name="T1" fmla="*/ 259 h 259"/>
                  <a:gd name="T2" fmla="*/ 59 w 127"/>
                  <a:gd name="T3" fmla="*/ 259 h 259"/>
                  <a:gd name="T4" fmla="*/ 59 w 127"/>
                  <a:gd name="T5" fmla="*/ 259 h 259"/>
                  <a:gd name="T6" fmla="*/ 59 w 127"/>
                  <a:gd name="T7" fmla="*/ 259 h 259"/>
                  <a:gd name="T8" fmla="*/ 59 w 127"/>
                  <a:gd name="T9" fmla="*/ 259 h 259"/>
                  <a:gd name="T10" fmla="*/ 58 w 127"/>
                  <a:gd name="T11" fmla="*/ 247 h 259"/>
                  <a:gd name="T12" fmla="*/ 106 w 127"/>
                  <a:gd name="T13" fmla="*/ 235 h 259"/>
                  <a:gd name="T14" fmla="*/ 106 w 127"/>
                  <a:gd name="T15" fmla="*/ 235 h 259"/>
                  <a:gd name="T16" fmla="*/ 115 w 127"/>
                  <a:gd name="T17" fmla="*/ 225 h 259"/>
                  <a:gd name="T18" fmla="*/ 115 w 127"/>
                  <a:gd name="T19" fmla="*/ 225 h 259"/>
                  <a:gd name="T20" fmla="*/ 115 w 127"/>
                  <a:gd name="T21" fmla="*/ 225 h 259"/>
                  <a:gd name="T22" fmla="*/ 115 w 127"/>
                  <a:gd name="T23" fmla="*/ 225 h 259"/>
                  <a:gd name="T24" fmla="*/ 115 w 127"/>
                  <a:gd name="T25" fmla="*/ 224 h 259"/>
                  <a:gd name="T26" fmla="*/ 115 w 127"/>
                  <a:gd name="T27" fmla="*/ 224 h 259"/>
                  <a:gd name="T28" fmla="*/ 115 w 127"/>
                  <a:gd name="T29" fmla="*/ 213 h 259"/>
                  <a:gd name="T30" fmla="*/ 115 w 127"/>
                  <a:gd name="T31" fmla="*/ 213 h 259"/>
                  <a:gd name="T32" fmla="*/ 60 w 127"/>
                  <a:gd name="T33" fmla="*/ 126 h 259"/>
                  <a:gd name="T34" fmla="*/ 60 w 127"/>
                  <a:gd name="T35" fmla="*/ 126 h 259"/>
                  <a:gd name="T36" fmla="*/ 49 w 127"/>
                  <a:gd name="T37" fmla="*/ 121 h 259"/>
                  <a:gd name="T38" fmla="*/ 59 w 127"/>
                  <a:gd name="T39" fmla="*/ 115 h 259"/>
                  <a:gd name="T40" fmla="*/ 86 w 127"/>
                  <a:gd name="T41" fmla="*/ 68 h 259"/>
                  <a:gd name="T42" fmla="*/ 86 w 127"/>
                  <a:gd name="T43" fmla="*/ 68 h 259"/>
                  <a:gd name="T44" fmla="*/ 86 w 127"/>
                  <a:gd name="T45" fmla="*/ 68 h 259"/>
                  <a:gd name="T46" fmla="*/ 86 w 127"/>
                  <a:gd name="T47" fmla="*/ 68 h 259"/>
                  <a:gd name="T48" fmla="*/ 31 w 127"/>
                  <a:gd name="T49" fmla="*/ 12 h 259"/>
                  <a:gd name="T50" fmla="*/ 31 w 127"/>
                  <a:gd name="T51" fmla="*/ 12 h 259"/>
                  <a:gd name="T52" fmla="*/ 6 w 127"/>
                  <a:gd name="T53" fmla="*/ 18 h 259"/>
                  <a:gd name="T54" fmla="*/ 6 w 127"/>
                  <a:gd name="T55" fmla="*/ 18 h 259"/>
                  <a:gd name="T56" fmla="*/ 0 w 127"/>
                  <a:gd name="T57" fmla="*/ 8 h 259"/>
                  <a:gd name="T58" fmla="*/ 31 w 127"/>
                  <a:gd name="T59" fmla="*/ 0 h 259"/>
                  <a:gd name="T60" fmla="*/ 31 w 127"/>
                  <a:gd name="T61" fmla="*/ 0 h 259"/>
                  <a:gd name="T62" fmla="*/ 31 w 127"/>
                  <a:gd name="T63" fmla="*/ 0 h 259"/>
                  <a:gd name="T64" fmla="*/ 31 w 127"/>
                  <a:gd name="T65" fmla="*/ 0 h 259"/>
                  <a:gd name="T66" fmla="*/ 98 w 127"/>
                  <a:gd name="T67" fmla="*/ 68 h 259"/>
                  <a:gd name="T68" fmla="*/ 98 w 127"/>
                  <a:gd name="T69" fmla="*/ 68 h 259"/>
                  <a:gd name="T70" fmla="*/ 98 w 127"/>
                  <a:gd name="T71" fmla="*/ 68 h 259"/>
                  <a:gd name="T72" fmla="*/ 98 w 127"/>
                  <a:gd name="T73" fmla="*/ 68 h 259"/>
                  <a:gd name="T74" fmla="*/ 74 w 127"/>
                  <a:gd name="T75" fmla="*/ 120 h 259"/>
                  <a:gd name="T76" fmla="*/ 74 w 127"/>
                  <a:gd name="T77" fmla="*/ 120 h 259"/>
                  <a:gd name="T78" fmla="*/ 127 w 127"/>
                  <a:gd name="T79" fmla="*/ 213 h 259"/>
                  <a:gd name="T80" fmla="*/ 127 w 127"/>
                  <a:gd name="T81" fmla="*/ 213 h 259"/>
                  <a:gd name="T82" fmla="*/ 127 w 127"/>
                  <a:gd name="T83" fmla="*/ 225 h 259"/>
                  <a:gd name="T84" fmla="*/ 127 w 127"/>
                  <a:gd name="T85" fmla="*/ 225 h 259"/>
                  <a:gd name="T86" fmla="*/ 116 w 127"/>
                  <a:gd name="T87" fmla="*/ 242 h 259"/>
                  <a:gd name="T88" fmla="*/ 116 w 127"/>
                  <a:gd name="T89" fmla="*/ 242 h 259"/>
                  <a:gd name="T90" fmla="*/ 59 w 127"/>
                  <a:gd name="T91" fmla="*/ 259 h 259"/>
                  <a:gd name="T92" fmla="*/ 59 w 127"/>
                  <a:gd name="T93" fmla="*/ 259 h 259"/>
                  <a:gd name="T94" fmla="*/ 58 w 127"/>
                  <a:gd name="T95" fmla="*/ 24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259">
                    <a:moveTo>
                      <a:pt x="59" y="259"/>
                    </a:move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lose/>
                    <a:moveTo>
                      <a:pt x="58" y="247"/>
                    </a:moveTo>
                    <a:cubicBezTo>
                      <a:pt x="84" y="245"/>
                      <a:pt x="98" y="240"/>
                      <a:pt x="106" y="235"/>
                    </a:cubicBezTo>
                    <a:cubicBezTo>
                      <a:pt x="106" y="235"/>
                      <a:pt x="106" y="235"/>
                      <a:pt x="106" y="235"/>
                    </a:cubicBezTo>
                    <a:cubicBezTo>
                      <a:pt x="113" y="230"/>
                      <a:pt x="114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20"/>
                      <a:pt x="115" y="216"/>
                      <a:pt x="115" y="213"/>
                    </a:cubicBezTo>
                    <a:cubicBezTo>
                      <a:pt x="115" y="213"/>
                      <a:pt x="115" y="213"/>
                      <a:pt x="115" y="213"/>
                    </a:cubicBezTo>
                    <a:cubicBezTo>
                      <a:pt x="115" y="154"/>
                      <a:pt x="75" y="133"/>
                      <a:pt x="60" y="126"/>
                    </a:cubicBezTo>
                    <a:cubicBezTo>
                      <a:pt x="60" y="126"/>
                      <a:pt x="60" y="126"/>
                      <a:pt x="60" y="126"/>
                    </a:cubicBezTo>
                    <a:cubicBezTo>
                      <a:pt x="49" y="121"/>
                      <a:pt x="49" y="121"/>
                      <a:pt x="49" y="121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75" y="106"/>
                      <a:pt x="86" y="8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37"/>
                      <a:pt x="62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2" y="12"/>
                      <a:pt x="13" y="14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9" y="3"/>
                      <a:pt x="20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8" y="0"/>
                      <a:pt x="98" y="30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89"/>
                      <a:pt x="89" y="107"/>
                      <a:pt x="74" y="120"/>
                    </a:cubicBezTo>
                    <a:cubicBezTo>
                      <a:pt x="74" y="120"/>
                      <a:pt x="74" y="120"/>
                      <a:pt x="74" y="120"/>
                    </a:cubicBezTo>
                    <a:cubicBezTo>
                      <a:pt x="94" y="131"/>
                      <a:pt x="127" y="157"/>
                      <a:pt x="127" y="213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7" y="217"/>
                      <a:pt x="127" y="221"/>
                      <a:pt x="127" y="22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7" y="227"/>
                      <a:pt x="125" y="235"/>
                      <a:pt x="116" y="242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07" y="249"/>
                      <a:pt x="90" y="256"/>
                      <a:pt x="59" y="259"/>
                    </a:cubicBezTo>
                    <a:cubicBezTo>
                      <a:pt x="59" y="259"/>
                      <a:pt x="59" y="259"/>
                      <a:pt x="59" y="259"/>
                    </a:cubicBezTo>
                    <a:cubicBezTo>
                      <a:pt x="58" y="247"/>
                      <a:pt x="58" y="247"/>
                      <a:pt x="58" y="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6752492" y="2202468"/>
            <a:ext cx="699854" cy="699854"/>
            <a:chOff x="2627784" y="2503949"/>
            <a:chExt cx="605681" cy="605681"/>
          </a:xfrm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椭圆 128"/>
            <p:cNvSpPr/>
            <p:nvPr/>
          </p:nvSpPr>
          <p:spPr>
            <a:xfrm>
              <a:off x="2627784" y="2503949"/>
              <a:ext cx="605681" cy="605681"/>
            </a:xfrm>
            <a:prstGeom prst="ellipse">
              <a:avLst/>
            </a:prstGeom>
            <a:solidFill>
              <a:srgbClr val="118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0" name="Group 61"/>
            <p:cNvGrpSpPr>
              <a:grpSpLocks noChangeAspect="1"/>
            </p:cNvGrpSpPr>
            <p:nvPr/>
          </p:nvGrpSpPr>
          <p:grpSpPr bwMode="auto">
            <a:xfrm>
              <a:off x="2727513" y="2603678"/>
              <a:ext cx="406222" cy="406222"/>
              <a:chOff x="569" y="2009"/>
              <a:chExt cx="687" cy="687"/>
            </a:xfrm>
          </p:grpSpPr>
          <p:sp>
            <p:nvSpPr>
              <p:cNvPr id="131" name="Freeform 62"/>
              <p:cNvSpPr/>
              <p:nvPr/>
            </p:nvSpPr>
            <p:spPr bwMode="auto">
              <a:xfrm>
                <a:off x="982" y="2026"/>
                <a:ext cx="260" cy="259"/>
              </a:xfrm>
              <a:custGeom>
                <a:avLst/>
                <a:gdLst>
                  <a:gd name="T0" fmla="*/ 44 w 110"/>
                  <a:gd name="T1" fmla="*/ 110 h 110"/>
                  <a:gd name="T2" fmla="*/ 110 w 110"/>
                  <a:gd name="T3" fmla="*/ 110 h 110"/>
                  <a:gd name="T4" fmla="*/ 0 w 110"/>
                  <a:gd name="T5" fmla="*/ 0 h 110"/>
                  <a:gd name="T6" fmla="*/ 0 w 110"/>
                  <a:gd name="T7" fmla="*/ 65 h 110"/>
                  <a:gd name="T8" fmla="*/ 44 w 110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0">
                    <a:moveTo>
                      <a:pt x="44" y="110"/>
                    </a:moveTo>
                    <a:cubicBezTo>
                      <a:pt x="110" y="110"/>
                      <a:pt x="110" y="110"/>
                      <a:pt x="110" y="110"/>
                    </a:cubicBezTo>
                    <a:cubicBezTo>
                      <a:pt x="98" y="54"/>
                      <a:pt x="55" y="11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0" y="73"/>
                      <a:pt x="36" y="90"/>
                      <a:pt x="4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63"/>
              <p:cNvSpPr/>
              <p:nvPr/>
            </p:nvSpPr>
            <p:spPr bwMode="auto">
              <a:xfrm>
                <a:off x="586" y="2026"/>
                <a:ext cx="259" cy="259"/>
              </a:xfrm>
              <a:custGeom>
                <a:avLst/>
                <a:gdLst>
                  <a:gd name="T0" fmla="*/ 110 w 110"/>
                  <a:gd name="T1" fmla="*/ 65 h 110"/>
                  <a:gd name="T2" fmla="*/ 110 w 110"/>
                  <a:gd name="T3" fmla="*/ 0 h 110"/>
                  <a:gd name="T4" fmla="*/ 0 w 110"/>
                  <a:gd name="T5" fmla="*/ 110 h 110"/>
                  <a:gd name="T6" fmla="*/ 66 w 110"/>
                  <a:gd name="T7" fmla="*/ 110 h 110"/>
                  <a:gd name="T8" fmla="*/ 110 w 110"/>
                  <a:gd name="T9" fmla="*/ 6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0">
                    <a:moveTo>
                      <a:pt x="110" y="65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55" y="11"/>
                      <a:pt x="11" y="54"/>
                      <a:pt x="0" y="110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74" y="90"/>
                      <a:pt x="90" y="73"/>
                      <a:pt x="110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64"/>
              <p:cNvSpPr/>
              <p:nvPr/>
            </p:nvSpPr>
            <p:spPr bwMode="auto">
              <a:xfrm>
                <a:off x="982" y="2420"/>
                <a:ext cx="260" cy="262"/>
              </a:xfrm>
              <a:custGeom>
                <a:avLst/>
                <a:gdLst>
                  <a:gd name="T0" fmla="*/ 0 w 110"/>
                  <a:gd name="T1" fmla="*/ 45 h 111"/>
                  <a:gd name="T2" fmla="*/ 0 w 110"/>
                  <a:gd name="T3" fmla="*/ 111 h 111"/>
                  <a:gd name="T4" fmla="*/ 110 w 110"/>
                  <a:gd name="T5" fmla="*/ 0 h 111"/>
                  <a:gd name="T6" fmla="*/ 44 w 110"/>
                  <a:gd name="T7" fmla="*/ 0 h 111"/>
                  <a:gd name="T8" fmla="*/ 0 w 110"/>
                  <a:gd name="T9" fmla="*/ 4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45"/>
                    </a:moveTo>
                    <a:cubicBezTo>
                      <a:pt x="0" y="111"/>
                      <a:pt x="0" y="111"/>
                      <a:pt x="0" y="111"/>
                    </a:cubicBezTo>
                    <a:cubicBezTo>
                      <a:pt x="55" y="99"/>
                      <a:pt x="98" y="56"/>
                      <a:pt x="11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6" y="21"/>
                      <a:pt x="20" y="37"/>
                      <a:pt x="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65"/>
              <p:cNvSpPr/>
              <p:nvPr/>
            </p:nvSpPr>
            <p:spPr bwMode="auto">
              <a:xfrm>
                <a:off x="586" y="2420"/>
                <a:ext cx="259" cy="262"/>
              </a:xfrm>
              <a:custGeom>
                <a:avLst/>
                <a:gdLst>
                  <a:gd name="T0" fmla="*/ 66 w 110"/>
                  <a:gd name="T1" fmla="*/ 0 h 111"/>
                  <a:gd name="T2" fmla="*/ 0 w 110"/>
                  <a:gd name="T3" fmla="*/ 0 h 111"/>
                  <a:gd name="T4" fmla="*/ 110 w 110"/>
                  <a:gd name="T5" fmla="*/ 111 h 111"/>
                  <a:gd name="T6" fmla="*/ 110 w 110"/>
                  <a:gd name="T7" fmla="*/ 45 h 111"/>
                  <a:gd name="T8" fmla="*/ 66 w 110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6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56"/>
                      <a:pt x="55" y="99"/>
                      <a:pt x="110" y="111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90" y="37"/>
                      <a:pt x="74" y="21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66"/>
              <p:cNvSpPr>
                <a:spLocks noEditPoints="1"/>
              </p:cNvSpPr>
              <p:nvPr/>
            </p:nvSpPr>
            <p:spPr bwMode="auto">
              <a:xfrm>
                <a:off x="569" y="2009"/>
                <a:ext cx="687" cy="687"/>
              </a:xfrm>
              <a:custGeom>
                <a:avLst/>
                <a:gdLst>
                  <a:gd name="T0" fmla="*/ 146 w 291"/>
                  <a:gd name="T1" fmla="*/ 66 h 291"/>
                  <a:gd name="T2" fmla="*/ 168 w 291"/>
                  <a:gd name="T3" fmla="*/ 70 h 291"/>
                  <a:gd name="T4" fmla="*/ 169 w 291"/>
                  <a:gd name="T5" fmla="*/ 64 h 291"/>
                  <a:gd name="T6" fmla="*/ 169 w 291"/>
                  <a:gd name="T7" fmla="*/ 11 h 291"/>
                  <a:gd name="T8" fmla="*/ 158 w 291"/>
                  <a:gd name="T9" fmla="*/ 0 h 291"/>
                  <a:gd name="T10" fmla="*/ 134 w 291"/>
                  <a:gd name="T11" fmla="*/ 0 h 291"/>
                  <a:gd name="T12" fmla="*/ 122 w 291"/>
                  <a:gd name="T13" fmla="*/ 11 h 291"/>
                  <a:gd name="T14" fmla="*/ 122 w 291"/>
                  <a:gd name="T15" fmla="*/ 64 h 291"/>
                  <a:gd name="T16" fmla="*/ 124 w 291"/>
                  <a:gd name="T17" fmla="*/ 70 h 291"/>
                  <a:gd name="T18" fmla="*/ 146 w 291"/>
                  <a:gd name="T19" fmla="*/ 66 h 291"/>
                  <a:gd name="T20" fmla="*/ 64 w 291"/>
                  <a:gd name="T21" fmla="*/ 122 h 291"/>
                  <a:gd name="T22" fmla="*/ 12 w 291"/>
                  <a:gd name="T23" fmla="*/ 122 h 291"/>
                  <a:gd name="T24" fmla="*/ 0 w 291"/>
                  <a:gd name="T25" fmla="*/ 133 h 291"/>
                  <a:gd name="T26" fmla="*/ 0 w 291"/>
                  <a:gd name="T27" fmla="*/ 158 h 291"/>
                  <a:gd name="T28" fmla="*/ 12 w 291"/>
                  <a:gd name="T29" fmla="*/ 169 h 291"/>
                  <a:gd name="T30" fmla="*/ 64 w 291"/>
                  <a:gd name="T31" fmla="*/ 169 h 291"/>
                  <a:gd name="T32" fmla="*/ 70 w 291"/>
                  <a:gd name="T33" fmla="*/ 167 h 291"/>
                  <a:gd name="T34" fmla="*/ 67 w 291"/>
                  <a:gd name="T35" fmla="*/ 145 h 291"/>
                  <a:gd name="T36" fmla="*/ 70 w 291"/>
                  <a:gd name="T37" fmla="*/ 123 h 291"/>
                  <a:gd name="T38" fmla="*/ 64 w 291"/>
                  <a:gd name="T39" fmla="*/ 122 h 291"/>
                  <a:gd name="T40" fmla="*/ 146 w 291"/>
                  <a:gd name="T41" fmla="*/ 224 h 291"/>
                  <a:gd name="T42" fmla="*/ 124 w 291"/>
                  <a:gd name="T43" fmla="*/ 221 h 291"/>
                  <a:gd name="T44" fmla="*/ 122 w 291"/>
                  <a:gd name="T45" fmla="*/ 227 h 291"/>
                  <a:gd name="T46" fmla="*/ 122 w 291"/>
                  <a:gd name="T47" fmla="*/ 279 h 291"/>
                  <a:gd name="T48" fmla="*/ 134 w 291"/>
                  <a:gd name="T49" fmla="*/ 291 h 291"/>
                  <a:gd name="T50" fmla="*/ 158 w 291"/>
                  <a:gd name="T51" fmla="*/ 291 h 291"/>
                  <a:gd name="T52" fmla="*/ 169 w 291"/>
                  <a:gd name="T53" fmla="*/ 279 h 291"/>
                  <a:gd name="T54" fmla="*/ 169 w 291"/>
                  <a:gd name="T55" fmla="*/ 227 h 291"/>
                  <a:gd name="T56" fmla="*/ 168 w 291"/>
                  <a:gd name="T57" fmla="*/ 221 h 291"/>
                  <a:gd name="T58" fmla="*/ 146 w 291"/>
                  <a:gd name="T59" fmla="*/ 224 h 291"/>
                  <a:gd name="T60" fmla="*/ 280 w 291"/>
                  <a:gd name="T61" fmla="*/ 122 h 291"/>
                  <a:gd name="T62" fmla="*/ 227 w 291"/>
                  <a:gd name="T63" fmla="*/ 122 h 291"/>
                  <a:gd name="T64" fmla="*/ 222 w 291"/>
                  <a:gd name="T65" fmla="*/ 123 h 291"/>
                  <a:gd name="T66" fmla="*/ 225 w 291"/>
                  <a:gd name="T67" fmla="*/ 145 h 291"/>
                  <a:gd name="T68" fmla="*/ 222 w 291"/>
                  <a:gd name="T69" fmla="*/ 167 h 291"/>
                  <a:gd name="T70" fmla="*/ 227 w 291"/>
                  <a:gd name="T71" fmla="*/ 169 h 291"/>
                  <a:gd name="T72" fmla="*/ 280 w 291"/>
                  <a:gd name="T73" fmla="*/ 169 h 291"/>
                  <a:gd name="T74" fmla="*/ 291 w 291"/>
                  <a:gd name="T75" fmla="*/ 158 h 291"/>
                  <a:gd name="T76" fmla="*/ 291 w 291"/>
                  <a:gd name="T77" fmla="*/ 133 h 291"/>
                  <a:gd name="T78" fmla="*/ 280 w 291"/>
                  <a:gd name="T79" fmla="*/ 12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1" h="291">
                    <a:moveTo>
                      <a:pt x="146" y="66"/>
                    </a:moveTo>
                    <a:cubicBezTo>
                      <a:pt x="153" y="66"/>
                      <a:pt x="161" y="68"/>
                      <a:pt x="168" y="70"/>
                    </a:cubicBezTo>
                    <a:cubicBezTo>
                      <a:pt x="169" y="68"/>
                      <a:pt x="169" y="66"/>
                      <a:pt x="169" y="64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69" y="5"/>
                      <a:pt x="164" y="0"/>
                      <a:pt x="158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27" y="0"/>
                      <a:pt x="122" y="5"/>
                      <a:pt x="122" y="11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2" y="66"/>
                      <a:pt x="123" y="68"/>
                      <a:pt x="124" y="70"/>
                    </a:cubicBezTo>
                    <a:cubicBezTo>
                      <a:pt x="131" y="68"/>
                      <a:pt x="138" y="66"/>
                      <a:pt x="146" y="66"/>
                    </a:cubicBezTo>
                    <a:close/>
                    <a:moveTo>
                      <a:pt x="64" y="122"/>
                    </a:moveTo>
                    <a:cubicBezTo>
                      <a:pt x="12" y="122"/>
                      <a:pt x="12" y="122"/>
                      <a:pt x="12" y="122"/>
                    </a:cubicBezTo>
                    <a:cubicBezTo>
                      <a:pt x="5" y="122"/>
                      <a:pt x="0" y="127"/>
                      <a:pt x="0" y="13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4"/>
                      <a:pt x="5" y="169"/>
                      <a:pt x="12" y="169"/>
                    </a:cubicBezTo>
                    <a:cubicBezTo>
                      <a:pt x="64" y="169"/>
                      <a:pt x="64" y="169"/>
                      <a:pt x="64" y="169"/>
                    </a:cubicBezTo>
                    <a:cubicBezTo>
                      <a:pt x="66" y="169"/>
                      <a:pt x="68" y="168"/>
                      <a:pt x="70" y="167"/>
                    </a:cubicBezTo>
                    <a:cubicBezTo>
                      <a:pt x="68" y="160"/>
                      <a:pt x="67" y="153"/>
                      <a:pt x="67" y="145"/>
                    </a:cubicBezTo>
                    <a:cubicBezTo>
                      <a:pt x="67" y="138"/>
                      <a:pt x="68" y="130"/>
                      <a:pt x="70" y="123"/>
                    </a:cubicBezTo>
                    <a:cubicBezTo>
                      <a:pt x="68" y="122"/>
                      <a:pt x="66" y="122"/>
                      <a:pt x="64" y="122"/>
                    </a:cubicBezTo>
                    <a:close/>
                    <a:moveTo>
                      <a:pt x="146" y="224"/>
                    </a:moveTo>
                    <a:cubicBezTo>
                      <a:pt x="138" y="224"/>
                      <a:pt x="131" y="223"/>
                      <a:pt x="124" y="221"/>
                    </a:cubicBezTo>
                    <a:cubicBezTo>
                      <a:pt x="123" y="223"/>
                      <a:pt x="122" y="225"/>
                      <a:pt x="122" y="227"/>
                    </a:cubicBezTo>
                    <a:cubicBezTo>
                      <a:pt x="122" y="279"/>
                      <a:pt x="122" y="279"/>
                      <a:pt x="122" y="279"/>
                    </a:cubicBezTo>
                    <a:cubicBezTo>
                      <a:pt x="122" y="286"/>
                      <a:pt x="127" y="291"/>
                      <a:pt x="134" y="291"/>
                    </a:cubicBezTo>
                    <a:cubicBezTo>
                      <a:pt x="158" y="291"/>
                      <a:pt x="158" y="291"/>
                      <a:pt x="158" y="291"/>
                    </a:cubicBezTo>
                    <a:cubicBezTo>
                      <a:pt x="164" y="291"/>
                      <a:pt x="169" y="286"/>
                      <a:pt x="169" y="279"/>
                    </a:cubicBezTo>
                    <a:cubicBezTo>
                      <a:pt x="169" y="227"/>
                      <a:pt x="169" y="227"/>
                      <a:pt x="169" y="227"/>
                    </a:cubicBezTo>
                    <a:cubicBezTo>
                      <a:pt x="169" y="225"/>
                      <a:pt x="169" y="223"/>
                      <a:pt x="168" y="221"/>
                    </a:cubicBezTo>
                    <a:cubicBezTo>
                      <a:pt x="161" y="223"/>
                      <a:pt x="153" y="224"/>
                      <a:pt x="146" y="224"/>
                    </a:cubicBezTo>
                    <a:close/>
                    <a:moveTo>
                      <a:pt x="280" y="122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5" y="122"/>
                      <a:pt x="223" y="122"/>
                      <a:pt x="222" y="123"/>
                    </a:cubicBezTo>
                    <a:cubicBezTo>
                      <a:pt x="224" y="130"/>
                      <a:pt x="225" y="138"/>
                      <a:pt x="225" y="145"/>
                    </a:cubicBezTo>
                    <a:cubicBezTo>
                      <a:pt x="225" y="153"/>
                      <a:pt x="224" y="160"/>
                      <a:pt x="222" y="167"/>
                    </a:cubicBezTo>
                    <a:cubicBezTo>
                      <a:pt x="223" y="168"/>
                      <a:pt x="225" y="169"/>
                      <a:pt x="227" y="169"/>
                    </a:cubicBezTo>
                    <a:cubicBezTo>
                      <a:pt x="280" y="169"/>
                      <a:pt x="280" y="169"/>
                      <a:pt x="280" y="169"/>
                    </a:cubicBezTo>
                    <a:cubicBezTo>
                      <a:pt x="286" y="169"/>
                      <a:pt x="291" y="164"/>
                      <a:pt x="291" y="158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91" y="127"/>
                      <a:pt x="286" y="122"/>
                      <a:pt x="280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6" name="Group 4"/>
          <p:cNvGrpSpPr>
            <a:grpSpLocks noChangeAspect="1"/>
          </p:cNvGrpSpPr>
          <p:nvPr/>
        </p:nvGrpSpPr>
        <p:grpSpPr bwMode="auto">
          <a:xfrm rot="19764056">
            <a:off x="2640643" y="2236517"/>
            <a:ext cx="949994" cy="884774"/>
            <a:chOff x="1164" y="687"/>
            <a:chExt cx="3219" cy="2998"/>
          </a:xfrm>
          <a:solidFill>
            <a:srgbClr val="90CE4F"/>
          </a:solidFill>
          <a:effectLst/>
        </p:grpSpPr>
        <p:sp>
          <p:nvSpPr>
            <p:cNvPr id="137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6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  <p:sp>
          <p:nvSpPr>
            <p:cNvPr id="138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096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>
                <a:latin typeface="+mn-lt"/>
                <a:ea typeface="+mn-ea"/>
              </a:endParaRPr>
            </a:p>
          </p:txBody>
        </p:sp>
      </p:grpSp>
      <p:sp>
        <p:nvSpPr>
          <p:cNvPr id="139" name="Text Box 18"/>
          <p:cNvSpPr txBox="1">
            <a:spLocks noChangeArrowheads="1"/>
          </p:cNvSpPr>
          <p:nvPr/>
        </p:nvSpPr>
        <p:spPr bwMode="gray">
          <a:xfrm>
            <a:off x="2009300" y="3658485"/>
            <a:ext cx="2142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118C3B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主目录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977866" y="3428963"/>
            <a:ext cx="2131517" cy="0"/>
          </a:xfrm>
          <a:prstGeom prst="line">
            <a:avLst/>
          </a:prstGeom>
          <a:ln>
            <a:solidFill>
              <a:srgbClr val="90C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研究结论</a:t>
              </a:r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1103446" y="1592265"/>
            <a:ext cx="2413925" cy="4873625"/>
          </a:xfrm>
          <a:prstGeom prst="roundRect">
            <a:avLst>
              <a:gd name="adj" fmla="val 9919"/>
            </a:avLst>
          </a:prstGeom>
          <a:solidFill>
            <a:srgbClr val="F0F0F0"/>
          </a:solidFill>
          <a:ln w="28575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3662187" y="1592265"/>
            <a:ext cx="2413925" cy="4873625"/>
          </a:xfrm>
          <a:prstGeom prst="roundRect">
            <a:avLst>
              <a:gd name="adj" fmla="val 9919"/>
            </a:avLst>
          </a:prstGeom>
          <a:solidFill>
            <a:srgbClr val="F0F0F0"/>
          </a:solidFill>
          <a:ln w="28575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6220930" y="1592265"/>
            <a:ext cx="2413925" cy="4873625"/>
          </a:xfrm>
          <a:prstGeom prst="roundRect">
            <a:avLst>
              <a:gd name="adj" fmla="val 9919"/>
            </a:avLst>
          </a:prstGeom>
          <a:solidFill>
            <a:srgbClr val="F0F0F0"/>
          </a:solidFill>
          <a:ln w="28575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8779671" y="1592265"/>
            <a:ext cx="2413925" cy="4873625"/>
          </a:xfrm>
          <a:prstGeom prst="roundRect">
            <a:avLst>
              <a:gd name="adj" fmla="val 9919"/>
            </a:avLst>
          </a:prstGeom>
          <a:solidFill>
            <a:srgbClr val="F0F0F0"/>
          </a:solidFill>
          <a:ln w="28575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8866320" y="1789113"/>
            <a:ext cx="2239963" cy="2239963"/>
            <a:chOff x="1282707" y="2137054"/>
            <a:chExt cx="3138274" cy="3138274"/>
          </a:xfrm>
        </p:grpSpPr>
        <p:sp>
          <p:nvSpPr>
            <p:cNvPr id="16" name="椭圆 15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96399" y="2550746"/>
              <a:ext cx="2310891" cy="2310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118C3B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5" dirty="0"/>
                <a:t>04</a:t>
              </a:r>
              <a:endParaRPr lang="zh-CN" altLang="en-US" sz="4265" dirty="0"/>
            </a:p>
          </p:txBody>
        </p:sp>
      </p:grpSp>
      <p:grpSp>
        <p:nvGrpSpPr>
          <p:cNvPr id="19" name="组合 20"/>
          <p:cNvGrpSpPr/>
          <p:nvPr/>
        </p:nvGrpSpPr>
        <p:grpSpPr bwMode="auto">
          <a:xfrm>
            <a:off x="6307271" y="1789113"/>
            <a:ext cx="2239963" cy="2239963"/>
            <a:chOff x="1282707" y="2137054"/>
            <a:chExt cx="3138274" cy="3138274"/>
          </a:xfrm>
        </p:grpSpPr>
        <p:sp>
          <p:nvSpPr>
            <p:cNvPr id="20" name="椭圆 19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696399" y="2550746"/>
              <a:ext cx="2310891" cy="2310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5" dirty="0"/>
                <a:t>03</a:t>
              </a:r>
              <a:endParaRPr lang="zh-CN" altLang="en-US" sz="4265" dirty="0"/>
            </a:p>
          </p:txBody>
        </p:sp>
      </p:grpSp>
      <p:grpSp>
        <p:nvGrpSpPr>
          <p:cNvPr id="23" name="组合 24"/>
          <p:cNvGrpSpPr/>
          <p:nvPr/>
        </p:nvGrpSpPr>
        <p:grpSpPr bwMode="auto">
          <a:xfrm>
            <a:off x="3749808" y="1789113"/>
            <a:ext cx="2239963" cy="2239963"/>
            <a:chOff x="1282707" y="2137054"/>
            <a:chExt cx="3138274" cy="3138274"/>
          </a:xfrm>
        </p:grpSpPr>
        <p:sp>
          <p:nvSpPr>
            <p:cNvPr id="24" name="椭圆 23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1696399" y="2550746"/>
              <a:ext cx="2310890" cy="2310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6" name="椭圆 25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118C3B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5" dirty="0"/>
                <a:t>02</a:t>
              </a:r>
              <a:endParaRPr lang="zh-CN" altLang="en-US" sz="4265" dirty="0"/>
            </a:p>
          </p:txBody>
        </p:sp>
      </p:grpSp>
      <p:grpSp>
        <p:nvGrpSpPr>
          <p:cNvPr id="27" name="组合 28"/>
          <p:cNvGrpSpPr/>
          <p:nvPr/>
        </p:nvGrpSpPr>
        <p:grpSpPr bwMode="auto">
          <a:xfrm>
            <a:off x="1190757" y="1789113"/>
            <a:ext cx="2239963" cy="2239963"/>
            <a:chOff x="1282707" y="2137054"/>
            <a:chExt cx="3138274" cy="3138274"/>
          </a:xfrm>
        </p:grpSpPr>
        <p:sp>
          <p:nvSpPr>
            <p:cNvPr id="28" name="椭圆 27"/>
            <p:cNvSpPr/>
            <p:nvPr/>
          </p:nvSpPr>
          <p:spPr>
            <a:xfrm>
              <a:off x="1282707" y="2137054"/>
              <a:ext cx="3138274" cy="31382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9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696399" y="2550746"/>
              <a:ext cx="2310890" cy="231089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30" name="椭圆 29"/>
            <p:cNvSpPr/>
            <p:nvPr/>
          </p:nvSpPr>
          <p:spPr>
            <a:xfrm>
              <a:off x="1943820" y="2839133"/>
              <a:ext cx="1750248" cy="1750248"/>
            </a:xfrm>
            <a:prstGeom prst="ellipse">
              <a:avLst/>
            </a:prstGeom>
            <a:solidFill>
              <a:srgbClr val="90CE4F"/>
            </a:solidFill>
            <a:ln>
              <a:noFill/>
            </a:ln>
            <a:effectLst>
              <a:innerShdw blurRad="190500" dist="254000" dir="162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4265" dirty="0"/>
                <a:t>01</a:t>
              </a:r>
              <a:endParaRPr lang="zh-CN" altLang="en-US" sz="4265" dirty="0"/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117734" y="4490442"/>
            <a:ext cx="2354263" cy="15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……..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48"/>
          <p:cNvSpPr>
            <a:spLocks noChangeArrowheads="1"/>
          </p:cNvSpPr>
          <p:nvPr/>
        </p:nvSpPr>
        <p:spPr bwMode="auto">
          <a:xfrm>
            <a:off x="1384434" y="3984029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添加标题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692019" y="4511477"/>
            <a:ext cx="2354263" cy="15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……..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48"/>
          <p:cNvSpPr>
            <a:spLocks noChangeArrowheads="1"/>
          </p:cNvSpPr>
          <p:nvPr/>
        </p:nvSpPr>
        <p:spPr bwMode="auto">
          <a:xfrm>
            <a:off x="3958719" y="4005064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添加标题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6250762" y="4511477"/>
            <a:ext cx="2354263" cy="15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……..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48"/>
          <p:cNvSpPr>
            <a:spLocks noChangeArrowheads="1"/>
          </p:cNvSpPr>
          <p:nvPr/>
        </p:nvSpPr>
        <p:spPr bwMode="auto">
          <a:xfrm>
            <a:off x="6517462" y="4005064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添加标题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809503" y="4511477"/>
            <a:ext cx="2354263" cy="15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……..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48"/>
          <p:cNvSpPr>
            <a:spLocks noChangeArrowheads="1"/>
          </p:cNvSpPr>
          <p:nvPr/>
        </p:nvSpPr>
        <p:spPr bwMode="auto">
          <a:xfrm>
            <a:off x="9076203" y="4005064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研究结论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14637" y="1796820"/>
            <a:ext cx="4421931" cy="4210377"/>
            <a:chOff x="1285978" y="1275606"/>
            <a:chExt cx="3316448" cy="3157783"/>
          </a:xfrm>
        </p:grpSpPr>
        <p:grpSp>
          <p:nvGrpSpPr>
            <p:cNvPr id="40" name="组合 39"/>
            <p:cNvGrpSpPr/>
            <p:nvPr/>
          </p:nvGrpSpPr>
          <p:grpSpPr>
            <a:xfrm>
              <a:off x="1285978" y="1275606"/>
              <a:ext cx="3316448" cy="3053784"/>
              <a:chOff x="1285230" y="1298932"/>
              <a:chExt cx="3316448" cy="3053784"/>
            </a:xfrm>
          </p:grpSpPr>
          <p:sp>
            <p:nvSpPr>
              <p:cNvPr id="42" name="Freeform 5"/>
              <p:cNvSpPr/>
              <p:nvPr/>
            </p:nvSpPr>
            <p:spPr bwMode="auto">
              <a:xfrm>
                <a:off x="1285230" y="1390438"/>
                <a:ext cx="3316448" cy="293933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rgbClr val="FDFDFD"/>
                  </a:gs>
                  <a:gs pos="0">
                    <a:srgbClr val="E4E4E4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381000" dist="1270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矩形 10"/>
              <p:cNvSpPr/>
              <p:nvPr/>
            </p:nvSpPr>
            <p:spPr>
              <a:xfrm rot="14400000">
                <a:off x="2705746" y="3485880"/>
                <a:ext cx="1496616" cy="237055"/>
              </a:xfrm>
              <a:custGeom>
                <a:avLst/>
                <a:gdLst>
                  <a:gd name="connsiteX0" fmla="*/ 0 w 1995488"/>
                  <a:gd name="connsiteY0" fmla="*/ 0 h 307118"/>
                  <a:gd name="connsiteX1" fmla="*/ 1995488 w 1995488"/>
                  <a:gd name="connsiteY1" fmla="*/ 0 h 307118"/>
                  <a:gd name="connsiteX2" fmla="*/ 1995488 w 1995488"/>
                  <a:gd name="connsiteY2" fmla="*/ 307118 h 307118"/>
                  <a:gd name="connsiteX3" fmla="*/ 0 w 1995488"/>
                  <a:gd name="connsiteY3" fmla="*/ 307118 h 307118"/>
                  <a:gd name="connsiteX4" fmla="*/ 0 w 1995488"/>
                  <a:gd name="connsiteY4" fmla="*/ 0 h 307118"/>
                  <a:gd name="connsiteX0-1" fmla="*/ 0 w 1995488"/>
                  <a:gd name="connsiteY0-2" fmla="*/ 0 h 316073"/>
                  <a:gd name="connsiteX1-3" fmla="*/ 1995488 w 1995488"/>
                  <a:gd name="connsiteY1-4" fmla="*/ 0 h 316073"/>
                  <a:gd name="connsiteX2-5" fmla="*/ 1995488 w 1995488"/>
                  <a:gd name="connsiteY2-6" fmla="*/ 307118 h 316073"/>
                  <a:gd name="connsiteX3-7" fmla="*/ 111490 w 1995488"/>
                  <a:gd name="connsiteY3-8" fmla="*/ 316073 h 316073"/>
                  <a:gd name="connsiteX4-9" fmla="*/ 0 w 1995488"/>
                  <a:gd name="connsiteY4-10" fmla="*/ 0 h 316073"/>
                  <a:gd name="connsiteX0-11" fmla="*/ 0 w 1995488"/>
                  <a:gd name="connsiteY0-12" fmla="*/ 0 h 316073"/>
                  <a:gd name="connsiteX1-13" fmla="*/ 1995488 w 1995488"/>
                  <a:gd name="connsiteY1-14" fmla="*/ 0 h 316073"/>
                  <a:gd name="connsiteX2-15" fmla="*/ 1995488 w 1995488"/>
                  <a:gd name="connsiteY2-16" fmla="*/ 307118 h 316073"/>
                  <a:gd name="connsiteX3-17" fmla="*/ 111490 w 1995488"/>
                  <a:gd name="connsiteY3-18" fmla="*/ 316073 h 316073"/>
                  <a:gd name="connsiteX4-19" fmla="*/ 0 w 1995488"/>
                  <a:gd name="connsiteY4-20" fmla="*/ 0 h 316073"/>
                  <a:gd name="connsiteX0-21" fmla="*/ 0 w 1995488"/>
                  <a:gd name="connsiteY0-22" fmla="*/ 0 h 316073"/>
                  <a:gd name="connsiteX1-23" fmla="*/ 1995488 w 1995488"/>
                  <a:gd name="connsiteY1-24" fmla="*/ 0 h 316073"/>
                  <a:gd name="connsiteX2-25" fmla="*/ 1995488 w 1995488"/>
                  <a:gd name="connsiteY2-26" fmla="*/ 307118 h 316073"/>
                  <a:gd name="connsiteX3-27" fmla="*/ 111490 w 1995488"/>
                  <a:gd name="connsiteY3-28" fmla="*/ 316073 h 316073"/>
                  <a:gd name="connsiteX4-29" fmla="*/ 0 w 1995488"/>
                  <a:gd name="connsiteY4-30" fmla="*/ 0 h 3160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95488" h="316073">
                    <a:moveTo>
                      <a:pt x="0" y="0"/>
                    </a:moveTo>
                    <a:lnTo>
                      <a:pt x="1995488" y="0"/>
                    </a:lnTo>
                    <a:lnTo>
                      <a:pt x="1995488" y="307118"/>
                    </a:lnTo>
                    <a:lnTo>
                      <a:pt x="111490" y="316073"/>
                    </a:lnTo>
                    <a:cubicBezTo>
                      <a:pt x="-29370" y="94608"/>
                      <a:pt x="6067" y="10864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7F7F7">
                      <a:alpha val="0"/>
                    </a:srgbClr>
                  </a:gs>
                  <a:gs pos="0">
                    <a:schemeClr val="tx1"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4" name="矩形 10"/>
              <p:cNvSpPr/>
              <p:nvPr/>
            </p:nvSpPr>
            <p:spPr>
              <a:xfrm rot="10800000">
                <a:off x="3082917" y="2646031"/>
                <a:ext cx="1496616" cy="237055"/>
              </a:xfrm>
              <a:custGeom>
                <a:avLst/>
                <a:gdLst>
                  <a:gd name="connsiteX0" fmla="*/ 0 w 1995488"/>
                  <a:gd name="connsiteY0" fmla="*/ 0 h 307118"/>
                  <a:gd name="connsiteX1" fmla="*/ 1995488 w 1995488"/>
                  <a:gd name="connsiteY1" fmla="*/ 0 h 307118"/>
                  <a:gd name="connsiteX2" fmla="*/ 1995488 w 1995488"/>
                  <a:gd name="connsiteY2" fmla="*/ 307118 h 307118"/>
                  <a:gd name="connsiteX3" fmla="*/ 0 w 1995488"/>
                  <a:gd name="connsiteY3" fmla="*/ 307118 h 307118"/>
                  <a:gd name="connsiteX4" fmla="*/ 0 w 1995488"/>
                  <a:gd name="connsiteY4" fmla="*/ 0 h 307118"/>
                  <a:gd name="connsiteX0-1" fmla="*/ 0 w 1995488"/>
                  <a:gd name="connsiteY0-2" fmla="*/ 0 h 316073"/>
                  <a:gd name="connsiteX1-3" fmla="*/ 1995488 w 1995488"/>
                  <a:gd name="connsiteY1-4" fmla="*/ 0 h 316073"/>
                  <a:gd name="connsiteX2-5" fmla="*/ 1995488 w 1995488"/>
                  <a:gd name="connsiteY2-6" fmla="*/ 307118 h 316073"/>
                  <a:gd name="connsiteX3-7" fmla="*/ 111490 w 1995488"/>
                  <a:gd name="connsiteY3-8" fmla="*/ 316073 h 316073"/>
                  <a:gd name="connsiteX4-9" fmla="*/ 0 w 1995488"/>
                  <a:gd name="connsiteY4-10" fmla="*/ 0 h 316073"/>
                  <a:gd name="connsiteX0-11" fmla="*/ 0 w 1995488"/>
                  <a:gd name="connsiteY0-12" fmla="*/ 0 h 316073"/>
                  <a:gd name="connsiteX1-13" fmla="*/ 1995488 w 1995488"/>
                  <a:gd name="connsiteY1-14" fmla="*/ 0 h 316073"/>
                  <a:gd name="connsiteX2-15" fmla="*/ 1995488 w 1995488"/>
                  <a:gd name="connsiteY2-16" fmla="*/ 307118 h 316073"/>
                  <a:gd name="connsiteX3-17" fmla="*/ 111490 w 1995488"/>
                  <a:gd name="connsiteY3-18" fmla="*/ 316073 h 316073"/>
                  <a:gd name="connsiteX4-19" fmla="*/ 0 w 1995488"/>
                  <a:gd name="connsiteY4-20" fmla="*/ 0 h 316073"/>
                  <a:gd name="connsiteX0-21" fmla="*/ 0 w 1995488"/>
                  <a:gd name="connsiteY0-22" fmla="*/ 0 h 316073"/>
                  <a:gd name="connsiteX1-23" fmla="*/ 1995488 w 1995488"/>
                  <a:gd name="connsiteY1-24" fmla="*/ 0 h 316073"/>
                  <a:gd name="connsiteX2-25" fmla="*/ 1995488 w 1995488"/>
                  <a:gd name="connsiteY2-26" fmla="*/ 307118 h 316073"/>
                  <a:gd name="connsiteX3-27" fmla="*/ 111490 w 1995488"/>
                  <a:gd name="connsiteY3-28" fmla="*/ 316073 h 316073"/>
                  <a:gd name="connsiteX4-29" fmla="*/ 0 w 1995488"/>
                  <a:gd name="connsiteY4-30" fmla="*/ 0 h 3160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95488" h="316073">
                    <a:moveTo>
                      <a:pt x="0" y="0"/>
                    </a:moveTo>
                    <a:lnTo>
                      <a:pt x="1995488" y="0"/>
                    </a:lnTo>
                    <a:lnTo>
                      <a:pt x="1995488" y="307118"/>
                    </a:lnTo>
                    <a:lnTo>
                      <a:pt x="111490" y="316073"/>
                    </a:lnTo>
                    <a:cubicBezTo>
                      <a:pt x="-29370" y="94608"/>
                      <a:pt x="6067" y="10864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7F7F7">
                      <a:alpha val="0"/>
                    </a:srgbClr>
                  </a:gs>
                  <a:gs pos="0">
                    <a:schemeClr val="tx1"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5" name="矩形 10"/>
              <p:cNvSpPr/>
              <p:nvPr/>
            </p:nvSpPr>
            <p:spPr>
              <a:xfrm rot="10800000" flipV="1">
                <a:off x="1317299" y="2872249"/>
                <a:ext cx="1496616" cy="237055"/>
              </a:xfrm>
              <a:custGeom>
                <a:avLst/>
                <a:gdLst>
                  <a:gd name="connsiteX0" fmla="*/ 0 w 1995488"/>
                  <a:gd name="connsiteY0" fmla="*/ 0 h 307118"/>
                  <a:gd name="connsiteX1" fmla="*/ 1995488 w 1995488"/>
                  <a:gd name="connsiteY1" fmla="*/ 0 h 307118"/>
                  <a:gd name="connsiteX2" fmla="*/ 1995488 w 1995488"/>
                  <a:gd name="connsiteY2" fmla="*/ 307118 h 307118"/>
                  <a:gd name="connsiteX3" fmla="*/ 0 w 1995488"/>
                  <a:gd name="connsiteY3" fmla="*/ 307118 h 307118"/>
                  <a:gd name="connsiteX4" fmla="*/ 0 w 1995488"/>
                  <a:gd name="connsiteY4" fmla="*/ 0 h 307118"/>
                  <a:gd name="connsiteX0-1" fmla="*/ 0 w 1995488"/>
                  <a:gd name="connsiteY0-2" fmla="*/ 0 h 316073"/>
                  <a:gd name="connsiteX1-3" fmla="*/ 1995488 w 1995488"/>
                  <a:gd name="connsiteY1-4" fmla="*/ 0 h 316073"/>
                  <a:gd name="connsiteX2-5" fmla="*/ 1995488 w 1995488"/>
                  <a:gd name="connsiteY2-6" fmla="*/ 307118 h 316073"/>
                  <a:gd name="connsiteX3-7" fmla="*/ 111490 w 1995488"/>
                  <a:gd name="connsiteY3-8" fmla="*/ 316073 h 316073"/>
                  <a:gd name="connsiteX4-9" fmla="*/ 0 w 1995488"/>
                  <a:gd name="connsiteY4-10" fmla="*/ 0 h 316073"/>
                  <a:gd name="connsiteX0-11" fmla="*/ 0 w 1995488"/>
                  <a:gd name="connsiteY0-12" fmla="*/ 0 h 316073"/>
                  <a:gd name="connsiteX1-13" fmla="*/ 1995488 w 1995488"/>
                  <a:gd name="connsiteY1-14" fmla="*/ 0 h 316073"/>
                  <a:gd name="connsiteX2-15" fmla="*/ 1995488 w 1995488"/>
                  <a:gd name="connsiteY2-16" fmla="*/ 307118 h 316073"/>
                  <a:gd name="connsiteX3-17" fmla="*/ 111490 w 1995488"/>
                  <a:gd name="connsiteY3-18" fmla="*/ 316073 h 316073"/>
                  <a:gd name="connsiteX4-19" fmla="*/ 0 w 1995488"/>
                  <a:gd name="connsiteY4-20" fmla="*/ 0 h 316073"/>
                  <a:gd name="connsiteX0-21" fmla="*/ 0 w 1995488"/>
                  <a:gd name="connsiteY0-22" fmla="*/ 0 h 316073"/>
                  <a:gd name="connsiteX1-23" fmla="*/ 1995488 w 1995488"/>
                  <a:gd name="connsiteY1-24" fmla="*/ 0 h 316073"/>
                  <a:gd name="connsiteX2-25" fmla="*/ 1995488 w 1995488"/>
                  <a:gd name="connsiteY2-26" fmla="*/ 307118 h 316073"/>
                  <a:gd name="connsiteX3-27" fmla="*/ 111490 w 1995488"/>
                  <a:gd name="connsiteY3-28" fmla="*/ 316073 h 316073"/>
                  <a:gd name="connsiteX4-29" fmla="*/ 0 w 1995488"/>
                  <a:gd name="connsiteY4-30" fmla="*/ 0 h 3160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95488" h="316073">
                    <a:moveTo>
                      <a:pt x="0" y="0"/>
                    </a:moveTo>
                    <a:lnTo>
                      <a:pt x="1995488" y="0"/>
                    </a:lnTo>
                    <a:lnTo>
                      <a:pt x="1995488" y="307118"/>
                    </a:lnTo>
                    <a:lnTo>
                      <a:pt x="111490" y="316073"/>
                    </a:lnTo>
                    <a:cubicBezTo>
                      <a:pt x="-29370" y="94608"/>
                      <a:pt x="6067" y="10864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7F7F7">
                      <a:alpha val="0"/>
                    </a:srgbClr>
                  </a:gs>
                  <a:gs pos="0">
                    <a:schemeClr val="tx1"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6" name="矩形 10"/>
              <p:cNvSpPr/>
              <p:nvPr/>
            </p:nvSpPr>
            <p:spPr>
              <a:xfrm rot="7200000">
                <a:off x="2557073" y="1928712"/>
                <a:ext cx="1496616" cy="237055"/>
              </a:xfrm>
              <a:custGeom>
                <a:avLst/>
                <a:gdLst>
                  <a:gd name="connsiteX0" fmla="*/ 0 w 1995488"/>
                  <a:gd name="connsiteY0" fmla="*/ 0 h 307118"/>
                  <a:gd name="connsiteX1" fmla="*/ 1995488 w 1995488"/>
                  <a:gd name="connsiteY1" fmla="*/ 0 h 307118"/>
                  <a:gd name="connsiteX2" fmla="*/ 1995488 w 1995488"/>
                  <a:gd name="connsiteY2" fmla="*/ 307118 h 307118"/>
                  <a:gd name="connsiteX3" fmla="*/ 0 w 1995488"/>
                  <a:gd name="connsiteY3" fmla="*/ 307118 h 307118"/>
                  <a:gd name="connsiteX4" fmla="*/ 0 w 1995488"/>
                  <a:gd name="connsiteY4" fmla="*/ 0 h 307118"/>
                  <a:gd name="connsiteX0-1" fmla="*/ 0 w 1995488"/>
                  <a:gd name="connsiteY0-2" fmla="*/ 0 h 316073"/>
                  <a:gd name="connsiteX1-3" fmla="*/ 1995488 w 1995488"/>
                  <a:gd name="connsiteY1-4" fmla="*/ 0 h 316073"/>
                  <a:gd name="connsiteX2-5" fmla="*/ 1995488 w 1995488"/>
                  <a:gd name="connsiteY2-6" fmla="*/ 307118 h 316073"/>
                  <a:gd name="connsiteX3-7" fmla="*/ 111490 w 1995488"/>
                  <a:gd name="connsiteY3-8" fmla="*/ 316073 h 316073"/>
                  <a:gd name="connsiteX4-9" fmla="*/ 0 w 1995488"/>
                  <a:gd name="connsiteY4-10" fmla="*/ 0 h 316073"/>
                  <a:gd name="connsiteX0-11" fmla="*/ 0 w 1995488"/>
                  <a:gd name="connsiteY0-12" fmla="*/ 0 h 316073"/>
                  <a:gd name="connsiteX1-13" fmla="*/ 1995488 w 1995488"/>
                  <a:gd name="connsiteY1-14" fmla="*/ 0 h 316073"/>
                  <a:gd name="connsiteX2-15" fmla="*/ 1995488 w 1995488"/>
                  <a:gd name="connsiteY2-16" fmla="*/ 307118 h 316073"/>
                  <a:gd name="connsiteX3-17" fmla="*/ 111490 w 1995488"/>
                  <a:gd name="connsiteY3-18" fmla="*/ 316073 h 316073"/>
                  <a:gd name="connsiteX4-19" fmla="*/ 0 w 1995488"/>
                  <a:gd name="connsiteY4-20" fmla="*/ 0 h 316073"/>
                  <a:gd name="connsiteX0-21" fmla="*/ 0 w 1995488"/>
                  <a:gd name="connsiteY0-22" fmla="*/ 0 h 316073"/>
                  <a:gd name="connsiteX1-23" fmla="*/ 1995488 w 1995488"/>
                  <a:gd name="connsiteY1-24" fmla="*/ 0 h 316073"/>
                  <a:gd name="connsiteX2-25" fmla="*/ 1995488 w 1995488"/>
                  <a:gd name="connsiteY2-26" fmla="*/ 307118 h 316073"/>
                  <a:gd name="connsiteX3-27" fmla="*/ 111490 w 1995488"/>
                  <a:gd name="connsiteY3-28" fmla="*/ 316073 h 316073"/>
                  <a:gd name="connsiteX4-29" fmla="*/ 0 w 1995488"/>
                  <a:gd name="connsiteY4-30" fmla="*/ 0 h 3160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95488" h="316073">
                    <a:moveTo>
                      <a:pt x="0" y="0"/>
                    </a:moveTo>
                    <a:lnTo>
                      <a:pt x="1995488" y="0"/>
                    </a:lnTo>
                    <a:lnTo>
                      <a:pt x="1995488" y="307118"/>
                    </a:lnTo>
                    <a:lnTo>
                      <a:pt x="111490" y="316073"/>
                    </a:lnTo>
                    <a:cubicBezTo>
                      <a:pt x="-29370" y="94608"/>
                      <a:pt x="6067" y="10864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7F7F7">
                      <a:alpha val="0"/>
                    </a:srgbClr>
                  </a:gs>
                  <a:gs pos="0">
                    <a:schemeClr val="tx1"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7" name="矩形 10"/>
              <p:cNvSpPr/>
              <p:nvPr/>
            </p:nvSpPr>
            <p:spPr>
              <a:xfrm rot="3600000">
                <a:off x="1665481" y="2008344"/>
                <a:ext cx="1496616" cy="237055"/>
              </a:xfrm>
              <a:custGeom>
                <a:avLst/>
                <a:gdLst>
                  <a:gd name="connsiteX0" fmla="*/ 0 w 1995488"/>
                  <a:gd name="connsiteY0" fmla="*/ 0 h 307118"/>
                  <a:gd name="connsiteX1" fmla="*/ 1995488 w 1995488"/>
                  <a:gd name="connsiteY1" fmla="*/ 0 h 307118"/>
                  <a:gd name="connsiteX2" fmla="*/ 1995488 w 1995488"/>
                  <a:gd name="connsiteY2" fmla="*/ 307118 h 307118"/>
                  <a:gd name="connsiteX3" fmla="*/ 0 w 1995488"/>
                  <a:gd name="connsiteY3" fmla="*/ 307118 h 307118"/>
                  <a:gd name="connsiteX4" fmla="*/ 0 w 1995488"/>
                  <a:gd name="connsiteY4" fmla="*/ 0 h 307118"/>
                  <a:gd name="connsiteX0-1" fmla="*/ 0 w 1995488"/>
                  <a:gd name="connsiteY0-2" fmla="*/ 0 h 316073"/>
                  <a:gd name="connsiteX1-3" fmla="*/ 1995488 w 1995488"/>
                  <a:gd name="connsiteY1-4" fmla="*/ 0 h 316073"/>
                  <a:gd name="connsiteX2-5" fmla="*/ 1995488 w 1995488"/>
                  <a:gd name="connsiteY2-6" fmla="*/ 307118 h 316073"/>
                  <a:gd name="connsiteX3-7" fmla="*/ 111490 w 1995488"/>
                  <a:gd name="connsiteY3-8" fmla="*/ 316073 h 316073"/>
                  <a:gd name="connsiteX4-9" fmla="*/ 0 w 1995488"/>
                  <a:gd name="connsiteY4-10" fmla="*/ 0 h 316073"/>
                  <a:gd name="connsiteX0-11" fmla="*/ 0 w 1995488"/>
                  <a:gd name="connsiteY0-12" fmla="*/ 0 h 316073"/>
                  <a:gd name="connsiteX1-13" fmla="*/ 1995488 w 1995488"/>
                  <a:gd name="connsiteY1-14" fmla="*/ 0 h 316073"/>
                  <a:gd name="connsiteX2-15" fmla="*/ 1995488 w 1995488"/>
                  <a:gd name="connsiteY2-16" fmla="*/ 307118 h 316073"/>
                  <a:gd name="connsiteX3-17" fmla="*/ 111490 w 1995488"/>
                  <a:gd name="connsiteY3-18" fmla="*/ 316073 h 316073"/>
                  <a:gd name="connsiteX4-19" fmla="*/ 0 w 1995488"/>
                  <a:gd name="connsiteY4-20" fmla="*/ 0 h 316073"/>
                  <a:gd name="connsiteX0-21" fmla="*/ 0 w 1995488"/>
                  <a:gd name="connsiteY0-22" fmla="*/ 0 h 316073"/>
                  <a:gd name="connsiteX1-23" fmla="*/ 1995488 w 1995488"/>
                  <a:gd name="connsiteY1-24" fmla="*/ 0 h 316073"/>
                  <a:gd name="connsiteX2-25" fmla="*/ 1995488 w 1995488"/>
                  <a:gd name="connsiteY2-26" fmla="*/ 307118 h 316073"/>
                  <a:gd name="connsiteX3-27" fmla="*/ 111490 w 1995488"/>
                  <a:gd name="connsiteY3-28" fmla="*/ 316073 h 316073"/>
                  <a:gd name="connsiteX4-29" fmla="*/ 0 w 1995488"/>
                  <a:gd name="connsiteY4-30" fmla="*/ 0 h 3160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95488" h="316073">
                    <a:moveTo>
                      <a:pt x="0" y="0"/>
                    </a:moveTo>
                    <a:lnTo>
                      <a:pt x="1995488" y="0"/>
                    </a:lnTo>
                    <a:lnTo>
                      <a:pt x="1995488" y="307118"/>
                    </a:lnTo>
                    <a:lnTo>
                      <a:pt x="111490" y="316073"/>
                    </a:lnTo>
                    <a:cubicBezTo>
                      <a:pt x="-29370" y="94608"/>
                      <a:pt x="6067" y="10864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7F7F7">
                      <a:alpha val="0"/>
                    </a:srgbClr>
                  </a:gs>
                  <a:gs pos="0">
                    <a:schemeClr val="tx1"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1" name="矩形 10"/>
            <p:cNvSpPr/>
            <p:nvPr/>
          </p:nvSpPr>
          <p:spPr>
            <a:xfrm rot="18000000">
              <a:off x="1850364" y="3566553"/>
              <a:ext cx="1496616" cy="237055"/>
            </a:xfrm>
            <a:custGeom>
              <a:avLst/>
              <a:gdLst>
                <a:gd name="connsiteX0" fmla="*/ 0 w 1995488"/>
                <a:gd name="connsiteY0" fmla="*/ 0 h 307118"/>
                <a:gd name="connsiteX1" fmla="*/ 1995488 w 1995488"/>
                <a:gd name="connsiteY1" fmla="*/ 0 h 307118"/>
                <a:gd name="connsiteX2" fmla="*/ 1995488 w 1995488"/>
                <a:gd name="connsiteY2" fmla="*/ 307118 h 307118"/>
                <a:gd name="connsiteX3" fmla="*/ 0 w 1995488"/>
                <a:gd name="connsiteY3" fmla="*/ 307118 h 307118"/>
                <a:gd name="connsiteX4" fmla="*/ 0 w 1995488"/>
                <a:gd name="connsiteY4" fmla="*/ 0 h 307118"/>
                <a:gd name="connsiteX0-1" fmla="*/ 0 w 1995488"/>
                <a:gd name="connsiteY0-2" fmla="*/ 0 h 316073"/>
                <a:gd name="connsiteX1-3" fmla="*/ 1995488 w 1995488"/>
                <a:gd name="connsiteY1-4" fmla="*/ 0 h 316073"/>
                <a:gd name="connsiteX2-5" fmla="*/ 1995488 w 1995488"/>
                <a:gd name="connsiteY2-6" fmla="*/ 307118 h 316073"/>
                <a:gd name="connsiteX3-7" fmla="*/ 111490 w 1995488"/>
                <a:gd name="connsiteY3-8" fmla="*/ 316073 h 316073"/>
                <a:gd name="connsiteX4-9" fmla="*/ 0 w 1995488"/>
                <a:gd name="connsiteY4-10" fmla="*/ 0 h 316073"/>
                <a:gd name="connsiteX0-11" fmla="*/ 0 w 1995488"/>
                <a:gd name="connsiteY0-12" fmla="*/ 0 h 316073"/>
                <a:gd name="connsiteX1-13" fmla="*/ 1995488 w 1995488"/>
                <a:gd name="connsiteY1-14" fmla="*/ 0 h 316073"/>
                <a:gd name="connsiteX2-15" fmla="*/ 1995488 w 1995488"/>
                <a:gd name="connsiteY2-16" fmla="*/ 307118 h 316073"/>
                <a:gd name="connsiteX3-17" fmla="*/ 111490 w 1995488"/>
                <a:gd name="connsiteY3-18" fmla="*/ 316073 h 316073"/>
                <a:gd name="connsiteX4-19" fmla="*/ 0 w 1995488"/>
                <a:gd name="connsiteY4-20" fmla="*/ 0 h 316073"/>
                <a:gd name="connsiteX0-21" fmla="*/ 0 w 1995488"/>
                <a:gd name="connsiteY0-22" fmla="*/ 0 h 316073"/>
                <a:gd name="connsiteX1-23" fmla="*/ 1995488 w 1995488"/>
                <a:gd name="connsiteY1-24" fmla="*/ 0 h 316073"/>
                <a:gd name="connsiteX2-25" fmla="*/ 1995488 w 1995488"/>
                <a:gd name="connsiteY2-26" fmla="*/ 307118 h 316073"/>
                <a:gd name="connsiteX3-27" fmla="*/ 111490 w 1995488"/>
                <a:gd name="connsiteY3-28" fmla="*/ 316073 h 316073"/>
                <a:gd name="connsiteX4-29" fmla="*/ 0 w 1995488"/>
                <a:gd name="connsiteY4-30" fmla="*/ 0 h 3160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95488" h="316073">
                  <a:moveTo>
                    <a:pt x="0" y="0"/>
                  </a:moveTo>
                  <a:lnTo>
                    <a:pt x="1995488" y="0"/>
                  </a:lnTo>
                  <a:lnTo>
                    <a:pt x="1995488" y="307118"/>
                  </a:lnTo>
                  <a:lnTo>
                    <a:pt x="111490" y="316073"/>
                  </a:lnTo>
                  <a:cubicBezTo>
                    <a:pt x="-29370" y="94608"/>
                    <a:pt x="6067" y="108647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F7F7F7">
                    <a:alpha val="0"/>
                  </a:srgbClr>
                </a:gs>
                <a:gs pos="0">
                  <a:schemeClr val="tx1">
                    <a:alpha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54926" y="1598414"/>
            <a:ext cx="1291711" cy="1753844"/>
            <a:chOff x="2366194" y="1126802"/>
            <a:chExt cx="968783" cy="1315383"/>
          </a:xfrm>
        </p:grpSpPr>
        <p:sp>
          <p:nvSpPr>
            <p:cNvPr id="49" name="同侧圆角矩形 48"/>
            <p:cNvSpPr/>
            <p:nvPr/>
          </p:nvSpPr>
          <p:spPr>
            <a:xfrm flipH="1">
              <a:off x="2762120" y="1126802"/>
              <a:ext cx="366529" cy="527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366194" y="1217765"/>
              <a:ext cx="968783" cy="1224420"/>
              <a:chOff x="2366194" y="1217765"/>
              <a:chExt cx="968783" cy="1224420"/>
            </a:xfrm>
          </p:grpSpPr>
          <p:sp>
            <p:nvSpPr>
              <p:cNvPr id="52" name="任意多边形 51"/>
              <p:cNvSpPr/>
              <p:nvPr/>
            </p:nvSpPr>
            <p:spPr>
              <a:xfrm rot="7200000" flipV="1">
                <a:off x="2303221" y="1280738"/>
                <a:ext cx="1094729" cy="968783"/>
              </a:xfrm>
              <a:custGeom>
                <a:avLst/>
                <a:gdLst>
                  <a:gd name="connsiteX0" fmla="*/ 158864 w 2095728"/>
                  <a:gd name="connsiteY0" fmla="*/ 1854618 h 1854618"/>
                  <a:gd name="connsiteX1" fmla="*/ 1936864 w 2095728"/>
                  <a:gd name="connsiteY1" fmla="*/ 1854618 h 1854618"/>
                  <a:gd name="connsiteX2" fmla="*/ 2044627 w 2095728"/>
                  <a:gd name="connsiteY2" fmla="*/ 1809981 h 1854618"/>
                  <a:gd name="connsiteX3" fmla="*/ 2059756 w 2095728"/>
                  <a:gd name="connsiteY3" fmla="*/ 1787541 h 1854618"/>
                  <a:gd name="connsiteX4" fmla="*/ 2064888 w 2095728"/>
                  <a:gd name="connsiteY4" fmla="*/ 1783015 h 1854618"/>
                  <a:gd name="connsiteX5" fmla="*/ 2070338 w 2095728"/>
                  <a:gd name="connsiteY5" fmla="*/ 1771846 h 1854618"/>
                  <a:gd name="connsiteX6" fmla="*/ 2077288 w 2095728"/>
                  <a:gd name="connsiteY6" fmla="*/ 1761539 h 1854618"/>
                  <a:gd name="connsiteX7" fmla="*/ 2078642 w 2095728"/>
                  <a:gd name="connsiteY7" fmla="*/ 1754829 h 1854618"/>
                  <a:gd name="connsiteX8" fmla="*/ 2090510 w 2095728"/>
                  <a:gd name="connsiteY8" fmla="*/ 1730509 h 1854618"/>
                  <a:gd name="connsiteX9" fmla="*/ 2075285 w 2095728"/>
                  <a:gd name="connsiteY9" fmla="*/ 1614865 h 1854618"/>
                  <a:gd name="connsiteX10" fmla="*/ 1186285 w 2095728"/>
                  <a:gd name="connsiteY10" fmla="*/ 75071 h 1854618"/>
                  <a:gd name="connsiteX11" fmla="*/ 1093747 w 2095728"/>
                  <a:gd name="connsiteY11" fmla="*/ 4064 h 1854618"/>
                  <a:gd name="connsiteX12" fmla="*/ 1066751 w 2095728"/>
                  <a:gd name="connsiteY12" fmla="*/ 2182 h 1854618"/>
                  <a:gd name="connsiteX13" fmla="*/ 1060263 w 2095728"/>
                  <a:gd name="connsiteY13" fmla="*/ 0 h 1854618"/>
                  <a:gd name="connsiteX14" fmla="*/ 1047864 w 2095728"/>
                  <a:gd name="connsiteY14" fmla="*/ 865 h 1854618"/>
                  <a:gd name="connsiteX15" fmla="*/ 1035465 w 2095728"/>
                  <a:gd name="connsiteY15" fmla="*/ 0 h 1854618"/>
                  <a:gd name="connsiteX16" fmla="*/ 1028977 w 2095728"/>
                  <a:gd name="connsiteY16" fmla="*/ 2182 h 1854618"/>
                  <a:gd name="connsiteX17" fmla="*/ 1001981 w 2095728"/>
                  <a:gd name="connsiteY17" fmla="*/ 4064 h 1854618"/>
                  <a:gd name="connsiteX18" fmla="*/ 909443 w 2095728"/>
                  <a:gd name="connsiteY18" fmla="*/ 75071 h 1854618"/>
                  <a:gd name="connsiteX19" fmla="*/ 20443 w 2095728"/>
                  <a:gd name="connsiteY19" fmla="*/ 1614865 h 1854618"/>
                  <a:gd name="connsiteX20" fmla="*/ 5218 w 2095728"/>
                  <a:gd name="connsiteY20" fmla="*/ 1730509 h 1854618"/>
                  <a:gd name="connsiteX21" fmla="*/ 17086 w 2095728"/>
                  <a:gd name="connsiteY21" fmla="*/ 1754829 h 1854618"/>
                  <a:gd name="connsiteX22" fmla="*/ 18440 w 2095728"/>
                  <a:gd name="connsiteY22" fmla="*/ 1761539 h 1854618"/>
                  <a:gd name="connsiteX23" fmla="*/ 25390 w 2095728"/>
                  <a:gd name="connsiteY23" fmla="*/ 1771846 h 1854618"/>
                  <a:gd name="connsiteX24" fmla="*/ 30840 w 2095728"/>
                  <a:gd name="connsiteY24" fmla="*/ 1783015 h 1854618"/>
                  <a:gd name="connsiteX25" fmla="*/ 35972 w 2095728"/>
                  <a:gd name="connsiteY25" fmla="*/ 1787541 h 1854618"/>
                  <a:gd name="connsiteX26" fmla="*/ 51101 w 2095728"/>
                  <a:gd name="connsiteY26" fmla="*/ 1809981 h 1854618"/>
                  <a:gd name="connsiteX27" fmla="*/ 158864 w 2095728"/>
                  <a:gd name="connsiteY27" fmla="*/ 1854618 h 185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5728" h="1854618">
                    <a:moveTo>
                      <a:pt x="158864" y="1854618"/>
                    </a:moveTo>
                    <a:lnTo>
                      <a:pt x="1936864" y="1854618"/>
                    </a:lnTo>
                    <a:cubicBezTo>
                      <a:pt x="1978948" y="1854618"/>
                      <a:pt x="2017048" y="1837560"/>
                      <a:pt x="2044627" y="1809981"/>
                    </a:cubicBezTo>
                    <a:lnTo>
                      <a:pt x="2059756" y="1787541"/>
                    </a:lnTo>
                    <a:lnTo>
                      <a:pt x="2064888" y="1783015"/>
                    </a:lnTo>
                    <a:lnTo>
                      <a:pt x="2070338" y="1771846"/>
                    </a:lnTo>
                    <a:lnTo>
                      <a:pt x="2077288" y="1761539"/>
                    </a:lnTo>
                    <a:lnTo>
                      <a:pt x="2078642" y="1754829"/>
                    </a:lnTo>
                    <a:lnTo>
                      <a:pt x="2090510" y="1730509"/>
                    </a:lnTo>
                    <a:cubicBezTo>
                      <a:pt x="2100604" y="1692835"/>
                      <a:pt x="2096327" y="1651310"/>
                      <a:pt x="2075285" y="1614865"/>
                    </a:cubicBezTo>
                    <a:lnTo>
                      <a:pt x="1186285" y="75071"/>
                    </a:lnTo>
                    <a:cubicBezTo>
                      <a:pt x="1165243" y="38625"/>
                      <a:pt x="1131420" y="14159"/>
                      <a:pt x="1093747" y="4064"/>
                    </a:cubicBezTo>
                    <a:lnTo>
                      <a:pt x="1066751" y="2182"/>
                    </a:lnTo>
                    <a:lnTo>
                      <a:pt x="1060263" y="0"/>
                    </a:lnTo>
                    <a:lnTo>
                      <a:pt x="1047864" y="865"/>
                    </a:lnTo>
                    <a:lnTo>
                      <a:pt x="1035465" y="0"/>
                    </a:lnTo>
                    <a:lnTo>
                      <a:pt x="1028977" y="2182"/>
                    </a:lnTo>
                    <a:lnTo>
                      <a:pt x="1001981" y="4064"/>
                    </a:lnTo>
                    <a:cubicBezTo>
                      <a:pt x="964308" y="14159"/>
                      <a:pt x="930485" y="38625"/>
                      <a:pt x="909443" y="75071"/>
                    </a:cubicBezTo>
                    <a:lnTo>
                      <a:pt x="20443" y="1614865"/>
                    </a:lnTo>
                    <a:cubicBezTo>
                      <a:pt x="-599" y="1651310"/>
                      <a:pt x="-4876" y="1692835"/>
                      <a:pt x="5218" y="1730509"/>
                    </a:cubicBezTo>
                    <a:lnTo>
                      <a:pt x="17086" y="1754829"/>
                    </a:lnTo>
                    <a:lnTo>
                      <a:pt x="18440" y="1761539"/>
                    </a:lnTo>
                    <a:lnTo>
                      <a:pt x="25390" y="1771846"/>
                    </a:lnTo>
                    <a:lnTo>
                      <a:pt x="30840" y="1783015"/>
                    </a:lnTo>
                    <a:lnTo>
                      <a:pt x="35972" y="1787541"/>
                    </a:lnTo>
                    <a:lnTo>
                      <a:pt x="51101" y="1809981"/>
                    </a:lnTo>
                    <a:cubicBezTo>
                      <a:pt x="78680" y="1837560"/>
                      <a:pt x="116780" y="1854618"/>
                      <a:pt x="158864" y="1854618"/>
                    </a:cubicBezTo>
                    <a:close/>
                  </a:path>
                </a:pathLst>
              </a:custGeom>
              <a:gradFill flip="none" rotWithShape="0">
                <a:gsLst>
                  <a:gs pos="100000">
                    <a:schemeClr val="bg1"/>
                  </a:gs>
                  <a:gs pos="0">
                    <a:srgbClr val="DEDEDE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>
                <a:off x="2801834" y="2232166"/>
                <a:ext cx="325248" cy="210019"/>
              </a:xfrm>
              <a:custGeom>
                <a:avLst/>
                <a:gdLst>
                  <a:gd name="connsiteX0" fmla="*/ 236529 w 455786"/>
                  <a:gd name="connsiteY0" fmla="*/ 0 h 280025"/>
                  <a:gd name="connsiteX1" fmla="*/ 227893 w 455786"/>
                  <a:gd name="connsiteY1" fmla="*/ 603 h 280025"/>
                  <a:gd name="connsiteX2" fmla="*/ 219257 w 455786"/>
                  <a:gd name="connsiteY2" fmla="*/ 0 h 280025"/>
                  <a:gd name="connsiteX3" fmla="*/ 214739 w 455786"/>
                  <a:gd name="connsiteY3" fmla="*/ 1520 h 280025"/>
                  <a:gd name="connsiteX4" fmla="*/ 195936 w 455786"/>
                  <a:gd name="connsiteY4" fmla="*/ 2831 h 280025"/>
                  <a:gd name="connsiteX5" fmla="*/ 131485 w 455786"/>
                  <a:gd name="connsiteY5" fmla="*/ 52286 h 280025"/>
                  <a:gd name="connsiteX6" fmla="*/ 0 w 455786"/>
                  <a:gd name="connsiteY6" fmla="*/ 280025 h 280025"/>
                  <a:gd name="connsiteX7" fmla="*/ 455786 w 455786"/>
                  <a:gd name="connsiteY7" fmla="*/ 280025 h 280025"/>
                  <a:gd name="connsiteX8" fmla="*/ 324301 w 455786"/>
                  <a:gd name="connsiteY8" fmla="*/ 52286 h 280025"/>
                  <a:gd name="connsiteX9" fmla="*/ 259850 w 455786"/>
                  <a:gd name="connsiteY9" fmla="*/ 2831 h 280025"/>
                  <a:gd name="connsiteX10" fmla="*/ 241047 w 455786"/>
                  <a:gd name="connsiteY10" fmla="*/ 1520 h 28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786" h="280025">
                    <a:moveTo>
                      <a:pt x="236529" y="0"/>
                    </a:moveTo>
                    <a:lnTo>
                      <a:pt x="227893" y="603"/>
                    </a:lnTo>
                    <a:lnTo>
                      <a:pt x="219257" y="0"/>
                    </a:lnTo>
                    <a:lnTo>
                      <a:pt x="214739" y="1520"/>
                    </a:lnTo>
                    <a:lnTo>
                      <a:pt x="195936" y="2831"/>
                    </a:lnTo>
                    <a:cubicBezTo>
                      <a:pt x="169698" y="9862"/>
                      <a:pt x="146141" y="26902"/>
                      <a:pt x="131485" y="52286"/>
                    </a:cubicBezTo>
                    <a:lnTo>
                      <a:pt x="0" y="280025"/>
                    </a:lnTo>
                    <a:lnTo>
                      <a:pt x="455786" y="280025"/>
                    </a:lnTo>
                    <a:lnTo>
                      <a:pt x="324301" y="52286"/>
                    </a:lnTo>
                    <a:cubicBezTo>
                      <a:pt x="309645" y="26902"/>
                      <a:pt x="286088" y="9862"/>
                      <a:pt x="259850" y="2831"/>
                    </a:cubicBezTo>
                    <a:lnTo>
                      <a:pt x="241047" y="1520"/>
                    </a:lnTo>
                    <a:close/>
                  </a:path>
                </a:pathLst>
              </a:custGeom>
              <a:solidFill>
                <a:srgbClr val="90CE4F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1" name="文本框 55"/>
            <p:cNvSpPr txBox="1"/>
            <p:nvPr/>
          </p:nvSpPr>
          <p:spPr>
            <a:xfrm>
              <a:off x="2598672" y="1145979"/>
              <a:ext cx="6886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285688" y="3750423"/>
            <a:ext cx="1697158" cy="1587432"/>
            <a:chOff x="3214265" y="2740809"/>
            <a:chExt cx="1272868" cy="1190574"/>
          </a:xfrm>
        </p:grpSpPr>
        <p:sp>
          <p:nvSpPr>
            <p:cNvPr id="55" name="同侧圆角矩形 54"/>
            <p:cNvSpPr/>
            <p:nvPr/>
          </p:nvSpPr>
          <p:spPr>
            <a:xfrm rot="17934069" flipH="1" flipV="1">
              <a:off x="4039889" y="3297952"/>
              <a:ext cx="366529" cy="527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3214265" y="2740809"/>
              <a:ext cx="968783" cy="1094729"/>
              <a:chOff x="3214265" y="2740809"/>
              <a:chExt cx="968783" cy="1094729"/>
            </a:xfrm>
          </p:grpSpPr>
          <p:sp>
            <p:nvSpPr>
              <p:cNvPr id="58" name="任意多边形 57"/>
              <p:cNvSpPr/>
              <p:nvPr/>
            </p:nvSpPr>
            <p:spPr>
              <a:xfrm rot="7200000" flipV="1">
                <a:off x="3151292" y="2803782"/>
                <a:ext cx="1094729" cy="968783"/>
              </a:xfrm>
              <a:custGeom>
                <a:avLst/>
                <a:gdLst>
                  <a:gd name="connsiteX0" fmla="*/ 158864 w 2095728"/>
                  <a:gd name="connsiteY0" fmla="*/ 1854618 h 1854618"/>
                  <a:gd name="connsiteX1" fmla="*/ 1936864 w 2095728"/>
                  <a:gd name="connsiteY1" fmla="*/ 1854618 h 1854618"/>
                  <a:gd name="connsiteX2" fmla="*/ 2044627 w 2095728"/>
                  <a:gd name="connsiteY2" fmla="*/ 1809981 h 1854618"/>
                  <a:gd name="connsiteX3" fmla="*/ 2059756 w 2095728"/>
                  <a:gd name="connsiteY3" fmla="*/ 1787541 h 1854618"/>
                  <a:gd name="connsiteX4" fmla="*/ 2064888 w 2095728"/>
                  <a:gd name="connsiteY4" fmla="*/ 1783015 h 1854618"/>
                  <a:gd name="connsiteX5" fmla="*/ 2070338 w 2095728"/>
                  <a:gd name="connsiteY5" fmla="*/ 1771846 h 1854618"/>
                  <a:gd name="connsiteX6" fmla="*/ 2077288 w 2095728"/>
                  <a:gd name="connsiteY6" fmla="*/ 1761539 h 1854618"/>
                  <a:gd name="connsiteX7" fmla="*/ 2078642 w 2095728"/>
                  <a:gd name="connsiteY7" fmla="*/ 1754829 h 1854618"/>
                  <a:gd name="connsiteX8" fmla="*/ 2090510 w 2095728"/>
                  <a:gd name="connsiteY8" fmla="*/ 1730509 h 1854618"/>
                  <a:gd name="connsiteX9" fmla="*/ 2075285 w 2095728"/>
                  <a:gd name="connsiteY9" fmla="*/ 1614865 h 1854618"/>
                  <a:gd name="connsiteX10" fmla="*/ 1186285 w 2095728"/>
                  <a:gd name="connsiteY10" fmla="*/ 75071 h 1854618"/>
                  <a:gd name="connsiteX11" fmla="*/ 1093747 w 2095728"/>
                  <a:gd name="connsiteY11" fmla="*/ 4064 h 1854618"/>
                  <a:gd name="connsiteX12" fmla="*/ 1066751 w 2095728"/>
                  <a:gd name="connsiteY12" fmla="*/ 2182 h 1854618"/>
                  <a:gd name="connsiteX13" fmla="*/ 1060263 w 2095728"/>
                  <a:gd name="connsiteY13" fmla="*/ 0 h 1854618"/>
                  <a:gd name="connsiteX14" fmla="*/ 1047864 w 2095728"/>
                  <a:gd name="connsiteY14" fmla="*/ 865 h 1854618"/>
                  <a:gd name="connsiteX15" fmla="*/ 1035465 w 2095728"/>
                  <a:gd name="connsiteY15" fmla="*/ 0 h 1854618"/>
                  <a:gd name="connsiteX16" fmla="*/ 1028977 w 2095728"/>
                  <a:gd name="connsiteY16" fmla="*/ 2182 h 1854618"/>
                  <a:gd name="connsiteX17" fmla="*/ 1001981 w 2095728"/>
                  <a:gd name="connsiteY17" fmla="*/ 4064 h 1854618"/>
                  <a:gd name="connsiteX18" fmla="*/ 909443 w 2095728"/>
                  <a:gd name="connsiteY18" fmla="*/ 75071 h 1854618"/>
                  <a:gd name="connsiteX19" fmla="*/ 20443 w 2095728"/>
                  <a:gd name="connsiteY19" fmla="*/ 1614865 h 1854618"/>
                  <a:gd name="connsiteX20" fmla="*/ 5218 w 2095728"/>
                  <a:gd name="connsiteY20" fmla="*/ 1730509 h 1854618"/>
                  <a:gd name="connsiteX21" fmla="*/ 17086 w 2095728"/>
                  <a:gd name="connsiteY21" fmla="*/ 1754829 h 1854618"/>
                  <a:gd name="connsiteX22" fmla="*/ 18440 w 2095728"/>
                  <a:gd name="connsiteY22" fmla="*/ 1761539 h 1854618"/>
                  <a:gd name="connsiteX23" fmla="*/ 25390 w 2095728"/>
                  <a:gd name="connsiteY23" fmla="*/ 1771846 h 1854618"/>
                  <a:gd name="connsiteX24" fmla="*/ 30840 w 2095728"/>
                  <a:gd name="connsiteY24" fmla="*/ 1783015 h 1854618"/>
                  <a:gd name="connsiteX25" fmla="*/ 35972 w 2095728"/>
                  <a:gd name="connsiteY25" fmla="*/ 1787541 h 1854618"/>
                  <a:gd name="connsiteX26" fmla="*/ 51101 w 2095728"/>
                  <a:gd name="connsiteY26" fmla="*/ 1809981 h 1854618"/>
                  <a:gd name="connsiteX27" fmla="*/ 158864 w 2095728"/>
                  <a:gd name="connsiteY27" fmla="*/ 1854618 h 185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5728" h="1854618">
                    <a:moveTo>
                      <a:pt x="158864" y="1854618"/>
                    </a:moveTo>
                    <a:lnTo>
                      <a:pt x="1936864" y="1854618"/>
                    </a:lnTo>
                    <a:cubicBezTo>
                      <a:pt x="1978948" y="1854618"/>
                      <a:pt x="2017048" y="1837560"/>
                      <a:pt x="2044627" y="1809981"/>
                    </a:cubicBezTo>
                    <a:lnTo>
                      <a:pt x="2059756" y="1787541"/>
                    </a:lnTo>
                    <a:lnTo>
                      <a:pt x="2064888" y="1783015"/>
                    </a:lnTo>
                    <a:lnTo>
                      <a:pt x="2070338" y="1771846"/>
                    </a:lnTo>
                    <a:lnTo>
                      <a:pt x="2077288" y="1761539"/>
                    </a:lnTo>
                    <a:lnTo>
                      <a:pt x="2078642" y="1754829"/>
                    </a:lnTo>
                    <a:lnTo>
                      <a:pt x="2090510" y="1730509"/>
                    </a:lnTo>
                    <a:cubicBezTo>
                      <a:pt x="2100604" y="1692835"/>
                      <a:pt x="2096327" y="1651310"/>
                      <a:pt x="2075285" y="1614865"/>
                    </a:cubicBezTo>
                    <a:lnTo>
                      <a:pt x="1186285" y="75071"/>
                    </a:lnTo>
                    <a:cubicBezTo>
                      <a:pt x="1165243" y="38625"/>
                      <a:pt x="1131420" y="14159"/>
                      <a:pt x="1093747" y="4064"/>
                    </a:cubicBezTo>
                    <a:lnTo>
                      <a:pt x="1066751" y="2182"/>
                    </a:lnTo>
                    <a:lnTo>
                      <a:pt x="1060263" y="0"/>
                    </a:lnTo>
                    <a:lnTo>
                      <a:pt x="1047864" y="865"/>
                    </a:lnTo>
                    <a:lnTo>
                      <a:pt x="1035465" y="0"/>
                    </a:lnTo>
                    <a:lnTo>
                      <a:pt x="1028977" y="2182"/>
                    </a:lnTo>
                    <a:lnTo>
                      <a:pt x="1001981" y="4064"/>
                    </a:lnTo>
                    <a:cubicBezTo>
                      <a:pt x="964308" y="14159"/>
                      <a:pt x="930485" y="38625"/>
                      <a:pt x="909443" y="75071"/>
                    </a:cubicBezTo>
                    <a:lnTo>
                      <a:pt x="20443" y="1614865"/>
                    </a:lnTo>
                    <a:cubicBezTo>
                      <a:pt x="-599" y="1651310"/>
                      <a:pt x="-4876" y="1692835"/>
                      <a:pt x="5218" y="1730509"/>
                    </a:cubicBezTo>
                    <a:lnTo>
                      <a:pt x="17086" y="1754829"/>
                    </a:lnTo>
                    <a:lnTo>
                      <a:pt x="18440" y="1761539"/>
                    </a:lnTo>
                    <a:lnTo>
                      <a:pt x="25390" y="1771846"/>
                    </a:lnTo>
                    <a:lnTo>
                      <a:pt x="30840" y="1783015"/>
                    </a:lnTo>
                    <a:lnTo>
                      <a:pt x="35972" y="1787541"/>
                    </a:lnTo>
                    <a:lnTo>
                      <a:pt x="51101" y="1809981"/>
                    </a:lnTo>
                    <a:cubicBezTo>
                      <a:pt x="78680" y="1837560"/>
                      <a:pt x="116780" y="1854618"/>
                      <a:pt x="158864" y="1854618"/>
                    </a:cubicBezTo>
                    <a:close/>
                  </a:path>
                </a:pathLst>
              </a:custGeom>
              <a:gradFill flip="none" rotWithShape="0">
                <a:gsLst>
                  <a:gs pos="100000">
                    <a:schemeClr val="bg1"/>
                  </a:gs>
                  <a:gs pos="0">
                    <a:srgbClr val="DEDEDE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7200000" flipH="1" flipV="1">
                <a:off x="3212623" y="2997303"/>
                <a:ext cx="325248" cy="210019"/>
              </a:xfrm>
              <a:custGeom>
                <a:avLst/>
                <a:gdLst>
                  <a:gd name="connsiteX0" fmla="*/ 236529 w 455786"/>
                  <a:gd name="connsiteY0" fmla="*/ 0 h 280025"/>
                  <a:gd name="connsiteX1" fmla="*/ 227893 w 455786"/>
                  <a:gd name="connsiteY1" fmla="*/ 603 h 280025"/>
                  <a:gd name="connsiteX2" fmla="*/ 219257 w 455786"/>
                  <a:gd name="connsiteY2" fmla="*/ 0 h 280025"/>
                  <a:gd name="connsiteX3" fmla="*/ 214739 w 455786"/>
                  <a:gd name="connsiteY3" fmla="*/ 1520 h 280025"/>
                  <a:gd name="connsiteX4" fmla="*/ 195936 w 455786"/>
                  <a:gd name="connsiteY4" fmla="*/ 2831 h 280025"/>
                  <a:gd name="connsiteX5" fmla="*/ 131485 w 455786"/>
                  <a:gd name="connsiteY5" fmla="*/ 52286 h 280025"/>
                  <a:gd name="connsiteX6" fmla="*/ 0 w 455786"/>
                  <a:gd name="connsiteY6" fmla="*/ 280025 h 280025"/>
                  <a:gd name="connsiteX7" fmla="*/ 455786 w 455786"/>
                  <a:gd name="connsiteY7" fmla="*/ 280025 h 280025"/>
                  <a:gd name="connsiteX8" fmla="*/ 324301 w 455786"/>
                  <a:gd name="connsiteY8" fmla="*/ 52286 h 280025"/>
                  <a:gd name="connsiteX9" fmla="*/ 259850 w 455786"/>
                  <a:gd name="connsiteY9" fmla="*/ 2831 h 280025"/>
                  <a:gd name="connsiteX10" fmla="*/ 241047 w 455786"/>
                  <a:gd name="connsiteY10" fmla="*/ 1520 h 28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786" h="280025">
                    <a:moveTo>
                      <a:pt x="236529" y="0"/>
                    </a:moveTo>
                    <a:lnTo>
                      <a:pt x="227893" y="603"/>
                    </a:lnTo>
                    <a:lnTo>
                      <a:pt x="219257" y="0"/>
                    </a:lnTo>
                    <a:lnTo>
                      <a:pt x="214739" y="1520"/>
                    </a:lnTo>
                    <a:lnTo>
                      <a:pt x="195936" y="2831"/>
                    </a:lnTo>
                    <a:cubicBezTo>
                      <a:pt x="169698" y="9862"/>
                      <a:pt x="146141" y="26902"/>
                      <a:pt x="131485" y="52286"/>
                    </a:cubicBezTo>
                    <a:lnTo>
                      <a:pt x="0" y="280025"/>
                    </a:lnTo>
                    <a:lnTo>
                      <a:pt x="455786" y="280025"/>
                    </a:lnTo>
                    <a:lnTo>
                      <a:pt x="324301" y="52286"/>
                    </a:lnTo>
                    <a:cubicBezTo>
                      <a:pt x="309645" y="26902"/>
                      <a:pt x="286088" y="9862"/>
                      <a:pt x="259850" y="2831"/>
                    </a:cubicBezTo>
                    <a:lnTo>
                      <a:pt x="241047" y="1520"/>
                    </a:lnTo>
                    <a:close/>
                  </a:path>
                </a:pathLst>
              </a:custGeom>
              <a:solidFill>
                <a:srgbClr val="90CE4F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7" name="文本框 57"/>
            <p:cNvSpPr txBox="1"/>
            <p:nvPr/>
          </p:nvSpPr>
          <p:spPr>
            <a:xfrm rot="7200000">
              <a:off x="3943401" y="3413953"/>
              <a:ext cx="6886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884201" y="3750423"/>
            <a:ext cx="1614791" cy="1568428"/>
            <a:chOff x="1413150" y="2740809"/>
            <a:chExt cx="1211093" cy="1176321"/>
          </a:xfrm>
        </p:grpSpPr>
        <p:sp>
          <p:nvSpPr>
            <p:cNvPr id="61" name="同侧圆角矩形 60"/>
            <p:cNvSpPr/>
            <p:nvPr/>
          </p:nvSpPr>
          <p:spPr>
            <a:xfrm rot="3665931" flipV="1">
              <a:off x="1493865" y="3280808"/>
              <a:ext cx="366529" cy="527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479253" y="2740809"/>
              <a:ext cx="1144990" cy="1094729"/>
              <a:chOff x="1479253" y="2740809"/>
              <a:chExt cx="1144990" cy="1094729"/>
            </a:xfrm>
          </p:grpSpPr>
          <p:sp>
            <p:nvSpPr>
              <p:cNvPr id="64" name="任意多边形 63"/>
              <p:cNvSpPr/>
              <p:nvPr/>
            </p:nvSpPr>
            <p:spPr>
              <a:xfrm rot="7200000" flipV="1">
                <a:off x="1416280" y="2803782"/>
                <a:ext cx="1094729" cy="968783"/>
              </a:xfrm>
              <a:custGeom>
                <a:avLst/>
                <a:gdLst>
                  <a:gd name="connsiteX0" fmla="*/ 158864 w 2095728"/>
                  <a:gd name="connsiteY0" fmla="*/ 1854618 h 1854618"/>
                  <a:gd name="connsiteX1" fmla="*/ 1936864 w 2095728"/>
                  <a:gd name="connsiteY1" fmla="*/ 1854618 h 1854618"/>
                  <a:gd name="connsiteX2" fmla="*/ 2044627 w 2095728"/>
                  <a:gd name="connsiteY2" fmla="*/ 1809981 h 1854618"/>
                  <a:gd name="connsiteX3" fmla="*/ 2059756 w 2095728"/>
                  <a:gd name="connsiteY3" fmla="*/ 1787541 h 1854618"/>
                  <a:gd name="connsiteX4" fmla="*/ 2064888 w 2095728"/>
                  <a:gd name="connsiteY4" fmla="*/ 1783015 h 1854618"/>
                  <a:gd name="connsiteX5" fmla="*/ 2070338 w 2095728"/>
                  <a:gd name="connsiteY5" fmla="*/ 1771846 h 1854618"/>
                  <a:gd name="connsiteX6" fmla="*/ 2077288 w 2095728"/>
                  <a:gd name="connsiteY6" fmla="*/ 1761539 h 1854618"/>
                  <a:gd name="connsiteX7" fmla="*/ 2078642 w 2095728"/>
                  <a:gd name="connsiteY7" fmla="*/ 1754829 h 1854618"/>
                  <a:gd name="connsiteX8" fmla="*/ 2090510 w 2095728"/>
                  <a:gd name="connsiteY8" fmla="*/ 1730509 h 1854618"/>
                  <a:gd name="connsiteX9" fmla="*/ 2075285 w 2095728"/>
                  <a:gd name="connsiteY9" fmla="*/ 1614865 h 1854618"/>
                  <a:gd name="connsiteX10" fmla="*/ 1186285 w 2095728"/>
                  <a:gd name="connsiteY10" fmla="*/ 75071 h 1854618"/>
                  <a:gd name="connsiteX11" fmla="*/ 1093747 w 2095728"/>
                  <a:gd name="connsiteY11" fmla="*/ 4064 h 1854618"/>
                  <a:gd name="connsiteX12" fmla="*/ 1066751 w 2095728"/>
                  <a:gd name="connsiteY12" fmla="*/ 2182 h 1854618"/>
                  <a:gd name="connsiteX13" fmla="*/ 1060263 w 2095728"/>
                  <a:gd name="connsiteY13" fmla="*/ 0 h 1854618"/>
                  <a:gd name="connsiteX14" fmla="*/ 1047864 w 2095728"/>
                  <a:gd name="connsiteY14" fmla="*/ 865 h 1854618"/>
                  <a:gd name="connsiteX15" fmla="*/ 1035465 w 2095728"/>
                  <a:gd name="connsiteY15" fmla="*/ 0 h 1854618"/>
                  <a:gd name="connsiteX16" fmla="*/ 1028977 w 2095728"/>
                  <a:gd name="connsiteY16" fmla="*/ 2182 h 1854618"/>
                  <a:gd name="connsiteX17" fmla="*/ 1001981 w 2095728"/>
                  <a:gd name="connsiteY17" fmla="*/ 4064 h 1854618"/>
                  <a:gd name="connsiteX18" fmla="*/ 909443 w 2095728"/>
                  <a:gd name="connsiteY18" fmla="*/ 75071 h 1854618"/>
                  <a:gd name="connsiteX19" fmla="*/ 20443 w 2095728"/>
                  <a:gd name="connsiteY19" fmla="*/ 1614865 h 1854618"/>
                  <a:gd name="connsiteX20" fmla="*/ 5218 w 2095728"/>
                  <a:gd name="connsiteY20" fmla="*/ 1730509 h 1854618"/>
                  <a:gd name="connsiteX21" fmla="*/ 17086 w 2095728"/>
                  <a:gd name="connsiteY21" fmla="*/ 1754829 h 1854618"/>
                  <a:gd name="connsiteX22" fmla="*/ 18440 w 2095728"/>
                  <a:gd name="connsiteY22" fmla="*/ 1761539 h 1854618"/>
                  <a:gd name="connsiteX23" fmla="*/ 25390 w 2095728"/>
                  <a:gd name="connsiteY23" fmla="*/ 1771846 h 1854618"/>
                  <a:gd name="connsiteX24" fmla="*/ 30840 w 2095728"/>
                  <a:gd name="connsiteY24" fmla="*/ 1783015 h 1854618"/>
                  <a:gd name="connsiteX25" fmla="*/ 35972 w 2095728"/>
                  <a:gd name="connsiteY25" fmla="*/ 1787541 h 1854618"/>
                  <a:gd name="connsiteX26" fmla="*/ 51101 w 2095728"/>
                  <a:gd name="connsiteY26" fmla="*/ 1809981 h 1854618"/>
                  <a:gd name="connsiteX27" fmla="*/ 158864 w 2095728"/>
                  <a:gd name="connsiteY27" fmla="*/ 1854618 h 185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5728" h="1854618">
                    <a:moveTo>
                      <a:pt x="158864" y="1854618"/>
                    </a:moveTo>
                    <a:lnTo>
                      <a:pt x="1936864" y="1854618"/>
                    </a:lnTo>
                    <a:cubicBezTo>
                      <a:pt x="1978948" y="1854618"/>
                      <a:pt x="2017048" y="1837560"/>
                      <a:pt x="2044627" y="1809981"/>
                    </a:cubicBezTo>
                    <a:lnTo>
                      <a:pt x="2059756" y="1787541"/>
                    </a:lnTo>
                    <a:lnTo>
                      <a:pt x="2064888" y="1783015"/>
                    </a:lnTo>
                    <a:lnTo>
                      <a:pt x="2070338" y="1771846"/>
                    </a:lnTo>
                    <a:lnTo>
                      <a:pt x="2077288" y="1761539"/>
                    </a:lnTo>
                    <a:lnTo>
                      <a:pt x="2078642" y="1754829"/>
                    </a:lnTo>
                    <a:lnTo>
                      <a:pt x="2090510" y="1730509"/>
                    </a:lnTo>
                    <a:cubicBezTo>
                      <a:pt x="2100604" y="1692835"/>
                      <a:pt x="2096327" y="1651310"/>
                      <a:pt x="2075285" y="1614865"/>
                    </a:cubicBezTo>
                    <a:lnTo>
                      <a:pt x="1186285" y="75071"/>
                    </a:lnTo>
                    <a:cubicBezTo>
                      <a:pt x="1165243" y="38625"/>
                      <a:pt x="1131420" y="14159"/>
                      <a:pt x="1093747" y="4064"/>
                    </a:cubicBezTo>
                    <a:lnTo>
                      <a:pt x="1066751" y="2182"/>
                    </a:lnTo>
                    <a:lnTo>
                      <a:pt x="1060263" y="0"/>
                    </a:lnTo>
                    <a:lnTo>
                      <a:pt x="1047864" y="865"/>
                    </a:lnTo>
                    <a:lnTo>
                      <a:pt x="1035465" y="0"/>
                    </a:lnTo>
                    <a:lnTo>
                      <a:pt x="1028977" y="2182"/>
                    </a:lnTo>
                    <a:lnTo>
                      <a:pt x="1001981" y="4064"/>
                    </a:lnTo>
                    <a:cubicBezTo>
                      <a:pt x="964308" y="14159"/>
                      <a:pt x="930485" y="38625"/>
                      <a:pt x="909443" y="75071"/>
                    </a:cubicBezTo>
                    <a:lnTo>
                      <a:pt x="20443" y="1614865"/>
                    </a:lnTo>
                    <a:cubicBezTo>
                      <a:pt x="-599" y="1651310"/>
                      <a:pt x="-4876" y="1692835"/>
                      <a:pt x="5218" y="1730509"/>
                    </a:cubicBezTo>
                    <a:lnTo>
                      <a:pt x="17086" y="1754829"/>
                    </a:lnTo>
                    <a:lnTo>
                      <a:pt x="18440" y="1761539"/>
                    </a:lnTo>
                    <a:lnTo>
                      <a:pt x="25390" y="1771846"/>
                    </a:lnTo>
                    <a:lnTo>
                      <a:pt x="30840" y="1783015"/>
                    </a:lnTo>
                    <a:lnTo>
                      <a:pt x="35972" y="1787541"/>
                    </a:lnTo>
                    <a:lnTo>
                      <a:pt x="51101" y="1809981"/>
                    </a:lnTo>
                    <a:cubicBezTo>
                      <a:pt x="78680" y="1837560"/>
                      <a:pt x="116780" y="1854618"/>
                      <a:pt x="158864" y="1854618"/>
                    </a:cubicBezTo>
                    <a:close/>
                  </a:path>
                </a:pathLst>
              </a:custGeom>
              <a:gradFill flip="none" rotWithShape="0">
                <a:gsLst>
                  <a:gs pos="100000">
                    <a:schemeClr val="bg1"/>
                  </a:gs>
                  <a:gs pos="0">
                    <a:srgbClr val="DEDEDE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651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4400000" flipV="1">
                <a:off x="2356610" y="2996051"/>
                <a:ext cx="325248" cy="210019"/>
              </a:xfrm>
              <a:custGeom>
                <a:avLst/>
                <a:gdLst>
                  <a:gd name="connsiteX0" fmla="*/ 236529 w 455786"/>
                  <a:gd name="connsiteY0" fmla="*/ 0 h 280025"/>
                  <a:gd name="connsiteX1" fmla="*/ 227893 w 455786"/>
                  <a:gd name="connsiteY1" fmla="*/ 603 h 280025"/>
                  <a:gd name="connsiteX2" fmla="*/ 219257 w 455786"/>
                  <a:gd name="connsiteY2" fmla="*/ 0 h 280025"/>
                  <a:gd name="connsiteX3" fmla="*/ 214739 w 455786"/>
                  <a:gd name="connsiteY3" fmla="*/ 1520 h 280025"/>
                  <a:gd name="connsiteX4" fmla="*/ 195936 w 455786"/>
                  <a:gd name="connsiteY4" fmla="*/ 2831 h 280025"/>
                  <a:gd name="connsiteX5" fmla="*/ 131485 w 455786"/>
                  <a:gd name="connsiteY5" fmla="*/ 52286 h 280025"/>
                  <a:gd name="connsiteX6" fmla="*/ 0 w 455786"/>
                  <a:gd name="connsiteY6" fmla="*/ 280025 h 280025"/>
                  <a:gd name="connsiteX7" fmla="*/ 455786 w 455786"/>
                  <a:gd name="connsiteY7" fmla="*/ 280025 h 280025"/>
                  <a:gd name="connsiteX8" fmla="*/ 324301 w 455786"/>
                  <a:gd name="connsiteY8" fmla="*/ 52286 h 280025"/>
                  <a:gd name="connsiteX9" fmla="*/ 259850 w 455786"/>
                  <a:gd name="connsiteY9" fmla="*/ 2831 h 280025"/>
                  <a:gd name="connsiteX10" fmla="*/ 241047 w 455786"/>
                  <a:gd name="connsiteY10" fmla="*/ 1520 h 28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786" h="280025">
                    <a:moveTo>
                      <a:pt x="236529" y="0"/>
                    </a:moveTo>
                    <a:lnTo>
                      <a:pt x="227893" y="603"/>
                    </a:lnTo>
                    <a:lnTo>
                      <a:pt x="219257" y="0"/>
                    </a:lnTo>
                    <a:lnTo>
                      <a:pt x="214739" y="1520"/>
                    </a:lnTo>
                    <a:lnTo>
                      <a:pt x="195936" y="2831"/>
                    </a:lnTo>
                    <a:cubicBezTo>
                      <a:pt x="169698" y="9862"/>
                      <a:pt x="146141" y="26902"/>
                      <a:pt x="131485" y="52286"/>
                    </a:cubicBezTo>
                    <a:lnTo>
                      <a:pt x="0" y="280025"/>
                    </a:lnTo>
                    <a:lnTo>
                      <a:pt x="455786" y="280025"/>
                    </a:lnTo>
                    <a:lnTo>
                      <a:pt x="324301" y="52286"/>
                    </a:lnTo>
                    <a:cubicBezTo>
                      <a:pt x="309645" y="26902"/>
                      <a:pt x="286088" y="9862"/>
                      <a:pt x="259850" y="2831"/>
                    </a:cubicBezTo>
                    <a:lnTo>
                      <a:pt x="241047" y="1520"/>
                    </a:lnTo>
                    <a:close/>
                  </a:path>
                </a:pathLst>
              </a:custGeom>
              <a:solidFill>
                <a:srgbClr val="90CE4F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3" name="文本框 58"/>
            <p:cNvSpPr txBox="1"/>
            <p:nvPr/>
          </p:nvSpPr>
          <p:spPr>
            <a:xfrm rot="14400000" flipH="1">
              <a:off x="1269010" y="3399700"/>
              <a:ext cx="6886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5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884199" y="2420701"/>
            <a:ext cx="1621280" cy="1378820"/>
            <a:chOff x="1413149" y="1743517"/>
            <a:chExt cx="1215960" cy="1034115"/>
          </a:xfrm>
        </p:grpSpPr>
        <p:sp>
          <p:nvSpPr>
            <p:cNvPr id="67" name="同侧圆角矩形 66"/>
            <p:cNvSpPr/>
            <p:nvPr/>
          </p:nvSpPr>
          <p:spPr>
            <a:xfrm rot="17934069">
              <a:off x="1493864" y="1862778"/>
              <a:ext cx="366529" cy="527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18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1534380" y="1743517"/>
              <a:ext cx="1094729" cy="1034115"/>
              <a:chOff x="1534380" y="1743517"/>
              <a:chExt cx="1094729" cy="1034115"/>
            </a:xfrm>
          </p:grpSpPr>
          <p:sp>
            <p:nvSpPr>
              <p:cNvPr id="70" name="任意多边形 69"/>
              <p:cNvSpPr/>
              <p:nvPr/>
            </p:nvSpPr>
            <p:spPr>
              <a:xfrm rot="10800000" flipV="1">
                <a:off x="1534380" y="1743517"/>
                <a:ext cx="1094729" cy="968783"/>
              </a:xfrm>
              <a:custGeom>
                <a:avLst/>
                <a:gdLst>
                  <a:gd name="connsiteX0" fmla="*/ 158864 w 2095728"/>
                  <a:gd name="connsiteY0" fmla="*/ 1854618 h 1854618"/>
                  <a:gd name="connsiteX1" fmla="*/ 1936864 w 2095728"/>
                  <a:gd name="connsiteY1" fmla="*/ 1854618 h 1854618"/>
                  <a:gd name="connsiteX2" fmla="*/ 2044627 w 2095728"/>
                  <a:gd name="connsiteY2" fmla="*/ 1809981 h 1854618"/>
                  <a:gd name="connsiteX3" fmla="*/ 2059756 w 2095728"/>
                  <a:gd name="connsiteY3" fmla="*/ 1787541 h 1854618"/>
                  <a:gd name="connsiteX4" fmla="*/ 2064888 w 2095728"/>
                  <a:gd name="connsiteY4" fmla="*/ 1783015 h 1854618"/>
                  <a:gd name="connsiteX5" fmla="*/ 2070338 w 2095728"/>
                  <a:gd name="connsiteY5" fmla="*/ 1771846 h 1854618"/>
                  <a:gd name="connsiteX6" fmla="*/ 2077288 w 2095728"/>
                  <a:gd name="connsiteY6" fmla="*/ 1761539 h 1854618"/>
                  <a:gd name="connsiteX7" fmla="*/ 2078642 w 2095728"/>
                  <a:gd name="connsiteY7" fmla="*/ 1754829 h 1854618"/>
                  <a:gd name="connsiteX8" fmla="*/ 2090510 w 2095728"/>
                  <a:gd name="connsiteY8" fmla="*/ 1730509 h 1854618"/>
                  <a:gd name="connsiteX9" fmla="*/ 2075285 w 2095728"/>
                  <a:gd name="connsiteY9" fmla="*/ 1614865 h 1854618"/>
                  <a:gd name="connsiteX10" fmla="*/ 1186285 w 2095728"/>
                  <a:gd name="connsiteY10" fmla="*/ 75071 h 1854618"/>
                  <a:gd name="connsiteX11" fmla="*/ 1093747 w 2095728"/>
                  <a:gd name="connsiteY11" fmla="*/ 4064 h 1854618"/>
                  <a:gd name="connsiteX12" fmla="*/ 1066751 w 2095728"/>
                  <a:gd name="connsiteY12" fmla="*/ 2182 h 1854618"/>
                  <a:gd name="connsiteX13" fmla="*/ 1060263 w 2095728"/>
                  <a:gd name="connsiteY13" fmla="*/ 0 h 1854618"/>
                  <a:gd name="connsiteX14" fmla="*/ 1047864 w 2095728"/>
                  <a:gd name="connsiteY14" fmla="*/ 865 h 1854618"/>
                  <a:gd name="connsiteX15" fmla="*/ 1035465 w 2095728"/>
                  <a:gd name="connsiteY15" fmla="*/ 0 h 1854618"/>
                  <a:gd name="connsiteX16" fmla="*/ 1028977 w 2095728"/>
                  <a:gd name="connsiteY16" fmla="*/ 2182 h 1854618"/>
                  <a:gd name="connsiteX17" fmla="*/ 1001981 w 2095728"/>
                  <a:gd name="connsiteY17" fmla="*/ 4064 h 1854618"/>
                  <a:gd name="connsiteX18" fmla="*/ 909443 w 2095728"/>
                  <a:gd name="connsiteY18" fmla="*/ 75071 h 1854618"/>
                  <a:gd name="connsiteX19" fmla="*/ 20443 w 2095728"/>
                  <a:gd name="connsiteY19" fmla="*/ 1614865 h 1854618"/>
                  <a:gd name="connsiteX20" fmla="*/ 5218 w 2095728"/>
                  <a:gd name="connsiteY20" fmla="*/ 1730509 h 1854618"/>
                  <a:gd name="connsiteX21" fmla="*/ 17086 w 2095728"/>
                  <a:gd name="connsiteY21" fmla="*/ 1754829 h 1854618"/>
                  <a:gd name="connsiteX22" fmla="*/ 18440 w 2095728"/>
                  <a:gd name="connsiteY22" fmla="*/ 1761539 h 1854618"/>
                  <a:gd name="connsiteX23" fmla="*/ 25390 w 2095728"/>
                  <a:gd name="connsiteY23" fmla="*/ 1771846 h 1854618"/>
                  <a:gd name="connsiteX24" fmla="*/ 30840 w 2095728"/>
                  <a:gd name="connsiteY24" fmla="*/ 1783015 h 1854618"/>
                  <a:gd name="connsiteX25" fmla="*/ 35972 w 2095728"/>
                  <a:gd name="connsiteY25" fmla="*/ 1787541 h 1854618"/>
                  <a:gd name="connsiteX26" fmla="*/ 51101 w 2095728"/>
                  <a:gd name="connsiteY26" fmla="*/ 1809981 h 1854618"/>
                  <a:gd name="connsiteX27" fmla="*/ 158864 w 2095728"/>
                  <a:gd name="connsiteY27" fmla="*/ 1854618 h 185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5728" h="1854618">
                    <a:moveTo>
                      <a:pt x="158864" y="1854618"/>
                    </a:moveTo>
                    <a:lnTo>
                      <a:pt x="1936864" y="1854618"/>
                    </a:lnTo>
                    <a:cubicBezTo>
                      <a:pt x="1978948" y="1854618"/>
                      <a:pt x="2017048" y="1837560"/>
                      <a:pt x="2044627" y="1809981"/>
                    </a:cubicBezTo>
                    <a:lnTo>
                      <a:pt x="2059756" y="1787541"/>
                    </a:lnTo>
                    <a:lnTo>
                      <a:pt x="2064888" y="1783015"/>
                    </a:lnTo>
                    <a:lnTo>
                      <a:pt x="2070338" y="1771846"/>
                    </a:lnTo>
                    <a:lnTo>
                      <a:pt x="2077288" y="1761539"/>
                    </a:lnTo>
                    <a:lnTo>
                      <a:pt x="2078642" y="1754829"/>
                    </a:lnTo>
                    <a:lnTo>
                      <a:pt x="2090510" y="1730509"/>
                    </a:lnTo>
                    <a:cubicBezTo>
                      <a:pt x="2100604" y="1692835"/>
                      <a:pt x="2096327" y="1651310"/>
                      <a:pt x="2075285" y="1614865"/>
                    </a:cubicBezTo>
                    <a:lnTo>
                      <a:pt x="1186285" y="75071"/>
                    </a:lnTo>
                    <a:cubicBezTo>
                      <a:pt x="1165243" y="38625"/>
                      <a:pt x="1131420" y="14159"/>
                      <a:pt x="1093747" y="4064"/>
                    </a:cubicBezTo>
                    <a:lnTo>
                      <a:pt x="1066751" y="2182"/>
                    </a:lnTo>
                    <a:lnTo>
                      <a:pt x="1060263" y="0"/>
                    </a:lnTo>
                    <a:lnTo>
                      <a:pt x="1047864" y="865"/>
                    </a:lnTo>
                    <a:lnTo>
                      <a:pt x="1035465" y="0"/>
                    </a:lnTo>
                    <a:lnTo>
                      <a:pt x="1028977" y="2182"/>
                    </a:lnTo>
                    <a:lnTo>
                      <a:pt x="1001981" y="4064"/>
                    </a:lnTo>
                    <a:cubicBezTo>
                      <a:pt x="964308" y="14159"/>
                      <a:pt x="930485" y="38625"/>
                      <a:pt x="909443" y="75071"/>
                    </a:cubicBezTo>
                    <a:lnTo>
                      <a:pt x="20443" y="1614865"/>
                    </a:lnTo>
                    <a:cubicBezTo>
                      <a:pt x="-599" y="1651310"/>
                      <a:pt x="-4876" y="1692835"/>
                      <a:pt x="5218" y="1730509"/>
                    </a:cubicBezTo>
                    <a:lnTo>
                      <a:pt x="17086" y="1754829"/>
                    </a:lnTo>
                    <a:lnTo>
                      <a:pt x="18440" y="1761539"/>
                    </a:lnTo>
                    <a:lnTo>
                      <a:pt x="25390" y="1771846"/>
                    </a:lnTo>
                    <a:lnTo>
                      <a:pt x="30840" y="1783015"/>
                    </a:lnTo>
                    <a:lnTo>
                      <a:pt x="35972" y="1787541"/>
                    </a:lnTo>
                    <a:lnTo>
                      <a:pt x="51101" y="1809981"/>
                    </a:lnTo>
                    <a:cubicBezTo>
                      <a:pt x="78680" y="1837560"/>
                      <a:pt x="116780" y="1854618"/>
                      <a:pt x="158864" y="1854618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rgbClr val="DEDEDE"/>
                  </a:gs>
                </a:gsLst>
                <a:lin ang="8100000" scaled="0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8100000" scaled="0"/>
                  <a:tileRect/>
                </a:gradFill>
              </a:ln>
              <a:effectLst>
                <a:outerShdw blurRad="1651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 rot="7200000">
                <a:off x="2358395" y="2509998"/>
                <a:ext cx="325248" cy="210019"/>
              </a:xfrm>
              <a:custGeom>
                <a:avLst/>
                <a:gdLst>
                  <a:gd name="connsiteX0" fmla="*/ 236529 w 455786"/>
                  <a:gd name="connsiteY0" fmla="*/ 0 h 280025"/>
                  <a:gd name="connsiteX1" fmla="*/ 227893 w 455786"/>
                  <a:gd name="connsiteY1" fmla="*/ 603 h 280025"/>
                  <a:gd name="connsiteX2" fmla="*/ 219257 w 455786"/>
                  <a:gd name="connsiteY2" fmla="*/ 0 h 280025"/>
                  <a:gd name="connsiteX3" fmla="*/ 214739 w 455786"/>
                  <a:gd name="connsiteY3" fmla="*/ 1520 h 280025"/>
                  <a:gd name="connsiteX4" fmla="*/ 195936 w 455786"/>
                  <a:gd name="connsiteY4" fmla="*/ 2831 h 280025"/>
                  <a:gd name="connsiteX5" fmla="*/ 131485 w 455786"/>
                  <a:gd name="connsiteY5" fmla="*/ 52286 h 280025"/>
                  <a:gd name="connsiteX6" fmla="*/ 0 w 455786"/>
                  <a:gd name="connsiteY6" fmla="*/ 280025 h 280025"/>
                  <a:gd name="connsiteX7" fmla="*/ 455786 w 455786"/>
                  <a:gd name="connsiteY7" fmla="*/ 280025 h 280025"/>
                  <a:gd name="connsiteX8" fmla="*/ 324301 w 455786"/>
                  <a:gd name="connsiteY8" fmla="*/ 52286 h 280025"/>
                  <a:gd name="connsiteX9" fmla="*/ 259850 w 455786"/>
                  <a:gd name="connsiteY9" fmla="*/ 2831 h 280025"/>
                  <a:gd name="connsiteX10" fmla="*/ 241047 w 455786"/>
                  <a:gd name="connsiteY10" fmla="*/ 1520 h 28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786" h="280025">
                    <a:moveTo>
                      <a:pt x="236529" y="0"/>
                    </a:moveTo>
                    <a:lnTo>
                      <a:pt x="227893" y="603"/>
                    </a:lnTo>
                    <a:lnTo>
                      <a:pt x="219257" y="0"/>
                    </a:lnTo>
                    <a:lnTo>
                      <a:pt x="214739" y="1520"/>
                    </a:lnTo>
                    <a:lnTo>
                      <a:pt x="195936" y="2831"/>
                    </a:lnTo>
                    <a:cubicBezTo>
                      <a:pt x="169698" y="9862"/>
                      <a:pt x="146141" y="26902"/>
                      <a:pt x="131485" y="52286"/>
                    </a:cubicBezTo>
                    <a:lnTo>
                      <a:pt x="0" y="280025"/>
                    </a:lnTo>
                    <a:lnTo>
                      <a:pt x="455786" y="280025"/>
                    </a:lnTo>
                    <a:lnTo>
                      <a:pt x="324301" y="52286"/>
                    </a:lnTo>
                    <a:cubicBezTo>
                      <a:pt x="309645" y="26902"/>
                      <a:pt x="286088" y="9862"/>
                      <a:pt x="259850" y="2831"/>
                    </a:cubicBezTo>
                    <a:lnTo>
                      <a:pt x="241047" y="1520"/>
                    </a:lnTo>
                    <a:close/>
                  </a:path>
                </a:pathLst>
              </a:custGeom>
              <a:solidFill>
                <a:srgbClr val="118C3B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9" name="文本框 59"/>
            <p:cNvSpPr txBox="1"/>
            <p:nvPr/>
          </p:nvSpPr>
          <p:spPr>
            <a:xfrm rot="7200000" flipH="1" flipV="1">
              <a:off x="1270136" y="1934695"/>
              <a:ext cx="6886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6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59190" y="2416285"/>
            <a:ext cx="1570314" cy="1384536"/>
            <a:chOff x="3269392" y="1740206"/>
            <a:chExt cx="1177735" cy="1038402"/>
          </a:xfrm>
        </p:grpSpPr>
        <p:sp>
          <p:nvSpPr>
            <p:cNvPr id="73" name="同侧圆角矩形 72"/>
            <p:cNvSpPr/>
            <p:nvPr/>
          </p:nvSpPr>
          <p:spPr>
            <a:xfrm rot="3665931" flipH="1">
              <a:off x="3999883" y="1862777"/>
              <a:ext cx="366529" cy="527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18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269392" y="1743517"/>
              <a:ext cx="1094729" cy="1035091"/>
              <a:chOff x="3269392" y="1743517"/>
              <a:chExt cx="1094729" cy="1035091"/>
            </a:xfrm>
          </p:grpSpPr>
          <p:sp>
            <p:nvSpPr>
              <p:cNvPr id="77" name="任意多边形 76"/>
              <p:cNvSpPr/>
              <p:nvPr/>
            </p:nvSpPr>
            <p:spPr>
              <a:xfrm rot="10800000" flipV="1">
                <a:off x="3269392" y="1743517"/>
                <a:ext cx="1094729" cy="968783"/>
              </a:xfrm>
              <a:custGeom>
                <a:avLst/>
                <a:gdLst>
                  <a:gd name="connsiteX0" fmla="*/ 158864 w 2095728"/>
                  <a:gd name="connsiteY0" fmla="*/ 1854618 h 1854618"/>
                  <a:gd name="connsiteX1" fmla="*/ 1936864 w 2095728"/>
                  <a:gd name="connsiteY1" fmla="*/ 1854618 h 1854618"/>
                  <a:gd name="connsiteX2" fmla="*/ 2044627 w 2095728"/>
                  <a:gd name="connsiteY2" fmla="*/ 1809981 h 1854618"/>
                  <a:gd name="connsiteX3" fmla="*/ 2059756 w 2095728"/>
                  <a:gd name="connsiteY3" fmla="*/ 1787541 h 1854618"/>
                  <a:gd name="connsiteX4" fmla="*/ 2064888 w 2095728"/>
                  <a:gd name="connsiteY4" fmla="*/ 1783015 h 1854618"/>
                  <a:gd name="connsiteX5" fmla="*/ 2070338 w 2095728"/>
                  <a:gd name="connsiteY5" fmla="*/ 1771846 h 1854618"/>
                  <a:gd name="connsiteX6" fmla="*/ 2077288 w 2095728"/>
                  <a:gd name="connsiteY6" fmla="*/ 1761539 h 1854618"/>
                  <a:gd name="connsiteX7" fmla="*/ 2078642 w 2095728"/>
                  <a:gd name="connsiteY7" fmla="*/ 1754829 h 1854618"/>
                  <a:gd name="connsiteX8" fmla="*/ 2090510 w 2095728"/>
                  <a:gd name="connsiteY8" fmla="*/ 1730509 h 1854618"/>
                  <a:gd name="connsiteX9" fmla="*/ 2075285 w 2095728"/>
                  <a:gd name="connsiteY9" fmla="*/ 1614865 h 1854618"/>
                  <a:gd name="connsiteX10" fmla="*/ 1186285 w 2095728"/>
                  <a:gd name="connsiteY10" fmla="*/ 75071 h 1854618"/>
                  <a:gd name="connsiteX11" fmla="*/ 1093747 w 2095728"/>
                  <a:gd name="connsiteY11" fmla="*/ 4064 h 1854618"/>
                  <a:gd name="connsiteX12" fmla="*/ 1066751 w 2095728"/>
                  <a:gd name="connsiteY12" fmla="*/ 2182 h 1854618"/>
                  <a:gd name="connsiteX13" fmla="*/ 1060263 w 2095728"/>
                  <a:gd name="connsiteY13" fmla="*/ 0 h 1854618"/>
                  <a:gd name="connsiteX14" fmla="*/ 1047864 w 2095728"/>
                  <a:gd name="connsiteY14" fmla="*/ 865 h 1854618"/>
                  <a:gd name="connsiteX15" fmla="*/ 1035465 w 2095728"/>
                  <a:gd name="connsiteY15" fmla="*/ 0 h 1854618"/>
                  <a:gd name="connsiteX16" fmla="*/ 1028977 w 2095728"/>
                  <a:gd name="connsiteY16" fmla="*/ 2182 h 1854618"/>
                  <a:gd name="connsiteX17" fmla="*/ 1001981 w 2095728"/>
                  <a:gd name="connsiteY17" fmla="*/ 4064 h 1854618"/>
                  <a:gd name="connsiteX18" fmla="*/ 909443 w 2095728"/>
                  <a:gd name="connsiteY18" fmla="*/ 75071 h 1854618"/>
                  <a:gd name="connsiteX19" fmla="*/ 20443 w 2095728"/>
                  <a:gd name="connsiteY19" fmla="*/ 1614865 h 1854618"/>
                  <a:gd name="connsiteX20" fmla="*/ 5218 w 2095728"/>
                  <a:gd name="connsiteY20" fmla="*/ 1730509 h 1854618"/>
                  <a:gd name="connsiteX21" fmla="*/ 17086 w 2095728"/>
                  <a:gd name="connsiteY21" fmla="*/ 1754829 h 1854618"/>
                  <a:gd name="connsiteX22" fmla="*/ 18440 w 2095728"/>
                  <a:gd name="connsiteY22" fmla="*/ 1761539 h 1854618"/>
                  <a:gd name="connsiteX23" fmla="*/ 25390 w 2095728"/>
                  <a:gd name="connsiteY23" fmla="*/ 1771846 h 1854618"/>
                  <a:gd name="connsiteX24" fmla="*/ 30840 w 2095728"/>
                  <a:gd name="connsiteY24" fmla="*/ 1783015 h 1854618"/>
                  <a:gd name="connsiteX25" fmla="*/ 35972 w 2095728"/>
                  <a:gd name="connsiteY25" fmla="*/ 1787541 h 1854618"/>
                  <a:gd name="connsiteX26" fmla="*/ 51101 w 2095728"/>
                  <a:gd name="connsiteY26" fmla="*/ 1809981 h 1854618"/>
                  <a:gd name="connsiteX27" fmla="*/ 158864 w 2095728"/>
                  <a:gd name="connsiteY27" fmla="*/ 1854618 h 185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5728" h="1854618">
                    <a:moveTo>
                      <a:pt x="158864" y="1854618"/>
                    </a:moveTo>
                    <a:lnTo>
                      <a:pt x="1936864" y="1854618"/>
                    </a:lnTo>
                    <a:cubicBezTo>
                      <a:pt x="1978948" y="1854618"/>
                      <a:pt x="2017048" y="1837560"/>
                      <a:pt x="2044627" y="1809981"/>
                    </a:cubicBezTo>
                    <a:lnTo>
                      <a:pt x="2059756" y="1787541"/>
                    </a:lnTo>
                    <a:lnTo>
                      <a:pt x="2064888" y="1783015"/>
                    </a:lnTo>
                    <a:lnTo>
                      <a:pt x="2070338" y="1771846"/>
                    </a:lnTo>
                    <a:lnTo>
                      <a:pt x="2077288" y="1761539"/>
                    </a:lnTo>
                    <a:lnTo>
                      <a:pt x="2078642" y="1754829"/>
                    </a:lnTo>
                    <a:lnTo>
                      <a:pt x="2090510" y="1730509"/>
                    </a:lnTo>
                    <a:cubicBezTo>
                      <a:pt x="2100604" y="1692835"/>
                      <a:pt x="2096327" y="1651310"/>
                      <a:pt x="2075285" y="1614865"/>
                    </a:cubicBezTo>
                    <a:lnTo>
                      <a:pt x="1186285" y="75071"/>
                    </a:lnTo>
                    <a:cubicBezTo>
                      <a:pt x="1165243" y="38625"/>
                      <a:pt x="1131420" y="14159"/>
                      <a:pt x="1093747" y="4064"/>
                    </a:cubicBezTo>
                    <a:lnTo>
                      <a:pt x="1066751" y="2182"/>
                    </a:lnTo>
                    <a:lnTo>
                      <a:pt x="1060263" y="0"/>
                    </a:lnTo>
                    <a:lnTo>
                      <a:pt x="1047864" y="865"/>
                    </a:lnTo>
                    <a:lnTo>
                      <a:pt x="1035465" y="0"/>
                    </a:lnTo>
                    <a:lnTo>
                      <a:pt x="1028977" y="2182"/>
                    </a:lnTo>
                    <a:lnTo>
                      <a:pt x="1001981" y="4064"/>
                    </a:lnTo>
                    <a:cubicBezTo>
                      <a:pt x="964308" y="14159"/>
                      <a:pt x="930485" y="38625"/>
                      <a:pt x="909443" y="75071"/>
                    </a:cubicBezTo>
                    <a:lnTo>
                      <a:pt x="20443" y="1614865"/>
                    </a:lnTo>
                    <a:cubicBezTo>
                      <a:pt x="-599" y="1651310"/>
                      <a:pt x="-4876" y="1692835"/>
                      <a:pt x="5218" y="1730509"/>
                    </a:cubicBezTo>
                    <a:lnTo>
                      <a:pt x="17086" y="1754829"/>
                    </a:lnTo>
                    <a:lnTo>
                      <a:pt x="18440" y="1761539"/>
                    </a:lnTo>
                    <a:lnTo>
                      <a:pt x="25390" y="1771846"/>
                    </a:lnTo>
                    <a:lnTo>
                      <a:pt x="30840" y="1783015"/>
                    </a:lnTo>
                    <a:lnTo>
                      <a:pt x="35972" y="1787541"/>
                    </a:lnTo>
                    <a:lnTo>
                      <a:pt x="51101" y="1809981"/>
                    </a:lnTo>
                    <a:cubicBezTo>
                      <a:pt x="78680" y="1837560"/>
                      <a:pt x="116780" y="1854618"/>
                      <a:pt x="158864" y="1854618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rgbClr val="DEDEDE"/>
                  </a:gs>
                </a:gsLst>
                <a:lin ang="8100000" scaled="0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8100000" scaled="0"/>
                  <a:tileRect/>
                </a:gradFill>
              </a:ln>
              <a:effectLst>
                <a:outerShdw blurRad="1651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 rot="14400000" flipH="1">
                <a:off x="3217980" y="2510974"/>
                <a:ext cx="325248" cy="210019"/>
              </a:xfrm>
              <a:custGeom>
                <a:avLst/>
                <a:gdLst>
                  <a:gd name="connsiteX0" fmla="*/ 236529 w 455786"/>
                  <a:gd name="connsiteY0" fmla="*/ 0 h 280025"/>
                  <a:gd name="connsiteX1" fmla="*/ 227893 w 455786"/>
                  <a:gd name="connsiteY1" fmla="*/ 603 h 280025"/>
                  <a:gd name="connsiteX2" fmla="*/ 219257 w 455786"/>
                  <a:gd name="connsiteY2" fmla="*/ 0 h 280025"/>
                  <a:gd name="connsiteX3" fmla="*/ 214739 w 455786"/>
                  <a:gd name="connsiteY3" fmla="*/ 1520 h 280025"/>
                  <a:gd name="connsiteX4" fmla="*/ 195936 w 455786"/>
                  <a:gd name="connsiteY4" fmla="*/ 2831 h 280025"/>
                  <a:gd name="connsiteX5" fmla="*/ 131485 w 455786"/>
                  <a:gd name="connsiteY5" fmla="*/ 52286 h 280025"/>
                  <a:gd name="connsiteX6" fmla="*/ 0 w 455786"/>
                  <a:gd name="connsiteY6" fmla="*/ 280025 h 280025"/>
                  <a:gd name="connsiteX7" fmla="*/ 455786 w 455786"/>
                  <a:gd name="connsiteY7" fmla="*/ 280025 h 280025"/>
                  <a:gd name="connsiteX8" fmla="*/ 324301 w 455786"/>
                  <a:gd name="connsiteY8" fmla="*/ 52286 h 280025"/>
                  <a:gd name="connsiteX9" fmla="*/ 259850 w 455786"/>
                  <a:gd name="connsiteY9" fmla="*/ 2831 h 280025"/>
                  <a:gd name="connsiteX10" fmla="*/ 241047 w 455786"/>
                  <a:gd name="connsiteY10" fmla="*/ 1520 h 28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786" h="280025">
                    <a:moveTo>
                      <a:pt x="236529" y="0"/>
                    </a:moveTo>
                    <a:lnTo>
                      <a:pt x="227893" y="603"/>
                    </a:lnTo>
                    <a:lnTo>
                      <a:pt x="219257" y="0"/>
                    </a:lnTo>
                    <a:lnTo>
                      <a:pt x="214739" y="1520"/>
                    </a:lnTo>
                    <a:lnTo>
                      <a:pt x="195936" y="2831"/>
                    </a:lnTo>
                    <a:cubicBezTo>
                      <a:pt x="169698" y="9862"/>
                      <a:pt x="146141" y="26902"/>
                      <a:pt x="131485" y="52286"/>
                    </a:cubicBezTo>
                    <a:lnTo>
                      <a:pt x="0" y="280025"/>
                    </a:lnTo>
                    <a:lnTo>
                      <a:pt x="455786" y="280025"/>
                    </a:lnTo>
                    <a:lnTo>
                      <a:pt x="324301" y="52286"/>
                    </a:lnTo>
                    <a:cubicBezTo>
                      <a:pt x="309645" y="26902"/>
                      <a:pt x="286088" y="9862"/>
                      <a:pt x="259850" y="2831"/>
                    </a:cubicBezTo>
                    <a:lnTo>
                      <a:pt x="241047" y="1520"/>
                    </a:lnTo>
                    <a:close/>
                  </a:path>
                </a:pathLst>
              </a:custGeom>
              <a:solidFill>
                <a:srgbClr val="118C3B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76" name="文本框 60"/>
            <p:cNvSpPr txBox="1"/>
            <p:nvPr/>
          </p:nvSpPr>
          <p:spPr>
            <a:xfrm rot="14400000" flipV="1">
              <a:off x="3880829" y="1911386"/>
              <a:ext cx="6886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9" name="文本框 82"/>
          <p:cNvSpPr txBox="1"/>
          <p:nvPr/>
        </p:nvSpPr>
        <p:spPr>
          <a:xfrm>
            <a:off x="2332487" y="2953439"/>
            <a:ext cx="82906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80" name="文本框 84"/>
          <p:cNvSpPr txBox="1"/>
          <p:nvPr/>
        </p:nvSpPr>
        <p:spPr>
          <a:xfrm>
            <a:off x="4703052" y="2953439"/>
            <a:ext cx="82906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81" name="文本框 85"/>
          <p:cNvSpPr txBox="1"/>
          <p:nvPr/>
        </p:nvSpPr>
        <p:spPr>
          <a:xfrm>
            <a:off x="2447595" y="4293097"/>
            <a:ext cx="67207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82" name="文本框 86"/>
          <p:cNvSpPr txBox="1"/>
          <p:nvPr/>
        </p:nvSpPr>
        <p:spPr>
          <a:xfrm>
            <a:off x="4703052" y="4275004"/>
            <a:ext cx="82906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3160010" y="4431286"/>
            <a:ext cx="1459639" cy="1782022"/>
            <a:chOff x="2370007" y="3251457"/>
            <a:chExt cx="1094729" cy="1336517"/>
          </a:xfrm>
        </p:grpSpPr>
        <p:sp>
          <p:nvSpPr>
            <p:cNvPr id="84" name="同侧圆角矩形 83"/>
            <p:cNvSpPr/>
            <p:nvPr/>
          </p:nvSpPr>
          <p:spPr>
            <a:xfrm flipH="1" flipV="1">
              <a:off x="2762120" y="4060015"/>
              <a:ext cx="366529" cy="52795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18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370007" y="3251457"/>
              <a:ext cx="1094729" cy="968783"/>
              <a:chOff x="2370007" y="3251457"/>
              <a:chExt cx="1094729" cy="968783"/>
            </a:xfrm>
          </p:grpSpPr>
          <p:sp>
            <p:nvSpPr>
              <p:cNvPr id="87" name="任意多边形 86"/>
              <p:cNvSpPr/>
              <p:nvPr/>
            </p:nvSpPr>
            <p:spPr>
              <a:xfrm rot="10800000" flipV="1">
                <a:off x="2370007" y="3251457"/>
                <a:ext cx="1094729" cy="968783"/>
              </a:xfrm>
              <a:custGeom>
                <a:avLst/>
                <a:gdLst>
                  <a:gd name="connsiteX0" fmla="*/ 158864 w 2095728"/>
                  <a:gd name="connsiteY0" fmla="*/ 1854618 h 1854618"/>
                  <a:gd name="connsiteX1" fmla="*/ 1936864 w 2095728"/>
                  <a:gd name="connsiteY1" fmla="*/ 1854618 h 1854618"/>
                  <a:gd name="connsiteX2" fmla="*/ 2044627 w 2095728"/>
                  <a:gd name="connsiteY2" fmla="*/ 1809981 h 1854618"/>
                  <a:gd name="connsiteX3" fmla="*/ 2059756 w 2095728"/>
                  <a:gd name="connsiteY3" fmla="*/ 1787541 h 1854618"/>
                  <a:gd name="connsiteX4" fmla="*/ 2064888 w 2095728"/>
                  <a:gd name="connsiteY4" fmla="*/ 1783015 h 1854618"/>
                  <a:gd name="connsiteX5" fmla="*/ 2070338 w 2095728"/>
                  <a:gd name="connsiteY5" fmla="*/ 1771846 h 1854618"/>
                  <a:gd name="connsiteX6" fmla="*/ 2077288 w 2095728"/>
                  <a:gd name="connsiteY6" fmla="*/ 1761539 h 1854618"/>
                  <a:gd name="connsiteX7" fmla="*/ 2078642 w 2095728"/>
                  <a:gd name="connsiteY7" fmla="*/ 1754829 h 1854618"/>
                  <a:gd name="connsiteX8" fmla="*/ 2090510 w 2095728"/>
                  <a:gd name="connsiteY8" fmla="*/ 1730509 h 1854618"/>
                  <a:gd name="connsiteX9" fmla="*/ 2075285 w 2095728"/>
                  <a:gd name="connsiteY9" fmla="*/ 1614865 h 1854618"/>
                  <a:gd name="connsiteX10" fmla="*/ 1186285 w 2095728"/>
                  <a:gd name="connsiteY10" fmla="*/ 75071 h 1854618"/>
                  <a:gd name="connsiteX11" fmla="*/ 1093747 w 2095728"/>
                  <a:gd name="connsiteY11" fmla="*/ 4064 h 1854618"/>
                  <a:gd name="connsiteX12" fmla="*/ 1066751 w 2095728"/>
                  <a:gd name="connsiteY12" fmla="*/ 2182 h 1854618"/>
                  <a:gd name="connsiteX13" fmla="*/ 1060263 w 2095728"/>
                  <a:gd name="connsiteY13" fmla="*/ 0 h 1854618"/>
                  <a:gd name="connsiteX14" fmla="*/ 1047864 w 2095728"/>
                  <a:gd name="connsiteY14" fmla="*/ 865 h 1854618"/>
                  <a:gd name="connsiteX15" fmla="*/ 1035465 w 2095728"/>
                  <a:gd name="connsiteY15" fmla="*/ 0 h 1854618"/>
                  <a:gd name="connsiteX16" fmla="*/ 1028977 w 2095728"/>
                  <a:gd name="connsiteY16" fmla="*/ 2182 h 1854618"/>
                  <a:gd name="connsiteX17" fmla="*/ 1001981 w 2095728"/>
                  <a:gd name="connsiteY17" fmla="*/ 4064 h 1854618"/>
                  <a:gd name="connsiteX18" fmla="*/ 909443 w 2095728"/>
                  <a:gd name="connsiteY18" fmla="*/ 75071 h 1854618"/>
                  <a:gd name="connsiteX19" fmla="*/ 20443 w 2095728"/>
                  <a:gd name="connsiteY19" fmla="*/ 1614865 h 1854618"/>
                  <a:gd name="connsiteX20" fmla="*/ 5218 w 2095728"/>
                  <a:gd name="connsiteY20" fmla="*/ 1730509 h 1854618"/>
                  <a:gd name="connsiteX21" fmla="*/ 17086 w 2095728"/>
                  <a:gd name="connsiteY21" fmla="*/ 1754829 h 1854618"/>
                  <a:gd name="connsiteX22" fmla="*/ 18440 w 2095728"/>
                  <a:gd name="connsiteY22" fmla="*/ 1761539 h 1854618"/>
                  <a:gd name="connsiteX23" fmla="*/ 25390 w 2095728"/>
                  <a:gd name="connsiteY23" fmla="*/ 1771846 h 1854618"/>
                  <a:gd name="connsiteX24" fmla="*/ 30840 w 2095728"/>
                  <a:gd name="connsiteY24" fmla="*/ 1783015 h 1854618"/>
                  <a:gd name="connsiteX25" fmla="*/ 35972 w 2095728"/>
                  <a:gd name="connsiteY25" fmla="*/ 1787541 h 1854618"/>
                  <a:gd name="connsiteX26" fmla="*/ 51101 w 2095728"/>
                  <a:gd name="connsiteY26" fmla="*/ 1809981 h 1854618"/>
                  <a:gd name="connsiteX27" fmla="*/ 158864 w 2095728"/>
                  <a:gd name="connsiteY27" fmla="*/ 1854618 h 185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95728" h="1854618">
                    <a:moveTo>
                      <a:pt x="158864" y="1854618"/>
                    </a:moveTo>
                    <a:lnTo>
                      <a:pt x="1936864" y="1854618"/>
                    </a:lnTo>
                    <a:cubicBezTo>
                      <a:pt x="1978948" y="1854618"/>
                      <a:pt x="2017048" y="1837560"/>
                      <a:pt x="2044627" y="1809981"/>
                    </a:cubicBezTo>
                    <a:lnTo>
                      <a:pt x="2059756" y="1787541"/>
                    </a:lnTo>
                    <a:lnTo>
                      <a:pt x="2064888" y="1783015"/>
                    </a:lnTo>
                    <a:lnTo>
                      <a:pt x="2070338" y="1771846"/>
                    </a:lnTo>
                    <a:lnTo>
                      <a:pt x="2077288" y="1761539"/>
                    </a:lnTo>
                    <a:lnTo>
                      <a:pt x="2078642" y="1754829"/>
                    </a:lnTo>
                    <a:lnTo>
                      <a:pt x="2090510" y="1730509"/>
                    </a:lnTo>
                    <a:cubicBezTo>
                      <a:pt x="2100604" y="1692835"/>
                      <a:pt x="2096327" y="1651310"/>
                      <a:pt x="2075285" y="1614865"/>
                    </a:cubicBezTo>
                    <a:lnTo>
                      <a:pt x="1186285" y="75071"/>
                    </a:lnTo>
                    <a:cubicBezTo>
                      <a:pt x="1165243" y="38625"/>
                      <a:pt x="1131420" y="14159"/>
                      <a:pt x="1093747" y="4064"/>
                    </a:cubicBezTo>
                    <a:lnTo>
                      <a:pt x="1066751" y="2182"/>
                    </a:lnTo>
                    <a:lnTo>
                      <a:pt x="1060263" y="0"/>
                    </a:lnTo>
                    <a:lnTo>
                      <a:pt x="1047864" y="865"/>
                    </a:lnTo>
                    <a:lnTo>
                      <a:pt x="1035465" y="0"/>
                    </a:lnTo>
                    <a:lnTo>
                      <a:pt x="1028977" y="2182"/>
                    </a:lnTo>
                    <a:lnTo>
                      <a:pt x="1001981" y="4064"/>
                    </a:lnTo>
                    <a:cubicBezTo>
                      <a:pt x="964308" y="14159"/>
                      <a:pt x="930485" y="38625"/>
                      <a:pt x="909443" y="75071"/>
                    </a:cubicBezTo>
                    <a:lnTo>
                      <a:pt x="20443" y="1614865"/>
                    </a:lnTo>
                    <a:cubicBezTo>
                      <a:pt x="-599" y="1651310"/>
                      <a:pt x="-4876" y="1692835"/>
                      <a:pt x="5218" y="1730509"/>
                    </a:cubicBezTo>
                    <a:lnTo>
                      <a:pt x="17086" y="1754829"/>
                    </a:lnTo>
                    <a:lnTo>
                      <a:pt x="18440" y="1761539"/>
                    </a:lnTo>
                    <a:lnTo>
                      <a:pt x="25390" y="1771846"/>
                    </a:lnTo>
                    <a:lnTo>
                      <a:pt x="30840" y="1783015"/>
                    </a:lnTo>
                    <a:lnTo>
                      <a:pt x="35972" y="1787541"/>
                    </a:lnTo>
                    <a:lnTo>
                      <a:pt x="51101" y="1809981"/>
                    </a:lnTo>
                    <a:cubicBezTo>
                      <a:pt x="78680" y="1837560"/>
                      <a:pt x="116780" y="1854618"/>
                      <a:pt x="158864" y="1854618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rgbClr val="DEDEDE"/>
                  </a:gs>
                </a:gsLst>
                <a:lin ang="8100000" scaled="0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rgbClr val="DEDEDE"/>
                    </a:gs>
                  </a:gsLst>
                  <a:lin ang="8100000" scaled="0"/>
                  <a:tileRect/>
                </a:gradFill>
              </a:ln>
              <a:effectLst>
                <a:outerShdw blurRad="1651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88" name="任意多边形 87"/>
              <p:cNvSpPr/>
              <p:nvPr/>
            </p:nvSpPr>
            <p:spPr>
              <a:xfrm rot="10800000" flipV="1">
                <a:off x="2755399" y="3258645"/>
                <a:ext cx="325248" cy="210019"/>
              </a:xfrm>
              <a:custGeom>
                <a:avLst/>
                <a:gdLst>
                  <a:gd name="connsiteX0" fmla="*/ 236529 w 455786"/>
                  <a:gd name="connsiteY0" fmla="*/ 0 h 280025"/>
                  <a:gd name="connsiteX1" fmla="*/ 227893 w 455786"/>
                  <a:gd name="connsiteY1" fmla="*/ 603 h 280025"/>
                  <a:gd name="connsiteX2" fmla="*/ 219257 w 455786"/>
                  <a:gd name="connsiteY2" fmla="*/ 0 h 280025"/>
                  <a:gd name="connsiteX3" fmla="*/ 214739 w 455786"/>
                  <a:gd name="connsiteY3" fmla="*/ 1520 h 280025"/>
                  <a:gd name="connsiteX4" fmla="*/ 195936 w 455786"/>
                  <a:gd name="connsiteY4" fmla="*/ 2831 h 280025"/>
                  <a:gd name="connsiteX5" fmla="*/ 131485 w 455786"/>
                  <a:gd name="connsiteY5" fmla="*/ 52286 h 280025"/>
                  <a:gd name="connsiteX6" fmla="*/ 0 w 455786"/>
                  <a:gd name="connsiteY6" fmla="*/ 280025 h 280025"/>
                  <a:gd name="connsiteX7" fmla="*/ 455786 w 455786"/>
                  <a:gd name="connsiteY7" fmla="*/ 280025 h 280025"/>
                  <a:gd name="connsiteX8" fmla="*/ 324301 w 455786"/>
                  <a:gd name="connsiteY8" fmla="*/ 52286 h 280025"/>
                  <a:gd name="connsiteX9" fmla="*/ 259850 w 455786"/>
                  <a:gd name="connsiteY9" fmla="*/ 2831 h 280025"/>
                  <a:gd name="connsiteX10" fmla="*/ 241047 w 455786"/>
                  <a:gd name="connsiteY10" fmla="*/ 1520 h 28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786" h="280025">
                    <a:moveTo>
                      <a:pt x="236529" y="0"/>
                    </a:moveTo>
                    <a:lnTo>
                      <a:pt x="227893" y="603"/>
                    </a:lnTo>
                    <a:lnTo>
                      <a:pt x="219257" y="0"/>
                    </a:lnTo>
                    <a:lnTo>
                      <a:pt x="214739" y="1520"/>
                    </a:lnTo>
                    <a:lnTo>
                      <a:pt x="195936" y="2831"/>
                    </a:lnTo>
                    <a:cubicBezTo>
                      <a:pt x="169698" y="9862"/>
                      <a:pt x="146141" y="26902"/>
                      <a:pt x="131485" y="52286"/>
                    </a:cubicBezTo>
                    <a:lnTo>
                      <a:pt x="0" y="280025"/>
                    </a:lnTo>
                    <a:lnTo>
                      <a:pt x="455786" y="280025"/>
                    </a:lnTo>
                    <a:lnTo>
                      <a:pt x="324301" y="52286"/>
                    </a:lnTo>
                    <a:cubicBezTo>
                      <a:pt x="309645" y="26902"/>
                      <a:pt x="286088" y="9862"/>
                      <a:pt x="259850" y="2831"/>
                    </a:cubicBezTo>
                    <a:lnTo>
                      <a:pt x="241047" y="1520"/>
                    </a:lnTo>
                    <a:close/>
                  </a:path>
                </a:pathLst>
              </a:custGeom>
              <a:solidFill>
                <a:srgbClr val="118C3B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86" name="文本框 56"/>
            <p:cNvSpPr txBox="1"/>
            <p:nvPr/>
          </p:nvSpPr>
          <p:spPr>
            <a:xfrm>
              <a:off x="2598671" y="4218642"/>
              <a:ext cx="6886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89" name="文本框 87"/>
          <p:cNvSpPr txBox="1"/>
          <p:nvPr/>
        </p:nvSpPr>
        <p:spPr>
          <a:xfrm>
            <a:off x="3481292" y="4968616"/>
            <a:ext cx="82906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sp>
        <p:nvSpPr>
          <p:cNvPr id="90" name="文本框 88"/>
          <p:cNvSpPr txBox="1"/>
          <p:nvPr/>
        </p:nvSpPr>
        <p:spPr>
          <a:xfrm>
            <a:off x="3519392" y="2213932"/>
            <a:ext cx="829067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标题</a:t>
            </a:r>
          </a:p>
        </p:txBody>
      </p:sp>
      <p:grpSp>
        <p:nvGrpSpPr>
          <p:cNvPr id="91" name="Group 8"/>
          <p:cNvGrpSpPr>
            <a:grpSpLocks noChangeAspect="1"/>
          </p:cNvGrpSpPr>
          <p:nvPr/>
        </p:nvGrpSpPr>
        <p:grpSpPr bwMode="auto">
          <a:xfrm>
            <a:off x="7048070" y="2068852"/>
            <a:ext cx="298404" cy="301627"/>
            <a:chOff x="4313" y="1262"/>
            <a:chExt cx="463" cy="468"/>
          </a:xfrm>
          <a:solidFill>
            <a:srgbClr val="90CE4F"/>
          </a:solidFill>
        </p:grpSpPr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4603" y="1387"/>
              <a:ext cx="77" cy="3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Rectangle 10"/>
            <p:cNvSpPr>
              <a:spLocks noChangeArrowheads="1"/>
            </p:cNvSpPr>
            <p:nvPr/>
          </p:nvSpPr>
          <p:spPr bwMode="auto">
            <a:xfrm>
              <a:off x="4699" y="1349"/>
              <a:ext cx="77" cy="3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Rectangle 11"/>
            <p:cNvSpPr>
              <a:spLocks noChangeArrowheads="1"/>
            </p:cNvSpPr>
            <p:nvPr/>
          </p:nvSpPr>
          <p:spPr bwMode="auto">
            <a:xfrm>
              <a:off x="4515" y="1447"/>
              <a:ext cx="76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Rectangle 12"/>
            <p:cNvSpPr>
              <a:spLocks noChangeArrowheads="1"/>
            </p:cNvSpPr>
            <p:nvPr/>
          </p:nvSpPr>
          <p:spPr bwMode="auto">
            <a:xfrm>
              <a:off x="4423" y="1486"/>
              <a:ext cx="80" cy="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Rectangle 13"/>
            <p:cNvSpPr>
              <a:spLocks noChangeArrowheads="1"/>
            </p:cNvSpPr>
            <p:nvPr/>
          </p:nvSpPr>
          <p:spPr bwMode="auto">
            <a:xfrm>
              <a:off x="4335" y="1565"/>
              <a:ext cx="76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4"/>
            <p:cNvSpPr/>
            <p:nvPr/>
          </p:nvSpPr>
          <p:spPr bwMode="auto">
            <a:xfrm>
              <a:off x="4313" y="1277"/>
              <a:ext cx="298" cy="247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7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5"/>
            <p:cNvSpPr/>
            <p:nvPr/>
          </p:nvSpPr>
          <p:spPr bwMode="auto">
            <a:xfrm>
              <a:off x="4567" y="1262"/>
              <a:ext cx="65" cy="58"/>
            </a:xfrm>
            <a:custGeom>
              <a:avLst/>
              <a:gdLst>
                <a:gd name="T0" fmla="*/ 0 w 65"/>
                <a:gd name="T1" fmla="*/ 3 h 58"/>
                <a:gd name="T2" fmla="*/ 65 w 65"/>
                <a:gd name="T3" fmla="*/ 0 h 58"/>
                <a:gd name="T4" fmla="*/ 36 w 65"/>
                <a:gd name="T5" fmla="*/ 58 h 58"/>
                <a:gd name="T6" fmla="*/ 0 w 65"/>
                <a:gd name="T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8">
                  <a:moveTo>
                    <a:pt x="0" y="3"/>
                  </a:moveTo>
                  <a:lnTo>
                    <a:pt x="65" y="0"/>
                  </a:lnTo>
                  <a:lnTo>
                    <a:pt x="36" y="5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7096905" y="2737268"/>
            <a:ext cx="200735" cy="392888"/>
          </a:xfrm>
          <a:custGeom>
            <a:avLst/>
            <a:gdLst>
              <a:gd name="T0" fmla="*/ 38 w 96"/>
              <a:gd name="T1" fmla="*/ 191 h 191"/>
              <a:gd name="T2" fmla="*/ 38 w 96"/>
              <a:gd name="T3" fmla="*/ 168 h 191"/>
              <a:gd name="T4" fmla="*/ 0 w 96"/>
              <a:gd name="T5" fmla="*/ 158 h 191"/>
              <a:gd name="T6" fmla="*/ 6 w 96"/>
              <a:gd name="T7" fmla="*/ 136 h 191"/>
              <a:gd name="T8" fmla="*/ 43 w 96"/>
              <a:gd name="T9" fmla="*/ 146 h 191"/>
              <a:gd name="T10" fmla="*/ 67 w 96"/>
              <a:gd name="T11" fmla="*/ 128 h 191"/>
              <a:gd name="T12" fmla="*/ 42 w 96"/>
              <a:gd name="T13" fmla="*/ 104 h 191"/>
              <a:gd name="T14" fmla="*/ 2 w 96"/>
              <a:gd name="T15" fmla="*/ 63 h 191"/>
              <a:gd name="T16" fmla="*/ 39 w 96"/>
              <a:gd name="T17" fmla="*/ 23 h 191"/>
              <a:gd name="T18" fmla="*/ 39 w 96"/>
              <a:gd name="T19" fmla="*/ 0 h 191"/>
              <a:gd name="T20" fmla="*/ 58 w 96"/>
              <a:gd name="T21" fmla="*/ 0 h 191"/>
              <a:gd name="T22" fmla="*/ 58 w 96"/>
              <a:gd name="T23" fmla="*/ 22 h 191"/>
              <a:gd name="T24" fmla="*/ 90 w 96"/>
              <a:gd name="T25" fmla="*/ 30 h 191"/>
              <a:gd name="T26" fmla="*/ 84 w 96"/>
              <a:gd name="T27" fmla="*/ 51 h 191"/>
              <a:gd name="T28" fmla="*/ 52 w 96"/>
              <a:gd name="T29" fmla="*/ 43 h 191"/>
              <a:gd name="T30" fmla="*/ 30 w 96"/>
              <a:gd name="T31" fmla="*/ 59 h 191"/>
              <a:gd name="T32" fmla="*/ 59 w 96"/>
              <a:gd name="T33" fmla="*/ 82 h 191"/>
              <a:gd name="T34" fmla="*/ 96 w 96"/>
              <a:gd name="T35" fmla="*/ 125 h 191"/>
              <a:gd name="T36" fmla="*/ 57 w 96"/>
              <a:gd name="T37" fmla="*/ 167 h 191"/>
              <a:gd name="T38" fmla="*/ 57 w 96"/>
              <a:gd name="T39" fmla="*/ 191 h 191"/>
              <a:gd name="T40" fmla="*/ 38 w 96"/>
              <a:gd name="T4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91">
                <a:moveTo>
                  <a:pt x="38" y="191"/>
                </a:moveTo>
                <a:cubicBezTo>
                  <a:pt x="38" y="168"/>
                  <a:pt x="38" y="168"/>
                  <a:pt x="38" y="168"/>
                </a:cubicBezTo>
                <a:cubicBezTo>
                  <a:pt x="23" y="168"/>
                  <a:pt x="9" y="163"/>
                  <a:pt x="0" y="158"/>
                </a:cubicBezTo>
                <a:cubicBezTo>
                  <a:pt x="6" y="136"/>
                  <a:pt x="6" y="136"/>
                  <a:pt x="6" y="136"/>
                </a:cubicBezTo>
                <a:cubicBezTo>
                  <a:pt x="16" y="141"/>
                  <a:pt x="29" y="146"/>
                  <a:pt x="43" y="146"/>
                </a:cubicBezTo>
                <a:cubicBezTo>
                  <a:pt x="57" y="146"/>
                  <a:pt x="67" y="139"/>
                  <a:pt x="67" y="128"/>
                </a:cubicBezTo>
                <a:cubicBezTo>
                  <a:pt x="67" y="117"/>
                  <a:pt x="59" y="111"/>
                  <a:pt x="42" y="104"/>
                </a:cubicBezTo>
                <a:cubicBezTo>
                  <a:pt x="18" y="95"/>
                  <a:pt x="2" y="84"/>
                  <a:pt x="2" y="63"/>
                </a:cubicBezTo>
                <a:cubicBezTo>
                  <a:pt x="2" y="43"/>
                  <a:pt x="16" y="27"/>
                  <a:pt x="39" y="23"/>
                </a:cubicBezTo>
                <a:cubicBezTo>
                  <a:pt x="39" y="0"/>
                  <a:pt x="39" y="0"/>
                  <a:pt x="3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22"/>
                  <a:pt x="58" y="22"/>
                  <a:pt x="58" y="22"/>
                </a:cubicBezTo>
                <a:cubicBezTo>
                  <a:pt x="73" y="22"/>
                  <a:pt x="83" y="26"/>
                  <a:pt x="90" y="30"/>
                </a:cubicBezTo>
                <a:cubicBezTo>
                  <a:pt x="84" y="51"/>
                  <a:pt x="84" y="51"/>
                  <a:pt x="84" y="51"/>
                </a:cubicBezTo>
                <a:cubicBezTo>
                  <a:pt x="79" y="49"/>
                  <a:pt x="68" y="43"/>
                  <a:pt x="52" y="43"/>
                </a:cubicBezTo>
                <a:cubicBezTo>
                  <a:pt x="36" y="43"/>
                  <a:pt x="30" y="52"/>
                  <a:pt x="30" y="59"/>
                </a:cubicBezTo>
                <a:cubicBezTo>
                  <a:pt x="30" y="69"/>
                  <a:pt x="39" y="74"/>
                  <a:pt x="59" y="82"/>
                </a:cubicBezTo>
                <a:cubicBezTo>
                  <a:pt x="85" y="92"/>
                  <a:pt x="96" y="105"/>
                  <a:pt x="96" y="125"/>
                </a:cubicBezTo>
                <a:cubicBezTo>
                  <a:pt x="96" y="145"/>
                  <a:pt x="83" y="162"/>
                  <a:pt x="57" y="167"/>
                </a:cubicBezTo>
                <a:cubicBezTo>
                  <a:pt x="57" y="191"/>
                  <a:pt x="57" y="191"/>
                  <a:pt x="57" y="191"/>
                </a:cubicBezTo>
                <a:lnTo>
                  <a:pt x="38" y="191"/>
                </a:lnTo>
                <a:close/>
              </a:path>
            </a:pathLst>
          </a:custGeom>
          <a:solidFill>
            <a:srgbClr val="118C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grpSp>
        <p:nvGrpSpPr>
          <p:cNvPr id="100" name="Group 22"/>
          <p:cNvGrpSpPr>
            <a:grpSpLocks noChangeAspect="1"/>
          </p:cNvGrpSpPr>
          <p:nvPr/>
        </p:nvGrpSpPr>
        <p:grpSpPr bwMode="auto">
          <a:xfrm>
            <a:off x="7053547" y="3496945"/>
            <a:ext cx="287448" cy="287448"/>
            <a:chOff x="3617" y="1935"/>
            <a:chExt cx="446" cy="446"/>
          </a:xfrm>
          <a:solidFill>
            <a:srgbClr val="90CE4F"/>
          </a:solidFill>
        </p:grpSpPr>
        <p:sp>
          <p:nvSpPr>
            <p:cNvPr id="101" name="Freeform 23"/>
            <p:cNvSpPr>
              <a:spLocks noEditPoints="1"/>
            </p:cNvSpPr>
            <p:nvPr/>
          </p:nvSpPr>
          <p:spPr bwMode="auto">
            <a:xfrm>
              <a:off x="3617" y="1935"/>
              <a:ext cx="446" cy="446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69 h 186"/>
                <a:gd name="T12" fmla="*/ 18 w 186"/>
                <a:gd name="T13" fmla="*/ 93 h 186"/>
                <a:gd name="T14" fmla="*/ 93 w 186"/>
                <a:gd name="T15" fmla="*/ 18 h 186"/>
                <a:gd name="T16" fmla="*/ 169 w 186"/>
                <a:gd name="T17" fmla="*/ 93 h 186"/>
                <a:gd name="T18" fmla="*/ 93 w 186"/>
                <a:gd name="T19" fmla="*/ 1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44" y="186"/>
                    <a:pt x="186" y="145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69"/>
                  </a:moveTo>
                  <a:cubicBezTo>
                    <a:pt x="52" y="169"/>
                    <a:pt x="18" y="135"/>
                    <a:pt x="18" y="93"/>
                  </a:cubicBezTo>
                  <a:cubicBezTo>
                    <a:pt x="18" y="52"/>
                    <a:pt x="52" y="18"/>
                    <a:pt x="93" y="18"/>
                  </a:cubicBezTo>
                  <a:cubicBezTo>
                    <a:pt x="135" y="18"/>
                    <a:pt x="169" y="52"/>
                    <a:pt x="169" y="93"/>
                  </a:cubicBezTo>
                  <a:cubicBezTo>
                    <a:pt x="169" y="135"/>
                    <a:pt x="135" y="169"/>
                    <a:pt x="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4"/>
            <p:cNvSpPr/>
            <p:nvPr/>
          </p:nvSpPr>
          <p:spPr bwMode="auto">
            <a:xfrm>
              <a:off x="3823" y="1990"/>
              <a:ext cx="175" cy="184"/>
            </a:xfrm>
            <a:custGeom>
              <a:avLst/>
              <a:gdLst>
                <a:gd name="T0" fmla="*/ 34 w 175"/>
                <a:gd name="T1" fmla="*/ 151 h 184"/>
                <a:gd name="T2" fmla="*/ 34 w 175"/>
                <a:gd name="T3" fmla="*/ 0 h 184"/>
                <a:gd name="T4" fmla="*/ 0 w 175"/>
                <a:gd name="T5" fmla="*/ 0 h 184"/>
                <a:gd name="T6" fmla="*/ 0 w 175"/>
                <a:gd name="T7" fmla="*/ 184 h 184"/>
                <a:gd name="T8" fmla="*/ 22 w 175"/>
                <a:gd name="T9" fmla="*/ 184 h 184"/>
                <a:gd name="T10" fmla="*/ 34 w 175"/>
                <a:gd name="T11" fmla="*/ 184 h 184"/>
                <a:gd name="T12" fmla="*/ 175 w 175"/>
                <a:gd name="T13" fmla="*/ 184 h 184"/>
                <a:gd name="T14" fmla="*/ 175 w 175"/>
                <a:gd name="T15" fmla="*/ 151 h 184"/>
                <a:gd name="T16" fmla="*/ 34 w 175"/>
                <a:gd name="T17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4">
                  <a:moveTo>
                    <a:pt x="34" y="15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34" y="184"/>
                  </a:lnTo>
                  <a:lnTo>
                    <a:pt x="175" y="184"/>
                  </a:lnTo>
                  <a:lnTo>
                    <a:pt x="175" y="151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3" name="Freeform 28"/>
          <p:cNvSpPr>
            <a:spLocks noEditPoints="1"/>
          </p:cNvSpPr>
          <p:nvPr/>
        </p:nvSpPr>
        <p:spPr bwMode="auto">
          <a:xfrm>
            <a:off x="6991822" y="4151183"/>
            <a:ext cx="410900" cy="332836"/>
          </a:xfrm>
          <a:custGeom>
            <a:avLst/>
            <a:gdLst>
              <a:gd name="T0" fmla="*/ 114 w 200"/>
              <a:gd name="T1" fmla="*/ 17 h 161"/>
              <a:gd name="T2" fmla="*/ 18 w 200"/>
              <a:gd name="T3" fmla="*/ 50 h 161"/>
              <a:gd name="T4" fmla="*/ 51 w 200"/>
              <a:gd name="T5" fmla="*/ 146 h 161"/>
              <a:gd name="T6" fmla="*/ 138 w 200"/>
              <a:gd name="T7" fmla="*/ 127 h 161"/>
              <a:gd name="T8" fmla="*/ 186 w 200"/>
              <a:gd name="T9" fmla="*/ 150 h 161"/>
              <a:gd name="T10" fmla="*/ 200 w 200"/>
              <a:gd name="T11" fmla="*/ 122 h 161"/>
              <a:gd name="T12" fmla="*/ 152 w 200"/>
              <a:gd name="T13" fmla="*/ 98 h 161"/>
              <a:gd name="T14" fmla="*/ 114 w 200"/>
              <a:gd name="T15" fmla="*/ 17 h 161"/>
              <a:gd name="T16" fmla="*/ 127 w 200"/>
              <a:gd name="T17" fmla="*/ 103 h 161"/>
              <a:gd name="T18" fmla="*/ 61 w 200"/>
              <a:gd name="T19" fmla="*/ 126 h 161"/>
              <a:gd name="T20" fmla="*/ 38 w 200"/>
              <a:gd name="T21" fmla="*/ 60 h 161"/>
              <a:gd name="T22" fmla="*/ 104 w 200"/>
              <a:gd name="T23" fmla="*/ 37 h 161"/>
              <a:gd name="T24" fmla="*/ 127 w 200"/>
              <a:gd name="T25" fmla="*/ 10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" h="161">
                <a:moveTo>
                  <a:pt x="114" y="17"/>
                </a:moveTo>
                <a:cubicBezTo>
                  <a:pt x="78" y="0"/>
                  <a:pt x="35" y="15"/>
                  <a:pt x="18" y="50"/>
                </a:cubicBezTo>
                <a:cubicBezTo>
                  <a:pt x="0" y="86"/>
                  <a:pt x="15" y="129"/>
                  <a:pt x="51" y="146"/>
                </a:cubicBezTo>
                <a:cubicBezTo>
                  <a:pt x="81" y="161"/>
                  <a:pt x="118" y="152"/>
                  <a:pt x="138" y="127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200" y="122"/>
                  <a:pt x="200" y="122"/>
                  <a:pt x="200" y="122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60" y="66"/>
                  <a:pt x="145" y="32"/>
                  <a:pt x="114" y="17"/>
                </a:cubicBezTo>
                <a:close/>
                <a:moveTo>
                  <a:pt x="127" y="103"/>
                </a:moveTo>
                <a:cubicBezTo>
                  <a:pt x="115" y="128"/>
                  <a:pt x="85" y="138"/>
                  <a:pt x="61" y="126"/>
                </a:cubicBezTo>
                <a:cubicBezTo>
                  <a:pt x="36" y="114"/>
                  <a:pt x="26" y="84"/>
                  <a:pt x="38" y="60"/>
                </a:cubicBezTo>
                <a:cubicBezTo>
                  <a:pt x="50" y="35"/>
                  <a:pt x="80" y="25"/>
                  <a:pt x="104" y="37"/>
                </a:cubicBezTo>
                <a:cubicBezTo>
                  <a:pt x="129" y="49"/>
                  <a:pt x="139" y="79"/>
                  <a:pt x="127" y="103"/>
                </a:cubicBezTo>
                <a:close/>
              </a:path>
            </a:pathLst>
          </a:custGeom>
          <a:solidFill>
            <a:srgbClr val="118C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grpSp>
        <p:nvGrpSpPr>
          <p:cNvPr id="104" name="Group 31"/>
          <p:cNvGrpSpPr>
            <a:grpSpLocks noChangeAspect="1"/>
          </p:cNvGrpSpPr>
          <p:nvPr/>
        </p:nvGrpSpPr>
        <p:grpSpPr bwMode="auto">
          <a:xfrm>
            <a:off x="7080293" y="4850809"/>
            <a:ext cx="233955" cy="300983"/>
            <a:chOff x="5177" y="1058"/>
            <a:chExt cx="363" cy="467"/>
          </a:xfrm>
          <a:solidFill>
            <a:srgbClr val="90CE4F"/>
          </a:solidFill>
        </p:grpSpPr>
        <p:sp>
          <p:nvSpPr>
            <p:cNvPr id="105" name="Freeform 32"/>
            <p:cNvSpPr/>
            <p:nvPr/>
          </p:nvSpPr>
          <p:spPr bwMode="auto">
            <a:xfrm>
              <a:off x="5305" y="1288"/>
              <a:ext cx="98" cy="237"/>
            </a:xfrm>
            <a:custGeom>
              <a:avLst/>
              <a:gdLst>
                <a:gd name="T0" fmla="*/ 48 w 98"/>
                <a:gd name="T1" fmla="*/ 237 h 237"/>
                <a:gd name="T2" fmla="*/ 45 w 98"/>
                <a:gd name="T3" fmla="*/ 230 h 237"/>
                <a:gd name="T4" fmla="*/ 21 w 98"/>
                <a:gd name="T5" fmla="*/ 184 h 237"/>
                <a:gd name="T6" fmla="*/ 0 w 98"/>
                <a:gd name="T7" fmla="*/ 139 h 237"/>
                <a:gd name="T8" fmla="*/ 0 w 98"/>
                <a:gd name="T9" fmla="*/ 137 h 237"/>
                <a:gd name="T10" fmla="*/ 0 w 98"/>
                <a:gd name="T11" fmla="*/ 134 h 237"/>
                <a:gd name="T12" fmla="*/ 45 w 98"/>
                <a:gd name="T13" fmla="*/ 12 h 237"/>
                <a:gd name="T14" fmla="*/ 48 w 98"/>
                <a:gd name="T15" fmla="*/ 0 h 237"/>
                <a:gd name="T16" fmla="*/ 52 w 98"/>
                <a:gd name="T17" fmla="*/ 12 h 237"/>
                <a:gd name="T18" fmla="*/ 96 w 98"/>
                <a:gd name="T19" fmla="*/ 134 h 237"/>
                <a:gd name="T20" fmla="*/ 98 w 98"/>
                <a:gd name="T21" fmla="*/ 137 h 237"/>
                <a:gd name="T22" fmla="*/ 96 w 98"/>
                <a:gd name="T23" fmla="*/ 139 h 237"/>
                <a:gd name="T24" fmla="*/ 74 w 98"/>
                <a:gd name="T25" fmla="*/ 184 h 237"/>
                <a:gd name="T26" fmla="*/ 52 w 98"/>
                <a:gd name="T27" fmla="*/ 230 h 237"/>
                <a:gd name="T28" fmla="*/ 48 w 98"/>
                <a:gd name="T29" fmla="*/ 237 h 237"/>
                <a:gd name="T30" fmla="*/ 48 w 98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237">
                  <a:moveTo>
                    <a:pt x="48" y="237"/>
                  </a:moveTo>
                  <a:lnTo>
                    <a:pt x="45" y="230"/>
                  </a:lnTo>
                  <a:lnTo>
                    <a:pt x="21" y="18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45" y="12"/>
                  </a:lnTo>
                  <a:lnTo>
                    <a:pt x="48" y="0"/>
                  </a:lnTo>
                  <a:lnTo>
                    <a:pt x="52" y="12"/>
                  </a:lnTo>
                  <a:lnTo>
                    <a:pt x="96" y="134"/>
                  </a:lnTo>
                  <a:lnTo>
                    <a:pt x="98" y="137"/>
                  </a:lnTo>
                  <a:lnTo>
                    <a:pt x="96" y="139"/>
                  </a:lnTo>
                  <a:lnTo>
                    <a:pt x="74" y="184"/>
                  </a:lnTo>
                  <a:lnTo>
                    <a:pt x="52" y="230"/>
                  </a:lnTo>
                  <a:lnTo>
                    <a:pt x="48" y="237"/>
                  </a:lnTo>
                  <a:lnTo>
                    <a:pt x="48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Oval 33"/>
            <p:cNvSpPr>
              <a:spLocks noChangeArrowheads="1"/>
            </p:cNvSpPr>
            <p:nvPr/>
          </p:nvSpPr>
          <p:spPr bwMode="auto">
            <a:xfrm>
              <a:off x="5247" y="1058"/>
              <a:ext cx="212" cy="2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34"/>
            <p:cNvSpPr/>
            <p:nvPr/>
          </p:nvSpPr>
          <p:spPr bwMode="auto">
            <a:xfrm>
              <a:off x="5386" y="1290"/>
              <a:ext cx="154" cy="235"/>
            </a:xfrm>
            <a:custGeom>
              <a:avLst/>
              <a:gdLst>
                <a:gd name="T0" fmla="*/ 50 w 64"/>
                <a:gd name="T1" fmla="*/ 0 h 98"/>
                <a:gd name="T2" fmla="*/ 37 w 64"/>
                <a:gd name="T3" fmla="*/ 0 h 98"/>
                <a:gd name="T4" fmla="*/ 13 w 64"/>
                <a:gd name="T5" fmla="*/ 62 h 98"/>
                <a:gd name="T6" fmla="*/ 0 w 64"/>
                <a:gd name="T7" fmla="*/ 98 h 98"/>
                <a:gd name="T8" fmla="*/ 50 w 64"/>
                <a:gd name="T9" fmla="*/ 98 h 98"/>
                <a:gd name="T10" fmla="*/ 64 w 64"/>
                <a:gd name="T11" fmla="*/ 84 h 98"/>
                <a:gd name="T12" fmla="*/ 64 w 64"/>
                <a:gd name="T13" fmla="*/ 14 h 98"/>
                <a:gd name="T14" fmla="*/ 50 w 6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98">
                  <a:moveTo>
                    <a:pt x="50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8" y="98"/>
                    <a:pt x="64" y="92"/>
                    <a:pt x="64" y="8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6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35"/>
            <p:cNvSpPr/>
            <p:nvPr/>
          </p:nvSpPr>
          <p:spPr bwMode="auto">
            <a:xfrm>
              <a:off x="5177" y="1290"/>
              <a:ext cx="149" cy="235"/>
            </a:xfrm>
            <a:custGeom>
              <a:avLst/>
              <a:gdLst>
                <a:gd name="T0" fmla="*/ 24 w 62"/>
                <a:gd name="T1" fmla="*/ 0 h 98"/>
                <a:gd name="T2" fmla="*/ 13 w 62"/>
                <a:gd name="T3" fmla="*/ 0 h 98"/>
                <a:gd name="T4" fmla="*/ 0 w 62"/>
                <a:gd name="T5" fmla="*/ 14 h 98"/>
                <a:gd name="T6" fmla="*/ 0 w 62"/>
                <a:gd name="T7" fmla="*/ 84 h 98"/>
                <a:gd name="T8" fmla="*/ 13 w 62"/>
                <a:gd name="T9" fmla="*/ 98 h 98"/>
                <a:gd name="T10" fmla="*/ 62 w 62"/>
                <a:gd name="T11" fmla="*/ 98 h 98"/>
                <a:gd name="T12" fmla="*/ 48 w 62"/>
                <a:gd name="T13" fmla="*/ 62 h 98"/>
                <a:gd name="T14" fmla="*/ 24 w 62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8">
                  <a:moveTo>
                    <a:pt x="2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2"/>
                    <a:pt x="6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48" y="62"/>
                    <a:pt x="48" y="62"/>
                    <a:pt x="48" y="62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030179" y="5518578"/>
            <a:ext cx="334184" cy="363660"/>
            <a:chOff x="4873620" y="1965325"/>
            <a:chExt cx="269882" cy="293688"/>
          </a:xfrm>
          <a:solidFill>
            <a:srgbClr val="118C3B"/>
          </a:solidFill>
          <a:effectLst/>
        </p:grpSpPr>
        <p:sp>
          <p:nvSpPr>
            <p:cNvPr id="110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1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2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7520215" y="2009856"/>
            <a:ext cx="0" cy="4196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7520215" y="2706004"/>
            <a:ext cx="0" cy="4196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7520215" y="3402152"/>
            <a:ext cx="0" cy="4196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520215" y="4098300"/>
            <a:ext cx="0" cy="4196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7520215" y="4794448"/>
            <a:ext cx="0" cy="4196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7520215" y="5490597"/>
            <a:ext cx="0" cy="4196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08"/>
          <p:cNvSpPr txBox="1"/>
          <p:nvPr/>
        </p:nvSpPr>
        <p:spPr>
          <a:xfrm>
            <a:off x="7537616" y="1970495"/>
            <a:ext cx="3070885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21" name="文本框 109"/>
          <p:cNvSpPr txBox="1"/>
          <p:nvPr/>
        </p:nvSpPr>
        <p:spPr>
          <a:xfrm>
            <a:off x="7537616" y="2657131"/>
            <a:ext cx="3070885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zh-CN" altLang="en-US"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3546932" y="3533167"/>
            <a:ext cx="752643" cy="752643"/>
          </a:xfrm>
          <a:prstGeom prst="ellipse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23" name="Freeform 48"/>
          <p:cNvSpPr>
            <a:spLocks noEditPoints="1"/>
          </p:cNvSpPr>
          <p:nvPr/>
        </p:nvSpPr>
        <p:spPr bwMode="auto">
          <a:xfrm>
            <a:off x="3737805" y="3660569"/>
            <a:ext cx="404503" cy="439936"/>
          </a:xfrm>
          <a:custGeom>
            <a:avLst/>
            <a:gdLst>
              <a:gd name="T0" fmla="*/ 189 w 311"/>
              <a:gd name="T1" fmla="*/ 220 h 339"/>
              <a:gd name="T2" fmla="*/ 209 w 311"/>
              <a:gd name="T3" fmla="*/ 163 h 339"/>
              <a:gd name="T4" fmla="*/ 221 w 311"/>
              <a:gd name="T5" fmla="*/ 120 h 339"/>
              <a:gd name="T6" fmla="*/ 221 w 311"/>
              <a:gd name="T7" fmla="*/ 120 h 339"/>
              <a:gd name="T8" fmla="*/ 222 w 311"/>
              <a:gd name="T9" fmla="*/ 116 h 339"/>
              <a:gd name="T10" fmla="*/ 222 w 311"/>
              <a:gd name="T11" fmla="*/ 112 h 339"/>
              <a:gd name="T12" fmla="*/ 223 w 311"/>
              <a:gd name="T13" fmla="*/ 109 h 339"/>
              <a:gd name="T14" fmla="*/ 223 w 311"/>
              <a:gd name="T15" fmla="*/ 105 h 339"/>
              <a:gd name="T16" fmla="*/ 223 w 311"/>
              <a:gd name="T17" fmla="*/ 102 h 339"/>
              <a:gd name="T18" fmla="*/ 224 w 311"/>
              <a:gd name="T19" fmla="*/ 98 h 339"/>
              <a:gd name="T20" fmla="*/ 224 w 311"/>
              <a:gd name="T21" fmla="*/ 95 h 339"/>
              <a:gd name="T22" fmla="*/ 224 w 311"/>
              <a:gd name="T23" fmla="*/ 92 h 339"/>
              <a:gd name="T24" fmla="*/ 223 w 311"/>
              <a:gd name="T25" fmla="*/ 89 h 339"/>
              <a:gd name="T26" fmla="*/ 223 w 311"/>
              <a:gd name="T27" fmla="*/ 87 h 339"/>
              <a:gd name="T28" fmla="*/ 223 w 311"/>
              <a:gd name="T29" fmla="*/ 85 h 339"/>
              <a:gd name="T30" fmla="*/ 223 w 311"/>
              <a:gd name="T31" fmla="*/ 83 h 339"/>
              <a:gd name="T32" fmla="*/ 223 w 311"/>
              <a:gd name="T33" fmla="*/ 82 h 339"/>
              <a:gd name="T34" fmla="*/ 223 w 311"/>
              <a:gd name="T35" fmla="*/ 81 h 339"/>
              <a:gd name="T36" fmla="*/ 223 w 311"/>
              <a:gd name="T37" fmla="*/ 81 h 339"/>
              <a:gd name="T38" fmla="*/ 108 w 311"/>
              <a:gd name="T39" fmla="*/ 36 h 339"/>
              <a:gd name="T40" fmla="*/ 78 w 311"/>
              <a:gd name="T41" fmla="*/ 55 h 339"/>
              <a:gd name="T42" fmla="*/ 77 w 311"/>
              <a:gd name="T43" fmla="*/ 59 h 339"/>
              <a:gd name="T44" fmla="*/ 76 w 311"/>
              <a:gd name="T45" fmla="*/ 64 h 339"/>
              <a:gd name="T46" fmla="*/ 76 w 311"/>
              <a:gd name="T47" fmla="*/ 69 h 339"/>
              <a:gd name="T48" fmla="*/ 75 w 311"/>
              <a:gd name="T49" fmla="*/ 74 h 339"/>
              <a:gd name="T50" fmla="*/ 75 w 311"/>
              <a:gd name="T51" fmla="*/ 78 h 339"/>
              <a:gd name="T52" fmla="*/ 76 w 311"/>
              <a:gd name="T53" fmla="*/ 83 h 339"/>
              <a:gd name="T54" fmla="*/ 76 w 311"/>
              <a:gd name="T55" fmla="*/ 87 h 339"/>
              <a:gd name="T56" fmla="*/ 77 w 311"/>
              <a:gd name="T57" fmla="*/ 92 h 339"/>
              <a:gd name="T58" fmla="*/ 77 w 311"/>
              <a:gd name="T59" fmla="*/ 96 h 339"/>
              <a:gd name="T60" fmla="*/ 78 w 311"/>
              <a:gd name="T61" fmla="*/ 100 h 339"/>
              <a:gd name="T62" fmla="*/ 79 w 311"/>
              <a:gd name="T63" fmla="*/ 104 h 339"/>
              <a:gd name="T64" fmla="*/ 80 w 311"/>
              <a:gd name="T65" fmla="*/ 106 h 339"/>
              <a:gd name="T66" fmla="*/ 84 w 311"/>
              <a:gd name="T67" fmla="*/ 119 h 339"/>
              <a:gd name="T68" fmla="*/ 92 w 311"/>
              <a:gd name="T69" fmla="*/ 161 h 339"/>
              <a:gd name="T70" fmla="*/ 104 w 311"/>
              <a:gd name="T71" fmla="*/ 238 h 339"/>
              <a:gd name="T72" fmla="*/ 0 w 311"/>
              <a:gd name="T73" fmla="*/ 339 h 339"/>
              <a:gd name="T74" fmla="*/ 148 w 311"/>
              <a:gd name="T75" fmla="*/ 271 h 339"/>
              <a:gd name="T76" fmla="*/ 146 w 311"/>
              <a:gd name="T77" fmla="*/ 249 h 339"/>
              <a:gd name="T78" fmla="*/ 175 w 311"/>
              <a:gd name="T79" fmla="*/ 258 h 339"/>
              <a:gd name="T80" fmla="*/ 174 w 311"/>
              <a:gd name="T81" fmla="*/ 339 h 339"/>
              <a:gd name="T82" fmla="*/ 216 w 311"/>
              <a:gd name="T83" fmla="*/ 244 h 339"/>
              <a:gd name="T84" fmla="*/ 81 w 311"/>
              <a:gd name="T85" fmla="*/ 139 h 339"/>
              <a:gd name="T86" fmla="*/ 93 w 311"/>
              <a:gd name="T87" fmla="*/ 136 h 339"/>
              <a:gd name="T88" fmla="*/ 105 w 311"/>
              <a:gd name="T89" fmla="*/ 72 h 339"/>
              <a:gd name="T90" fmla="*/ 211 w 311"/>
              <a:gd name="T91" fmla="*/ 131 h 339"/>
              <a:gd name="T92" fmla="*/ 222 w 311"/>
              <a:gd name="T93" fmla="*/ 130 h 339"/>
              <a:gd name="T94" fmla="*/ 183 w 311"/>
              <a:gd name="T95" fmla="*/ 201 h 339"/>
              <a:gd name="T96" fmla="*/ 96 w 311"/>
              <a:gd name="T97" fmla="*/ 158 h 339"/>
              <a:gd name="T98" fmla="*/ 166 w 311"/>
              <a:gd name="T99" fmla="*/ 245 h 339"/>
              <a:gd name="T100" fmla="*/ 117 w 311"/>
              <a:gd name="T101" fmla="*/ 225 h 339"/>
              <a:gd name="T102" fmla="*/ 152 w 311"/>
              <a:gd name="T103" fmla="*/ 220 h 339"/>
              <a:gd name="T104" fmla="*/ 185 w 311"/>
              <a:gd name="T105" fmla="*/ 2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39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24" name="文本框 108"/>
          <p:cNvSpPr txBox="1"/>
          <p:nvPr/>
        </p:nvSpPr>
        <p:spPr>
          <a:xfrm>
            <a:off x="7537616" y="3364540"/>
            <a:ext cx="3070885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25" name="文本框 109"/>
          <p:cNvSpPr txBox="1"/>
          <p:nvPr/>
        </p:nvSpPr>
        <p:spPr>
          <a:xfrm>
            <a:off x="7537616" y="4051176"/>
            <a:ext cx="3070885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zh-CN" altLang="en-US"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08"/>
          <p:cNvSpPr txBox="1"/>
          <p:nvPr/>
        </p:nvSpPr>
        <p:spPr>
          <a:xfrm>
            <a:off x="7537616" y="4758586"/>
            <a:ext cx="3070885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27" name="文本框 109"/>
          <p:cNvSpPr txBox="1"/>
          <p:nvPr/>
        </p:nvSpPr>
        <p:spPr>
          <a:xfrm>
            <a:off x="7537616" y="5445224"/>
            <a:ext cx="3070885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zh-CN" altLang="en-US"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9" grpId="0"/>
      <p:bldP spid="90" grpId="0"/>
      <p:bldP spid="99" grpId="0" animBg="1"/>
      <p:bldP spid="103" grpId="0" animBg="1"/>
      <p:bldP spid="120" grpId="0"/>
      <p:bldP spid="121" grpId="0"/>
      <p:bldP spid="122" grpId="0" animBg="1"/>
      <p:bldP spid="123" grpId="0" animBg="1"/>
      <p:bldP spid="124" grpId="0"/>
      <p:bldP spid="125" grpId="0"/>
      <p:bldP spid="126" grpId="0"/>
      <p:bldP spid="1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研究结论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916647" y="3679529"/>
            <a:ext cx="1270000" cy="1271587"/>
            <a:chOff x="1466850" y="2849167"/>
            <a:chExt cx="952500" cy="953690"/>
          </a:xfrm>
        </p:grpSpPr>
        <p:sp>
          <p:nvSpPr>
            <p:cNvPr id="129" name="椭圆 6"/>
            <p:cNvSpPr>
              <a:spLocks noChangeArrowheads="1"/>
            </p:cNvSpPr>
            <p:nvPr/>
          </p:nvSpPr>
          <p:spPr bwMode="auto">
            <a:xfrm>
              <a:off x="1466850" y="2849167"/>
              <a:ext cx="952500" cy="95369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4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30" name="文本框 10"/>
            <p:cNvSpPr>
              <a:spLocks noChangeArrowheads="1"/>
            </p:cNvSpPr>
            <p:nvPr/>
          </p:nvSpPr>
          <p:spPr bwMode="auto">
            <a:xfrm>
              <a:off x="1591080" y="3065228"/>
              <a:ext cx="704040" cy="5215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48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31" name="直接连接符 13"/>
          <p:cNvCxnSpPr>
            <a:cxnSpLocks noChangeShapeType="1"/>
            <a:stCxn id="129" idx="7"/>
          </p:cNvCxnSpPr>
          <p:nvPr/>
        </p:nvCxnSpPr>
        <p:spPr bwMode="auto">
          <a:xfrm flipV="1">
            <a:off x="3000660" y="3474741"/>
            <a:ext cx="481261" cy="391008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直接连接符 17"/>
          <p:cNvSpPr>
            <a:spLocks noChangeShapeType="1"/>
          </p:cNvSpPr>
          <p:nvPr/>
        </p:nvSpPr>
        <p:spPr bwMode="auto">
          <a:xfrm>
            <a:off x="4853521" y="3254077"/>
            <a:ext cx="908051" cy="654051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3" name="直接连接符 20"/>
          <p:cNvCxnSpPr>
            <a:cxnSpLocks noChangeShapeType="1"/>
          </p:cNvCxnSpPr>
          <p:nvPr/>
        </p:nvCxnSpPr>
        <p:spPr bwMode="auto">
          <a:xfrm flipV="1">
            <a:off x="6902449" y="3297239"/>
            <a:ext cx="831851" cy="731837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直接连接符 23"/>
          <p:cNvCxnSpPr>
            <a:cxnSpLocks noChangeShapeType="1"/>
            <a:stCxn id="143" idx="5"/>
            <a:endCxn id="129" idx="1"/>
          </p:cNvCxnSpPr>
          <p:nvPr/>
        </p:nvCxnSpPr>
        <p:spPr bwMode="auto">
          <a:xfrm>
            <a:off x="1704265" y="3581135"/>
            <a:ext cx="398369" cy="284615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直接连接符 43"/>
          <p:cNvCxnSpPr>
            <a:cxnSpLocks noChangeShapeType="1"/>
            <a:stCxn id="144" idx="7"/>
          </p:cNvCxnSpPr>
          <p:nvPr/>
        </p:nvCxnSpPr>
        <p:spPr bwMode="auto">
          <a:xfrm flipV="1">
            <a:off x="5359935" y="5011441"/>
            <a:ext cx="401637" cy="371475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直接连接符 72"/>
          <p:cNvCxnSpPr>
            <a:cxnSpLocks noChangeShapeType="1"/>
            <a:endCxn id="145" idx="1"/>
          </p:cNvCxnSpPr>
          <p:nvPr/>
        </p:nvCxnSpPr>
        <p:spPr bwMode="auto">
          <a:xfrm>
            <a:off x="9686926" y="2489200"/>
            <a:ext cx="557213" cy="374651"/>
          </a:xfrm>
          <a:prstGeom prst="line">
            <a:avLst/>
          </a:prstGeom>
          <a:noFill/>
          <a:ln w="28575">
            <a:solidFill>
              <a:srgbClr val="90CE4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矩形 76"/>
          <p:cNvSpPr>
            <a:spLocks noChangeArrowheads="1"/>
          </p:cNvSpPr>
          <p:nvPr/>
        </p:nvSpPr>
        <p:spPr bwMode="auto">
          <a:xfrm>
            <a:off x="1589623" y="4962228"/>
            <a:ext cx="1820863" cy="33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7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点击添加描述总结</a:t>
            </a:r>
            <a:r>
              <a:rPr lang="en-US" sz="1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 </a:t>
            </a:r>
            <a:endParaRPr lang="zh-CN" altLang="en-US" sz="1400" dirty="0">
              <a:solidFill>
                <a:srgbClr val="118C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138" name="矩形 80"/>
          <p:cNvSpPr>
            <a:spLocks noChangeArrowheads="1"/>
          </p:cNvSpPr>
          <p:nvPr/>
        </p:nvSpPr>
        <p:spPr bwMode="auto">
          <a:xfrm>
            <a:off x="3170773" y="3765253"/>
            <a:ext cx="1820863" cy="33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7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点击添加描述总结</a:t>
            </a:r>
            <a:r>
              <a:rPr lang="en-US" sz="1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 </a:t>
            </a:r>
            <a:endParaRPr lang="zh-CN" altLang="en-US" sz="1400" dirty="0">
              <a:solidFill>
                <a:srgbClr val="118C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139" name="矩形 81"/>
          <p:cNvSpPr>
            <a:spLocks noChangeArrowheads="1"/>
          </p:cNvSpPr>
          <p:nvPr/>
        </p:nvSpPr>
        <p:spPr bwMode="auto">
          <a:xfrm>
            <a:off x="5426610" y="5287665"/>
            <a:ext cx="1820863" cy="33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7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点击添加描述总结</a:t>
            </a:r>
            <a:r>
              <a:rPr lang="en-US" sz="1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 </a:t>
            </a:r>
            <a:endParaRPr lang="zh-CN" altLang="en-US" sz="1400" dirty="0">
              <a:solidFill>
                <a:srgbClr val="118C3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140" name="矩形 82"/>
          <p:cNvSpPr>
            <a:spLocks noChangeArrowheads="1"/>
          </p:cNvSpPr>
          <p:nvPr/>
        </p:nvSpPr>
        <p:spPr bwMode="auto">
          <a:xfrm>
            <a:off x="7659688" y="3662363"/>
            <a:ext cx="1822451" cy="33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7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点击添加描述总结</a:t>
            </a:r>
            <a:endParaRPr lang="zh-CN" altLang="en-US" sz="2000" dirty="0">
              <a:solidFill>
                <a:srgbClr val="118C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矩形 85"/>
          <p:cNvSpPr>
            <a:spLocks noChangeArrowheads="1"/>
          </p:cNvSpPr>
          <p:nvPr/>
        </p:nvSpPr>
        <p:spPr bwMode="auto">
          <a:xfrm>
            <a:off x="8757840" y="4441825"/>
            <a:ext cx="3098800" cy="4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	</a:t>
            </a:r>
            <a:r>
              <a:rPr lang="zh-CN" altLang="en-US" sz="2200" b="1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42" name="文本框 13"/>
          <p:cNvSpPr>
            <a:spLocks noChangeArrowheads="1"/>
          </p:cNvSpPr>
          <p:nvPr/>
        </p:nvSpPr>
        <p:spPr bwMode="auto">
          <a:xfrm>
            <a:off x="7410451" y="4916489"/>
            <a:ext cx="4446189" cy="119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6" rIns="91435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制您的文本后，在此框中选择粘贴，并选择只保留文字。</a:t>
            </a:r>
          </a:p>
        </p:txBody>
      </p:sp>
      <p:sp>
        <p:nvSpPr>
          <p:cNvPr id="143" name="椭圆 56"/>
          <p:cNvSpPr>
            <a:spLocks noChangeArrowheads="1"/>
          </p:cNvSpPr>
          <p:nvPr/>
        </p:nvSpPr>
        <p:spPr bwMode="auto">
          <a:xfrm rot="-580840">
            <a:off x="1238784" y="3177879"/>
            <a:ext cx="512763" cy="511175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zh-CN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144" name="椭圆 58"/>
          <p:cNvSpPr>
            <a:spLocks noChangeArrowheads="1"/>
          </p:cNvSpPr>
          <p:nvPr/>
        </p:nvSpPr>
        <p:spPr bwMode="auto">
          <a:xfrm>
            <a:off x="4797961" y="5286079"/>
            <a:ext cx="657225" cy="658812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zh-CN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145" name="椭圆 70"/>
          <p:cNvSpPr>
            <a:spLocks noChangeArrowheads="1"/>
          </p:cNvSpPr>
          <p:nvPr/>
        </p:nvSpPr>
        <p:spPr bwMode="auto">
          <a:xfrm>
            <a:off x="10133014" y="2752726"/>
            <a:ext cx="760412" cy="760413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zh-CN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3227921" y="1988840"/>
            <a:ext cx="1741488" cy="1741488"/>
            <a:chOff x="2450306" y="1581150"/>
            <a:chExt cx="1306116" cy="1306116"/>
          </a:xfrm>
        </p:grpSpPr>
        <p:sp>
          <p:nvSpPr>
            <p:cNvPr id="147" name="椭圆 27"/>
            <p:cNvSpPr>
              <a:spLocks noChangeArrowheads="1"/>
            </p:cNvSpPr>
            <p:nvPr/>
          </p:nvSpPr>
          <p:spPr bwMode="auto">
            <a:xfrm>
              <a:off x="2450306" y="1581150"/>
              <a:ext cx="1306116" cy="1306116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4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48" name="文本框 26"/>
            <p:cNvSpPr>
              <a:spLocks noChangeArrowheads="1"/>
            </p:cNvSpPr>
            <p:nvPr/>
          </p:nvSpPr>
          <p:spPr bwMode="auto">
            <a:xfrm>
              <a:off x="2708064" y="1937420"/>
              <a:ext cx="790601" cy="5935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48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7399339" y="1346200"/>
            <a:ext cx="2287587" cy="2286000"/>
            <a:chOff x="5549504" y="1009650"/>
            <a:chExt cx="1715690" cy="1714500"/>
          </a:xfrm>
        </p:grpSpPr>
        <p:sp>
          <p:nvSpPr>
            <p:cNvPr id="150" name="椭圆 38"/>
            <p:cNvSpPr>
              <a:spLocks noChangeArrowheads="1"/>
            </p:cNvSpPr>
            <p:nvPr/>
          </p:nvSpPr>
          <p:spPr bwMode="auto">
            <a:xfrm>
              <a:off x="5549504" y="1009650"/>
              <a:ext cx="1715690" cy="171450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4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1" name="文本框 37"/>
            <p:cNvSpPr>
              <a:spLocks noChangeArrowheads="1"/>
            </p:cNvSpPr>
            <p:nvPr/>
          </p:nvSpPr>
          <p:spPr bwMode="auto">
            <a:xfrm>
              <a:off x="5939913" y="1578868"/>
              <a:ext cx="934873" cy="5760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5335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33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532973" y="3679528"/>
            <a:ext cx="1560513" cy="1560512"/>
            <a:chOff x="4179094" y="2849166"/>
            <a:chExt cx="1170385" cy="1170384"/>
          </a:xfrm>
        </p:grpSpPr>
        <p:sp>
          <p:nvSpPr>
            <p:cNvPr id="153" name="椭圆 32"/>
            <p:cNvSpPr>
              <a:spLocks noChangeArrowheads="1"/>
            </p:cNvSpPr>
            <p:nvPr/>
          </p:nvSpPr>
          <p:spPr bwMode="auto">
            <a:xfrm>
              <a:off x="4179094" y="2849166"/>
              <a:ext cx="1170385" cy="1170384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zh-CN" sz="48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</p:txBody>
        </p:sp>
        <p:sp>
          <p:nvSpPr>
            <p:cNvPr id="154" name="文本框 31"/>
            <p:cNvSpPr>
              <a:spLocks noChangeArrowheads="1"/>
            </p:cNvSpPr>
            <p:nvPr/>
          </p:nvSpPr>
          <p:spPr bwMode="auto">
            <a:xfrm>
              <a:off x="4368985" y="3137570"/>
              <a:ext cx="790602" cy="5935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r>
                <a:rPr lang="en-US" altLang="zh-CN" sz="48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3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3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4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4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3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7" grpId="0" bldLvl="0" autoUpdateAnimBg="0"/>
      <p:bldP spid="138" grpId="0" bldLvl="0" autoUpdateAnimBg="0"/>
      <p:bldP spid="139" grpId="0" bldLvl="0" autoUpdateAnimBg="0"/>
      <p:bldP spid="140" grpId="0" bldLvl="0" autoUpdateAnimBg="0"/>
      <p:bldP spid="141" grpId="0" bldLvl="0" autoUpdateAnimBg="0"/>
      <p:bldP spid="142" grpId="0" bldLvl="0" autoUpdateAnimBg="0"/>
      <p:bldP spid="143" grpId="0" animBg="1"/>
      <p:bldP spid="144" grpId="0" bldLvl="0" animBg="1" autoUpdateAnimBg="0"/>
      <p:bldP spid="145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实践验证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7954" y="1825184"/>
            <a:ext cx="3417780" cy="2716145"/>
            <a:chOff x="60747" y="1732384"/>
            <a:chExt cx="2563335" cy="2037109"/>
          </a:xfrm>
        </p:grpSpPr>
        <p:grpSp>
          <p:nvGrpSpPr>
            <p:cNvPr id="12" name="组合 1"/>
            <p:cNvGrpSpPr/>
            <p:nvPr/>
          </p:nvGrpSpPr>
          <p:grpSpPr bwMode="auto">
            <a:xfrm>
              <a:off x="60747" y="1732384"/>
              <a:ext cx="2563335" cy="2037109"/>
              <a:chOff x="3379334" y="3176020"/>
              <a:chExt cx="3417822" cy="2716206"/>
            </a:xfrm>
          </p:grpSpPr>
          <p:graphicFrame>
            <p:nvGraphicFramePr>
              <p:cNvPr id="14" name="图表 7"/>
              <p:cNvGraphicFramePr/>
              <p:nvPr/>
            </p:nvGraphicFramePr>
            <p:xfrm>
              <a:off x="3379334" y="3176020"/>
              <a:ext cx="3417822" cy="27162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5" name="椭圆 14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</p:grpSp>
        <p:sp>
          <p:nvSpPr>
            <p:cNvPr id="13" name="文本框 29"/>
            <p:cNvSpPr txBox="1"/>
            <p:nvPr/>
          </p:nvSpPr>
          <p:spPr>
            <a:xfrm>
              <a:off x="906066" y="2462212"/>
              <a:ext cx="871874" cy="5770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en-US" altLang="zh-CN" sz="4400" dirty="0">
                  <a:solidFill>
                    <a:srgbClr val="90CE4F"/>
                  </a:solidFill>
                  <a:latin typeface="Impact" panose="020B0806030902050204" pitchFamily="34" charset="0"/>
                </a:rPr>
                <a:t>25%</a:t>
              </a:r>
              <a:endParaRPr lang="zh-CN" altLang="en-US" sz="4400" dirty="0">
                <a:solidFill>
                  <a:srgbClr val="90CE4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81399" y="1825184"/>
            <a:ext cx="3417780" cy="2716145"/>
            <a:chOff x="2213804" y="1732384"/>
            <a:chExt cx="2563335" cy="2037109"/>
          </a:xfrm>
        </p:grpSpPr>
        <p:grpSp>
          <p:nvGrpSpPr>
            <p:cNvPr id="17" name="组合 9"/>
            <p:cNvGrpSpPr/>
            <p:nvPr/>
          </p:nvGrpSpPr>
          <p:grpSpPr bwMode="auto">
            <a:xfrm>
              <a:off x="2213804" y="1732384"/>
              <a:ext cx="2563335" cy="2037109"/>
              <a:chOff x="3379334" y="3176020"/>
              <a:chExt cx="3417822" cy="2716206"/>
            </a:xfrm>
          </p:grpSpPr>
          <p:graphicFrame>
            <p:nvGraphicFramePr>
              <p:cNvPr id="19" name="图表 10"/>
              <p:cNvGraphicFramePr/>
              <p:nvPr/>
            </p:nvGraphicFramePr>
            <p:xfrm>
              <a:off x="3379334" y="3176020"/>
              <a:ext cx="3417822" cy="27162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0" name="椭圆 19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</p:grpSp>
        <p:sp>
          <p:nvSpPr>
            <p:cNvPr id="18" name="文本框 53"/>
            <p:cNvSpPr txBox="1"/>
            <p:nvPr/>
          </p:nvSpPr>
          <p:spPr>
            <a:xfrm>
              <a:off x="3059906" y="2462212"/>
              <a:ext cx="824986" cy="5770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en-US" altLang="zh-CN" sz="4400" dirty="0">
                  <a:solidFill>
                    <a:srgbClr val="118C3B"/>
                  </a:solidFill>
                  <a:latin typeface="Impact" panose="020B0806030902050204" pitchFamily="34" charset="0"/>
                </a:rPr>
                <a:t>75%</a:t>
              </a:r>
              <a:endParaRPr lang="zh-CN" altLang="en-US" sz="4400" dirty="0">
                <a:solidFill>
                  <a:srgbClr val="118C3B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84845" y="1825184"/>
            <a:ext cx="3417780" cy="2716145"/>
            <a:chOff x="4366862" y="1732384"/>
            <a:chExt cx="2563335" cy="2037109"/>
          </a:xfrm>
        </p:grpSpPr>
        <p:grpSp>
          <p:nvGrpSpPr>
            <p:cNvPr id="22" name="组合 12"/>
            <p:cNvGrpSpPr/>
            <p:nvPr/>
          </p:nvGrpSpPr>
          <p:grpSpPr bwMode="auto">
            <a:xfrm>
              <a:off x="4366862" y="1732384"/>
              <a:ext cx="2563335" cy="2037109"/>
              <a:chOff x="3379334" y="3176020"/>
              <a:chExt cx="3417822" cy="2716206"/>
            </a:xfrm>
          </p:grpSpPr>
          <p:graphicFrame>
            <p:nvGraphicFramePr>
              <p:cNvPr id="24" name="图表 13"/>
              <p:cNvGraphicFramePr/>
              <p:nvPr/>
            </p:nvGraphicFramePr>
            <p:xfrm>
              <a:off x="3379334" y="3176020"/>
              <a:ext cx="3417822" cy="27162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5" name="椭圆 24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</p:grpSp>
        <p:sp>
          <p:nvSpPr>
            <p:cNvPr id="23" name="文本框 54"/>
            <p:cNvSpPr txBox="1"/>
            <p:nvPr/>
          </p:nvSpPr>
          <p:spPr>
            <a:xfrm>
              <a:off x="5212556" y="2462212"/>
              <a:ext cx="886301" cy="5770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en-US" altLang="zh-CN" sz="4400" dirty="0">
                  <a:solidFill>
                    <a:srgbClr val="90CE4F"/>
                  </a:solidFill>
                  <a:latin typeface="Impact" panose="020B0806030902050204" pitchFamily="34" charset="0"/>
                </a:rPr>
                <a:t>50%</a:t>
              </a:r>
              <a:endParaRPr lang="zh-CN" altLang="en-US" sz="4400" dirty="0">
                <a:solidFill>
                  <a:srgbClr val="90CE4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88289" y="1825184"/>
            <a:ext cx="3417780" cy="2716145"/>
            <a:chOff x="6519919" y="1732384"/>
            <a:chExt cx="2563335" cy="2037109"/>
          </a:xfrm>
        </p:grpSpPr>
        <p:grpSp>
          <p:nvGrpSpPr>
            <p:cNvPr id="27" name="组合 15"/>
            <p:cNvGrpSpPr/>
            <p:nvPr/>
          </p:nvGrpSpPr>
          <p:grpSpPr bwMode="auto">
            <a:xfrm>
              <a:off x="6519919" y="1732384"/>
              <a:ext cx="2563335" cy="2037109"/>
              <a:chOff x="3379334" y="3176020"/>
              <a:chExt cx="3417822" cy="2716206"/>
            </a:xfrm>
          </p:grpSpPr>
          <p:graphicFrame>
            <p:nvGraphicFramePr>
              <p:cNvPr id="29" name="图表 16"/>
              <p:cNvGraphicFramePr/>
              <p:nvPr/>
            </p:nvGraphicFramePr>
            <p:xfrm>
              <a:off x="3379334" y="3176020"/>
              <a:ext cx="3417822" cy="27162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0" name="椭圆 29"/>
              <p:cNvSpPr/>
              <p:nvPr/>
            </p:nvSpPr>
            <p:spPr>
              <a:xfrm>
                <a:off x="4197058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/>
              </a:p>
            </p:txBody>
          </p:sp>
        </p:grpSp>
        <p:sp>
          <p:nvSpPr>
            <p:cNvPr id="28" name="文本框 55"/>
            <p:cNvSpPr txBox="1"/>
            <p:nvPr/>
          </p:nvSpPr>
          <p:spPr>
            <a:xfrm>
              <a:off x="7365206" y="2462212"/>
              <a:ext cx="885098" cy="5770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>
                <a:defRPr/>
              </a:pPr>
              <a:r>
                <a:rPr lang="en-US" altLang="zh-CN" sz="4400" dirty="0">
                  <a:solidFill>
                    <a:srgbClr val="118C3B"/>
                  </a:solidFill>
                  <a:latin typeface="Impact" panose="020B0806030902050204" pitchFamily="34" charset="0"/>
                </a:rPr>
                <a:t>85%</a:t>
              </a:r>
              <a:endParaRPr lang="zh-CN" altLang="en-US" sz="4400" dirty="0">
                <a:solidFill>
                  <a:srgbClr val="118C3B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6732" y="4480509"/>
            <a:ext cx="2620225" cy="1348566"/>
            <a:chOff x="5428906" y="1204578"/>
            <a:chExt cx="1964830" cy="982910"/>
          </a:xfrm>
        </p:grpSpPr>
        <p:sp>
          <p:nvSpPr>
            <p:cNvPr id="32" name="TextBox 82"/>
            <p:cNvSpPr txBox="1"/>
            <p:nvPr/>
          </p:nvSpPr>
          <p:spPr>
            <a:xfrm>
              <a:off x="5428906" y="1514664"/>
              <a:ext cx="1964830" cy="672824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83"/>
            <p:cNvSpPr txBox="1"/>
            <p:nvPr/>
          </p:nvSpPr>
          <p:spPr>
            <a:xfrm>
              <a:off x="5907264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35192" y="4480509"/>
            <a:ext cx="2639544" cy="1348566"/>
            <a:chOff x="5428907" y="1204578"/>
            <a:chExt cx="1979316" cy="982910"/>
          </a:xfrm>
        </p:grpSpPr>
        <p:sp>
          <p:nvSpPr>
            <p:cNvPr id="35" name="TextBox 85"/>
            <p:cNvSpPr txBox="1"/>
            <p:nvPr/>
          </p:nvSpPr>
          <p:spPr>
            <a:xfrm>
              <a:off x="5428907" y="1514664"/>
              <a:ext cx="1979316" cy="672824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86"/>
            <p:cNvSpPr txBox="1"/>
            <p:nvPr/>
          </p:nvSpPr>
          <p:spPr>
            <a:xfrm>
              <a:off x="5914509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2973" y="4480509"/>
            <a:ext cx="2658868" cy="1348566"/>
            <a:chOff x="5428906" y="1204578"/>
            <a:chExt cx="1993807" cy="982910"/>
          </a:xfrm>
        </p:grpSpPr>
        <p:sp>
          <p:nvSpPr>
            <p:cNvPr id="38" name="TextBox 88"/>
            <p:cNvSpPr txBox="1"/>
            <p:nvPr/>
          </p:nvSpPr>
          <p:spPr>
            <a:xfrm>
              <a:off x="5428906" y="1514664"/>
              <a:ext cx="1993807" cy="672824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89"/>
            <p:cNvSpPr txBox="1"/>
            <p:nvPr/>
          </p:nvSpPr>
          <p:spPr>
            <a:xfrm>
              <a:off x="5921753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10077" y="4480509"/>
            <a:ext cx="2774200" cy="1348566"/>
            <a:chOff x="5428906" y="1204578"/>
            <a:chExt cx="2080290" cy="982910"/>
          </a:xfrm>
        </p:grpSpPr>
        <p:sp>
          <p:nvSpPr>
            <p:cNvPr id="41" name="TextBox 91"/>
            <p:cNvSpPr txBox="1"/>
            <p:nvPr/>
          </p:nvSpPr>
          <p:spPr>
            <a:xfrm>
              <a:off x="5428906" y="1514664"/>
              <a:ext cx="2080290" cy="672824"/>
            </a:xfrm>
            <a:prstGeom prst="rect">
              <a:avLst/>
            </a:prstGeom>
            <a:noFill/>
          </p:spPr>
          <p:txBody>
            <a:bodyPr wrap="square" lIns="121908" tIns="60953" rIns="121908" bIns="60953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</a:t>
              </a:r>
              <a:endParaRPr lang="zh-CN" altLang="en-US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92"/>
            <p:cNvSpPr txBox="1"/>
            <p:nvPr/>
          </p:nvSpPr>
          <p:spPr>
            <a:xfrm>
              <a:off x="5964995" y="1204578"/>
              <a:ext cx="1008112" cy="316625"/>
            </a:xfrm>
            <a:prstGeom prst="rect">
              <a:avLst/>
            </a:prstGeom>
            <a:noFill/>
          </p:spPr>
          <p:txBody>
            <a:bodyPr wrap="square" lIns="121908" tIns="0" rIns="121908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35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实践验证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84683" y="2832821"/>
            <a:ext cx="2222636" cy="3380488"/>
            <a:chOff x="4803775" y="1917969"/>
            <a:chExt cx="2584450" cy="3930786"/>
          </a:xfrm>
        </p:grpSpPr>
        <p:grpSp>
          <p:nvGrpSpPr>
            <p:cNvPr id="12" name="组合 11"/>
            <p:cNvGrpSpPr/>
            <p:nvPr/>
          </p:nvGrpSpPr>
          <p:grpSpPr>
            <a:xfrm>
              <a:off x="4803775" y="1917969"/>
              <a:ext cx="2584450" cy="3930786"/>
              <a:chOff x="2174876" y="1390651"/>
              <a:chExt cx="2584450" cy="3930786"/>
            </a:xfrm>
          </p:grpSpPr>
          <p:sp>
            <p:nvSpPr>
              <p:cNvPr id="24" name="Freeform 121"/>
              <p:cNvSpPr>
                <a:spLocks noEditPoints="1"/>
              </p:cNvSpPr>
              <p:nvPr/>
            </p:nvSpPr>
            <p:spPr bwMode="auto">
              <a:xfrm>
                <a:off x="2174876" y="1390651"/>
                <a:ext cx="2584450" cy="3135313"/>
              </a:xfrm>
              <a:custGeom>
                <a:avLst/>
                <a:gdLst>
                  <a:gd name="T0" fmla="*/ 880 w 2160"/>
                  <a:gd name="T1" fmla="*/ 2621 h 2621"/>
                  <a:gd name="T2" fmla="*/ 689 w 2160"/>
                  <a:gd name="T3" fmla="*/ 2482 h 2621"/>
                  <a:gd name="T4" fmla="*/ 692 w 2160"/>
                  <a:gd name="T5" fmla="*/ 2442 h 2621"/>
                  <a:gd name="T6" fmla="*/ 677 w 2160"/>
                  <a:gd name="T7" fmla="*/ 2401 h 2621"/>
                  <a:gd name="T8" fmla="*/ 436 w 2160"/>
                  <a:gd name="T9" fmla="*/ 2014 h 2621"/>
                  <a:gd name="T10" fmla="*/ 246 w 2160"/>
                  <a:gd name="T11" fmla="*/ 1813 h 2621"/>
                  <a:gd name="T12" fmla="*/ 3 w 2160"/>
                  <a:gd name="T13" fmla="*/ 1196 h 2621"/>
                  <a:gd name="T14" fmla="*/ 6 w 2160"/>
                  <a:gd name="T15" fmla="*/ 1035 h 2621"/>
                  <a:gd name="T16" fmla="*/ 338 w 2160"/>
                  <a:gd name="T17" fmla="*/ 303 h 2621"/>
                  <a:gd name="T18" fmla="*/ 1822 w 2160"/>
                  <a:gd name="T19" fmla="*/ 303 h 2621"/>
                  <a:gd name="T20" fmla="*/ 2155 w 2160"/>
                  <a:gd name="T21" fmla="*/ 1035 h 2621"/>
                  <a:gd name="T22" fmla="*/ 2157 w 2160"/>
                  <a:gd name="T23" fmla="*/ 1196 h 2621"/>
                  <a:gd name="T24" fmla="*/ 1914 w 2160"/>
                  <a:gd name="T25" fmla="*/ 1813 h 2621"/>
                  <a:gd name="T26" fmla="*/ 1724 w 2160"/>
                  <a:gd name="T27" fmla="*/ 2014 h 2621"/>
                  <a:gd name="T28" fmla="*/ 1483 w 2160"/>
                  <a:gd name="T29" fmla="*/ 2401 h 2621"/>
                  <a:gd name="T30" fmla="*/ 1469 w 2160"/>
                  <a:gd name="T31" fmla="*/ 2442 h 2621"/>
                  <a:gd name="T32" fmla="*/ 1472 w 2160"/>
                  <a:gd name="T33" fmla="*/ 2482 h 2621"/>
                  <a:gd name="T34" fmla="*/ 1280 w 2160"/>
                  <a:gd name="T35" fmla="*/ 2621 h 2621"/>
                  <a:gd name="T36" fmla="*/ 1280 w 2160"/>
                  <a:gd name="T37" fmla="*/ 2466 h 2621"/>
                  <a:gd name="T38" fmla="*/ 1332 w 2160"/>
                  <a:gd name="T39" fmla="*/ 2364 h 2621"/>
                  <a:gd name="T40" fmla="*/ 1455 w 2160"/>
                  <a:gd name="T41" fmla="*/ 2088 h 2621"/>
                  <a:gd name="T42" fmla="*/ 1670 w 2160"/>
                  <a:gd name="T43" fmla="*/ 1852 h 2621"/>
                  <a:gd name="T44" fmla="*/ 1981 w 2160"/>
                  <a:gd name="T45" fmla="*/ 1319 h 2621"/>
                  <a:gd name="T46" fmla="*/ 2003 w 2160"/>
                  <a:gd name="T47" fmla="*/ 1183 h 2621"/>
                  <a:gd name="T48" fmla="*/ 2000 w 2160"/>
                  <a:gd name="T49" fmla="*/ 1046 h 2621"/>
                  <a:gd name="T50" fmla="*/ 161 w 2160"/>
                  <a:gd name="T51" fmla="*/ 1046 h 2621"/>
                  <a:gd name="T52" fmla="*/ 156 w 2160"/>
                  <a:gd name="T53" fmla="*/ 1127 h 2621"/>
                  <a:gd name="T54" fmla="*/ 179 w 2160"/>
                  <a:gd name="T55" fmla="*/ 1316 h 2621"/>
                  <a:gd name="T56" fmla="*/ 367 w 2160"/>
                  <a:gd name="T57" fmla="*/ 1716 h 2621"/>
                  <a:gd name="T58" fmla="*/ 542 w 2160"/>
                  <a:gd name="T59" fmla="*/ 1901 h 2621"/>
                  <a:gd name="T60" fmla="*/ 824 w 2160"/>
                  <a:gd name="T61" fmla="*/ 2350 h 2621"/>
                  <a:gd name="T62" fmla="*/ 843 w 2160"/>
                  <a:gd name="T63" fmla="*/ 2411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60" h="2621">
                    <a:moveTo>
                      <a:pt x="1280" y="2621"/>
                    </a:moveTo>
                    <a:cubicBezTo>
                      <a:pt x="880" y="2621"/>
                      <a:pt x="880" y="2621"/>
                      <a:pt x="880" y="2621"/>
                    </a:cubicBezTo>
                    <a:cubicBezTo>
                      <a:pt x="847" y="2621"/>
                      <a:pt x="808" y="2619"/>
                      <a:pt x="771" y="2602"/>
                    </a:cubicBezTo>
                    <a:cubicBezTo>
                      <a:pt x="720" y="2578"/>
                      <a:pt x="690" y="2533"/>
                      <a:pt x="689" y="2482"/>
                    </a:cubicBezTo>
                    <a:cubicBezTo>
                      <a:pt x="688" y="2469"/>
                      <a:pt x="690" y="2458"/>
                      <a:pt x="691" y="2450"/>
                    </a:cubicBezTo>
                    <a:cubicBezTo>
                      <a:pt x="691" y="2447"/>
                      <a:pt x="692" y="2444"/>
                      <a:pt x="692" y="2442"/>
                    </a:cubicBezTo>
                    <a:cubicBezTo>
                      <a:pt x="690" y="2436"/>
                      <a:pt x="687" y="2427"/>
                      <a:pt x="684" y="2419"/>
                    </a:cubicBezTo>
                    <a:cubicBezTo>
                      <a:pt x="682" y="2413"/>
                      <a:pt x="679" y="2407"/>
                      <a:pt x="677" y="2401"/>
                    </a:cubicBezTo>
                    <a:cubicBezTo>
                      <a:pt x="646" y="2309"/>
                      <a:pt x="611" y="2233"/>
                      <a:pt x="572" y="2168"/>
                    </a:cubicBezTo>
                    <a:cubicBezTo>
                      <a:pt x="536" y="2107"/>
                      <a:pt x="490" y="2064"/>
                      <a:pt x="436" y="2014"/>
                    </a:cubicBezTo>
                    <a:cubicBezTo>
                      <a:pt x="418" y="1997"/>
                      <a:pt x="400" y="1980"/>
                      <a:pt x="382" y="1962"/>
                    </a:cubicBezTo>
                    <a:cubicBezTo>
                      <a:pt x="328" y="1909"/>
                      <a:pt x="284" y="1860"/>
                      <a:pt x="246" y="1813"/>
                    </a:cubicBezTo>
                    <a:cubicBezTo>
                      <a:pt x="134" y="1674"/>
                      <a:pt x="60" y="1518"/>
                      <a:pt x="28" y="1349"/>
                    </a:cubicBezTo>
                    <a:cubicBezTo>
                      <a:pt x="16" y="1299"/>
                      <a:pt x="8" y="1247"/>
                      <a:pt x="3" y="1196"/>
                    </a:cubicBezTo>
                    <a:cubicBezTo>
                      <a:pt x="3" y="1193"/>
                      <a:pt x="3" y="1193"/>
                      <a:pt x="3" y="1193"/>
                    </a:cubicBezTo>
                    <a:cubicBezTo>
                      <a:pt x="0" y="1138"/>
                      <a:pt x="1" y="1085"/>
                      <a:pt x="6" y="1035"/>
                    </a:cubicBezTo>
                    <a:cubicBezTo>
                      <a:pt x="7" y="1025"/>
                      <a:pt x="7" y="1025"/>
                      <a:pt x="7" y="1025"/>
                    </a:cubicBezTo>
                    <a:cubicBezTo>
                      <a:pt x="24" y="750"/>
                      <a:pt x="141" y="494"/>
                      <a:pt x="338" y="303"/>
                    </a:cubicBezTo>
                    <a:cubicBezTo>
                      <a:pt x="539" y="107"/>
                      <a:pt x="803" y="0"/>
                      <a:pt x="1080" y="0"/>
                    </a:cubicBezTo>
                    <a:cubicBezTo>
                      <a:pt x="1358" y="0"/>
                      <a:pt x="1621" y="107"/>
                      <a:pt x="1822" y="303"/>
                    </a:cubicBezTo>
                    <a:cubicBezTo>
                      <a:pt x="2020" y="494"/>
                      <a:pt x="2137" y="751"/>
                      <a:pt x="2154" y="1027"/>
                    </a:cubicBezTo>
                    <a:cubicBezTo>
                      <a:pt x="2155" y="1035"/>
                      <a:pt x="2155" y="1035"/>
                      <a:pt x="2155" y="1035"/>
                    </a:cubicBezTo>
                    <a:cubicBezTo>
                      <a:pt x="2159" y="1085"/>
                      <a:pt x="2160" y="1138"/>
                      <a:pt x="2158" y="1193"/>
                    </a:cubicBezTo>
                    <a:cubicBezTo>
                      <a:pt x="2157" y="1196"/>
                      <a:pt x="2157" y="1196"/>
                      <a:pt x="2157" y="1196"/>
                    </a:cubicBezTo>
                    <a:cubicBezTo>
                      <a:pt x="2153" y="1247"/>
                      <a:pt x="2144" y="1299"/>
                      <a:pt x="2133" y="1349"/>
                    </a:cubicBezTo>
                    <a:cubicBezTo>
                      <a:pt x="2100" y="1518"/>
                      <a:pt x="2027" y="1674"/>
                      <a:pt x="1914" y="1813"/>
                    </a:cubicBezTo>
                    <a:cubicBezTo>
                      <a:pt x="1877" y="1860"/>
                      <a:pt x="1832" y="1909"/>
                      <a:pt x="1779" y="1962"/>
                    </a:cubicBezTo>
                    <a:cubicBezTo>
                      <a:pt x="1760" y="1980"/>
                      <a:pt x="1742" y="1997"/>
                      <a:pt x="1724" y="2014"/>
                    </a:cubicBezTo>
                    <a:cubicBezTo>
                      <a:pt x="1670" y="2064"/>
                      <a:pt x="1624" y="2107"/>
                      <a:pt x="1588" y="2168"/>
                    </a:cubicBezTo>
                    <a:cubicBezTo>
                      <a:pt x="1549" y="2233"/>
                      <a:pt x="1515" y="2309"/>
                      <a:pt x="1483" y="2401"/>
                    </a:cubicBezTo>
                    <a:cubicBezTo>
                      <a:pt x="1481" y="2407"/>
                      <a:pt x="1479" y="2413"/>
                      <a:pt x="1476" y="2419"/>
                    </a:cubicBezTo>
                    <a:cubicBezTo>
                      <a:pt x="1473" y="2427"/>
                      <a:pt x="1470" y="2436"/>
                      <a:pt x="1469" y="2442"/>
                    </a:cubicBezTo>
                    <a:cubicBezTo>
                      <a:pt x="1469" y="2444"/>
                      <a:pt x="1469" y="2447"/>
                      <a:pt x="1470" y="2450"/>
                    </a:cubicBezTo>
                    <a:cubicBezTo>
                      <a:pt x="1470" y="2458"/>
                      <a:pt x="1472" y="2469"/>
                      <a:pt x="1472" y="2482"/>
                    </a:cubicBezTo>
                    <a:cubicBezTo>
                      <a:pt x="1471" y="2533"/>
                      <a:pt x="1440" y="2578"/>
                      <a:pt x="1389" y="2602"/>
                    </a:cubicBezTo>
                    <a:cubicBezTo>
                      <a:pt x="1352" y="2619"/>
                      <a:pt x="1313" y="2621"/>
                      <a:pt x="1280" y="2621"/>
                    </a:cubicBezTo>
                    <a:close/>
                    <a:moveTo>
                      <a:pt x="880" y="2466"/>
                    </a:moveTo>
                    <a:cubicBezTo>
                      <a:pt x="1280" y="2466"/>
                      <a:pt x="1280" y="2466"/>
                      <a:pt x="1280" y="2466"/>
                    </a:cubicBezTo>
                    <a:cubicBezTo>
                      <a:pt x="1286" y="2466"/>
                      <a:pt x="1312" y="2432"/>
                      <a:pt x="1317" y="2411"/>
                    </a:cubicBezTo>
                    <a:cubicBezTo>
                      <a:pt x="1321" y="2392"/>
                      <a:pt x="1327" y="2376"/>
                      <a:pt x="1332" y="2364"/>
                    </a:cubicBezTo>
                    <a:cubicBezTo>
                      <a:pt x="1333" y="2359"/>
                      <a:pt x="1335" y="2355"/>
                      <a:pt x="1337" y="2350"/>
                    </a:cubicBezTo>
                    <a:cubicBezTo>
                      <a:pt x="1372" y="2249"/>
                      <a:pt x="1411" y="2163"/>
                      <a:pt x="1455" y="2088"/>
                    </a:cubicBezTo>
                    <a:cubicBezTo>
                      <a:pt x="1502" y="2009"/>
                      <a:pt x="1561" y="1954"/>
                      <a:pt x="1618" y="1901"/>
                    </a:cubicBezTo>
                    <a:cubicBezTo>
                      <a:pt x="1635" y="1885"/>
                      <a:pt x="1653" y="1868"/>
                      <a:pt x="1670" y="1852"/>
                    </a:cubicBezTo>
                    <a:cubicBezTo>
                      <a:pt x="1719" y="1803"/>
                      <a:pt x="1760" y="1758"/>
                      <a:pt x="1794" y="1716"/>
                    </a:cubicBezTo>
                    <a:cubicBezTo>
                      <a:pt x="1890" y="1596"/>
                      <a:pt x="1953" y="1463"/>
                      <a:pt x="1981" y="1319"/>
                    </a:cubicBezTo>
                    <a:cubicBezTo>
                      <a:pt x="1981" y="1316"/>
                      <a:pt x="1981" y="1316"/>
                      <a:pt x="1981" y="1316"/>
                    </a:cubicBezTo>
                    <a:cubicBezTo>
                      <a:pt x="1992" y="1272"/>
                      <a:pt x="1999" y="1228"/>
                      <a:pt x="2003" y="1183"/>
                    </a:cubicBezTo>
                    <a:cubicBezTo>
                      <a:pt x="2004" y="1164"/>
                      <a:pt x="2004" y="1145"/>
                      <a:pt x="2004" y="1127"/>
                    </a:cubicBezTo>
                    <a:cubicBezTo>
                      <a:pt x="2000" y="1046"/>
                      <a:pt x="2000" y="1046"/>
                      <a:pt x="2000" y="1046"/>
                    </a:cubicBezTo>
                    <a:cubicBezTo>
                      <a:pt x="1975" y="546"/>
                      <a:pt x="1571" y="155"/>
                      <a:pt x="1080" y="155"/>
                    </a:cubicBezTo>
                    <a:cubicBezTo>
                      <a:pt x="590" y="155"/>
                      <a:pt x="186" y="546"/>
                      <a:pt x="161" y="1046"/>
                    </a:cubicBezTo>
                    <a:cubicBezTo>
                      <a:pt x="157" y="1127"/>
                      <a:pt x="157" y="1127"/>
                      <a:pt x="157" y="1127"/>
                    </a:cubicBezTo>
                    <a:cubicBezTo>
                      <a:pt x="156" y="1127"/>
                      <a:pt x="156" y="1127"/>
                      <a:pt x="156" y="1127"/>
                    </a:cubicBezTo>
                    <a:cubicBezTo>
                      <a:pt x="156" y="1145"/>
                      <a:pt x="156" y="1164"/>
                      <a:pt x="157" y="1183"/>
                    </a:cubicBezTo>
                    <a:cubicBezTo>
                      <a:pt x="162" y="1228"/>
                      <a:pt x="169" y="1272"/>
                      <a:pt x="179" y="1316"/>
                    </a:cubicBezTo>
                    <a:cubicBezTo>
                      <a:pt x="179" y="1319"/>
                      <a:pt x="179" y="1319"/>
                      <a:pt x="179" y="1319"/>
                    </a:cubicBezTo>
                    <a:cubicBezTo>
                      <a:pt x="207" y="1463"/>
                      <a:pt x="270" y="1596"/>
                      <a:pt x="367" y="1716"/>
                    </a:cubicBezTo>
                    <a:cubicBezTo>
                      <a:pt x="401" y="1758"/>
                      <a:pt x="441" y="1803"/>
                      <a:pt x="491" y="1852"/>
                    </a:cubicBezTo>
                    <a:cubicBezTo>
                      <a:pt x="508" y="1868"/>
                      <a:pt x="525" y="1885"/>
                      <a:pt x="542" y="1901"/>
                    </a:cubicBezTo>
                    <a:cubicBezTo>
                      <a:pt x="599" y="1954"/>
                      <a:pt x="658" y="2009"/>
                      <a:pt x="705" y="2088"/>
                    </a:cubicBezTo>
                    <a:cubicBezTo>
                      <a:pt x="750" y="2163"/>
                      <a:pt x="788" y="2249"/>
                      <a:pt x="824" y="2350"/>
                    </a:cubicBezTo>
                    <a:cubicBezTo>
                      <a:pt x="825" y="2355"/>
                      <a:pt x="827" y="2359"/>
                      <a:pt x="829" y="2363"/>
                    </a:cubicBezTo>
                    <a:cubicBezTo>
                      <a:pt x="834" y="2376"/>
                      <a:pt x="840" y="2392"/>
                      <a:pt x="843" y="2411"/>
                    </a:cubicBezTo>
                    <a:cubicBezTo>
                      <a:pt x="848" y="2432"/>
                      <a:pt x="874" y="2466"/>
                      <a:pt x="880" y="24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E4E4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6350" prst="angle"/>
              </a:sp3d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grpSp>
            <p:nvGrpSpPr>
              <p:cNvPr id="25" name="Group 11"/>
              <p:cNvGrpSpPr>
                <a:grpSpLocks noChangeAspect="1"/>
              </p:cNvGrpSpPr>
              <p:nvPr/>
            </p:nvGrpSpPr>
            <p:grpSpPr bwMode="auto">
              <a:xfrm>
                <a:off x="3018271" y="4583942"/>
                <a:ext cx="898348" cy="737495"/>
                <a:chOff x="2952" y="1432"/>
                <a:chExt cx="1776" cy="1458"/>
              </a:xfrm>
              <a:solidFill>
                <a:srgbClr val="EEEEEE"/>
              </a:solidFill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6" name="Freeform 12"/>
                <p:cNvSpPr/>
                <p:nvPr/>
              </p:nvSpPr>
              <p:spPr bwMode="auto">
                <a:xfrm>
                  <a:off x="2978" y="1432"/>
                  <a:ext cx="1722" cy="345"/>
                </a:xfrm>
                <a:custGeom>
                  <a:avLst/>
                  <a:gdLst>
                    <a:gd name="T0" fmla="*/ 40 w 726"/>
                    <a:gd name="T1" fmla="*/ 145 h 145"/>
                    <a:gd name="T2" fmla="*/ 65 w 726"/>
                    <a:gd name="T3" fmla="*/ 143 h 145"/>
                    <a:gd name="T4" fmla="*/ 119 w 726"/>
                    <a:gd name="T5" fmla="*/ 138 h 145"/>
                    <a:gd name="T6" fmla="*/ 196 w 726"/>
                    <a:gd name="T7" fmla="*/ 131 h 145"/>
                    <a:gd name="T8" fmla="*/ 286 w 726"/>
                    <a:gd name="T9" fmla="*/ 121 h 145"/>
                    <a:gd name="T10" fmla="*/ 384 w 726"/>
                    <a:gd name="T11" fmla="*/ 111 h 145"/>
                    <a:gd name="T12" fmla="*/ 627 w 726"/>
                    <a:gd name="T13" fmla="*/ 82 h 145"/>
                    <a:gd name="T14" fmla="*/ 693 w 726"/>
                    <a:gd name="T15" fmla="*/ 70 h 145"/>
                    <a:gd name="T16" fmla="*/ 726 w 726"/>
                    <a:gd name="T17" fmla="*/ 29 h 145"/>
                    <a:gd name="T18" fmla="*/ 707 w 726"/>
                    <a:gd name="T19" fmla="*/ 0 h 145"/>
                    <a:gd name="T20" fmla="*/ 38 w 726"/>
                    <a:gd name="T21" fmla="*/ 0 h 145"/>
                    <a:gd name="T22" fmla="*/ 0 w 726"/>
                    <a:gd name="T23" fmla="*/ 73 h 145"/>
                    <a:gd name="T24" fmla="*/ 38 w 726"/>
                    <a:gd name="T25" fmla="*/ 145 h 145"/>
                    <a:gd name="T26" fmla="*/ 40 w 726"/>
                    <a:gd name="T2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5">
                      <a:moveTo>
                        <a:pt x="40" y="145"/>
                      </a:moveTo>
                      <a:cubicBezTo>
                        <a:pt x="48" y="144"/>
                        <a:pt x="57" y="144"/>
                        <a:pt x="65" y="143"/>
                      </a:cubicBezTo>
                      <a:cubicBezTo>
                        <a:pt x="83" y="141"/>
                        <a:pt x="101" y="139"/>
                        <a:pt x="119" y="138"/>
                      </a:cubicBezTo>
                      <a:cubicBezTo>
                        <a:pt x="145" y="135"/>
                        <a:pt x="170" y="133"/>
                        <a:pt x="196" y="131"/>
                      </a:cubicBezTo>
                      <a:cubicBezTo>
                        <a:pt x="226" y="128"/>
                        <a:pt x="256" y="124"/>
                        <a:pt x="286" y="121"/>
                      </a:cubicBezTo>
                      <a:cubicBezTo>
                        <a:pt x="319" y="119"/>
                        <a:pt x="351" y="115"/>
                        <a:pt x="384" y="111"/>
                      </a:cubicBezTo>
                      <a:cubicBezTo>
                        <a:pt x="416" y="107"/>
                        <a:pt x="579" y="90"/>
                        <a:pt x="627" y="82"/>
                      </a:cubicBezTo>
                      <a:cubicBezTo>
                        <a:pt x="648" y="78"/>
                        <a:pt x="671" y="75"/>
                        <a:pt x="693" y="70"/>
                      </a:cubicBezTo>
                      <a:cubicBezTo>
                        <a:pt x="713" y="65"/>
                        <a:pt x="726" y="54"/>
                        <a:pt x="726" y="29"/>
                      </a:cubicBezTo>
                      <a:cubicBezTo>
                        <a:pt x="726" y="16"/>
                        <a:pt x="717" y="6"/>
                        <a:pt x="707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32"/>
                        <a:pt x="0" y="73"/>
                      </a:cubicBezTo>
                      <a:cubicBezTo>
                        <a:pt x="0" y="113"/>
                        <a:pt x="17" y="145"/>
                        <a:pt x="38" y="145"/>
                      </a:cubicBezTo>
                      <a:cubicBezTo>
                        <a:pt x="39" y="145"/>
                        <a:pt x="39" y="145"/>
                        <a:pt x="40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27" name="Freeform 13"/>
                <p:cNvSpPr/>
                <p:nvPr/>
              </p:nvSpPr>
              <p:spPr bwMode="auto">
                <a:xfrm>
                  <a:off x="2978" y="2080"/>
                  <a:ext cx="1722" cy="347"/>
                </a:xfrm>
                <a:custGeom>
                  <a:avLst/>
                  <a:gdLst>
                    <a:gd name="T0" fmla="*/ 688 w 726"/>
                    <a:gd name="T1" fmla="*/ 0 h 146"/>
                    <a:gd name="T2" fmla="*/ 686 w 726"/>
                    <a:gd name="T3" fmla="*/ 0 h 146"/>
                    <a:gd name="T4" fmla="*/ 661 w 726"/>
                    <a:gd name="T5" fmla="*/ 3 h 146"/>
                    <a:gd name="T6" fmla="*/ 607 w 726"/>
                    <a:gd name="T7" fmla="*/ 8 h 146"/>
                    <a:gd name="T8" fmla="*/ 530 w 726"/>
                    <a:gd name="T9" fmla="*/ 15 h 146"/>
                    <a:gd name="T10" fmla="*/ 440 w 726"/>
                    <a:gd name="T11" fmla="*/ 24 h 146"/>
                    <a:gd name="T12" fmla="*/ 342 w 726"/>
                    <a:gd name="T13" fmla="*/ 35 h 146"/>
                    <a:gd name="T14" fmla="*/ 100 w 726"/>
                    <a:gd name="T15" fmla="*/ 64 h 146"/>
                    <a:gd name="T16" fmla="*/ 33 w 726"/>
                    <a:gd name="T17" fmla="*/ 76 h 146"/>
                    <a:gd name="T18" fmla="*/ 0 w 726"/>
                    <a:gd name="T19" fmla="*/ 116 h 146"/>
                    <a:gd name="T20" fmla="*/ 19 w 726"/>
                    <a:gd name="T21" fmla="*/ 146 h 146"/>
                    <a:gd name="T22" fmla="*/ 688 w 726"/>
                    <a:gd name="T23" fmla="*/ 146 h 146"/>
                    <a:gd name="T24" fmla="*/ 726 w 726"/>
                    <a:gd name="T25" fmla="*/ 73 h 146"/>
                    <a:gd name="T26" fmla="*/ 688 w 726"/>
                    <a:gd name="T2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6" h="146">
                      <a:moveTo>
                        <a:pt x="688" y="0"/>
                      </a:moveTo>
                      <a:cubicBezTo>
                        <a:pt x="687" y="0"/>
                        <a:pt x="687" y="0"/>
                        <a:pt x="686" y="0"/>
                      </a:cubicBezTo>
                      <a:cubicBezTo>
                        <a:pt x="678" y="1"/>
                        <a:pt x="670" y="2"/>
                        <a:pt x="661" y="3"/>
                      </a:cubicBezTo>
                      <a:cubicBezTo>
                        <a:pt x="643" y="4"/>
                        <a:pt x="625" y="6"/>
                        <a:pt x="607" y="8"/>
                      </a:cubicBezTo>
                      <a:cubicBezTo>
                        <a:pt x="581" y="10"/>
                        <a:pt x="556" y="12"/>
                        <a:pt x="530" y="15"/>
                      </a:cubicBezTo>
                      <a:cubicBezTo>
                        <a:pt x="500" y="18"/>
                        <a:pt x="470" y="21"/>
                        <a:pt x="440" y="24"/>
                      </a:cubicBezTo>
                      <a:cubicBezTo>
                        <a:pt x="407" y="27"/>
                        <a:pt x="375" y="30"/>
                        <a:pt x="342" y="35"/>
                      </a:cubicBezTo>
                      <a:cubicBezTo>
                        <a:pt x="310" y="39"/>
                        <a:pt x="148" y="55"/>
                        <a:pt x="100" y="64"/>
                      </a:cubicBezTo>
                      <a:cubicBezTo>
                        <a:pt x="78" y="67"/>
                        <a:pt x="55" y="71"/>
                        <a:pt x="33" y="76"/>
                      </a:cubicBezTo>
                      <a:cubicBezTo>
                        <a:pt x="14" y="80"/>
                        <a:pt x="0" y="92"/>
                        <a:pt x="0" y="116"/>
                      </a:cubicBezTo>
                      <a:cubicBezTo>
                        <a:pt x="0" y="130"/>
                        <a:pt x="9" y="139"/>
                        <a:pt x="19" y="146"/>
                      </a:cubicBezTo>
                      <a:cubicBezTo>
                        <a:pt x="688" y="146"/>
                        <a:pt x="688" y="146"/>
                        <a:pt x="688" y="146"/>
                      </a:cubicBezTo>
                      <a:cubicBezTo>
                        <a:pt x="709" y="146"/>
                        <a:pt x="726" y="113"/>
                        <a:pt x="726" y="73"/>
                      </a:cubicBezTo>
                      <a:cubicBezTo>
                        <a:pt x="726" y="33"/>
                        <a:pt x="709" y="0"/>
                        <a:pt x="6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28" name="Freeform 14"/>
                <p:cNvSpPr/>
                <p:nvPr/>
              </p:nvSpPr>
              <p:spPr bwMode="auto">
                <a:xfrm>
                  <a:off x="2952" y="1658"/>
                  <a:ext cx="1776" cy="541"/>
                </a:xfrm>
                <a:custGeom>
                  <a:avLst/>
                  <a:gdLst>
                    <a:gd name="T0" fmla="*/ 3 w 749"/>
                    <a:gd name="T1" fmla="*/ 157 h 228"/>
                    <a:gd name="T2" fmla="*/ 49 w 749"/>
                    <a:gd name="T3" fmla="*/ 225 h 228"/>
                    <a:gd name="T4" fmla="*/ 714 w 749"/>
                    <a:gd name="T5" fmla="*/ 147 h 228"/>
                    <a:gd name="T6" fmla="*/ 745 w 749"/>
                    <a:gd name="T7" fmla="*/ 70 h 228"/>
                    <a:gd name="T8" fmla="*/ 700 w 749"/>
                    <a:gd name="T9" fmla="*/ 3 h 228"/>
                    <a:gd name="T10" fmla="*/ 35 w 749"/>
                    <a:gd name="T11" fmla="*/ 81 h 228"/>
                    <a:gd name="T12" fmla="*/ 3 w 749"/>
                    <a:gd name="T13" fmla="*/ 157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9" h="228">
                      <a:moveTo>
                        <a:pt x="3" y="157"/>
                      </a:moveTo>
                      <a:cubicBezTo>
                        <a:pt x="7" y="197"/>
                        <a:pt x="27" y="228"/>
                        <a:pt x="49" y="225"/>
                      </a:cubicBezTo>
                      <a:cubicBezTo>
                        <a:pt x="714" y="147"/>
                        <a:pt x="714" y="147"/>
                        <a:pt x="714" y="147"/>
                      </a:cubicBezTo>
                      <a:cubicBezTo>
                        <a:pt x="735" y="145"/>
                        <a:pt x="749" y="110"/>
                        <a:pt x="745" y="70"/>
                      </a:cubicBezTo>
                      <a:cubicBezTo>
                        <a:pt x="741" y="30"/>
                        <a:pt x="721" y="0"/>
                        <a:pt x="700" y="3"/>
                      </a:cubicBezTo>
                      <a:cubicBezTo>
                        <a:pt x="35" y="81"/>
                        <a:pt x="35" y="81"/>
                        <a:pt x="35" y="81"/>
                      </a:cubicBezTo>
                      <a:cubicBezTo>
                        <a:pt x="14" y="83"/>
                        <a:pt x="0" y="117"/>
                        <a:pt x="3" y="1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29" name="Freeform 15"/>
                <p:cNvSpPr/>
                <p:nvPr/>
              </p:nvSpPr>
              <p:spPr bwMode="auto">
                <a:xfrm>
                  <a:off x="3186" y="2484"/>
                  <a:ext cx="1301" cy="406"/>
                </a:xfrm>
                <a:custGeom>
                  <a:avLst/>
                  <a:gdLst>
                    <a:gd name="T0" fmla="*/ 533 w 548"/>
                    <a:gd name="T1" fmla="*/ 0 h 171"/>
                    <a:gd name="T2" fmla="*/ 21 w 548"/>
                    <a:gd name="T3" fmla="*/ 0 h 171"/>
                    <a:gd name="T4" fmla="*/ 11 w 548"/>
                    <a:gd name="T5" fmla="*/ 20 h 171"/>
                    <a:gd name="T6" fmla="*/ 41 w 548"/>
                    <a:gd name="T7" fmla="*/ 36 h 171"/>
                    <a:gd name="T8" fmla="*/ 275 w 548"/>
                    <a:gd name="T9" fmla="*/ 171 h 171"/>
                    <a:gd name="T10" fmla="*/ 505 w 548"/>
                    <a:gd name="T11" fmla="*/ 39 h 171"/>
                    <a:gd name="T12" fmla="*/ 540 w 548"/>
                    <a:gd name="T13" fmla="*/ 20 h 171"/>
                    <a:gd name="T14" fmla="*/ 533 w 548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8" h="171">
                      <a:moveTo>
                        <a:pt x="533" y="0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0" y="2"/>
                        <a:pt x="11" y="20"/>
                      </a:cubicBezTo>
                      <a:cubicBezTo>
                        <a:pt x="17" y="30"/>
                        <a:pt x="34" y="27"/>
                        <a:pt x="41" y="36"/>
                      </a:cubicBezTo>
                      <a:cubicBezTo>
                        <a:pt x="100" y="112"/>
                        <a:pt x="178" y="171"/>
                        <a:pt x="275" y="171"/>
                      </a:cubicBezTo>
                      <a:cubicBezTo>
                        <a:pt x="372" y="171"/>
                        <a:pt x="446" y="113"/>
                        <a:pt x="505" y="39"/>
                      </a:cubicBezTo>
                      <a:cubicBezTo>
                        <a:pt x="513" y="29"/>
                        <a:pt x="533" y="31"/>
                        <a:pt x="540" y="20"/>
                      </a:cubicBezTo>
                      <a:cubicBezTo>
                        <a:pt x="548" y="6"/>
                        <a:pt x="533" y="0"/>
                        <a:pt x="5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25400" h="6350" prst="angle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13" name="Group 124"/>
            <p:cNvGrpSpPr>
              <a:grpSpLocks noChangeAspect="1"/>
            </p:cNvGrpSpPr>
            <p:nvPr/>
          </p:nvGrpSpPr>
          <p:grpSpPr bwMode="auto">
            <a:xfrm>
              <a:off x="5370487" y="2760061"/>
              <a:ext cx="1478025" cy="996478"/>
              <a:chOff x="2378" y="1175"/>
              <a:chExt cx="2922" cy="1970"/>
            </a:xfrm>
            <a:solidFill>
              <a:srgbClr val="01ACBE"/>
            </a:solidFill>
          </p:grpSpPr>
          <p:sp>
            <p:nvSpPr>
              <p:cNvPr id="14" name="Freeform 125"/>
              <p:cNvSpPr/>
              <p:nvPr/>
            </p:nvSpPr>
            <p:spPr bwMode="auto">
              <a:xfrm>
                <a:off x="2378" y="1175"/>
                <a:ext cx="930" cy="901"/>
              </a:xfrm>
              <a:custGeom>
                <a:avLst/>
                <a:gdLst>
                  <a:gd name="T0" fmla="*/ 290 w 393"/>
                  <a:gd name="T1" fmla="*/ 0 h 380"/>
                  <a:gd name="T2" fmla="*/ 237 w 393"/>
                  <a:gd name="T3" fmla="*/ 12 h 380"/>
                  <a:gd name="T4" fmla="*/ 196 w 393"/>
                  <a:gd name="T5" fmla="*/ 53 h 380"/>
                  <a:gd name="T6" fmla="*/ 109 w 393"/>
                  <a:gd name="T7" fmla="*/ 0 h 380"/>
                  <a:gd name="T8" fmla="*/ 30 w 393"/>
                  <a:gd name="T9" fmla="*/ 32 h 380"/>
                  <a:gd name="T10" fmla="*/ 0 w 393"/>
                  <a:gd name="T11" fmla="*/ 113 h 380"/>
                  <a:gd name="T12" fmla="*/ 0 w 393"/>
                  <a:gd name="T13" fmla="*/ 380 h 380"/>
                  <a:gd name="T14" fmla="*/ 111 w 393"/>
                  <a:gd name="T15" fmla="*/ 380 h 380"/>
                  <a:gd name="T16" fmla="*/ 111 w 393"/>
                  <a:gd name="T17" fmla="*/ 139 h 380"/>
                  <a:gd name="T18" fmla="*/ 127 w 393"/>
                  <a:gd name="T19" fmla="*/ 110 h 380"/>
                  <a:gd name="T20" fmla="*/ 139 w 393"/>
                  <a:gd name="T21" fmla="*/ 116 h 380"/>
                  <a:gd name="T22" fmla="*/ 142 w 393"/>
                  <a:gd name="T23" fmla="*/ 139 h 380"/>
                  <a:gd name="T24" fmla="*/ 142 w 393"/>
                  <a:gd name="T25" fmla="*/ 380 h 380"/>
                  <a:gd name="T26" fmla="*/ 252 w 393"/>
                  <a:gd name="T27" fmla="*/ 380 h 380"/>
                  <a:gd name="T28" fmla="*/ 252 w 393"/>
                  <a:gd name="T29" fmla="*/ 137 h 380"/>
                  <a:gd name="T30" fmla="*/ 268 w 393"/>
                  <a:gd name="T31" fmla="*/ 110 h 380"/>
                  <a:gd name="T32" fmla="*/ 280 w 393"/>
                  <a:gd name="T33" fmla="*/ 115 h 380"/>
                  <a:gd name="T34" fmla="*/ 283 w 393"/>
                  <a:gd name="T35" fmla="*/ 139 h 380"/>
                  <a:gd name="T36" fmla="*/ 283 w 393"/>
                  <a:gd name="T37" fmla="*/ 380 h 380"/>
                  <a:gd name="T38" fmla="*/ 393 w 393"/>
                  <a:gd name="T39" fmla="*/ 380 h 380"/>
                  <a:gd name="T40" fmla="*/ 393 w 393"/>
                  <a:gd name="T41" fmla="*/ 123 h 380"/>
                  <a:gd name="T42" fmla="*/ 366 w 393"/>
                  <a:gd name="T43" fmla="*/ 32 h 380"/>
                  <a:gd name="T44" fmla="*/ 290 w 393"/>
                  <a:gd name="T45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3" h="380">
                    <a:moveTo>
                      <a:pt x="290" y="0"/>
                    </a:moveTo>
                    <a:cubicBezTo>
                      <a:pt x="269" y="0"/>
                      <a:pt x="251" y="4"/>
                      <a:pt x="237" y="12"/>
                    </a:cubicBezTo>
                    <a:cubicBezTo>
                      <a:pt x="222" y="20"/>
                      <a:pt x="209" y="34"/>
                      <a:pt x="196" y="53"/>
                    </a:cubicBezTo>
                    <a:cubicBezTo>
                      <a:pt x="176" y="18"/>
                      <a:pt x="147" y="0"/>
                      <a:pt x="109" y="0"/>
                    </a:cubicBezTo>
                    <a:cubicBezTo>
                      <a:pt x="77" y="0"/>
                      <a:pt x="51" y="11"/>
                      <a:pt x="30" y="32"/>
                    </a:cubicBezTo>
                    <a:cubicBezTo>
                      <a:pt x="10" y="53"/>
                      <a:pt x="0" y="80"/>
                      <a:pt x="0" y="113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111" y="380"/>
                      <a:pt x="111" y="380"/>
                      <a:pt x="111" y="380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11" y="119"/>
                      <a:pt x="116" y="110"/>
                      <a:pt x="127" y="110"/>
                    </a:cubicBezTo>
                    <a:cubicBezTo>
                      <a:pt x="133" y="110"/>
                      <a:pt x="137" y="112"/>
                      <a:pt x="139" y="116"/>
                    </a:cubicBezTo>
                    <a:cubicBezTo>
                      <a:pt x="141" y="120"/>
                      <a:pt x="142" y="127"/>
                      <a:pt x="142" y="139"/>
                    </a:cubicBezTo>
                    <a:cubicBezTo>
                      <a:pt x="142" y="380"/>
                      <a:pt x="142" y="380"/>
                      <a:pt x="142" y="380"/>
                    </a:cubicBezTo>
                    <a:cubicBezTo>
                      <a:pt x="252" y="380"/>
                      <a:pt x="252" y="380"/>
                      <a:pt x="252" y="380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19"/>
                      <a:pt x="257" y="110"/>
                      <a:pt x="268" y="110"/>
                    </a:cubicBezTo>
                    <a:cubicBezTo>
                      <a:pt x="274" y="110"/>
                      <a:pt x="278" y="111"/>
                      <a:pt x="280" y="115"/>
                    </a:cubicBezTo>
                    <a:cubicBezTo>
                      <a:pt x="282" y="119"/>
                      <a:pt x="283" y="127"/>
                      <a:pt x="283" y="139"/>
                    </a:cubicBezTo>
                    <a:cubicBezTo>
                      <a:pt x="283" y="380"/>
                      <a:pt x="283" y="380"/>
                      <a:pt x="283" y="380"/>
                    </a:cubicBezTo>
                    <a:cubicBezTo>
                      <a:pt x="393" y="380"/>
                      <a:pt x="393" y="380"/>
                      <a:pt x="393" y="380"/>
                    </a:cubicBezTo>
                    <a:cubicBezTo>
                      <a:pt x="393" y="123"/>
                      <a:pt x="393" y="123"/>
                      <a:pt x="393" y="123"/>
                    </a:cubicBezTo>
                    <a:cubicBezTo>
                      <a:pt x="393" y="83"/>
                      <a:pt x="384" y="53"/>
                      <a:pt x="366" y="32"/>
                    </a:cubicBezTo>
                    <a:cubicBezTo>
                      <a:pt x="349" y="11"/>
                      <a:pt x="323" y="0"/>
                      <a:pt x="290" y="0"/>
                    </a:cubicBezTo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Freeform 126"/>
              <p:cNvSpPr/>
              <p:nvPr/>
            </p:nvSpPr>
            <p:spPr bwMode="auto">
              <a:xfrm>
                <a:off x="3448" y="1175"/>
                <a:ext cx="639" cy="901"/>
              </a:xfrm>
              <a:custGeom>
                <a:avLst/>
                <a:gdLst>
                  <a:gd name="T0" fmla="*/ 142 w 270"/>
                  <a:gd name="T1" fmla="*/ 0 h 380"/>
                  <a:gd name="T2" fmla="*/ 37 w 270"/>
                  <a:gd name="T3" fmla="*/ 38 h 380"/>
                  <a:gd name="T4" fmla="*/ 0 w 270"/>
                  <a:gd name="T5" fmla="*/ 145 h 380"/>
                  <a:gd name="T6" fmla="*/ 0 w 270"/>
                  <a:gd name="T7" fmla="*/ 380 h 380"/>
                  <a:gd name="T8" fmla="*/ 110 w 270"/>
                  <a:gd name="T9" fmla="*/ 380 h 380"/>
                  <a:gd name="T10" fmla="*/ 110 w 270"/>
                  <a:gd name="T11" fmla="*/ 292 h 380"/>
                  <a:gd name="T12" fmla="*/ 142 w 270"/>
                  <a:gd name="T13" fmla="*/ 292 h 380"/>
                  <a:gd name="T14" fmla="*/ 142 w 270"/>
                  <a:gd name="T15" fmla="*/ 194 h 380"/>
                  <a:gd name="T16" fmla="*/ 110 w 270"/>
                  <a:gd name="T17" fmla="*/ 194 h 380"/>
                  <a:gd name="T18" fmla="*/ 110 w 270"/>
                  <a:gd name="T19" fmla="*/ 148 h 380"/>
                  <a:gd name="T20" fmla="*/ 136 w 270"/>
                  <a:gd name="T21" fmla="*/ 110 h 380"/>
                  <a:gd name="T22" fmla="*/ 155 w 270"/>
                  <a:gd name="T23" fmla="*/ 118 h 380"/>
                  <a:gd name="T24" fmla="*/ 160 w 270"/>
                  <a:gd name="T25" fmla="*/ 148 h 380"/>
                  <a:gd name="T26" fmla="*/ 160 w 270"/>
                  <a:gd name="T27" fmla="*/ 380 h 380"/>
                  <a:gd name="T28" fmla="*/ 270 w 270"/>
                  <a:gd name="T29" fmla="*/ 380 h 380"/>
                  <a:gd name="T30" fmla="*/ 270 w 270"/>
                  <a:gd name="T31" fmla="*/ 141 h 380"/>
                  <a:gd name="T32" fmla="*/ 239 w 270"/>
                  <a:gd name="T33" fmla="*/ 35 h 380"/>
                  <a:gd name="T34" fmla="*/ 142 w 270"/>
                  <a:gd name="T35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80">
                    <a:moveTo>
                      <a:pt x="142" y="0"/>
                    </a:moveTo>
                    <a:cubicBezTo>
                      <a:pt x="97" y="0"/>
                      <a:pt x="62" y="13"/>
                      <a:pt x="37" y="38"/>
                    </a:cubicBezTo>
                    <a:cubicBezTo>
                      <a:pt x="13" y="63"/>
                      <a:pt x="0" y="99"/>
                      <a:pt x="0" y="145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110" y="380"/>
                      <a:pt x="110" y="380"/>
                      <a:pt x="110" y="380"/>
                    </a:cubicBezTo>
                    <a:cubicBezTo>
                      <a:pt x="110" y="292"/>
                      <a:pt x="110" y="292"/>
                      <a:pt x="110" y="292"/>
                    </a:cubicBezTo>
                    <a:cubicBezTo>
                      <a:pt x="142" y="292"/>
                      <a:pt x="142" y="292"/>
                      <a:pt x="142" y="292"/>
                    </a:cubicBezTo>
                    <a:cubicBezTo>
                      <a:pt x="142" y="194"/>
                      <a:pt x="142" y="194"/>
                      <a:pt x="142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0" y="148"/>
                      <a:pt x="110" y="148"/>
                      <a:pt x="110" y="148"/>
                    </a:cubicBezTo>
                    <a:cubicBezTo>
                      <a:pt x="110" y="122"/>
                      <a:pt x="119" y="110"/>
                      <a:pt x="136" y="110"/>
                    </a:cubicBezTo>
                    <a:cubicBezTo>
                      <a:pt x="145" y="110"/>
                      <a:pt x="151" y="112"/>
                      <a:pt x="155" y="118"/>
                    </a:cubicBezTo>
                    <a:cubicBezTo>
                      <a:pt x="158" y="124"/>
                      <a:pt x="160" y="134"/>
                      <a:pt x="160" y="148"/>
                    </a:cubicBezTo>
                    <a:cubicBezTo>
                      <a:pt x="160" y="380"/>
                      <a:pt x="160" y="380"/>
                      <a:pt x="160" y="380"/>
                    </a:cubicBezTo>
                    <a:cubicBezTo>
                      <a:pt x="270" y="380"/>
                      <a:pt x="270" y="380"/>
                      <a:pt x="270" y="380"/>
                    </a:cubicBezTo>
                    <a:cubicBezTo>
                      <a:pt x="270" y="141"/>
                      <a:pt x="270" y="141"/>
                      <a:pt x="270" y="141"/>
                    </a:cubicBezTo>
                    <a:cubicBezTo>
                      <a:pt x="270" y="93"/>
                      <a:pt x="260" y="58"/>
                      <a:pt x="239" y="35"/>
                    </a:cubicBezTo>
                    <a:cubicBezTo>
                      <a:pt x="218" y="12"/>
                      <a:pt x="186" y="0"/>
                      <a:pt x="142" y="0"/>
                    </a:cubicBezTo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Rectangle 127"/>
              <p:cNvSpPr>
                <a:spLocks noChangeArrowheads="1"/>
              </p:cNvSpPr>
              <p:nvPr/>
            </p:nvSpPr>
            <p:spPr bwMode="auto">
              <a:xfrm>
                <a:off x="4246" y="1199"/>
                <a:ext cx="261" cy="877"/>
              </a:xfrm>
              <a:prstGeom prst="rect">
                <a:avLst/>
              </a:pr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Rectangle 128"/>
              <p:cNvSpPr>
                <a:spLocks noChangeArrowheads="1"/>
              </p:cNvSpPr>
              <p:nvPr/>
            </p:nvSpPr>
            <p:spPr bwMode="auto">
              <a:xfrm>
                <a:off x="4246" y="1199"/>
                <a:ext cx="261" cy="877"/>
              </a:xfrm>
              <a:prstGeom prst="rect">
                <a:avLst/>
              </a:pr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129"/>
              <p:cNvSpPr/>
              <p:nvPr/>
            </p:nvSpPr>
            <p:spPr bwMode="auto">
              <a:xfrm>
                <a:off x="4665" y="1175"/>
                <a:ext cx="635" cy="901"/>
              </a:xfrm>
              <a:custGeom>
                <a:avLst/>
                <a:gdLst>
                  <a:gd name="T0" fmla="*/ 139 w 268"/>
                  <a:gd name="T1" fmla="*/ 0 h 380"/>
                  <a:gd name="T2" fmla="*/ 38 w 268"/>
                  <a:gd name="T3" fmla="*/ 38 h 380"/>
                  <a:gd name="T4" fmla="*/ 0 w 268"/>
                  <a:gd name="T5" fmla="*/ 140 h 380"/>
                  <a:gd name="T6" fmla="*/ 0 w 268"/>
                  <a:gd name="T7" fmla="*/ 380 h 380"/>
                  <a:gd name="T8" fmla="*/ 110 w 268"/>
                  <a:gd name="T9" fmla="*/ 380 h 380"/>
                  <a:gd name="T10" fmla="*/ 110 w 268"/>
                  <a:gd name="T11" fmla="*/ 143 h 380"/>
                  <a:gd name="T12" fmla="*/ 133 w 268"/>
                  <a:gd name="T13" fmla="*/ 110 h 380"/>
                  <a:gd name="T14" fmla="*/ 158 w 268"/>
                  <a:gd name="T15" fmla="*/ 143 h 380"/>
                  <a:gd name="T16" fmla="*/ 158 w 268"/>
                  <a:gd name="T17" fmla="*/ 380 h 380"/>
                  <a:gd name="T18" fmla="*/ 268 w 268"/>
                  <a:gd name="T19" fmla="*/ 380 h 380"/>
                  <a:gd name="T20" fmla="*/ 268 w 268"/>
                  <a:gd name="T21" fmla="*/ 143 h 380"/>
                  <a:gd name="T22" fmla="*/ 235 w 268"/>
                  <a:gd name="T23" fmla="*/ 37 h 380"/>
                  <a:gd name="T24" fmla="*/ 139 w 268"/>
                  <a:gd name="T25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8" h="380">
                    <a:moveTo>
                      <a:pt x="139" y="0"/>
                    </a:moveTo>
                    <a:cubicBezTo>
                      <a:pt x="97" y="0"/>
                      <a:pt x="63" y="13"/>
                      <a:pt x="38" y="38"/>
                    </a:cubicBezTo>
                    <a:cubicBezTo>
                      <a:pt x="12" y="64"/>
                      <a:pt x="0" y="97"/>
                      <a:pt x="0" y="140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110" y="380"/>
                      <a:pt x="110" y="380"/>
                      <a:pt x="110" y="380"/>
                    </a:cubicBezTo>
                    <a:cubicBezTo>
                      <a:pt x="110" y="143"/>
                      <a:pt x="110" y="143"/>
                      <a:pt x="110" y="143"/>
                    </a:cubicBezTo>
                    <a:cubicBezTo>
                      <a:pt x="110" y="121"/>
                      <a:pt x="118" y="110"/>
                      <a:pt x="133" y="110"/>
                    </a:cubicBezTo>
                    <a:cubicBezTo>
                      <a:pt x="150" y="110"/>
                      <a:pt x="158" y="121"/>
                      <a:pt x="158" y="143"/>
                    </a:cubicBezTo>
                    <a:cubicBezTo>
                      <a:pt x="158" y="380"/>
                      <a:pt x="158" y="380"/>
                      <a:pt x="158" y="380"/>
                    </a:cubicBezTo>
                    <a:cubicBezTo>
                      <a:pt x="268" y="380"/>
                      <a:pt x="268" y="380"/>
                      <a:pt x="268" y="380"/>
                    </a:cubicBezTo>
                    <a:cubicBezTo>
                      <a:pt x="268" y="143"/>
                      <a:pt x="268" y="143"/>
                      <a:pt x="268" y="143"/>
                    </a:cubicBezTo>
                    <a:cubicBezTo>
                      <a:pt x="268" y="97"/>
                      <a:pt x="257" y="62"/>
                      <a:pt x="235" y="37"/>
                    </a:cubicBezTo>
                    <a:cubicBezTo>
                      <a:pt x="212" y="13"/>
                      <a:pt x="180" y="0"/>
                      <a:pt x="139" y="0"/>
                    </a:cubicBezTo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Rectangle 130"/>
              <p:cNvSpPr>
                <a:spLocks noChangeArrowheads="1"/>
              </p:cNvSpPr>
              <p:nvPr/>
            </p:nvSpPr>
            <p:spPr bwMode="auto">
              <a:xfrm>
                <a:off x="2510" y="2261"/>
                <a:ext cx="261" cy="87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Rectangle 131"/>
              <p:cNvSpPr>
                <a:spLocks noChangeArrowheads="1"/>
              </p:cNvSpPr>
              <p:nvPr/>
            </p:nvSpPr>
            <p:spPr bwMode="auto">
              <a:xfrm>
                <a:off x="2510" y="2261"/>
                <a:ext cx="261" cy="879"/>
              </a:xfrm>
              <a:prstGeom prst="rect">
                <a:avLst/>
              </a:pr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132"/>
              <p:cNvSpPr/>
              <p:nvPr/>
            </p:nvSpPr>
            <p:spPr bwMode="auto">
              <a:xfrm>
                <a:off x="2946" y="2261"/>
                <a:ext cx="843" cy="884"/>
              </a:xfrm>
              <a:custGeom>
                <a:avLst/>
                <a:gdLst>
                  <a:gd name="T0" fmla="*/ 144 w 356"/>
                  <a:gd name="T1" fmla="*/ 0 h 373"/>
                  <a:gd name="T2" fmla="*/ 0 w 356"/>
                  <a:gd name="T3" fmla="*/ 0 h 373"/>
                  <a:gd name="T4" fmla="*/ 0 w 356"/>
                  <a:gd name="T5" fmla="*/ 371 h 373"/>
                  <a:gd name="T6" fmla="*/ 111 w 356"/>
                  <a:gd name="T7" fmla="*/ 371 h 373"/>
                  <a:gd name="T8" fmla="*/ 111 w 356"/>
                  <a:gd name="T9" fmla="*/ 107 h 373"/>
                  <a:gd name="T10" fmla="*/ 148 w 356"/>
                  <a:gd name="T11" fmla="*/ 107 h 373"/>
                  <a:gd name="T12" fmla="*/ 243 w 356"/>
                  <a:gd name="T13" fmla="*/ 182 h 373"/>
                  <a:gd name="T14" fmla="*/ 146 w 356"/>
                  <a:gd name="T15" fmla="*/ 263 h 373"/>
                  <a:gd name="T16" fmla="*/ 129 w 356"/>
                  <a:gd name="T17" fmla="*/ 263 h 373"/>
                  <a:gd name="T18" fmla="*/ 129 w 356"/>
                  <a:gd name="T19" fmla="*/ 372 h 373"/>
                  <a:gd name="T20" fmla="*/ 162 w 356"/>
                  <a:gd name="T21" fmla="*/ 373 h 373"/>
                  <a:gd name="T22" fmla="*/ 301 w 356"/>
                  <a:gd name="T23" fmla="*/ 320 h 373"/>
                  <a:gd name="T24" fmla="*/ 356 w 356"/>
                  <a:gd name="T25" fmla="*/ 182 h 373"/>
                  <a:gd name="T26" fmla="*/ 292 w 356"/>
                  <a:gd name="T27" fmla="*/ 43 h 373"/>
                  <a:gd name="T28" fmla="*/ 144 w 356"/>
                  <a:gd name="T2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6" h="373">
                    <a:moveTo>
                      <a:pt x="1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211" y="107"/>
                      <a:pt x="243" y="132"/>
                      <a:pt x="243" y="182"/>
                    </a:cubicBezTo>
                    <a:cubicBezTo>
                      <a:pt x="243" y="236"/>
                      <a:pt x="211" y="263"/>
                      <a:pt x="146" y="263"/>
                    </a:cubicBezTo>
                    <a:cubicBezTo>
                      <a:pt x="129" y="263"/>
                      <a:pt x="129" y="263"/>
                      <a:pt x="129" y="263"/>
                    </a:cubicBezTo>
                    <a:cubicBezTo>
                      <a:pt x="129" y="372"/>
                      <a:pt x="129" y="372"/>
                      <a:pt x="129" y="372"/>
                    </a:cubicBezTo>
                    <a:cubicBezTo>
                      <a:pt x="144" y="373"/>
                      <a:pt x="155" y="373"/>
                      <a:pt x="162" y="373"/>
                    </a:cubicBezTo>
                    <a:cubicBezTo>
                      <a:pt x="219" y="373"/>
                      <a:pt x="265" y="355"/>
                      <a:pt x="301" y="320"/>
                    </a:cubicBezTo>
                    <a:cubicBezTo>
                      <a:pt x="338" y="284"/>
                      <a:pt x="356" y="239"/>
                      <a:pt x="356" y="182"/>
                    </a:cubicBezTo>
                    <a:cubicBezTo>
                      <a:pt x="356" y="124"/>
                      <a:pt x="335" y="77"/>
                      <a:pt x="292" y="43"/>
                    </a:cubicBezTo>
                    <a:cubicBezTo>
                      <a:pt x="257" y="14"/>
                      <a:pt x="207" y="0"/>
                      <a:pt x="144" y="0"/>
                    </a:cubicBezTo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33"/>
              <p:cNvSpPr/>
              <p:nvPr/>
            </p:nvSpPr>
            <p:spPr bwMode="auto">
              <a:xfrm>
                <a:off x="3893" y="2261"/>
                <a:ext cx="502" cy="879"/>
              </a:xfrm>
              <a:custGeom>
                <a:avLst/>
                <a:gdLst>
                  <a:gd name="T0" fmla="*/ 212 w 212"/>
                  <a:gd name="T1" fmla="*/ 0 h 371"/>
                  <a:gd name="T2" fmla="*/ 117 w 212"/>
                  <a:gd name="T3" fmla="*/ 0 h 371"/>
                  <a:gd name="T4" fmla="*/ 31 w 212"/>
                  <a:gd name="T5" fmla="*/ 29 h 371"/>
                  <a:gd name="T6" fmla="*/ 0 w 212"/>
                  <a:gd name="T7" fmla="*/ 112 h 371"/>
                  <a:gd name="T8" fmla="*/ 0 w 212"/>
                  <a:gd name="T9" fmla="*/ 257 h 371"/>
                  <a:gd name="T10" fmla="*/ 32 w 212"/>
                  <a:gd name="T11" fmla="*/ 342 h 371"/>
                  <a:gd name="T12" fmla="*/ 126 w 212"/>
                  <a:gd name="T13" fmla="*/ 371 h 371"/>
                  <a:gd name="T14" fmla="*/ 212 w 212"/>
                  <a:gd name="T15" fmla="*/ 371 h 371"/>
                  <a:gd name="T16" fmla="*/ 212 w 212"/>
                  <a:gd name="T17" fmla="*/ 265 h 371"/>
                  <a:gd name="T18" fmla="*/ 138 w 212"/>
                  <a:gd name="T19" fmla="*/ 265 h 371"/>
                  <a:gd name="T20" fmla="*/ 113 w 212"/>
                  <a:gd name="T21" fmla="*/ 261 h 371"/>
                  <a:gd name="T22" fmla="*/ 107 w 212"/>
                  <a:gd name="T23" fmla="*/ 246 h 371"/>
                  <a:gd name="T24" fmla="*/ 113 w 212"/>
                  <a:gd name="T25" fmla="*/ 231 h 371"/>
                  <a:gd name="T26" fmla="*/ 133 w 212"/>
                  <a:gd name="T27" fmla="*/ 227 h 371"/>
                  <a:gd name="T28" fmla="*/ 205 w 212"/>
                  <a:gd name="T29" fmla="*/ 227 h 371"/>
                  <a:gd name="T30" fmla="*/ 205 w 212"/>
                  <a:gd name="T31" fmla="*/ 144 h 371"/>
                  <a:gd name="T32" fmla="*/ 145 w 212"/>
                  <a:gd name="T33" fmla="*/ 144 h 371"/>
                  <a:gd name="T34" fmla="*/ 120 w 212"/>
                  <a:gd name="T35" fmla="*/ 140 h 371"/>
                  <a:gd name="T36" fmla="*/ 114 w 212"/>
                  <a:gd name="T37" fmla="*/ 125 h 371"/>
                  <a:gd name="T38" fmla="*/ 142 w 212"/>
                  <a:gd name="T39" fmla="*/ 107 h 371"/>
                  <a:gd name="T40" fmla="*/ 212 w 212"/>
                  <a:gd name="T41" fmla="*/ 107 h 371"/>
                  <a:gd name="T42" fmla="*/ 212 w 212"/>
                  <a:gd name="T4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2" h="371">
                    <a:moveTo>
                      <a:pt x="212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80" y="0"/>
                      <a:pt x="51" y="10"/>
                      <a:pt x="31" y="29"/>
                    </a:cubicBezTo>
                    <a:cubicBezTo>
                      <a:pt x="10" y="49"/>
                      <a:pt x="0" y="77"/>
                      <a:pt x="0" y="112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94"/>
                      <a:pt x="11" y="322"/>
                      <a:pt x="32" y="342"/>
                    </a:cubicBezTo>
                    <a:cubicBezTo>
                      <a:pt x="54" y="361"/>
                      <a:pt x="85" y="371"/>
                      <a:pt x="126" y="371"/>
                    </a:cubicBezTo>
                    <a:cubicBezTo>
                      <a:pt x="212" y="371"/>
                      <a:pt x="212" y="371"/>
                      <a:pt x="212" y="371"/>
                    </a:cubicBezTo>
                    <a:cubicBezTo>
                      <a:pt x="212" y="265"/>
                      <a:pt x="212" y="265"/>
                      <a:pt x="212" y="265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25" y="265"/>
                      <a:pt x="117" y="264"/>
                      <a:pt x="113" y="261"/>
                    </a:cubicBezTo>
                    <a:cubicBezTo>
                      <a:pt x="109" y="259"/>
                      <a:pt x="107" y="254"/>
                      <a:pt x="107" y="246"/>
                    </a:cubicBezTo>
                    <a:cubicBezTo>
                      <a:pt x="107" y="239"/>
                      <a:pt x="109" y="234"/>
                      <a:pt x="113" y="231"/>
                    </a:cubicBezTo>
                    <a:cubicBezTo>
                      <a:pt x="117" y="228"/>
                      <a:pt x="124" y="227"/>
                      <a:pt x="133" y="227"/>
                    </a:cubicBezTo>
                    <a:cubicBezTo>
                      <a:pt x="205" y="227"/>
                      <a:pt x="205" y="227"/>
                      <a:pt x="205" y="227"/>
                    </a:cubicBezTo>
                    <a:cubicBezTo>
                      <a:pt x="205" y="144"/>
                      <a:pt x="205" y="144"/>
                      <a:pt x="205" y="144"/>
                    </a:cubicBezTo>
                    <a:cubicBezTo>
                      <a:pt x="145" y="144"/>
                      <a:pt x="145" y="144"/>
                      <a:pt x="145" y="144"/>
                    </a:cubicBezTo>
                    <a:cubicBezTo>
                      <a:pt x="133" y="144"/>
                      <a:pt x="125" y="143"/>
                      <a:pt x="120" y="140"/>
                    </a:cubicBezTo>
                    <a:cubicBezTo>
                      <a:pt x="116" y="137"/>
                      <a:pt x="114" y="132"/>
                      <a:pt x="114" y="125"/>
                    </a:cubicBezTo>
                    <a:cubicBezTo>
                      <a:pt x="114" y="113"/>
                      <a:pt x="123" y="107"/>
                      <a:pt x="142" y="107"/>
                    </a:cubicBezTo>
                    <a:cubicBezTo>
                      <a:pt x="212" y="107"/>
                      <a:pt x="212" y="107"/>
                      <a:pt x="212" y="107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34"/>
              <p:cNvSpPr/>
              <p:nvPr/>
            </p:nvSpPr>
            <p:spPr bwMode="auto">
              <a:xfrm>
                <a:off x="4528" y="2239"/>
                <a:ext cx="639" cy="901"/>
              </a:xfrm>
              <a:custGeom>
                <a:avLst/>
                <a:gdLst>
                  <a:gd name="T0" fmla="*/ 143 w 270"/>
                  <a:gd name="T1" fmla="*/ 0 h 380"/>
                  <a:gd name="T2" fmla="*/ 38 w 270"/>
                  <a:gd name="T3" fmla="*/ 38 h 380"/>
                  <a:gd name="T4" fmla="*/ 0 w 270"/>
                  <a:gd name="T5" fmla="*/ 144 h 380"/>
                  <a:gd name="T6" fmla="*/ 0 w 270"/>
                  <a:gd name="T7" fmla="*/ 380 h 380"/>
                  <a:gd name="T8" fmla="*/ 110 w 270"/>
                  <a:gd name="T9" fmla="*/ 380 h 380"/>
                  <a:gd name="T10" fmla="*/ 110 w 270"/>
                  <a:gd name="T11" fmla="*/ 292 h 380"/>
                  <a:gd name="T12" fmla="*/ 142 w 270"/>
                  <a:gd name="T13" fmla="*/ 292 h 380"/>
                  <a:gd name="T14" fmla="*/ 142 w 270"/>
                  <a:gd name="T15" fmla="*/ 194 h 380"/>
                  <a:gd name="T16" fmla="*/ 110 w 270"/>
                  <a:gd name="T17" fmla="*/ 194 h 380"/>
                  <a:gd name="T18" fmla="*/ 110 w 270"/>
                  <a:gd name="T19" fmla="*/ 148 h 380"/>
                  <a:gd name="T20" fmla="*/ 136 w 270"/>
                  <a:gd name="T21" fmla="*/ 109 h 380"/>
                  <a:gd name="T22" fmla="*/ 155 w 270"/>
                  <a:gd name="T23" fmla="*/ 118 h 380"/>
                  <a:gd name="T24" fmla="*/ 160 w 270"/>
                  <a:gd name="T25" fmla="*/ 148 h 380"/>
                  <a:gd name="T26" fmla="*/ 160 w 270"/>
                  <a:gd name="T27" fmla="*/ 380 h 380"/>
                  <a:gd name="T28" fmla="*/ 270 w 270"/>
                  <a:gd name="T29" fmla="*/ 380 h 380"/>
                  <a:gd name="T30" fmla="*/ 270 w 270"/>
                  <a:gd name="T31" fmla="*/ 140 h 380"/>
                  <a:gd name="T32" fmla="*/ 239 w 270"/>
                  <a:gd name="T33" fmla="*/ 34 h 380"/>
                  <a:gd name="T34" fmla="*/ 143 w 270"/>
                  <a:gd name="T35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380">
                    <a:moveTo>
                      <a:pt x="143" y="0"/>
                    </a:moveTo>
                    <a:cubicBezTo>
                      <a:pt x="97" y="0"/>
                      <a:pt x="62" y="13"/>
                      <a:pt x="38" y="38"/>
                    </a:cubicBezTo>
                    <a:cubicBezTo>
                      <a:pt x="13" y="63"/>
                      <a:pt x="0" y="98"/>
                      <a:pt x="0" y="144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110" y="380"/>
                      <a:pt x="110" y="380"/>
                      <a:pt x="110" y="380"/>
                    </a:cubicBezTo>
                    <a:cubicBezTo>
                      <a:pt x="110" y="292"/>
                      <a:pt x="110" y="292"/>
                      <a:pt x="110" y="292"/>
                    </a:cubicBezTo>
                    <a:cubicBezTo>
                      <a:pt x="142" y="292"/>
                      <a:pt x="142" y="292"/>
                      <a:pt x="142" y="292"/>
                    </a:cubicBezTo>
                    <a:cubicBezTo>
                      <a:pt x="142" y="194"/>
                      <a:pt x="142" y="194"/>
                      <a:pt x="142" y="194"/>
                    </a:cubicBezTo>
                    <a:cubicBezTo>
                      <a:pt x="110" y="194"/>
                      <a:pt x="110" y="194"/>
                      <a:pt x="110" y="194"/>
                    </a:cubicBezTo>
                    <a:cubicBezTo>
                      <a:pt x="110" y="148"/>
                      <a:pt x="110" y="148"/>
                      <a:pt x="110" y="148"/>
                    </a:cubicBezTo>
                    <a:cubicBezTo>
                      <a:pt x="110" y="122"/>
                      <a:pt x="119" y="109"/>
                      <a:pt x="136" y="109"/>
                    </a:cubicBezTo>
                    <a:cubicBezTo>
                      <a:pt x="145" y="109"/>
                      <a:pt x="151" y="112"/>
                      <a:pt x="155" y="118"/>
                    </a:cubicBezTo>
                    <a:cubicBezTo>
                      <a:pt x="158" y="123"/>
                      <a:pt x="160" y="133"/>
                      <a:pt x="160" y="148"/>
                    </a:cubicBezTo>
                    <a:cubicBezTo>
                      <a:pt x="160" y="380"/>
                      <a:pt x="160" y="380"/>
                      <a:pt x="160" y="380"/>
                    </a:cubicBezTo>
                    <a:cubicBezTo>
                      <a:pt x="270" y="380"/>
                      <a:pt x="270" y="380"/>
                      <a:pt x="270" y="380"/>
                    </a:cubicBezTo>
                    <a:cubicBezTo>
                      <a:pt x="270" y="140"/>
                      <a:pt x="270" y="140"/>
                      <a:pt x="270" y="140"/>
                    </a:cubicBezTo>
                    <a:cubicBezTo>
                      <a:pt x="270" y="93"/>
                      <a:pt x="260" y="57"/>
                      <a:pt x="239" y="34"/>
                    </a:cubicBezTo>
                    <a:cubicBezTo>
                      <a:pt x="218" y="11"/>
                      <a:pt x="186" y="0"/>
                      <a:pt x="143" y="0"/>
                    </a:cubicBezTo>
                  </a:path>
                </a:pathLst>
              </a:custGeom>
              <a:solidFill>
                <a:srgbClr val="118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sp>
        <p:nvSpPr>
          <p:cNvPr id="30" name="圆角矩形 29"/>
          <p:cNvSpPr/>
          <p:nvPr/>
        </p:nvSpPr>
        <p:spPr>
          <a:xfrm rot="14400000">
            <a:off x="4337657" y="4723263"/>
            <a:ext cx="206121" cy="638964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圆角矩形 30"/>
          <p:cNvSpPr/>
          <p:nvPr/>
        </p:nvSpPr>
        <p:spPr>
          <a:xfrm rot="16800000">
            <a:off x="4110621" y="3435681"/>
            <a:ext cx="206121" cy="638964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圆角矩形 31"/>
          <p:cNvSpPr/>
          <p:nvPr/>
        </p:nvSpPr>
        <p:spPr>
          <a:xfrm rot="19200000">
            <a:off x="4764344" y="2303401"/>
            <a:ext cx="206121" cy="638964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圆角矩形 32"/>
          <p:cNvSpPr/>
          <p:nvPr/>
        </p:nvSpPr>
        <p:spPr>
          <a:xfrm>
            <a:off x="5992941" y="1856227"/>
            <a:ext cx="206121" cy="638964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圆角矩形 33"/>
          <p:cNvSpPr/>
          <p:nvPr/>
        </p:nvSpPr>
        <p:spPr>
          <a:xfrm rot="2400000">
            <a:off x="7221538" y="2303401"/>
            <a:ext cx="206121" cy="638964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圆角矩形 34"/>
          <p:cNvSpPr/>
          <p:nvPr/>
        </p:nvSpPr>
        <p:spPr>
          <a:xfrm rot="4800000">
            <a:off x="7875261" y="3435681"/>
            <a:ext cx="206121" cy="638964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圆角矩形 35"/>
          <p:cNvSpPr/>
          <p:nvPr/>
        </p:nvSpPr>
        <p:spPr>
          <a:xfrm rot="7200000">
            <a:off x="7648225" y="4723263"/>
            <a:ext cx="206121" cy="638964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7" name="组合 36"/>
          <p:cNvGrpSpPr/>
          <p:nvPr/>
        </p:nvGrpSpPr>
        <p:grpSpPr>
          <a:xfrm>
            <a:off x="8208235" y="2276872"/>
            <a:ext cx="3695733" cy="1669700"/>
            <a:chOff x="5274190" y="2146445"/>
            <a:chExt cx="3448816" cy="1252275"/>
          </a:xfrm>
        </p:grpSpPr>
        <p:sp>
          <p:nvSpPr>
            <p:cNvPr id="38" name="TextBox 176"/>
            <p:cNvSpPr txBox="1"/>
            <p:nvPr/>
          </p:nvSpPr>
          <p:spPr>
            <a:xfrm>
              <a:off x="5274190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177"/>
            <p:cNvSpPr txBox="1"/>
            <p:nvPr/>
          </p:nvSpPr>
          <p:spPr>
            <a:xfrm>
              <a:off x="5398468" y="2483661"/>
              <a:ext cx="3324538" cy="915059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您的内容打在这里，或者通过复制您的文本后，并选择只保留文字。并选择只保留文字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  <a:p>
              <a:pPr>
                <a:lnSpc>
                  <a:spcPct val="130000"/>
                </a:lnSpc>
              </a:pP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08235" y="4293096"/>
            <a:ext cx="3695733" cy="1669700"/>
            <a:chOff x="5274190" y="2146445"/>
            <a:chExt cx="3448816" cy="1252275"/>
          </a:xfrm>
        </p:grpSpPr>
        <p:sp>
          <p:nvSpPr>
            <p:cNvPr id="41" name="TextBox 179"/>
            <p:cNvSpPr txBox="1"/>
            <p:nvPr/>
          </p:nvSpPr>
          <p:spPr>
            <a:xfrm>
              <a:off x="5274190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180"/>
            <p:cNvSpPr txBox="1"/>
            <p:nvPr/>
          </p:nvSpPr>
          <p:spPr>
            <a:xfrm>
              <a:off x="5398468" y="2483661"/>
              <a:ext cx="3324538" cy="915059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您的内容打在这里，或者通过复制您的文本后，并选择只保留文字。并选择只保留文字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  <a:p>
              <a:pPr>
                <a:lnSpc>
                  <a:spcPct val="130000"/>
                </a:lnSpc>
              </a:pP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9240" y="2276872"/>
            <a:ext cx="3562557" cy="1669700"/>
            <a:chOff x="5398468" y="2146445"/>
            <a:chExt cx="3324538" cy="1252275"/>
          </a:xfrm>
        </p:grpSpPr>
        <p:sp>
          <p:nvSpPr>
            <p:cNvPr id="44" name="TextBox 182"/>
            <p:cNvSpPr txBox="1"/>
            <p:nvPr/>
          </p:nvSpPr>
          <p:spPr>
            <a:xfrm>
              <a:off x="7268062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183"/>
            <p:cNvSpPr txBox="1"/>
            <p:nvPr/>
          </p:nvSpPr>
          <p:spPr>
            <a:xfrm>
              <a:off x="5398468" y="2483661"/>
              <a:ext cx="3324538" cy="915059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您的内容打在这里，或者通过复制您的文本后，并选择只保留文字并选择只保留文字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  <a:p>
              <a:pPr>
                <a:lnSpc>
                  <a:spcPct val="130000"/>
                </a:lnSpc>
              </a:pP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09240" y="4293097"/>
            <a:ext cx="3562557" cy="1641102"/>
            <a:chOff x="5398468" y="2146445"/>
            <a:chExt cx="3324538" cy="1230826"/>
          </a:xfrm>
        </p:grpSpPr>
        <p:sp>
          <p:nvSpPr>
            <p:cNvPr id="47" name="TextBox 188"/>
            <p:cNvSpPr txBox="1"/>
            <p:nvPr/>
          </p:nvSpPr>
          <p:spPr>
            <a:xfrm>
              <a:off x="7268062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189"/>
            <p:cNvSpPr txBox="1"/>
            <p:nvPr/>
          </p:nvSpPr>
          <p:spPr>
            <a:xfrm>
              <a:off x="5398468" y="2483661"/>
              <a:ext cx="3324538" cy="89361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您的内容打在这里，或者通过复制您的文本后，并选择只保留文字。并选择只保留文字</a:t>
              </a: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  <a:p>
              <a:pPr>
                <a:lnSpc>
                  <a:spcPct val="130000"/>
                </a:lnSpc>
              </a:pP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实践验证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758225" y="4210013"/>
            <a:ext cx="853107" cy="851119"/>
            <a:chOff x="1941706" y="3231482"/>
            <a:chExt cx="1212300" cy="1209474"/>
          </a:xfrm>
        </p:grpSpPr>
        <p:sp>
          <p:nvSpPr>
            <p:cNvPr id="50" name="任意多边形 49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51" name="椭圆 50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41327" y="3514896"/>
            <a:ext cx="2024144" cy="2024144"/>
            <a:chOff x="2508643" y="3155719"/>
            <a:chExt cx="2161075" cy="2161075"/>
          </a:xfrm>
        </p:grpSpPr>
        <p:sp>
          <p:nvSpPr>
            <p:cNvPr id="53" name="任意多边形 52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6727" y="3929815"/>
            <a:ext cx="1664341" cy="1664341"/>
            <a:chOff x="2508643" y="3155719"/>
            <a:chExt cx="2161075" cy="2161075"/>
          </a:xfrm>
        </p:grpSpPr>
        <p:sp>
          <p:nvSpPr>
            <p:cNvPr id="56" name="任意多边形 55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44318" y="4103189"/>
            <a:ext cx="854071" cy="854071"/>
            <a:chOff x="2508643" y="3155719"/>
            <a:chExt cx="2161075" cy="2161075"/>
          </a:xfrm>
        </p:grpSpPr>
        <p:sp>
          <p:nvSpPr>
            <p:cNvPr id="59" name="任意多边形 58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397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740616" y="2526145"/>
            <a:ext cx="1237171" cy="1234287"/>
            <a:chOff x="1941706" y="3231482"/>
            <a:chExt cx="1212300" cy="1209474"/>
          </a:xfrm>
        </p:grpSpPr>
        <p:sp>
          <p:nvSpPr>
            <p:cNvPr id="62" name="任意多边形 61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63" name="椭圆 62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20566" y="2149395"/>
            <a:ext cx="1345967" cy="1342829"/>
            <a:chOff x="1941706" y="3231482"/>
            <a:chExt cx="1212300" cy="1209474"/>
          </a:xfrm>
        </p:grpSpPr>
        <p:sp>
          <p:nvSpPr>
            <p:cNvPr id="65" name="任意多边形 64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66" name="椭圆 65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720942" y="2712186"/>
            <a:ext cx="582684" cy="581324"/>
            <a:chOff x="1941706" y="3231482"/>
            <a:chExt cx="1212300" cy="1209474"/>
          </a:xfrm>
        </p:grpSpPr>
        <p:sp>
          <p:nvSpPr>
            <p:cNvPr id="68" name="任意多边形 67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69" name="椭圆 68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637405" y="2606551"/>
            <a:ext cx="582684" cy="581324"/>
            <a:chOff x="1941706" y="3231482"/>
            <a:chExt cx="1212300" cy="1209474"/>
          </a:xfrm>
        </p:grpSpPr>
        <p:sp>
          <p:nvSpPr>
            <p:cNvPr id="71" name="任意多边形 70"/>
            <p:cNvSpPr/>
            <p:nvPr/>
          </p:nvSpPr>
          <p:spPr>
            <a:xfrm>
              <a:off x="1941706" y="3231482"/>
              <a:ext cx="1212300" cy="1209474"/>
            </a:xfrm>
            <a:custGeom>
              <a:avLst/>
              <a:gdLst>
                <a:gd name="connsiteX0" fmla="*/ 606149 w 1212300"/>
                <a:gd name="connsiteY0" fmla="*/ 219778 h 1209474"/>
                <a:gd name="connsiteX1" fmla="*/ 221190 w 1212300"/>
                <a:gd name="connsiteY1" fmla="*/ 604737 h 1209474"/>
                <a:gd name="connsiteX2" fmla="*/ 606149 w 1212300"/>
                <a:gd name="connsiteY2" fmla="*/ 989696 h 1209474"/>
                <a:gd name="connsiteX3" fmla="*/ 991108 w 1212300"/>
                <a:gd name="connsiteY3" fmla="*/ 604737 h 1209474"/>
                <a:gd name="connsiteX4" fmla="*/ 606149 w 1212300"/>
                <a:gd name="connsiteY4" fmla="*/ 219778 h 1209474"/>
                <a:gd name="connsiteX5" fmla="*/ 570726 w 1212300"/>
                <a:gd name="connsiteY5" fmla="*/ 0 h 1209474"/>
                <a:gd name="connsiteX6" fmla="*/ 641573 w 1212300"/>
                <a:gd name="connsiteY6" fmla="*/ 0 h 1209474"/>
                <a:gd name="connsiteX7" fmla="*/ 653064 w 1212300"/>
                <a:gd name="connsiteY7" fmla="*/ 60414 h 1209474"/>
                <a:gd name="connsiteX8" fmla="*/ 661820 w 1212300"/>
                <a:gd name="connsiteY8" fmla="*/ 60857 h 1209474"/>
                <a:gd name="connsiteX9" fmla="*/ 707034 w 1212300"/>
                <a:gd name="connsiteY9" fmla="*/ 69786 h 1209474"/>
                <a:gd name="connsiteX10" fmla="*/ 735306 w 1212300"/>
                <a:gd name="connsiteY10" fmla="*/ 12884 h 1209474"/>
                <a:gd name="connsiteX11" fmla="*/ 803526 w 1212300"/>
                <a:gd name="connsiteY11" fmla="*/ 31998 h 1209474"/>
                <a:gd name="connsiteX12" fmla="*/ 798126 w 1212300"/>
                <a:gd name="connsiteY12" fmla="*/ 95198 h 1209474"/>
                <a:gd name="connsiteX13" fmla="*/ 848903 w 1212300"/>
                <a:gd name="connsiteY13" fmla="*/ 115557 h 1209474"/>
                <a:gd name="connsiteX14" fmla="*/ 890307 w 1212300"/>
                <a:gd name="connsiteY14" fmla="*/ 69692 h 1209474"/>
                <a:gd name="connsiteX15" fmla="*/ 950840 w 1212300"/>
                <a:gd name="connsiteY15" fmla="*/ 106503 h 1209474"/>
                <a:gd name="connsiteX16" fmla="*/ 928932 w 1212300"/>
                <a:gd name="connsiteY16" fmla="*/ 164987 h 1209474"/>
                <a:gd name="connsiteX17" fmla="*/ 971748 w 1212300"/>
                <a:gd name="connsiteY17" fmla="*/ 199360 h 1209474"/>
                <a:gd name="connsiteX18" fmla="*/ 1024233 w 1212300"/>
                <a:gd name="connsiteY18" fmla="*/ 166213 h 1209474"/>
                <a:gd name="connsiteX19" fmla="*/ 1072590 w 1212300"/>
                <a:gd name="connsiteY19" fmla="*/ 217989 h 1209474"/>
                <a:gd name="connsiteX20" fmla="*/ 1034905 w 1212300"/>
                <a:gd name="connsiteY20" fmla="*/ 269502 h 1209474"/>
                <a:gd name="connsiteX21" fmla="*/ 1047793 w 1212300"/>
                <a:gd name="connsiteY21" fmla="*/ 284006 h 1209474"/>
                <a:gd name="connsiteX22" fmla="*/ 1065896 w 1212300"/>
                <a:gd name="connsiteY22" fmla="*/ 313574 h 1209474"/>
                <a:gd name="connsiteX23" fmla="*/ 1127152 w 1212300"/>
                <a:gd name="connsiteY23" fmla="*/ 295286 h 1209474"/>
                <a:gd name="connsiteX24" fmla="*/ 1159745 w 1212300"/>
                <a:gd name="connsiteY24" fmla="*/ 358190 h 1209474"/>
                <a:gd name="connsiteX25" fmla="*/ 1109155 w 1212300"/>
                <a:gd name="connsiteY25" fmla="*/ 397943 h 1209474"/>
                <a:gd name="connsiteX26" fmla="*/ 1123476 w 1212300"/>
                <a:gd name="connsiteY26" fmla="*/ 432252 h 1209474"/>
                <a:gd name="connsiteX27" fmla="*/ 1127413 w 1212300"/>
                <a:gd name="connsiteY27" fmla="*/ 448425 h 1209474"/>
                <a:gd name="connsiteX28" fmla="*/ 1191430 w 1212300"/>
                <a:gd name="connsiteY28" fmla="*/ 447341 h 1209474"/>
                <a:gd name="connsiteX29" fmla="*/ 1205844 w 1212300"/>
                <a:gd name="connsiteY29" fmla="*/ 516706 h 1209474"/>
                <a:gd name="connsiteX30" fmla="*/ 1145770 w 1212300"/>
                <a:gd name="connsiteY30" fmla="*/ 541598 h 1209474"/>
                <a:gd name="connsiteX31" fmla="*/ 1150013 w 1212300"/>
                <a:gd name="connsiteY31" fmla="*/ 594780 h 1209474"/>
                <a:gd name="connsiteX32" fmla="*/ 1212300 w 1212300"/>
                <a:gd name="connsiteY32" fmla="*/ 611099 h 1209474"/>
                <a:gd name="connsiteX33" fmla="*/ 1207465 w 1212300"/>
                <a:gd name="connsiteY33" fmla="*/ 681780 h 1209474"/>
                <a:gd name="connsiteX34" fmla="*/ 1143038 w 1212300"/>
                <a:gd name="connsiteY34" fmla="*/ 689527 h 1209474"/>
                <a:gd name="connsiteX35" fmla="*/ 1139569 w 1212300"/>
                <a:gd name="connsiteY35" fmla="*/ 712257 h 1209474"/>
                <a:gd name="connsiteX36" fmla="*/ 1131043 w 1212300"/>
                <a:gd name="connsiteY36" fmla="*/ 740961 h 1209474"/>
                <a:gd name="connsiteX37" fmla="*/ 1188216 w 1212300"/>
                <a:gd name="connsiteY37" fmla="*/ 774415 h 1209474"/>
                <a:gd name="connsiteX38" fmla="*/ 1164491 w 1212300"/>
                <a:gd name="connsiteY38" fmla="*/ 841171 h 1209474"/>
                <a:gd name="connsiteX39" fmla="*/ 1098564 w 1212300"/>
                <a:gd name="connsiteY39" fmla="*/ 830969 h 1209474"/>
                <a:gd name="connsiteX40" fmla="*/ 1075268 w 1212300"/>
                <a:gd name="connsiteY40" fmla="*/ 877883 h 1209474"/>
                <a:gd name="connsiteX41" fmla="*/ 1120962 w 1212300"/>
                <a:gd name="connsiteY41" fmla="*/ 925178 h 1209474"/>
                <a:gd name="connsiteX42" fmla="*/ 1080106 w 1212300"/>
                <a:gd name="connsiteY42" fmla="*/ 983058 h 1209474"/>
                <a:gd name="connsiteX43" fmla="*/ 1019565 w 1212300"/>
                <a:gd name="connsiteY43" fmla="*/ 955533 h 1209474"/>
                <a:gd name="connsiteX44" fmla="*/ 986510 w 1212300"/>
                <a:gd name="connsiteY44" fmla="*/ 992122 h 1209474"/>
                <a:gd name="connsiteX45" fmla="*/ 984130 w 1212300"/>
                <a:gd name="connsiteY45" fmla="*/ 994044 h 1209474"/>
                <a:gd name="connsiteX46" fmla="*/ 1015527 w 1212300"/>
                <a:gd name="connsiteY46" fmla="*/ 1052205 h 1209474"/>
                <a:gd name="connsiteX47" fmla="*/ 960571 w 1212300"/>
                <a:gd name="connsiteY47" fmla="*/ 1096915 h 1209474"/>
                <a:gd name="connsiteX48" fmla="*/ 909748 w 1212300"/>
                <a:gd name="connsiteY48" fmla="*/ 1054117 h 1209474"/>
                <a:gd name="connsiteX49" fmla="*/ 906487 w 1212300"/>
                <a:gd name="connsiteY49" fmla="*/ 1056751 h 1209474"/>
                <a:gd name="connsiteX50" fmla="*/ 864880 w 1212300"/>
                <a:gd name="connsiteY50" fmla="*/ 1080229 h 1209474"/>
                <a:gd name="connsiteX51" fmla="*/ 879731 w 1212300"/>
                <a:gd name="connsiteY51" fmla="*/ 1146075 h 1209474"/>
                <a:gd name="connsiteX52" fmla="*/ 814749 w 1212300"/>
                <a:gd name="connsiteY52" fmla="*/ 1174300 h 1209474"/>
                <a:gd name="connsiteX53" fmla="*/ 777013 w 1212300"/>
                <a:gd name="connsiteY53" fmla="*/ 1118870 h 1209474"/>
                <a:gd name="connsiteX54" fmla="*/ 765662 w 1212300"/>
                <a:gd name="connsiteY54" fmla="*/ 1123267 h 1209474"/>
                <a:gd name="connsiteX55" fmla="*/ 727130 w 1212300"/>
                <a:gd name="connsiteY55" fmla="*/ 1132005 h 1209474"/>
                <a:gd name="connsiteX56" fmla="*/ 723644 w 1212300"/>
                <a:gd name="connsiteY56" fmla="*/ 1199827 h 1209474"/>
                <a:gd name="connsiteX57" fmla="*/ 653457 w 1212300"/>
                <a:gd name="connsiteY57" fmla="*/ 1209474 h 1209474"/>
                <a:gd name="connsiteX58" fmla="*/ 631798 w 1212300"/>
                <a:gd name="connsiteY58" fmla="*/ 1145096 h 1209474"/>
                <a:gd name="connsiteX59" fmla="*/ 606150 w 1212300"/>
                <a:gd name="connsiteY59" fmla="*/ 1147005 h 1209474"/>
                <a:gd name="connsiteX60" fmla="*/ 580299 w 1212300"/>
                <a:gd name="connsiteY60" fmla="*/ 1145700 h 1209474"/>
                <a:gd name="connsiteX61" fmla="*/ 558843 w 1212300"/>
                <a:gd name="connsiteY61" fmla="*/ 1209474 h 1209474"/>
                <a:gd name="connsiteX62" fmla="*/ 488656 w 1212300"/>
                <a:gd name="connsiteY62" fmla="*/ 1199827 h 1209474"/>
                <a:gd name="connsiteX63" fmla="*/ 485224 w 1212300"/>
                <a:gd name="connsiteY63" fmla="*/ 1133066 h 1209474"/>
                <a:gd name="connsiteX64" fmla="*/ 444238 w 1212300"/>
                <a:gd name="connsiteY64" fmla="*/ 1122527 h 1209474"/>
                <a:gd name="connsiteX65" fmla="*/ 435252 w 1212300"/>
                <a:gd name="connsiteY65" fmla="*/ 1118923 h 1209474"/>
                <a:gd name="connsiteX66" fmla="*/ 397552 w 1212300"/>
                <a:gd name="connsiteY66" fmla="*/ 1174300 h 1209474"/>
                <a:gd name="connsiteX67" fmla="*/ 332570 w 1212300"/>
                <a:gd name="connsiteY67" fmla="*/ 1146075 h 1209474"/>
                <a:gd name="connsiteX68" fmla="*/ 347390 w 1212300"/>
                <a:gd name="connsiteY68" fmla="*/ 1080362 h 1209474"/>
                <a:gd name="connsiteX69" fmla="*/ 302981 w 1212300"/>
                <a:gd name="connsiteY69" fmla="*/ 1053756 h 1209474"/>
                <a:gd name="connsiteX70" fmla="*/ 251730 w 1212300"/>
                <a:gd name="connsiteY70" fmla="*/ 1096915 h 1209474"/>
                <a:gd name="connsiteX71" fmla="*/ 196773 w 1212300"/>
                <a:gd name="connsiteY71" fmla="*/ 1052205 h 1209474"/>
                <a:gd name="connsiteX72" fmla="*/ 228407 w 1212300"/>
                <a:gd name="connsiteY72" fmla="*/ 993606 h 1209474"/>
                <a:gd name="connsiteX73" fmla="*/ 196589 w 1212300"/>
                <a:gd name="connsiteY73" fmla="*/ 961310 h 1209474"/>
                <a:gd name="connsiteX74" fmla="*/ 192451 w 1212300"/>
                <a:gd name="connsiteY74" fmla="*/ 955662 h 1209474"/>
                <a:gd name="connsiteX75" fmla="*/ 132195 w 1212300"/>
                <a:gd name="connsiteY75" fmla="*/ 983058 h 1209474"/>
                <a:gd name="connsiteX76" fmla="*/ 91339 w 1212300"/>
                <a:gd name="connsiteY76" fmla="*/ 925178 h 1209474"/>
                <a:gd name="connsiteX77" fmla="*/ 137009 w 1212300"/>
                <a:gd name="connsiteY77" fmla="*/ 877908 h 1209474"/>
                <a:gd name="connsiteX78" fmla="*/ 113994 w 1212300"/>
                <a:gd name="connsiteY78" fmla="*/ 830929 h 1209474"/>
                <a:gd name="connsiteX79" fmla="*/ 47809 w 1212300"/>
                <a:gd name="connsiteY79" fmla="*/ 841171 h 1209474"/>
                <a:gd name="connsiteX80" fmla="*/ 24084 w 1212300"/>
                <a:gd name="connsiteY80" fmla="*/ 774415 h 1209474"/>
                <a:gd name="connsiteX81" fmla="*/ 81587 w 1212300"/>
                <a:gd name="connsiteY81" fmla="*/ 740768 h 1209474"/>
                <a:gd name="connsiteX82" fmla="*/ 70938 w 1212300"/>
                <a:gd name="connsiteY82" fmla="*/ 703091 h 1209474"/>
                <a:gd name="connsiteX83" fmla="*/ 69043 w 1212300"/>
                <a:gd name="connsiteY83" fmla="*/ 689500 h 1209474"/>
                <a:gd name="connsiteX84" fmla="*/ 4835 w 1212300"/>
                <a:gd name="connsiteY84" fmla="*/ 681780 h 1209474"/>
                <a:gd name="connsiteX85" fmla="*/ 0 w 1212300"/>
                <a:gd name="connsiteY85" fmla="*/ 611099 h 1209474"/>
                <a:gd name="connsiteX86" fmla="*/ 62033 w 1212300"/>
                <a:gd name="connsiteY86" fmla="*/ 594846 h 1209474"/>
                <a:gd name="connsiteX87" fmla="*/ 64142 w 1212300"/>
                <a:gd name="connsiteY87" fmla="*/ 550291 h 1209474"/>
                <a:gd name="connsiteX88" fmla="*/ 65806 w 1212300"/>
                <a:gd name="connsiteY88" fmla="*/ 541298 h 1209474"/>
                <a:gd name="connsiteX89" fmla="*/ 6456 w 1212300"/>
                <a:gd name="connsiteY89" fmla="*/ 516706 h 1209474"/>
                <a:gd name="connsiteX90" fmla="*/ 20870 w 1212300"/>
                <a:gd name="connsiteY90" fmla="*/ 447341 h 1209474"/>
                <a:gd name="connsiteX91" fmla="*/ 84476 w 1212300"/>
                <a:gd name="connsiteY91" fmla="*/ 448419 h 1209474"/>
                <a:gd name="connsiteX92" fmla="*/ 103307 w 1212300"/>
                <a:gd name="connsiteY92" fmla="*/ 398070 h 1209474"/>
                <a:gd name="connsiteX93" fmla="*/ 52555 w 1212300"/>
                <a:gd name="connsiteY93" fmla="*/ 358190 h 1209474"/>
                <a:gd name="connsiteX94" fmla="*/ 85149 w 1212300"/>
                <a:gd name="connsiteY94" fmla="*/ 295286 h 1209474"/>
                <a:gd name="connsiteX95" fmla="*/ 145210 w 1212300"/>
                <a:gd name="connsiteY95" fmla="*/ 313217 h 1209474"/>
                <a:gd name="connsiteX96" fmla="*/ 148057 w 1212300"/>
                <a:gd name="connsiteY96" fmla="*/ 308107 h 1209474"/>
                <a:gd name="connsiteX97" fmla="*/ 176724 w 1212300"/>
                <a:gd name="connsiteY97" fmla="*/ 268584 h 1209474"/>
                <a:gd name="connsiteX98" fmla="*/ 139711 w 1212300"/>
                <a:gd name="connsiteY98" fmla="*/ 217989 h 1209474"/>
                <a:gd name="connsiteX99" fmla="*/ 188068 w 1212300"/>
                <a:gd name="connsiteY99" fmla="*/ 166213 h 1209474"/>
                <a:gd name="connsiteX100" fmla="*/ 241027 w 1212300"/>
                <a:gd name="connsiteY100" fmla="*/ 199659 h 1209474"/>
                <a:gd name="connsiteX101" fmla="*/ 269262 w 1212300"/>
                <a:gd name="connsiteY101" fmla="*/ 174752 h 1209474"/>
                <a:gd name="connsiteX102" fmla="*/ 283412 w 1212300"/>
                <a:gd name="connsiteY102" fmla="*/ 165102 h 1209474"/>
                <a:gd name="connsiteX103" fmla="*/ 261461 w 1212300"/>
                <a:gd name="connsiteY103" fmla="*/ 106503 h 1209474"/>
                <a:gd name="connsiteX104" fmla="*/ 321994 w 1212300"/>
                <a:gd name="connsiteY104" fmla="*/ 69692 h 1209474"/>
                <a:gd name="connsiteX105" fmla="*/ 363991 w 1212300"/>
                <a:gd name="connsiteY105" fmla="*/ 116215 h 1209474"/>
                <a:gd name="connsiteX106" fmla="*/ 399902 w 1212300"/>
                <a:gd name="connsiteY106" fmla="*/ 98466 h 1209474"/>
                <a:gd name="connsiteX107" fmla="*/ 414057 w 1212300"/>
                <a:gd name="connsiteY107" fmla="*/ 93815 h 1209474"/>
                <a:gd name="connsiteX108" fmla="*/ 408775 w 1212300"/>
                <a:gd name="connsiteY108" fmla="*/ 31998 h 1209474"/>
                <a:gd name="connsiteX109" fmla="*/ 476994 w 1212300"/>
                <a:gd name="connsiteY109" fmla="*/ 12884 h 1209474"/>
                <a:gd name="connsiteX110" fmla="*/ 504807 w 1212300"/>
                <a:gd name="connsiteY110" fmla="*/ 68861 h 1209474"/>
                <a:gd name="connsiteX111" fmla="*/ 550480 w 1212300"/>
                <a:gd name="connsiteY111" fmla="*/ 60857 h 1209474"/>
                <a:gd name="connsiteX112" fmla="*/ 559236 w 1212300"/>
                <a:gd name="connsiteY112" fmla="*/ 60414 h 12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12300" h="1209474">
                  <a:moveTo>
                    <a:pt x="606149" y="219778"/>
                  </a:moveTo>
                  <a:cubicBezTo>
                    <a:pt x="393542" y="219778"/>
                    <a:pt x="221190" y="392130"/>
                    <a:pt x="221190" y="604737"/>
                  </a:cubicBezTo>
                  <a:cubicBezTo>
                    <a:pt x="221190" y="817344"/>
                    <a:pt x="393542" y="989696"/>
                    <a:pt x="606149" y="989696"/>
                  </a:cubicBezTo>
                  <a:cubicBezTo>
                    <a:pt x="818756" y="989696"/>
                    <a:pt x="991108" y="817344"/>
                    <a:pt x="991108" y="604737"/>
                  </a:cubicBezTo>
                  <a:cubicBezTo>
                    <a:pt x="991108" y="392130"/>
                    <a:pt x="818756" y="219778"/>
                    <a:pt x="606149" y="219778"/>
                  </a:cubicBezTo>
                  <a:close/>
                  <a:moveTo>
                    <a:pt x="570726" y="0"/>
                  </a:moveTo>
                  <a:lnTo>
                    <a:pt x="641573" y="0"/>
                  </a:lnTo>
                  <a:lnTo>
                    <a:pt x="653064" y="60414"/>
                  </a:lnTo>
                  <a:lnTo>
                    <a:pt x="661820" y="60857"/>
                  </a:lnTo>
                  <a:lnTo>
                    <a:pt x="707034" y="69786"/>
                  </a:lnTo>
                  <a:lnTo>
                    <a:pt x="735306" y="12884"/>
                  </a:lnTo>
                  <a:lnTo>
                    <a:pt x="803526" y="31998"/>
                  </a:lnTo>
                  <a:lnTo>
                    <a:pt x="798126" y="95198"/>
                  </a:lnTo>
                  <a:lnTo>
                    <a:pt x="848903" y="115557"/>
                  </a:lnTo>
                  <a:lnTo>
                    <a:pt x="890307" y="69692"/>
                  </a:lnTo>
                  <a:lnTo>
                    <a:pt x="950840" y="106503"/>
                  </a:lnTo>
                  <a:lnTo>
                    <a:pt x="928932" y="164987"/>
                  </a:lnTo>
                  <a:lnTo>
                    <a:pt x="971748" y="199360"/>
                  </a:lnTo>
                  <a:lnTo>
                    <a:pt x="1024233" y="166213"/>
                  </a:lnTo>
                  <a:lnTo>
                    <a:pt x="1072590" y="217989"/>
                  </a:lnTo>
                  <a:lnTo>
                    <a:pt x="1034905" y="269502"/>
                  </a:lnTo>
                  <a:lnTo>
                    <a:pt x="1047793" y="284006"/>
                  </a:lnTo>
                  <a:lnTo>
                    <a:pt x="1065896" y="313574"/>
                  </a:lnTo>
                  <a:lnTo>
                    <a:pt x="1127152" y="295286"/>
                  </a:lnTo>
                  <a:lnTo>
                    <a:pt x="1159745" y="358190"/>
                  </a:lnTo>
                  <a:lnTo>
                    <a:pt x="1109155" y="397943"/>
                  </a:lnTo>
                  <a:lnTo>
                    <a:pt x="1123476" y="432252"/>
                  </a:lnTo>
                  <a:lnTo>
                    <a:pt x="1127413" y="448425"/>
                  </a:lnTo>
                  <a:lnTo>
                    <a:pt x="1191430" y="447341"/>
                  </a:lnTo>
                  <a:lnTo>
                    <a:pt x="1205844" y="516706"/>
                  </a:lnTo>
                  <a:lnTo>
                    <a:pt x="1145770" y="541598"/>
                  </a:lnTo>
                  <a:lnTo>
                    <a:pt x="1150013" y="594780"/>
                  </a:lnTo>
                  <a:lnTo>
                    <a:pt x="1212300" y="611099"/>
                  </a:lnTo>
                  <a:lnTo>
                    <a:pt x="1207465" y="681780"/>
                  </a:lnTo>
                  <a:lnTo>
                    <a:pt x="1143038" y="689527"/>
                  </a:lnTo>
                  <a:lnTo>
                    <a:pt x="1139569" y="712257"/>
                  </a:lnTo>
                  <a:lnTo>
                    <a:pt x="1131043" y="740961"/>
                  </a:lnTo>
                  <a:lnTo>
                    <a:pt x="1188216" y="774415"/>
                  </a:lnTo>
                  <a:lnTo>
                    <a:pt x="1164491" y="841171"/>
                  </a:lnTo>
                  <a:lnTo>
                    <a:pt x="1098564" y="830969"/>
                  </a:lnTo>
                  <a:lnTo>
                    <a:pt x="1075268" y="877883"/>
                  </a:lnTo>
                  <a:lnTo>
                    <a:pt x="1120962" y="925178"/>
                  </a:lnTo>
                  <a:lnTo>
                    <a:pt x="1080106" y="983058"/>
                  </a:lnTo>
                  <a:lnTo>
                    <a:pt x="1019565" y="955533"/>
                  </a:lnTo>
                  <a:lnTo>
                    <a:pt x="986510" y="992122"/>
                  </a:lnTo>
                  <a:lnTo>
                    <a:pt x="984130" y="994044"/>
                  </a:lnTo>
                  <a:lnTo>
                    <a:pt x="1015527" y="1052205"/>
                  </a:lnTo>
                  <a:lnTo>
                    <a:pt x="960571" y="1096915"/>
                  </a:lnTo>
                  <a:lnTo>
                    <a:pt x="909748" y="1054117"/>
                  </a:lnTo>
                  <a:lnTo>
                    <a:pt x="906487" y="1056751"/>
                  </a:lnTo>
                  <a:lnTo>
                    <a:pt x="864880" y="1080229"/>
                  </a:lnTo>
                  <a:lnTo>
                    <a:pt x="879731" y="1146075"/>
                  </a:lnTo>
                  <a:lnTo>
                    <a:pt x="814749" y="1174300"/>
                  </a:lnTo>
                  <a:lnTo>
                    <a:pt x="777013" y="1118870"/>
                  </a:lnTo>
                  <a:lnTo>
                    <a:pt x="765662" y="1123267"/>
                  </a:lnTo>
                  <a:lnTo>
                    <a:pt x="727130" y="1132005"/>
                  </a:lnTo>
                  <a:lnTo>
                    <a:pt x="723644" y="1199827"/>
                  </a:lnTo>
                  <a:lnTo>
                    <a:pt x="653457" y="1209474"/>
                  </a:lnTo>
                  <a:lnTo>
                    <a:pt x="631798" y="1145096"/>
                  </a:lnTo>
                  <a:lnTo>
                    <a:pt x="606150" y="1147005"/>
                  </a:lnTo>
                  <a:lnTo>
                    <a:pt x="580299" y="1145700"/>
                  </a:lnTo>
                  <a:lnTo>
                    <a:pt x="558843" y="1209474"/>
                  </a:lnTo>
                  <a:lnTo>
                    <a:pt x="488656" y="1199827"/>
                  </a:lnTo>
                  <a:lnTo>
                    <a:pt x="485224" y="1133066"/>
                  </a:lnTo>
                  <a:lnTo>
                    <a:pt x="444238" y="1122527"/>
                  </a:lnTo>
                  <a:lnTo>
                    <a:pt x="435252" y="1118923"/>
                  </a:lnTo>
                  <a:lnTo>
                    <a:pt x="397552" y="1174300"/>
                  </a:lnTo>
                  <a:lnTo>
                    <a:pt x="332570" y="1146075"/>
                  </a:lnTo>
                  <a:lnTo>
                    <a:pt x="347390" y="1080362"/>
                  </a:lnTo>
                  <a:lnTo>
                    <a:pt x="302981" y="1053756"/>
                  </a:lnTo>
                  <a:lnTo>
                    <a:pt x="251730" y="1096915"/>
                  </a:lnTo>
                  <a:lnTo>
                    <a:pt x="196773" y="1052205"/>
                  </a:lnTo>
                  <a:lnTo>
                    <a:pt x="228407" y="993606"/>
                  </a:lnTo>
                  <a:lnTo>
                    <a:pt x="196589" y="961310"/>
                  </a:lnTo>
                  <a:lnTo>
                    <a:pt x="192451" y="955662"/>
                  </a:lnTo>
                  <a:lnTo>
                    <a:pt x="132195" y="983058"/>
                  </a:lnTo>
                  <a:lnTo>
                    <a:pt x="91339" y="925178"/>
                  </a:lnTo>
                  <a:lnTo>
                    <a:pt x="137009" y="877908"/>
                  </a:lnTo>
                  <a:lnTo>
                    <a:pt x="113994" y="830929"/>
                  </a:lnTo>
                  <a:lnTo>
                    <a:pt x="47809" y="841171"/>
                  </a:lnTo>
                  <a:lnTo>
                    <a:pt x="24084" y="774415"/>
                  </a:lnTo>
                  <a:lnTo>
                    <a:pt x="81587" y="740768"/>
                  </a:lnTo>
                  <a:lnTo>
                    <a:pt x="70938" y="703091"/>
                  </a:lnTo>
                  <a:lnTo>
                    <a:pt x="69043" y="689500"/>
                  </a:lnTo>
                  <a:lnTo>
                    <a:pt x="4835" y="681780"/>
                  </a:lnTo>
                  <a:lnTo>
                    <a:pt x="0" y="611099"/>
                  </a:lnTo>
                  <a:lnTo>
                    <a:pt x="62033" y="594846"/>
                  </a:lnTo>
                  <a:lnTo>
                    <a:pt x="64142" y="550291"/>
                  </a:lnTo>
                  <a:lnTo>
                    <a:pt x="65806" y="541298"/>
                  </a:lnTo>
                  <a:lnTo>
                    <a:pt x="6456" y="516706"/>
                  </a:lnTo>
                  <a:lnTo>
                    <a:pt x="20870" y="447341"/>
                  </a:lnTo>
                  <a:lnTo>
                    <a:pt x="84476" y="448419"/>
                  </a:lnTo>
                  <a:lnTo>
                    <a:pt x="103307" y="398070"/>
                  </a:lnTo>
                  <a:lnTo>
                    <a:pt x="52555" y="358190"/>
                  </a:lnTo>
                  <a:lnTo>
                    <a:pt x="85149" y="295286"/>
                  </a:lnTo>
                  <a:lnTo>
                    <a:pt x="145210" y="313217"/>
                  </a:lnTo>
                  <a:lnTo>
                    <a:pt x="148057" y="308107"/>
                  </a:lnTo>
                  <a:lnTo>
                    <a:pt x="176724" y="268584"/>
                  </a:lnTo>
                  <a:lnTo>
                    <a:pt x="139711" y="217989"/>
                  </a:lnTo>
                  <a:lnTo>
                    <a:pt x="188068" y="166213"/>
                  </a:lnTo>
                  <a:lnTo>
                    <a:pt x="241027" y="199659"/>
                  </a:lnTo>
                  <a:lnTo>
                    <a:pt x="269262" y="174752"/>
                  </a:lnTo>
                  <a:lnTo>
                    <a:pt x="283412" y="165102"/>
                  </a:lnTo>
                  <a:lnTo>
                    <a:pt x="261461" y="106503"/>
                  </a:lnTo>
                  <a:lnTo>
                    <a:pt x="321994" y="69692"/>
                  </a:lnTo>
                  <a:lnTo>
                    <a:pt x="363991" y="116215"/>
                  </a:lnTo>
                  <a:lnTo>
                    <a:pt x="399902" y="98466"/>
                  </a:lnTo>
                  <a:lnTo>
                    <a:pt x="414057" y="93815"/>
                  </a:lnTo>
                  <a:lnTo>
                    <a:pt x="408775" y="31998"/>
                  </a:lnTo>
                  <a:lnTo>
                    <a:pt x="476994" y="12884"/>
                  </a:lnTo>
                  <a:lnTo>
                    <a:pt x="504807" y="68861"/>
                  </a:lnTo>
                  <a:lnTo>
                    <a:pt x="550480" y="60857"/>
                  </a:lnTo>
                  <a:lnTo>
                    <a:pt x="559236" y="60414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0E0E0"/>
                </a:gs>
                <a:gs pos="0">
                  <a:srgbClr val="F9F9F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72" name="椭圆 71"/>
            <p:cNvSpPr/>
            <p:nvPr/>
          </p:nvSpPr>
          <p:spPr>
            <a:xfrm>
              <a:off x="2162897" y="3451260"/>
              <a:ext cx="769918" cy="769918"/>
            </a:xfrm>
            <a:prstGeom prst="ellipse">
              <a:avLst/>
            </a:prstGeom>
            <a:noFill/>
            <a:ln w="190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879625" y="3134737"/>
            <a:ext cx="1375489" cy="1375488"/>
            <a:chOff x="2508643" y="3155719"/>
            <a:chExt cx="2161075" cy="2161075"/>
          </a:xfrm>
        </p:grpSpPr>
        <p:sp>
          <p:nvSpPr>
            <p:cNvPr id="74" name="任意多边形 73"/>
            <p:cNvSpPr/>
            <p:nvPr/>
          </p:nvSpPr>
          <p:spPr>
            <a:xfrm>
              <a:off x="2508643" y="3155719"/>
              <a:ext cx="2161075" cy="2161075"/>
            </a:xfrm>
            <a:custGeom>
              <a:avLst/>
              <a:gdLst>
                <a:gd name="connsiteX0" fmla="*/ 1589098 w 3178196"/>
                <a:gd name="connsiteY0" fmla="*/ 425696 h 3178196"/>
                <a:gd name="connsiteX1" fmla="*/ 425696 w 3178196"/>
                <a:gd name="connsiteY1" fmla="*/ 1589098 h 3178196"/>
                <a:gd name="connsiteX2" fmla="*/ 1589098 w 3178196"/>
                <a:gd name="connsiteY2" fmla="*/ 2752500 h 3178196"/>
                <a:gd name="connsiteX3" fmla="*/ 2752500 w 3178196"/>
                <a:gd name="connsiteY3" fmla="*/ 1589098 h 3178196"/>
                <a:gd name="connsiteX4" fmla="*/ 1589098 w 3178196"/>
                <a:gd name="connsiteY4" fmla="*/ 425696 h 3178196"/>
                <a:gd name="connsiteX5" fmla="*/ 1408737 w 3178196"/>
                <a:gd name="connsiteY5" fmla="*/ 0 h 3178196"/>
                <a:gd name="connsiteX6" fmla="*/ 1769461 w 3178196"/>
                <a:gd name="connsiteY6" fmla="*/ 0 h 3178196"/>
                <a:gd name="connsiteX7" fmla="*/ 1839795 w 3178196"/>
                <a:gd name="connsiteY7" fmla="*/ 328139 h 3178196"/>
                <a:gd name="connsiteX8" fmla="*/ 1856789 w 3178196"/>
                <a:gd name="connsiteY8" fmla="*/ 330732 h 3178196"/>
                <a:gd name="connsiteX9" fmla="*/ 2000849 w 3178196"/>
                <a:gd name="connsiteY9" fmla="*/ 373520 h 3178196"/>
                <a:gd name="connsiteX10" fmla="*/ 2227451 w 3178196"/>
                <a:gd name="connsiteY10" fmla="*/ 122720 h 3178196"/>
                <a:gd name="connsiteX11" fmla="*/ 2539846 w 3178196"/>
                <a:gd name="connsiteY11" fmla="*/ 303080 h 3178196"/>
                <a:gd name="connsiteX12" fmla="*/ 2439451 w 3178196"/>
                <a:gd name="connsiteY12" fmla="*/ 613872 h 3178196"/>
                <a:gd name="connsiteX13" fmla="*/ 2458340 w 3178196"/>
                <a:gd name="connsiteY13" fmla="*/ 627645 h 3178196"/>
                <a:gd name="connsiteX14" fmla="*/ 2558787 w 3178196"/>
                <a:gd name="connsiteY14" fmla="*/ 724273 h 3178196"/>
                <a:gd name="connsiteX15" fmla="*/ 2569563 w 3178196"/>
                <a:gd name="connsiteY15" fmla="*/ 737054 h 3178196"/>
                <a:gd name="connsiteX16" fmla="*/ 2875118 w 3178196"/>
                <a:gd name="connsiteY16" fmla="*/ 638354 h 3178196"/>
                <a:gd name="connsiteX17" fmla="*/ 3055480 w 3178196"/>
                <a:gd name="connsiteY17" fmla="*/ 950748 h 3178196"/>
                <a:gd name="connsiteX18" fmla="*/ 2827830 w 3178196"/>
                <a:gd name="connsiteY18" fmla="*/ 1156432 h 3178196"/>
                <a:gd name="connsiteX19" fmla="*/ 2846251 w 3178196"/>
                <a:gd name="connsiteY19" fmla="*/ 1202137 h 3178196"/>
                <a:gd name="connsiteX20" fmla="*/ 2882440 w 3178196"/>
                <a:gd name="connsiteY20" fmla="*/ 1345342 h 3178196"/>
                <a:gd name="connsiteX21" fmla="*/ 3178196 w 3178196"/>
                <a:gd name="connsiteY21" fmla="*/ 1408739 h 3178196"/>
                <a:gd name="connsiteX22" fmla="*/ 3178196 w 3178196"/>
                <a:gd name="connsiteY22" fmla="*/ 1769460 h 3178196"/>
                <a:gd name="connsiteX23" fmla="*/ 2901180 w 3178196"/>
                <a:gd name="connsiteY23" fmla="*/ 1828838 h 3178196"/>
                <a:gd name="connsiteX24" fmla="*/ 2890366 w 3178196"/>
                <a:gd name="connsiteY24" fmla="*/ 1899689 h 3178196"/>
                <a:gd name="connsiteX25" fmla="*/ 2862393 w 3178196"/>
                <a:gd name="connsiteY25" fmla="*/ 2011345 h 3178196"/>
                <a:gd name="connsiteX26" fmla="*/ 2851433 w 3178196"/>
                <a:gd name="connsiteY26" fmla="*/ 2043093 h 3178196"/>
                <a:gd name="connsiteX27" fmla="*/ 3055480 w 3178196"/>
                <a:gd name="connsiteY27" fmla="*/ 2227452 h 3178196"/>
                <a:gd name="connsiteX28" fmla="*/ 2875118 w 3178196"/>
                <a:gd name="connsiteY28" fmla="*/ 2539844 h 3178196"/>
                <a:gd name="connsiteX29" fmla="*/ 2624366 w 3178196"/>
                <a:gd name="connsiteY29" fmla="*/ 2458846 h 3178196"/>
                <a:gd name="connsiteX30" fmla="*/ 2593452 w 3178196"/>
                <a:gd name="connsiteY30" fmla="*/ 2501242 h 3178196"/>
                <a:gd name="connsiteX31" fmla="*/ 2496828 w 3178196"/>
                <a:gd name="connsiteY31" fmla="*/ 2601689 h 3178196"/>
                <a:gd name="connsiteX32" fmla="*/ 2461217 w 3178196"/>
                <a:gd name="connsiteY32" fmla="*/ 2631705 h 3178196"/>
                <a:gd name="connsiteX33" fmla="*/ 2539846 w 3178196"/>
                <a:gd name="connsiteY33" fmla="*/ 2875117 h 3178196"/>
                <a:gd name="connsiteX34" fmla="*/ 2227451 w 3178196"/>
                <a:gd name="connsiteY34" fmla="*/ 3055478 h 3178196"/>
                <a:gd name="connsiteX35" fmla="*/ 2061632 w 3178196"/>
                <a:gd name="connsiteY35" fmla="*/ 2871954 h 3178196"/>
                <a:gd name="connsiteX36" fmla="*/ 2018961 w 3178196"/>
                <a:gd name="connsiteY36" fmla="*/ 2889155 h 3178196"/>
                <a:gd name="connsiteX37" fmla="*/ 1820676 w 3178196"/>
                <a:gd name="connsiteY37" fmla="*/ 2939260 h 3178196"/>
                <a:gd name="connsiteX38" fmla="*/ 1769461 w 3178196"/>
                <a:gd name="connsiteY38" fmla="*/ 3178196 h 3178196"/>
                <a:gd name="connsiteX39" fmla="*/ 1408737 w 3178196"/>
                <a:gd name="connsiteY39" fmla="*/ 3178196 h 3178196"/>
                <a:gd name="connsiteX40" fmla="*/ 1357415 w 3178196"/>
                <a:gd name="connsiteY40" fmla="*/ 2938761 h 3178196"/>
                <a:gd name="connsiteX41" fmla="*/ 1321409 w 3178196"/>
                <a:gd name="connsiteY41" fmla="*/ 2933267 h 3178196"/>
                <a:gd name="connsiteX42" fmla="*/ 1116228 w 3178196"/>
                <a:gd name="connsiteY42" fmla="*/ 2872328 h 3178196"/>
                <a:gd name="connsiteX43" fmla="*/ 950747 w 3178196"/>
                <a:gd name="connsiteY43" fmla="*/ 3055478 h 3178196"/>
                <a:gd name="connsiteX44" fmla="*/ 638354 w 3178196"/>
                <a:gd name="connsiteY44" fmla="*/ 2875117 h 3178196"/>
                <a:gd name="connsiteX45" fmla="*/ 716567 w 3178196"/>
                <a:gd name="connsiteY45" fmla="*/ 2632987 h 3178196"/>
                <a:gd name="connsiteX46" fmla="*/ 564155 w 3178196"/>
                <a:gd name="connsiteY46" fmla="*/ 2476891 h 3178196"/>
                <a:gd name="connsiteX47" fmla="*/ 552049 w 3178196"/>
                <a:gd name="connsiteY47" fmla="*/ 2459421 h 3178196"/>
                <a:gd name="connsiteX48" fmla="*/ 303082 w 3178196"/>
                <a:gd name="connsiteY48" fmla="*/ 2539844 h 3178196"/>
                <a:gd name="connsiteX49" fmla="*/ 122720 w 3178196"/>
                <a:gd name="connsiteY49" fmla="*/ 2227452 h 3178196"/>
                <a:gd name="connsiteX50" fmla="*/ 326913 w 3178196"/>
                <a:gd name="connsiteY50" fmla="*/ 2042960 h 3178196"/>
                <a:gd name="connsiteX51" fmla="*/ 306855 w 3178196"/>
                <a:gd name="connsiteY51" fmla="*/ 1979828 h 3178196"/>
                <a:gd name="connsiteX52" fmla="*/ 276470 w 3178196"/>
                <a:gd name="connsiteY52" fmla="*/ 1828721 h 3178196"/>
                <a:gd name="connsiteX53" fmla="*/ 0 w 3178196"/>
                <a:gd name="connsiteY53" fmla="*/ 1769460 h 3178196"/>
                <a:gd name="connsiteX54" fmla="*/ 0 w 3178196"/>
                <a:gd name="connsiteY54" fmla="*/ 1408739 h 3178196"/>
                <a:gd name="connsiteX55" fmla="*/ 293010 w 3178196"/>
                <a:gd name="connsiteY55" fmla="*/ 1345931 h 3178196"/>
                <a:gd name="connsiteX56" fmla="*/ 306855 w 3178196"/>
                <a:gd name="connsiteY56" fmla="*/ 1284173 h 3178196"/>
                <a:gd name="connsiteX57" fmla="*/ 351046 w 3178196"/>
                <a:gd name="connsiteY57" fmla="*/ 1157043 h 3178196"/>
                <a:gd name="connsiteX58" fmla="*/ 122720 w 3178196"/>
                <a:gd name="connsiteY58" fmla="*/ 950748 h 3178196"/>
                <a:gd name="connsiteX59" fmla="*/ 303082 w 3178196"/>
                <a:gd name="connsiteY59" fmla="*/ 638354 h 3178196"/>
                <a:gd name="connsiteX60" fmla="*/ 611017 w 3178196"/>
                <a:gd name="connsiteY60" fmla="*/ 737822 h 3178196"/>
                <a:gd name="connsiteX61" fmla="*/ 678469 w 3178196"/>
                <a:gd name="connsiteY61" fmla="*/ 665039 h 3178196"/>
                <a:gd name="connsiteX62" fmla="*/ 739168 w 3178196"/>
                <a:gd name="connsiteY62" fmla="*/ 615179 h 3178196"/>
                <a:gd name="connsiteX63" fmla="*/ 638354 w 3178196"/>
                <a:gd name="connsiteY63" fmla="*/ 303080 h 3178196"/>
                <a:gd name="connsiteX64" fmla="*/ 950747 w 3178196"/>
                <a:gd name="connsiteY64" fmla="*/ 122720 h 3178196"/>
                <a:gd name="connsiteX65" fmla="*/ 1175530 w 3178196"/>
                <a:gd name="connsiteY65" fmla="*/ 371507 h 3178196"/>
                <a:gd name="connsiteX66" fmla="*/ 1321409 w 3178196"/>
                <a:gd name="connsiteY66" fmla="*/ 330732 h 3178196"/>
                <a:gd name="connsiteX67" fmla="*/ 1338401 w 3178196"/>
                <a:gd name="connsiteY67" fmla="*/ 328139 h 317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78196" h="3178196">
                  <a:moveTo>
                    <a:pt x="1589098" y="425696"/>
                  </a:moveTo>
                  <a:cubicBezTo>
                    <a:pt x="946569" y="425696"/>
                    <a:pt x="425696" y="946569"/>
                    <a:pt x="425696" y="1589098"/>
                  </a:cubicBezTo>
                  <a:cubicBezTo>
                    <a:pt x="425696" y="2231627"/>
                    <a:pt x="946569" y="2752500"/>
                    <a:pt x="1589098" y="2752500"/>
                  </a:cubicBezTo>
                  <a:cubicBezTo>
                    <a:pt x="2231627" y="2752500"/>
                    <a:pt x="2752500" y="2231627"/>
                    <a:pt x="2752500" y="1589098"/>
                  </a:cubicBezTo>
                  <a:cubicBezTo>
                    <a:pt x="2752500" y="946569"/>
                    <a:pt x="2231627" y="425696"/>
                    <a:pt x="1589098" y="425696"/>
                  </a:cubicBezTo>
                  <a:close/>
                  <a:moveTo>
                    <a:pt x="1408737" y="0"/>
                  </a:moveTo>
                  <a:lnTo>
                    <a:pt x="1769461" y="0"/>
                  </a:lnTo>
                  <a:lnTo>
                    <a:pt x="1839795" y="328139"/>
                  </a:lnTo>
                  <a:lnTo>
                    <a:pt x="1856789" y="330732"/>
                  </a:lnTo>
                  <a:lnTo>
                    <a:pt x="2000849" y="373520"/>
                  </a:lnTo>
                  <a:lnTo>
                    <a:pt x="2227451" y="122720"/>
                  </a:lnTo>
                  <a:lnTo>
                    <a:pt x="2539846" y="303080"/>
                  </a:lnTo>
                  <a:lnTo>
                    <a:pt x="2439451" y="613872"/>
                  </a:lnTo>
                  <a:lnTo>
                    <a:pt x="2458340" y="627645"/>
                  </a:lnTo>
                  <a:cubicBezTo>
                    <a:pt x="2493487" y="658090"/>
                    <a:pt x="2527017" y="690346"/>
                    <a:pt x="2558787" y="724273"/>
                  </a:cubicBezTo>
                  <a:lnTo>
                    <a:pt x="2569563" y="737054"/>
                  </a:lnTo>
                  <a:lnTo>
                    <a:pt x="2875118" y="638354"/>
                  </a:lnTo>
                  <a:lnTo>
                    <a:pt x="3055480" y="950748"/>
                  </a:lnTo>
                  <a:lnTo>
                    <a:pt x="2827830" y="1156432"/>
                  </a:lnTo>
                  <a:lnTo>
                    <a:pt x="2846251" y="1202137"/>
                  </a:lnTo>
                  <a:lnTo>
                    <a:pt x="2882440" y="1345342"/>
                  </a:lnTo>
                  <a:lnTo>
                    <a:pt x="3178196" y="1408739"/>
                  </a:lnTo>
                  <a:lnTo>
                    <a:pt x="3178196" y="1769460"/>
                  </a:lnTo>
                  <a:lnTo>
                    <a:pt x="2901180" y="1828838"/>
                  </a:lnTo>
                  <a:lnTo>
                    <a:pt x="2890366" y="1899689"/>
                  </a:lnTo>
                  <a:cubicBezTo>
                    <a:pt x="2882626" y="1937518"/>
                    <a:pt x="2873276" y="1974762"/>
                    <a:pt x="2862393" y="2011345"/>
                  </a:cubicBezTo>
                  <a:lnTo>
                    <a:pt x="2851433" y="2043093"/>
                  </a:lnTo>
                  <a:lnTo>
                    <a:pt x="3055480" y="2227452"/>
                  </a:lnTo>
                  <a:lnTo>
                    <a:pt x="2875118" y="2539844"/>
                  </a:lnTo>
                  <a:lnTo>
                    <a:pt x="2624366" y="2458846"/>
                  </a:lnTo>
                  <a:lnTo>
                    <a:pt x="2593452" y="2501242"/>
                  </a:lnTo>
                  <a:cubicBezTo>
                    <a:pt x="2563009" y="2536388"/>
                    <a:pt x="2530753" y="2569918"/>
                    <a:pt x="2496828" y="2601689"/>
                  </a:cubicBezTo>
                  <a:lnTo>
                    <a:pt x="2461217" y="2631705"/>
                  </a:lnTo>
                  <a:lnTo>
                    <a:pt x="2539846" y="2875117"/>
                  </a:lnTo>
                  <a:lnTo>
                    <a:pt x="2227451" y="3055478"/>
                  </a:lnTo>
                  <a:lnTo>
                    <a:pt x="2061632" y="2871954"/>
                  </a:lnTo>
                  <a:lnTo>
                    <a:pt x="2018961" y="2889155"/>
                  </a:lnTo>
                  <a:lnTo>
                    <a:pt x="1820676" y="2939260"/>
                  </a:lnTo>
                  <a:lnTo>
                    <a:pt x="1769461" y="3178196"/>
                  </a:lnTo>
                  <a:lnTo>
                    <a:pt x="1408737" y="3178196"/>
                  </a:lnTo>
                  <a:lnTo>
                    <a:pt x="1357415" y="2938761"/>
                  </a:lnTo>
                  <a:lnTo>
                    <a:pt x="1321409" y="2933267"/>
                  </a:lnTo>
                  <a:lnTo>
                    <a:pt x="1116228" y="2872328"/>
                  </a:lnTo>
                  <a:lnTo>
                    <a:pt x="950747" y="3055478"/>
                  </a:lnTo>
                  <a:lnTo>
                    <a:pt x="638354" y="2875117"/>
                  </a:lnTo>
                  <a:lnTo>
                    <a:pt x="716567" y="2632987"/>
                  </a:lnTo>
                  <a:lnTo>
                    <a:pt x="564155" y="2476891"/>
                  </a:lnTo>
                  <a:lnTo>
                    <a:pt x="552049" y="2459421"/>
                  </a:lnTo>
                  <a:lnTo>
                    <a:pt x="303082" y="2539844"/>
                  </a:lnTo>
                  <a:lnTo>
                    <a:pt x="122720" y="2227452"/>
                  </a:lnTo>
                  <a:lnTo>
                    <a:pt x="326913" y="2042960"/>
                  </a:lnTo>
                  <a:lnTo>
                    <a:pt x="306855" y="1979828"/>
                  </a:lnTo>
                  <a:lnTo>
                    <a:pt x="276470" y="1828721"/>
                  </a:lnTo>
                  <a:lnTo>
                    <a:pt x="0" y="1769460"/>
                  </a:lnTo>
                  <a:lnTo>
                    <a:pt x="0" y="1408739"/>
                  </a:lnTo>
                  <a:lnTo>
                    <a:pt x="293010" y="1345931"/>
                  </a:lnTo>
                  <a:lnTo>
                    <a:pt x="306855" y="1284173"/>
                  </a:lnTo>
                  <a:lnTo>
                    <a:pt x="351046" y="1157043"/>
                  </a:lnTo>
                  <a:lnTo>
                    <a:pt x="122720" y="950748"/>
                  </a:lnTo>
                  <a:lnTo>
                    <a:pt x="303082" y="638354"/>
                  </a:lnTo>
                  <a:lnTo>
                    <a:pt x="611017" y="737822"/>
                  </a:lnTo>
                  <a:lnTo>
                    <a:pt x="678469" y="665039"/>
                  </a:lnTo>
                  <a:lnTo>
                    <a:pt x="739168" y="615179"/>
                  </a:lnTo>
                  <a:lnTo>
                    <a:pt x="638354" y="303080"/>
                  </a:lnTo>
                  <a:lnTo>
                    <a:pt x="950747" y="122720"/>
                  </a:lnTo>
                  <a:lnTo>
                    <a:pt x="1175530" y="371507"/>
                  </a:lnTo>
                  <a:lnTo>
                    <a:pt x="1321409" y="330732"/>
                  </a:lnTo>
                  <a:lnTo>
                    <a:pt x="1338401" y="32813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76" name="椭圆 75"/>
            <p:cNvSpPr/>
            <p:nvPr/>
          </p:nvSpPr>
          <p:spPr>
            <a:xfrm>
              <a:off x="2798632" y="3445708"/>
              <a:ext cx="1581096" cy="1581096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7" name="Freeform 5"/>
          <p:cNvSpPr/>
          <p:nvPr/>
        </p:nvSpPr>
        <p:spPr bwMode="auto">
          <a:xfrm>
            <a:off x="5108617" y="1817729"/>
            <a:ext cx="656171" cy="58156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Freeform 5"/>
          <p:cNvSpPr/>
          <p:nvPr/>
        </p:nvSpPr>
        <p:spPr bwMode="auto">
          <a:xfrm>
            <a:off x="9651508" y="1827669"/>
            <a:ext cx="656171" cy="58156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5"/>
          <p:cNvSpPr/>
          <p:nvPr/>
        </p:nvSpPr>
        <p:spPr bwMode="auto">
          <a:xfrm>
            <a:off x="6346593" y="5408755"/>
            <a:ext cx="656171" cy="58156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Freeform 5"/>
          <p:cNvSpPr/>
          <p:nvPr/>
        </p:nvSpPr>
        <p:spPr bwMode="auto">
          <a:xfrm>
            <a:off x="2021973" y="5476759"/>
            <a:ext cx="656171" cy="58156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089958" y="3406516"/>
            <a:ext cx="2390084" cy="2326753"/>
            <a:chOff x="3067468" y="2554886"/>
            <a:chExt cx="1792563" cy="1745065"/>
          </a:xfrm>
        </p:grpSpPr>
        <p:grpSp>
          <p:nvGrpSpPr>
            <p:cNvPr id="82" name="组合 81"/>
            <p:cNvGrpSpPr/>
            <p:nvPr/>
          </p:nvGrpSpPr>
          <p:grpSpPr>
            <a:xfrm>
              <a:off x="3067468" y="2554886"/>
              <a:ext cx="1722794" cy="1745065"/>
              <a:chOff x="3067468" y="2554886"/>
              <a:chExt cx="1722794" cy="1745065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3067468" y="2773052"/>
                <a:ext cx="1722794" cy="1526899"/>
                <a:chOff x="1529861" y="1829264"/>
                <a:chExt cx="2452453" cy="2173589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>
                  <a:off x="1529861" y="1829264"/>
                  <a:ext cx="2452453" cy="217358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01600" dir="2700000" algn="tl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>
                  <a:off x="1688672" y="1966891"/>
                  <a:ext cx="2130210" cy="1887988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118C3B"/>
                </a:solidFill>
                <a:ln w="19050">
                  <a:noFill/>
                </a:ln>
                <a:effectLst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3163902" y="2554886"/>
                <a:ext cx="750088" cy="561979"/>
                <a:chOff x="3163902" y="2554886"/>
                <a:chExt cx="750088" cy="561979"/>
              </a:xfrm>
            </p:grpSpPr>
            <p:sp>
              <p:nvSpPr>
                <p:cNvPr id="92" name="Freeform 5"/>
                <p:cNvSpPr/>
                <p:nvPr/>
              </p:nvSpPr>
              <p:spPr bwMode="auto">
                <a:xfrm>
                  <a:off x="3219818" y="2554886"/>
                  <a:ext cx="634079" cy="56197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01600" dir="2700000" algn="tl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文本框 62"/>
                <p:cNvSpPr txBox="1"/>
                <p:nvPr/>
              </p:nvSpPr>
              <p:spPr>
                <a:xfrm>
                  <a:off x="3163902" y="2610309"/>
                  <a:ext cx="750088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rgbClr val="118C3B"/>
                      </a:solidFill>
                      <a:latin typeface="Impact" panose="020B0806030902050204" pitchFamily="34" charset="0"/>
                    </a:rPr>
                    <a:t>02</a:t>
                  </a:r>
                  <a:endParaRPr lang="zh-CN" altLang="en-US" sz="3200" dirty="0">
                    <a:solidFill>
                      <a:srgbClr val="118C3B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grpSp>
            <p:nvGrpSpPr>
              <p:cNvPr id="88" name="Group 46"/>
              <p:cNvGrpSpPr>
                <a:grpSpLocks noChangeAspect="1"/>
              </p:cNvGrpSpPr>
              <p:nvPr/>
            </p:nvGrpSpPr>
            <p:grpSpPr bwMode="auto">
              <a:xfrm>
                <a:off x="4077360" y="3095731"/>
                <a:ext cx="350041" cy="216714"/>
                <a:chOff x="3098" y="1701"/>
                <a:chExt cx="1486" cy="920"/>
              </a:xfrm>
              <a:solidFill>
                <a:schemeClr val="bg1"/>
              </a:solidFill>
            </p:grpSpPr>
            <p:sp>
              <p:nvSpPr>
                <p:cNvPr id="89" name="Freeform 47"/>
                <p:cNvSpPr/>
                <p:nvPr/>
              </p:nvSpPr>
              <p:spPr bwMode="auto">
                <a:xfrm>
                  <a:off x="3468" y="1701"/>
                  <a:ext cx="746" cy="920"/>
                </a:xfrm>
                <a:custGeom>
                  <a:avLst/>
                  <a:gdLst>
                    <a:gd name="T0" fmla="*/ 157 w 314"/>
                    <a:gd name="T1" fmla="*/ 0 h 386"/>
                    <a:gd name="T2" fmla="*/ 68 w 314"/>
                    <a:gd name="T3" fmla="*/ 89 h 386"/>
                    <a:gd name="T4" fmla="*/ 127 w 314"/>
                    <a:gd name="T5" fmla="*/ 172 h 386"/>
                    <a:gd name="T6" fmla="*/ 103 w 314"/>
                    <a:gd name="T7" fmla="*/ 172 h 386"/>
                    <a:gd name="T8" fmla="*/ 16 w 314"/>
                    <a:gd name="T9" fmla="*/ 320 h 386"/>
                    <a:gd name="T10" fmla="*/ 28 w 314"/>
                    <a:gd name="T11" fmla="*/ 386 h 386"/>
                    <a:gd name="T12" fmla="*/ 132 w 314"/>
                    <a:gd name="T13" fmla="*/ 386 h 386"/>
                    <a:gd name="T14" fmla="*/ 154 w 314"/>
                    <a:gd name="T15" fmla="*/ 203 h 386"/>
                    <a:gd name="T16" fmla="*/ 132 w 314"/>
                    <a:gd name="T17" fmla="*/ 180 h 386"/>
                    <a:gd name="T18" fmla="*/ 182 w 314"/>
                    <a:gd name="T19" fmla="*/ 180 h 386"/>
                    <a:gd name="T20" fmla="*/ 160 w 314"/>
                    <a:gd name="T21" fmla="*/ 203 h 386"/>
                    <a:gd name="T22" fmla="*/ 182 w 314"/>
                    <a:gd name="T23" fmla="*/ 386 h 386"/>
                    <a:gd name="T24" fmla="*/ 286 w 314"/>
                    <a:gd name="T25" fmla="*/ 386 h 386"/>
                    <a:gd name="T26" fmla="*/ 298 w 314"/>
                    <a:gd name="T27" fmla="*/ 320 h 386"/>
                    <a:gd name="T28" fmla="*/ 211 w 314"/>
                    <a:gd name="T29" fmla="*/ 172 h 386"/>
                    <a:gd name="T30" fmla="*/ 187 w 314"/>
                    <a:gd name="T31" fmla="*/ 172 h 386"/>
                    <a:gd name="T32" fmla="*/ 246 w 314"/>
                    <a:gd name="T33" fmla="*/ 89 h 386"/>
                    <a:gd name="T34" fmla="*/ 157 w 314"/>
                    <a:gd name="T35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4" h="386">
                      <a:moveTo>
                        <a:pt x="157" y="0"/>
                      </a:moveTo>
                      <a:cubicBezTo>
                        <a:pt x="108" y="0"/>
                        <a:pt x="68" y="40"/>
                        <a:pt x="68" y="89"/>
                      </a:cubicBezTo>
                      <a:cubicBezTo>
                        <a:pt x="68" y="127"/>
                        <a:pt x="93" y="160"/>
                        <a:pt x="127" y="172"/>
                      </a:cubicBezTo>
                      <a:cubicBezTo>
                        <a:pt x="103" y="172"/>
                        <a:pt x="103" y="172"/>
                        <a:pt x="103" y="172"/>
                      </a:cubicBezTo>
                      <a:cubicBezTo>
                        <a:pt x="55" y="172"/>
                        <a:pt x="26" y="291"/>
                        <a:pt x="16" y="320"/>
                      </a:cubicBezTo>
                      <a:cubicBezTo>
                        <a:pt x="0" y="363"/>
                        <a:pt x="28" y="386"/>
                        <a:pt x="28" y="386"/>
                      </a:cubicBezTo>
                      <a:cubicBezTo>
                        <a:pt x="132" y="386"/>
                        <a:pt x="132" y="386"/>
                        <a:pt x="132" y="386"/>
                      </a:cubicBezTo>
                      <a:cubicBezTo>
                        <a:pt x="154" y="203"/>
                        <a:pt x="154" y="203"/>
                        <a:pt x="154" y="203"/>
                      </a:cubicBezTo>
                      <a:cubicBezTo>
                        <a:pt x="132" y="180"/>
                        <a:pt x="132" y="180"/>
                        <a:pt x="132" y="180"/>
                      </a:cubicBezTo>
                      <a:cubicBezTo>
                        <a:pt x="182" y="180"/>
                        <a:pt x="182" y="180"/>
                        <a:pt x="182" y="180"/>
                      </a:cubicBezTo>
                      <a:cubicBezTo>
                        <a:pt x="160" y="203"/>
                        <a:pt x="160" y="203"/>
                        <a:pt x="160" y="203"/>
                      </a:cubicBezTo>
                      <a:cubicBezTo>
                        <a:pt x="182" y="386"/>
                        <a:pt x="182" y="386"/>
                        <a:pt x="182" y="386"/>
                      </a:cubicBezTo>
                      <a:cubicBezTo>
                        <a:pt x="286" y="386"/>
                        <a:pt x="286" y="386"/>
                        <a:pt x="286" y="386"/>
                      </a:cubicBezTo>
                      <a:cubicBezTo>
                        <a:pt x="286" y="386"/>
                        <a:pt x="314" y="363"/>
                        <a:pt x="298" y="320"/>
                      </a:cubicBezTo>
                      <a:cubicBezTo>
                        <a:pt x="288" y="291"/>
                        <a:pt x="259" y="172"/>
                        <a:pt x="211" y="172"/>
                      </a:cubicBezTo>
                      <a:cubicBezTo>
                        <a:pt x="187" y="172"/>
                        <a:pt x="187" y="172"/>
                        <a:pt x="187" y="172"/>
                      </a:cubicBezTo>
                      <a:cubicBezTo>
                        <a:pt x="221" y="160"/>
                        <a:pt x="246" y="127"/>
                        <a:pt x="246" y="89"/>
                      </a:cubicBezTo>
                      <a:cubicBezTo>
                        <a:pt x="246" y="40"/>
                        <a:pt x="206" y="0"/>
                        <a:pt x="15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90" name="Freeform 48"/>
                <p:cNvSpPr/>
                <p:nvPr/>
              </p:nvSpPr>
              <p:spPr bwMode="auto">
                <a:xfrm>
                  <a:off x="3098" y="1871"/>
                  <a:ext cx="475" cy="750"/>
                </a:xfrm>
                <a:custGeom>
                  <a:avLst/>
                  <a:gdLst>
                    <a:gd name="T0" fmla="*/ 128 w 200"/>
                    <a:gd name="T1" fmla="*/ 0 h 315"/>
                    <a:gd name="T2" fmla="*/ 55 w 200"/>
                    <a:gd name="T3" fmla="*/ 73 h 315"/>
                    <a:gd name="T4" fmla="*/ 103 w 200"/>
                    <a:gd name="T5" fmla="*/ 141 h 315"/>
                    <a:gd name="T6" fmla="*/ 84 w 200"/>
                    <a:gd name="T7" fmla="*/ 141 h 315"/>
                    <a:gd name="T8" fmla="*/ 13 w 200"/>
                    <a:gd name="T9" fmla="*/ 261 h 315"/>
                    <a:gd name="T10" fmla="*/ 23 w 200"/>
                    <a:gd name="T11" fmla="*/ 315 h 315"/>
                    <a:gd name="T12" fmla="*/ 108 w 200"/>
                    <a:gd name="T13" fmla="*/ 315 h 315"/>
                    <a:gd name="T14" fmla="*/ 126 w 200"/>
                    <a:gd name="T15" fmla="*/ 166 h 315"/>
                    <a:gd name="T16" fmla="*/ 107 w 200"/>
                    <a:gd name="T17" fmla="*/ 147 h 315"/>
                    <a:gd name="T18" fmla="*/ 149 w 200"/>
                    <a:gd name="T19" fmla="*/ 147 h 315"/>
                    <a:gd name="T20" fmla="*/ 130 w 200"/>
                    <a:gd name="T21" fmla="*/ 166 h 315"/>
                    <a:gd name="T22" fmla="*/ 148 w 200"/>
                    <a:gd name="T23" fmla="*/ 315 h 315"/>
                    <a:gd name="T24" fmla="*/ 168 w 200"/>
                    <a:gd name="T25" fmla="*/ 315 h 315"/>
                    <a:gd name="T26" fmla="*/ 161 w 200"/>
                    <a:gd name="T27" fmla="*/ 245 h 315"/>
                    <a:gd name="T28" fmla="*/ 166 w 200"/>
                    <a:gd name="T29" fmla="*/ 228 h 315"/>
                    <a:gd name="T30" fmla="*/ 194 w 200"/>
                    <a:gd name="T31" fmla="*/ 152 h 315"/>
                    <a:gd name="T32" fmla="*/ 172 w 200"/>
                    <a:gd name="T33" fmla="*/ 141 h 315"/>
                    <a:gd name="T34" fmla="*/ 152 w 200"/>
                    <a:gd name="T35" fmla="*/ 141 h 315"/>
                    <a:gd name="T36" fmla="*/ 200 w 200"/>
                    <a:gd name="T37" fmla="*/ 73 h 315"/>
                    <a:gd name="T38" fmla="*/ 128 w 200"/>
                    <a:gd name="T39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" h="315">
                      <a:moveTo>
                        <a:pt x="128" y="0"/>
                      </a:moveTo>
                      <a:cubicBezTo>
                        <a:pt x="88" y="0"/>
                        <a:pt x="55" y="33"/>
                        <a:pt x="55" y="73"/>
                      </a:cubicBezTo>
                      <a:cubicBezTo>
                        <a:pt x="55" y="104"/>
                        <a:pt x="76" y="131"/>
                        <a:pt x="103" y="141"/>
                      </a:cubicBezTo>
                      <a:cubicBezTo>
                        <a:pt x="84" y="141"/>
                        <a:pt x="84" y="141"/>
                        <a:pt x="84" y="141"/>
                      </a:cubicBezTo>
                      <a:cubicBezTo>
                        <a:pt x="45" y="141"/>
                        <a:pt x="21" y="238"/>
                        <a:pt x="13" y="261"/>
                      </a:cubicBezTo>
                      <a:cubicBezTo>
                        <a:pt x="0" y="296"/>
                        <a:pt x="23" y="315"/>
                        <a:pt x="23" y="315"/>
                      </a:cubicBezTo>
                      <a:cubicBezTo>
                        <a:pt x="108" y="315"/>
                        <a:pt x="108" y="315"/>
                        <a:pt x="108" y="315"/>
                      </a:cubicBezTo>
                      <a:cubicBezTo>
                        <a:pt x="126" y="166"/>
                        <a:pt x="126" y="166"/>
                        <a:pt x="126" y="166"/>
                      </a:cubicBezTo>
                      <a:cubicBezTo>
                        <a:pt x="107" y="147"/>
                        <a:pt x="107" y="147"/>
                        <a:pt x="107" y="147"/>
                      </a:cubicBezTo>
                      <a:cubicBezTo>
                        <a:pt x="149" y="147"/>
                        <a:pt x="149" y="147"/>
                        <a:pt x="149" y="147"/>
                      </a:cubicBezTo>
                      <a:cubicBezTo>
                        <a:pt x="130" y="166"/>
                        <a:pt x="130" y="166"/>
                        <a:pt x="130" y="166"/>
                      </a:cubicBezTo>
                      <a:cubicBezTo>
                        <a:pt x="148" y="315"/>
                        <a:pt x="148" y="315"/>
                        <a:pt x="148" y="315"/>
                      </a:cubicBezTo>
                      <a:cubicBezTo>
                        <a:pt x="168" y="315"/>
                        <a:pt x="168" y="315"/>
                        <a:pt x="168" y="315"/>
                      </a:cubicBezTo>
                      <a:cubicBezTo>
                        <a:pt x="160" y="303"/>
                        <a:pt x="149" y="279"/>
                        <a:pt x="161" y="245"/>
                      </a:cubicBezTo>
                      <a:cubicBezTo>
                        <a:pt x="162" y="241"/>
                        <a:pt x="164" y="235"/>
                        <a:pt x="166" y="228"/>
                      </a:cubicBezTo>
                      <a:cubicBezTo>
                        <a:pt x="173" y="207"/>
                        <a:pt x="182" y="178"/>
                        <a:pt x="194" y="152"/>
                      </a:cubicBezTo>
                      <a:cubicBezTo>
                        <a:pt x="188" y="145"/>
                        <a:pt x="180" y="141"/>
                        <a:pt x="172" y="141"/>
                      </a:cubicBezTo>
                      <a:cubicBezTo>
                        <a:pt x="152" y="141"/>
                        <a:pt x="152" y="141"/>
                        <a:pt x="152" y="141"/>
                      </a:cubicBezTo>
                      <a:cubicBezTo>
                        <a:pt x="180" y="131"/>
                        <a:pt x="200" y="104"/>
                        <a:pt x="200" y="73"/>
                      </a:cubicBezTo>
                      <a:cubicBezTo>
                        <a:pt x="200" y="33"/>
                        <a:pt x="168" y="0"/>
                        <a:pt x="1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  <p:sp>
              <p:nvSpPr>
                <p:cNvPr id="91" name="Freeform 49"/>
                <p:cNvSpPr/>
                <p:nvPr/>
              </p:nvSpPr>
              <p:spPr bwMode="auto">
                <a:xfrm>
                  <a:off x="4110" y="1871"/>
                  <a:ext cx="474" cy="750"/>
                </a:xfrm>
                <a:custGeom>
                  <a:avLst/>
                  <a:gdLst>
                    <a:gd name="T0" fmla="*/ 72 w 200"/>
                    <a:gd name="T1" fmla="*/ 0 h 315"/>
                    <a:gd name="T2" fmla="*/ 0 w 200"/>
                    <a:gd name="T3" fmla="*/ 73 h 315"/>
                    <a:gd name="T4" fmla="*/ 48 w 200"/>
                    <a:gd name="T5" fmla="*/ 141 h 315"/>
                    <a:gd name="T6" fmla="*/ 28 w 200"/>
                    <a:gd name="T7" fmla="*/ 141 h 315"/>
                    <a:gd name="T8" fmla="*/ 6 w 200"/>
                    <a:gd name="T9" fmla="*/ 152 h 315"/>
                    <a:gd name="T10" fmla="*/ 34 w 200"/>
                    <a:gd name="T11" fmla="*/ 228 h 315"/>
                    <a:gd name="T12" fmla="*/ 39 w 200"/>
                    <a:gd name="T13" fmla="*/ 245 h 315"/>
                    <a:gd name="T14" fmla="*/ 32 w 200"/>
                    <a:gd name="T15" fmla="*/ 315 h 315"/>
                    <a:gd name="T16" fmla="*/ 52 w 200"/>
                    <a:gd name="T17" fmla="*/ 315 h 315"/>
                    <a:gd name="T18" fmla="*/ 70 w 200"/>
                    <a:gd name="T19" fmla="*/ 166 h 315"/>
                    <a:gd name="T20" fmla="*/ 52 w 200"/>
                    <a:gd name="T21" fmla="*/ 147 h 315"/>
                    <a:gd name="T22" fmla="*/ 93 w 200"/>
                    <a:gd name="T23" fmla="*/ 147 h 315"/>
                    <a:gd name="T24" fmla="*/ 74 w 200"/>
                    <a:gd name="T25" fmla="*/ 166 h 315"/>
                    <a:gd name="T26" fmla="*/ 92 w 200"/>
                    <a:gd name="T27" fmla="*/ 315 h 315"/>
                    <a:gd name="T28" fmla="*/ 178 w 200"/>
                    <a:gd name="T29" fmla="*/ 315 h 315"/>
                    <a:gd name="T30" fmla="*/ 187 w 200"/>
                    <a:gd name="T31" fmla="*/ 261 h 315"/>
                    <a:gd name="T32" fmla="*/ 116 w 200"/>
                    <a:gd name="T33" fmla="*/ 141 h 315"/>
                    <a:gd name="T34" fmla="*/ 97 w 200"/>
                    <a:gd name="T35" fmla="*/ 141 h 315"/>
                    <a:gd name="T36" fmla="*/ 145 w 200"/>
                    <a:gd name="T37" fmla="*/ 73 h 315"/>
                    <a:gd name="T38" fmla="*/ 72 w 200"/>
                    <a:gd name="T39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" h="315">
                      <a:moveTo>
                        <a:pt x="72" y="0"/>
                      </a:moveTo>
                      <a:cubicBezTo>
                        <a:pt x="32" y="0"/>
                        <a:pt x="0" y="33"/>
                        <a:pt x="0" y="73"/>
                      </a:cubicBezTo>
                      <a:cubicBezTo>
                        <a:pt x="0" y="104"/>
                        <a:pt x="20" y="131"/>
                        <a:pt x="48" y="141"/>
                      </a:cubicBezTo>
                      <a:cubicBezTo>
                        <a:pt x="28" y="141"/>
                        <a:pt x="28" y="141"/>
                        <a:pt x="28" y="141"/>
                      </a:cubicBezTo>
                      <a:cubicBezTo>
                        <a:pt x="20" y="141"/>
                        <a:pt x="13" y="145"/>
                        <a:pt x="6" y="152"/>
                      </a:cubicBezTo>
                      <a:cubicBezTo>
                        <a:pt x="18" y="178"/>
                        <a:pt x="27" y="207"/>
                        <a:pt x="34" y="228"/>
                      </a:cubicBezTo>
                      <a:cubicBezTo>
                        <a:pt x="36" y="235"/>
                        <a:pt x="38" y="241"/>
                        <a:pt x="39" y="245"/>
                      </a:cubicBezTo>
                      <a:cubicBezTo>
                        <a:pt x="52" y="279"/>
                        <a:pt x="40" y="303"/>
                        <a:pt x="32" y="315"/>
                      </a:cubicBezTo>
                      <a:cubicBezTo>
                        <a:pt x="52" y="315"/>
                        <a:pt x="52" y="315"/>
                        <a:pt x="52" y="315"/>
                      </a:cubicBezTo>
                      <a:cubicBezTo>
                        <a:pt x="70" y="166"/>
                        <a:pt x="70" y="166"/>
                        <a:pt x="70" y="166"/>
                      </a:cubicBezTo>
                      <a:cubicBezTo>
                        <a:pt x="52" y="147"/>
                        <a:pt x="52" y="147"/>
                        <a:pt x="52" y="147"/>
                      </a:cubicBezTo>
                      <a:cubicBezTo>
                        <a:pt x="93" y="147"/>
                        <a:pt x="93" y="147"/>
                        <a:pt x="93" y="147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92" y="315"/>
                        <a:pt x="92" y="315"/>
                        <a:pt x="92" y="315"/>
                      </a:cubicBezTo>
                      <a:cubicBezTo>
                        <a:pt x="178" y="315"/>
                        <a:pt x="178" y="315"/>
                        <a:pt x="178" y="315"/>
                      </a:cubicBezTo>
                      <a:cubicBezTo>
                        <a:pt x="178" y="315"/>
                        <a:pt x="200" y="296"/>
                        <a:pt x="187" y="261"/>
                      </a:cubicBezTo>
                      <a:cubicBezTo>
                        <a:pt x="179" y="238"/>
                        <a:pt x="156" y="141"/>
                        <a:pt x="116" y="141"/>
                      </a:cubicBezTo>
                      <a:cubicBezTo>
                        <a:pt x="97" y="141"/>
                        <a:pt x="97" y="141"/>
                        <a:pt x="97" y="141"/>
                      </a:cubicBezTo>
                      <a:cubicBezTo>
                        <a:pt x="125" y="131"/>
                        <a:pt x="145" y="104"/>
                        <a:pt x="145" y="73"/>
                      </a:cubicBezTo>
                      <a:cubicBezTo>
                        <a:pt x="145" y="33"/>
                        <a:pt x="112" y="0"/>
                        <a:pt x="7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83" name="组合 82"/>
            <p:cNvGrpSpPr/>
            <p:nvPr/>
          </p:nvGrpSpPr>
          <p:grpSpPr>
            <a:xfrm>
              <a:off x="3203848" y="3075806"/>
              <a:ext cx="1656183" cy="828964"/>
              <a:chOff x="1655296" y="1503075"/>
              <a:chExt cx="1980180" cy="828964"/>
            </a:xfrm>
          </p:grpSpPr>
          <p:sp>
            <p:nvSpPr>
              <p:cNvPr id="84" name="TextBox 151"/>
              <p:cNvSpPr txBox="1"/>
              <p:nvPr/>
            </p:nvSpPr>
            <p:spPr>
              <a:xfrm>
                <a:off x="1871349" y="1503075"/>
                <a:ext cx="1764127" cy="317623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65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  <p:sp>
            <p:nvSpPr>
              <p:cNvPr id="85" name="TextBox 152"/>
              <p:cNvSpPr txBox="1"/>
              <p:nvPr/>
            </p:nvSpPr>
            <p:spPr>
              <a:xfrm>
                <a:off x="1655296" y="1788152"/>
                <a:ext cx="1549707" cy="543887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 algn="ctr">
                  <a:lnSpc>
                    <a:spcPct val="130000"/>
                  </a:lnSpc>
                  <a:tabLst>
                    <a:tab pos="1913255" algn="l"/>
                  </a:tabLst>
                </a:pPr>
                <a:r>
                  <a:rPr lang="zh-CN" altLang="en-US" sz="1065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8031462" y="3667580"/>
            <a:ext cx="2385017" cy="2280286"/>
            <a:chOff x="6023596" y="2750684"/>
            <a:chExt cx="1788763" cy="1710214"/>
          </a:xfrm>
        </p:grpSpPr>
        <p:grpSp>
          <p:nvGrpSpPr>
            <p:cNvPr id="97" name="组合 96"/>
            <p:cNvGrpSpPr/>
            <p:nvPr/>
          </p:nvGrpSpPr>
          <p:grpSpPr>
            <a:xfrm>
              <a:off x="6023596" y="2750684"/>
              <a:ext cx="1722794" cy="1526899"/>
              <a:chOff x="1529861" y="1829264"/>
              <a:chExt cx="2452453" cy="2173589"/>
            </a:xfrm>
          </p:grpSpPr>
          <p:sp>
            <p:nvSpPr>
              <p:cNvPr id="105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18C3B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6085954" y="3898919"/>
              <a:ext cx="750088" cy="561979"/>
              <a:chOff x="6085954" y="3898919"/>
              <a:chExt cx="750088" cy="561979"/>
            </a:xfrm>
          </p:grpSpPr>
          <p:sp>
            <p:nvSpPr>
              <p:cNvPr id="103" name="Freeform 5"/>
              <p:cNvSpPr/>
              <p:nvPr/>
            </p:nvSpPr>
            <p:spPr bwMode="auto">
              <a:xfrm>
                <a:off x="6145783" y="3898919"/>
                <a:ext cx="634079" cy="56197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文本框 68"/>
              <p:cNvSpPr txBox="1"/>
              <p:nvPr/>
            </p:nvSpPr>
            <p:spPr>
              <a:xfrm>
                <a:off x="6085954" y="3954289"/>
                <a:ext cx="750088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118C3B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200" dirty="0">
                  <a:solidFill>
                    <a:srgbClr val="118C3B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99" name="Freeform 53"/>
            <p:cNvSpPr>
              <a:spLocks noEditPoints="1"/>
            </p:cNvSpPr>
            <p:nvPr/>
          </p:nvSpPr>
          <p:spPr bwMode="auto">
            <a:xfrm>
              <a:off x="7018341" y="2982348"/>
              <a:ext cx="276734" cy="276734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156176" y="3039074"/>
              <a:ext cx="1656183" cy="828963"/>
              <a:chOff x="1655296" y="1503075"/>
              <a:chExt cx="1980180" cy="828963"/>
            </a:xfrm>
          </p:grpSpPr>
          <p:sp>
            <p:nvSpPr>
              <p:cNvPr id="101" name="TextBox 154"/>
              <p:cNvSpPr txBox="1"/>
              <p:nvPr/>
            </p:nvSpPr>
            <p:spPr>
              <a:xfrm>
                <a:off x="1871349" y="1503075"/>
                <a:ext cx="1764127" cy="317623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65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  <p:sp>
            <p:nvSpPr>
              <p:cNvPr id="102" name="TextBox 155"/>
              <p:cNvSpPr txBox="1"/>
              <p:nvPr/>
            </p:nvSpPr>
            <p:spPr>
              <a:xfrm>
                <a:off x="1655296" y="1788152"/>
                <a:ext cx="1549707" cy="543886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 algn="ctr">
                  <a:lnSpc>
                    <a:spcPct val="130000"/>
                  </a:lnSpc>
                  <a:tabLst>
                    <a:tab pos="1913255" algn="l"/>
                  </a:tabLst>
                </a:pPr>
                <a:r>
                  <a:rPr lang="zh-CN" altLang="en-US" sz="1065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5952893" y="2017415"/>
            <a:ext cx="2479507" cy="2237315"/>
            <a:chOff x="4464670" y="1513061"/>
            <a:chExt cx="1859630" cy="167798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4575393" y="1664148"/>
              <a:ext cx="1722794" cy="1526899"/>
              <a:chOff x="1529861" y="1829264"/>
              <a:chExt cx="2452453" cy="2173589"/>
            </a:xfrm>
          </p:grpSpPr>
          <p:sp>
            <p:nvSpPr>
              <p:cNvPr id="116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90CE4F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5574212" y="1513061"/>
              <a:ext cx="750088" cy="561979"/>
              <a:chOff x="5574212" y="1513061"/>
              <a:chExt cx="750088" cy="561979"/>
            </a:xfrm>
          </p:grpSpPr>
          <p:sp>
            <p:nvSpPr>
              <p:cNvPr id="114" name="Freeform 5"/>
              <p:cNvSpPr/>
              <p:nvPr/>
            </p:nvSpPr>
            <p:spPr bwMode="auto">
              <a:xfrm>
                <a:off x="5622462" y="1513061"/>
                <a:ext cx="634079" cy="56197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文本框 65"/>
              <p:cNvSpPr txBox="1"/>
              <p:nvPr/>
            </p:nvSpPr>
            <p:spPr>
              <a:xfrm>
                <a:off x="5574212" y="1574189"/>
                <a:ext cx="750088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90CE4F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200" dirty="0">
                  <a:solidFill>
                    <a:srgbClr val="90CE4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0" name="Freeform 57"/>
            <p:cNvSpPr>
              <a:spLocks noEditPoints="1"/>
            </p:cNvSpPr>
            <p:nvPr/>
          </p:nvSpPr>
          <p:spPr bwMode="auto">
            <a:xfrm>
              <a:off x="5036126" y="1892773"/>
              <a:ext cx="268961" cy="269479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/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4464670" y="2067694"/>
              <a:ext cx="1619498" cy="828964"/>
              <a:chOff x="1871348" y="1503075"/>
              <a:chExt cx="1936318" cy="828964"/>
            </a:xfrm>
          </p:grpSpPr>
          <p:sp>
            <p:nvSpPr>
              <p:cNvPr id="112" name="TextBox 157"/>
              <p:cNvSpPr txBox="1"/>
              <p:nvPr/>
            </p:nvSpPr>
            <p:spPr>
              <a:xfrm>
                <a:off x="1871348" y="1503075"/>
                <a:ext cx="1764128" cy="317623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465" b="1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添加标题</a:t>
                </a:r>
              </a:p>
            </p:txBody>
          </p:sp>
          <p:sp>
            <p:nvSpPr>
              <p:cNvPr id="113" name="TextBox 158"/>
              <p:cNvSpPr txBox="1"/>
              <p:nvPr/>
            </p:nvSpPr>
            <p:spPr>
              <a:xfrm>
                <a:off x="2257960" y="1788152"/>
                <a:ext cx="1549706" cy="543887"/>
              </a:xfrm>
              <a:prstGeom prst="rect">
                <a:avLst/>
              </a:prstGeom>
              <a:noFill/>
            </p:spPr>
            <p:txBody>
              <a:bodyPr wrap="square" lIns="83993" tIns="41997" rIns="83993" bIns="41997" rtlCol="0">
                <a:spAutoFit/>
              </a:bodyPr>
              <a:lstStyle/>
              <a:p>
                <a:pPr algn="ctr">
                  <a:lnSpc>
                    <a:spcPct val="130000"/>
                  </a:lnSpc>
                  <a:tabLst>
                    <a:tab pos="1913255" algn="l"/>
                  </a:tabLst>
                </a:pPr>
                <a:r>
                  <a:rPr lang="zh-CN" altLang="en-US" sz="1065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1690665" y="2218865"/>
            <a:ext cx="2485121" cy="2316712"/>
            <a:chOff x="1267998" y="1664148"/>
            <a:chExt cx="1863841" cy="1737534"/>
          </a:xfrm>
        </p:grpSpPr>
        <p:grpSp>
          <p:nvGrpSpPr>
            <p:cNvPr id="119" name="组合 118"/>
            <p:cNvGrpSpPr/>
            <p:nvPr/>
          </p:nvGrpSpPr>
          <p:grpSpPr>
            <a:xfrm>
              <a:off x="1301111" y="1664148"/>
              <a:ext cx="1830728" cy="1526899"/>
              <a:chOff x="1301111" y="1664148"/>
              <a:chExt cx="1830728" cy="1526899"/>
            </a:xfrm>
          </p:grpSpPr>
          <p:grpSp>
            <p:nvGrpSpPr>
              <p:cNvPr id="123" name="组合 122"/>
              <p:cNvGrpSpPr/>
              <p:nvPr/>
            </p:nvGrpSpPr>
            <p:grpSpPr>
              <a:xfrm>
                <a:off x="1301111" y="1664148"/>
                <a:ext cx="1722794" cy="1526899"/>
                <a:chOff x="1529861" y="1829264"/>
                <a:chExt cx="2452453" cy="2173589"/>
              </a:xfrm>
            </p:grpSpPr>
            <p:sp>
              <p:nvSpPr>
                <p:cNvPr id="132" name="Freeform 5"/>
                <p:cNvSpPr/>
                <p:nvPr/>
              </p:nvSpPr>
              <p:spPr bwMode="auto">
                <a:xfrm>
                  <a:off x="1529861" y="1829264"/>
                  <a:ext cx="2452453" cy="2173589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54000" dist="101600" dir="2700000" algn="tl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Freeform 5"/>
                <p:cNvSpPr/>
                <p:nvPr/>
              </p:nvSpPr>
              <p:spPr bwMode="auto">
                <a:xfrm>
                  <a:off x="1688672" y="1966891"/>
                  <a:ext cx="2130210" cy="1887988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rgbClr val="90CE4F"/>
                </a:solidFill>
                <a:ln w="19050">
                  <a:noFill/>
                </a:ln>
                <a:effectLst>
                  <a:softEdge rad="0"/>
                </a:effec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4" name="Group 909"/>
              <p:cNvGrpSpPr>
                <a:grpSpLocks noChangeAspect="1"/>
              </p:cNvGrpSpPr>
              <p:nvPr/>
            </p:nvGrpSpPr>
            <p:grpSpPr bwMode="auto">
              <a:xfrm>
                <a:off x="2337562" y="1956631"/>
                <a:ext cx="241136" cy="205649"/>
                <a:chOff x="6090" y="1175"/>
                <a:chExt cx="265" cy="226"/>
              </a:xfrm>
              <a:solidFill>
                <a:schemeClr val="bg1"/>
              </a:solidFill>
              <a:effectLst/>
            </p:grpSpPr>
            <p:sp>
              <p:nvSpPr>
                <p:cNvPr id="128" name="Freeform 910"/>
                <p:cNvSpPr/>
                <p:nvPr/>
              </p:nvSpPr>
              <p:spPr bwMode="auto">
                <a:xfrm>
                  <a:off x="6129" y="1269"/>
                  <a:ext cx="56" cy="96"/>
                </a:xfrm>
                <a:custGeom>
                  <a:avLst/>
                  <a:gdLst>
                    <a:gd name="T0" fmla="*/ 2 w 23"/>
                    <a:gd name="T1" fmla="*/ 40 h 40"/>
                    <a:gd name="T2" fmla="*/ 21 w 23"/>
                    <a:gd name="T3" fmla="*/ 40 h 40"/>
                    <a:gd name="T4" fmla="*/ 23 w 23"/>
                    <a:gd name="T5" fmla="*/ 38 h 40"/>
                    <a:gd name="T6" fmla="*/ 23 w 23"/>
                    <a:gd name="T7" fmla="*/ 2 h 40"/>
                    <a:gd name="T8" fmla="*/ 21 w 23"/>
                    <a:gd name="T9" fmla="*/ 0 h 40"/>
                    <a:gd name="T10" fmla="*/ 2 w 23"/>
                    <a:gd name="T11" fmla="*/ 0 h 40"/>
                    <a:gd name="T12" fmla="*/ 0 w 23"/>
                    <a:gd name="T13" fmla="*/ 2 h 40"/>
                    <a:gd name="T14" fmla="*/ 0 w 23"/>
                    <a:gd name="T15" fmla="*/ 38 h 40"/>
                    <a:gd name="T16" fmla="*/ 2 w 23"/>
                    <a:gd name="T1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40">
                      <a:moveTo>
                        <a:pt x="2" y="40"/>
                      </a:move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2" y="40"/>
                        <a:pt x="23" y="39"/>
                        <a:pt x="23" y="38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2" y="0"/>
                        <a:pt x="2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1" y="40"/>
                        <a:pt x="2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" name="Freeform 911"/>
                <p:cNvSpPr/>
                <p:nvPr/>
              </p:nvSpPr>
              <p:spPr bwMode="auto">
                <a:xfrm>
                  <a:off x="6209" y="1235"/>
                  <a:ext cx="54" cy="130"/>
                </a:xfrm>
                <a:custGeom>
                  <a:avLst/>
                  <a:gdLst>
                    <a:gd name="T0" fmla="*/ 2 w 22"/>
                    <a:gd name="T1" fmla="*/ 54 h 54"/>
                    <a:gd name="T2" fmla="*/ 20 w 22"/>
                    <a:gd name="T3" fmla="*/ 54 h 54"/>
                    <a:gd name="T4" fmla="*/ 22 w 22"/>
                    <a:gd name="T5" fmla="*/ 52 h 54"/>
                    <a:gd name="T6" fmla="*/ 22 w 22"/>
                    <a:gd name="T7" fmla="*/ 2 h 54"/>
                    <a:gd name="T8" fmla="*/ 20 w 22"/>
                    <a:gd name="T9" fmla="*/ 0 h 54"/>
                    <a:gd name="T10" fmla="*/ 2 w 22"/>
                    <a:gd name="T11" fmla="*/ 0 h 54"/>
                    <a:gd name="T12" fmla="*/ 0 w 22"/>
                    <a:gd name="T13" fmla="*/ 2 h 54"/>
                    <a:gd name="T14" fmla="*/ 0 w 22"/>
                    <a:gd name="T15" fmla="*/ 52 h 54"/>
                    <a:gd name="T16" fmla="*/ 2 w 22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54">
                      <a:moveTo>
                        <a:pt x="2" y="5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21" y="54"/>
                        <a:pt x="22" y="53"/>
                        <a:pt x="22" y="5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3"/>
                        <a:pt x="1" y="54"/>
                        <a:pt x="2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Freeform 912"/>
                <p:cNvSpPr/>
                <p:nvPr/>
              </p:nvSpPr>
              <p:spPr bwMode="auto">
                <a:xfrm>
                  <a:off x="6287" y="1207"/>
                  <a:ext cx="56" cy="158"/>
                </a:xfrm>
                <a:custGeom>
                  <a:avLst/>
                  <a:gdLst>
                    <a:gd name="T0" fmla="*/ 2 w 23"/>
                    <a:gd name="T1" fmla="*/ 66 h 66"/>
                    <a:gd name="T2" fmla="*/ 21 w 23"/>
                    <a:gd name="T3" fmla="*/ 66 h 66"/>
                    <a:gd name="T4" fmla="*/ 23 w 23"/>
                    <a:gd name="T5" fmla="*/ 64 h 66"/>
                    <a:gd name="T6" fmla="*/ 23 w 23"/>
                    <a:gd name="T7" fmla="*/ 2 h 66"/>
                    <a:gd name="T8" fmla="*/ 21 w 23"/>
                    <a:gd name="T9" fmla="*/ 0 h 66"/>
                    <a:gd name="T10" fmla="*/ 2 w 23"/>
                    <a:gd name="T11" fmla="*/ 0 h 66"/>
                    <a:gd name="T12" fmla="*/ 0 w 23"/>
                    <a:gd name="T13" fmla="*/ 2 h 66"/>
                    <a:gd name="T14" fmla="*/ 0 w 23"/>
                    <a:gd name="T15" fmla="*/ 64 h 66"/>
                    <a:gd name="T16" fmla="*/ 2 w 23"/>
                    <a:gd name="T1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6">
                      <a:moveTo>
                        <a:pt x="2" y="66"/>
                      </a:move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2" y="66"/>
                        <a:pt x="23" y="65"/>
                        <a:pt x="23" y="64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2" y="0"/>
                        <a:pt x="2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5"/>
                        <a:pt x="1" y="66"/>
                        <a:pt x="2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Freeform 913"/>
                <p:cNvSpPr/>
                <p:nvPr/>
              </p:nvSpPr>
              <p:spPr bwMode="auto">
                <a:xfrm>
                  <a:off x="6090" y="1175"/>
                  <a:ext cx="265" cy="226"/>
                </a:xfrm>
                <a:custGeom>
                  <a:avLst/>
                  <a:gdLst>
                    <a:gd name="T0" fmla="*/ 104 w 109"/>
                    <a:gd name="T1" fmla="*/ 85 h 94"/>
                    <a:gd name="T2" fmla="*/ 9 w 109"/>
                    <a:gd name="T3" fmla="*/ 85 h 94"/>
                    <a:gd name="T4" fmla="*/ 9 w 109"/>
                    <a:gd name="T5" fmla="*/ 85 h 94"/>
                    <a:gd name="T6" fmla="*/ 9 w 109"/>
                    <a:gd name="T7" fmla="*/ 4 h 94"/>
                    <a:gd name="T8" fmla="*/ 4 w 109"/>
                    <a:gd name="T9" fmla="*/ 0 h 94"/>
                    <a:gd name="T10" fmla="*/ 0 w 109"/>
                    <a:gd name="T11" fmla="*/ 4 h 94"/>
                    <a:gd name="T12" fmla="*/ 0 w 109"/>
                    <a:gd name="T13" fmla="*/ 85 h 94"/>
                    <a:gd name="T14" fmla="*/ 9 w 109"/>
                    <a:gd name="T15" fmla="*/ 94 h 94"/>
                    <a:gd name="T16" fmla="*/ 104 w 109"/>
                    <a:gd name="T17" fmla="*/ 94 h 94"/>
                    <a:gd name="T18" fmla="*/ 109 w 109"/>
                    <a:gd name="T19" fmla="*/ 90 h 94"/>
                    <a:gd name="T20" fmla="*/ 104 w 109"/>
                    <a:gd name="T21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9" h="94">
                      <a:moveTo>
                        <a:pt x="104" y="85"/>
                      </a:move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90"/>
                        <a:pt x="4" y="94"/>
                        <a:pt x="9" y="94"/>
                      </a:cubicBezTo>
                      <a:cubicBezTo>
                        <a:pt x="104" y="94"/>
                        <a:pt x="104" y="94"/>
                        <a:pt x="104" y="94"/>
                      </a:cubicBezTo>
                      <a:cubicBezTo>
                        <a:pt x="107" y="94"/>
                        <a:pt x="109" y="92"/>
                        <a:pt x="109" y="90"/>
                      </a:cubicBezTo>
                      <a:cubicBezTo>
                        <a:pt x="109" y="87"/>
                        <a:pt x="107" y="85"/>
                        <a:pt x="10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5" name="组合 124"/>
              <p:cNvGrpSpPr/>
              <p:nvPr/>
            </p:nvGrpSpPr>
            <p:grpSpPr>
              <a:xfrm>
                <a:off x="1475656" y="1923678"/>
                <a:ext cx="1656183" cy="828963"/>
                <a:chOff x="1655296" y="1503075"/>
                <a:chExt cx="1980180" cy="828963"/>
              </a:xfrm>
            </p:grpSpPr>
            <p:sp>
              <p:nvSpPr>
                <p:cNvPr id="126" name="TextBox 148"/>
                <p:cNvSpPr txBox="1"/>
                <p:nvPr/>
              </p:nvSpPr>
              <p:spPr>
                <a:xfrm>
                  <a:off x="1871349" y="1503075"/>
                  <a:ext cx="1764127" cy="317623"/>
                </a:xfrm>
                <a:prstGeom prst="rect">
                  <a:avLst/>
                </a:prstGeom>
                <a:noFill/>
              </p:spPr>
              <p:txBody>
                <a:bodyPr wrap="square" lIns="83993" tIns="41997" rIns="83993" bIns="41997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465" b="1" dirty="0">
                      <a:solidFill>
                        <a:schemeClr val="bg1">
                          <a:lumMod val="9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华文黑体" pitchFamily="2" charset="-122"/>
                    </a:rPr>
                    <a:t>添加标题</a:t>
                  </a:r>
                </a:p>
              </p:txBody>
            </p:sp>
            <p:sp>
              <p:nvSpPr>
                <p:cNvPr id="127" name="TextBox 149"/>
                <p:cNvSpPr txBox="1"/>
                <p:nvPr/>
              </p:nvSpPr>
              <p:spPr>
                <a:xfrm>
                  <a:off x="1655296" y="1788152"/>
                  <a:ext cx="1549707" cy="543886"/>
                </a:xfrm>
                <a:prstGeom prst="rect">
                  <a:avLst/>
                </a:prstGeom>
                <a:noFill/>
              </p:spPr>
              <p:txBody>
                <a:bodyPr wrap="square" lIns="83993" tIns="41997" rIns="83993" bIns="41997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  <a:tabLst>
                      <a:tab pos="1913255" algn="l"/>
                    </a:tabLst>
                  </a:pPr>
                  <a:r>
                    <a:rPr lang="zh-CN" altLang="en-US" sz="1065" dirty="0">
                      <a:solidFill>
                        <a:schemeClr val="bg1">
                          <a:lumMod val="9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您的内容打在这里，或者通过复制您的文本后，在此框中选择粘贴。</a:t>
                  </a:r>
                </a:p>
              </p:txBody>
            </p:sp>
          </p:grpSp>
        </p:grpSp>
        <p:grpSp>
          <p:nvGrpSpPr>
            <p:cNvPr id="120" name="组合 119"/>
            <p:cNvGrpSpPr/>
            <p:nvPr/>
          </p:nvGrpSpPr>
          <p:grpSpPr>
            <a:xfrm>
              <a:off x="1267998" y="2839703"/>
              <a:ext cx="750088" cy="561979"/>
              <a:chOff x="1267998" y="2839703"/>
              <a:chExt cx="750088" cy="561979"/>
            </a:xfrm>
          </p:grpSpPr>
          <p:sp>
            <p:nvSpPr>
              <p:cNvPr id="121" name="Freeform 5"/>
              <p:cNvSpPr/>
              <p:nvPr/>
            </p:nvSpPr>
            <p:spPr bwMode="auto">
              <a:xfrm>
                <a:off x="1321485" y="2839703"/>
                <a:ext cx="634079" cy="56197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59"/>
              <p:cNvSpPr txBox="1"/>
              <p:nvPr/>
            </p:nvSpPr>
            <p:spPr>
              <a:xfrm>
                <a:off x="1267998" y="2880884"/>
                <a:ext cx="750088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90CE4F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200" dirty="0">
                  <a:solidFill>
                    <a:srgbClr val="90CE4F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34" name="矩形 133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实践验证</a:t>
              </a:r>
            </a:p>
          </p:txBody>
        </p:sp>
      </p:grpSp>
      <p:sp>
        <p:nvSpPr>
          <p:cNvPr id="134" name="圆角矩形 133"/>
          <p:cNvSpPr/>
          <p:nvPr/>
        </p:nvSpPr>
        <p:spPr>
          <a:xfrm>
            <a:off x="1933604" y="3708638"/>
            <a:ext cx="8496944" cy="2102346"/>
          </a:xfrm>
          <a:prstGeom prst="roundRect">
            <a:avLst>
              <a:gd name="adj" fmla="val 5266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AutoShape 5"/>
          <p:cNvSpPr>
            <a:spLocks noChangeArrowheads="1"/>
          </p:cNvSpPr>
          <p:nvPr/>
        </p:nvSpPr>
        <p:spPr bwMode="gray">
          <a:xfrm>
            <a:off x="1933604" y="2426608"/>
            <a:ext cx="1656042" cy="682132"/>
          </a:xfrm>
          <a:prstGeom prst="roundRect">
            <a:avLst>
              <a:gd name="adj" fmla="val 11921"/>
            </a:avLst>
          </a:prstGeom>
          <a:solidFill>
            <a:srgbClr val="90CE4F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136" name="AutoShape 5"/>
          <p:cNvSpPr>
            <a:spLocks noChangeArrowheads="1"/>
          </p:cNvSpPr>
          <p:nvPr/>
        </p:nvSpPr>
        <p:spPr bwMode="gray">
          <a:xfrm>
            <a:off x="3661796" y="2426608"/>
            <a:ext cx="1656042" cy="682132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bg1">
                  <a:lumMod val="89000"/>
                </a:schemeClr>
              </a:gs>
              <a:gs pos="67000">
                <a:srgbClr val="F9F9F9"/>
              </a:gs>
            </a:gsLst>
            <a:lin ang="2700000" scaled="1"/>
          </a:gradFill>
          <a:ln w="12700" algn="ctr">
            <a:noFill/>
            <a:prstDash val="dash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1600" kern="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137" name="AutoShape 5"/>
          <p:cNvSpPr>
            <a:spLocks noChangeArrowheads="1"/>
          </p:cNvSpPr>
          <p:nvPr/>
        </p:nvSpPr>
        <p:spPr bwMode="gray">
          <a:xfrm>
            <a:off x="5389988" y="2426608"/>
            <a:ext cx="1656042" cy="682132"/>
          </a:xfrm>
          <a:prstGeom prst="roundRect">
            <a:avLst>
              <a:gd name="adj" fmla="val 11921"/>
            </a:avLst>
          </a:prstGeom>
          <a:solidFill>
            <a:srgbClr val="118C3B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138" name="AutoShape 5"/>
          <p:cNvSpPr>
            <a:spLocks noChangeArrowheads="1"/>
          </p:cNvSpPr>
          <p:nvPr/>
        </p:nvSpPr>
        <p:spPr bwMode="gray">
          <a:xfrm>
            <a:off x="7118180" y="2426608"/>
            <a:ext cx="1656042" cy="682132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bg1">
                  <a:lumMod val="89000"/>
                </a:schemeClr>
              </a:gs>
              <a:gs pos="67000">
                <a:srgbClr val="F9F9F9"/>
              </a:gs>
            </a:gsLst>
            <a:lin ang="2700000" scaled="1"/>
          </a:gradFill>
          <a:ln w="12700" algn="ctr">
            <a:noFill/>
            <a:prstDash val="dash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1600" kern="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139" name="AutoShape 5"/>
          <p:cNvSpPr>
            <a:spLocks noChangeArrowheads="1"/>
          </p:cNvSpPr>
          <p:nvPr/>
        </p:nvSpPr>
        <p:spPr bwMode="gray">
          <a:xfrm>
            <a:off x="8846372" y="2426608"/>
            <a:ext cx="1584176" cy="682132"/>
          </a:xfrm>
          <a:prstGeom prst="roundRect">
            <a:avLst>
              <a:gd name="adj" fmla="val 11921"/>
            </a:avLst>
          </a:prstGeom>
          <a:solidFill>
            <a:srgbClr val="90CE4F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140" name="下箭头 139"/>
          <p:cNvSpPr/>
          <p:nvPr/>
        </p:nvSpPr>
        <p:spPr>
          <a:xfrm>
            <a:off x="2581676" y="3238642"/>
            <a:ext cx="360040" cy="340094"/>
          </a:xfrm>
          <a:prstGeom prst="downArrow">
            <a:avLst/>
          </a:prstGeom>
          <a:solidFill>
            <a:srgbClr val="90CE4F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下箭头 140"/>
          <p:cNvSpPr/>
          <p:nvPr/>
        </p:nvSpPr>
        <p:spPr>
          <a:xfrm>
            <a:off x="6038060" y="3238642"/>
            <a:ext cx="360040" cy="340094"/>
          </a:xfrm>
          <a:prstGeom prst="downArrow">
            <a:avLst/>
          </a:prstGeom>
          <a:solidFill>
            <a:srgbClr val="118C3B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下箭头 141"/>
          <p:cNvSpPr/>
          <p:nvPr/>
        </p:nvSpPr>
        <p:spPr>
          <a:xfrm>
            <a:off x="7766252" y="3238642"/>
            <a:ext cx="360040" cy="340094"/>
          </a:xfrm>
          <a:prstGeom prst="downArrow">
            <a:avLst/>
          </a:prstGeom>
          <a:gradFill>
            <a:gsLst>
              <a:gs pos="0">
                <a:schemeClr val="bg1">
                  <a:lumMod val="89000"/>
                </a:schemeClr>
              </a:gs>
              <a:gs pos="67000">
                <a:srgbClr val="F9F9F9"/>
              </a:gs>
            </a:gsLst>
            <a:lin ang="2700000" scaled="1"/>
          </a:gradFill>
          <a:ln w="12700" algn="ctr">
            <a:noFill/>
            <a:prstDash val="dash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下箭头 142"/>
          <p:cNvSpPr/>
          <p:nvPr/>
        </p:nvSpPr>
        <p:spPr>
          <a:xfrm>
            <a:off x="9350428" y="3238642"/>
            <a:ext cx="360040" cy="340094"/>
          </a:xfrm>
          <a:prstGeom prst="downArrow">
            <a:avLst/>
          </a:prstGeom>
          <a:solidFill>
            <a:srgbClr val="90CE4F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下箭头 143"/>
          <p:cNvSpPr/>
          <p:nvPr/>
        </p:nvSpPr>
        <p:spPr>
          <a:xfrm>
            <a:off x="4237860" y="3238642"/>
            <a:ext cx="360040" cy="340094"/>
          </a:xfrm>
          <a:prstGeom prst="downArrow">
            <a:avLst/>
          </a:prstGeom>
          <a:gradFill>
            <a:gsLst>
              <a:gs pos="0">
                <a:schemeClr val="bg1">
                  <a:lumMod val="89000"/>
                </a:schemeClr>
              </a:gs>
              <a:gs pos="67000">
                <a:srgbClr val="F9F9F9"/>
              </a:gs>
            </a:gsLst>
            <a:lin ang="2700000" scaled="1"/>
          </a:gradFill>
          <a:ln w="12700" algn="ctr">
            <a:noFill/>
            <a:prstDash val="dash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2113624" y="3797929"/>
            <a:ext cx="8172908" cy="486054"/>
          </a:xfrm>
          <a:prstGeom prst="rect">
            <a:avLst/>
          </a:prstGeom>
          <a:gradFill>
            <a:gsLst>
              <a:gs pos="0">
                <a:schemeClr val="bg1">
                  <a:lumMod val="89000"/>
                </a:schemeClr>
              </a:gs>
              <a:gs pos="67000">
                <a:srgbClr val="F9F9F9"/>
              </a:gs>
            </a:gsLst>
            <a:lin ang="2700000" scaled="1"/>
          </a:gradFill>
          <a:ln w="12700" algn="ctr">
            <a:noFill/>
            <a:prstDash val="dash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zh-CN" altLang="en-US" sz="1600" kern="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在这里输入您的详细研究信息，在这里输入您的详细研究信息</a:t>
            </a:r>
          </a:p>
        </p:txBody>
      </p:sp>
      <p:sp>
        <p:nvSpPr>
          <p:cNvPr id="146" name="椭圆 145"/>
          <p:cNvSpPr/>
          <p:nvPr/>
        </p:nvSpPr>
        <p:spPr>
          <a:xfrm>
            <a:off x="2941716" y="4464988"/>
            <a:ext cx="1152128" cy="1129972"/>
          </a:xfrm>
          <a:prstGeom prst="ellipse">
            <a:avLst/>
          </a:prstGeom>
          <a:solidFill>
            <a:srgbClr val="90CE4F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成果一</a:t>
            </a:r>
          </a:p>
        </p:txBody>
      </p:sp>
      <p:sp>
        <p:nvSpPr>
          <p:cNvPr id="147" name="椭圆 146"/>
          <p:cNvSpPr/>
          <p:nvPr/>
        </p:nvSpPr>
        <p:spPr>
          <a:xfrm>
            <a:off x="5725434" y="4410982"/>
            <a:ext cx="1152128" cy="1129972"/>
          </a:xfrm>
          <a:prstGeom prst="ellipse">
            <a:avLst/>
          </a:prstGeom>
          <a:solidFill>
            <a:srgbClr val="118C3B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成果二</a:t>
            </a:r>
          </a:p>
        </p:txBody>
      </p:sp>
      <p:sp>
        <p:nvSpPr>
          <p:cNvPr id="148" name="椭圆 147"/>
          <p:cNvSpPr/>
          <p:nvPr/>
        </p:nvSpPr>
        <p:spPr>
          <a:xfrm>
            <a:off x="8509152" y="4441646"/>
            <a:ext cx="1152128" cy="1129972"/>
          </a:xfrm>
          <a:prstGeom prst="ellipse">
            <a:avLst/>
          </a:prstGeom>
          <a:solidFill>
            <a:srgbClr val="90CE4F"/>
          </a:solidFill>
          <a:ln w="12700" algn="ctr">
            <a:noFill/>
            <a:prstDash val="dash"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成果三</a:t>
            </a:r>
          </a:p>
        </p:txBody>
      </p:sp>
      <p:sp>
        <p:nvSpPr>
          <p:cNvPr id="149" name="流程图: 摘录 148"/>
          <p:cNvSpPr/>
          <p:nvPr/>
        </p:nvSpPr>
        <p:spPr>
          <a:xfrm rot="5400000">
            <a:off x="4752639" y="4713421"/>
            <a:ext cx="564986" cy="576064"/>
          </a:xfrm>
          <a:prstGeom prst="flowChartExtract">
            <a:avLst/>
          </a:prstGeom>
          <a:gradFill>
            <a:gsLst>
              <a:gs pos="0">
                <a:schemeClr val="bg1">
                  <a:lumMod val="89000"/>
                </a:schemeClr>
              </a:gs>
              <a:gs pos="67000">
                <a:srgbClr val="F9F9F9"/>
              </a:gs>
            </a:gsLst>
            <a:lin ang="2700000" scaled="1"/>
          </a:gradFill>
          <a:ln w="12700" algn="ctr">
            <a:noFill/>
            <a:prstDash val="dash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流程图: 摘录 149"/>
          <p:cNvSpPr/>
          <p:nvPr/>
        </p:nvSpPr>
        <p:spPr>
          <a:xfrm rot="5400000">
            <a:off x="7483759" y="4675473"/>
            <a:ext cx="564986" cy="576064"/>
          </a:xfrm>
          <a:prstGeom prst="flowChartExtract">
            <a:avLst/>
          </a:prstGeom>
          <a:gradFill>
            <a:gsLst>
              <a:gs pos="0">
                <a:schemeClr val="bg1">
                  <a:lumMod val="89000"/>
                </a:schemeClr>
              </a:gs>
              <a:gs pos="67000">
                <a:srgbClr val="F9F9F9"/>
              </a:gs>
            </a:gsLst>
            <a:lin ang="2700000" scaled="1"/>
          </a:gradFill>
          <a:ln w="12700" algn="ctr">
            <a:noFill/>
            <a:prstDash val="dash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2" dur="1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1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200" fill="hold"/>
                                        <p:tgtEl>
                                          <p:spTgt spid="14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1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3" dur="200" fill="hold"/>
                                        <p:tgtEl>
                                          <p:spTgt spid="14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5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7" dur="200" fill="hold"/>
                                        <p:tgtEl>
                                          <p:spTgt spid="14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0" dur="100" fill="hold"/>
                                        <p:tgtEl>
                                          <p:spTgt spid="1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1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4" dur="100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14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6" grpId="2" animBg="1"/>
      <p:bldP spid="146" grpId="3" animBg="1"/>
      <p:bldP spid="146" grpId="4" animBg="1"/>
      <p:bldP spid="147" grpId="0" animBg="1"/>
      <p:bldP spid="147" grpId="1" animBg="1"/>
      <p:bldP spid="147" grpId="2" animBg="1"/>
      <p:bldP spid="147" grpId="3" animBg="1"/>
      <p:bldP spid="147" grpId="4" animBg="1"/>
      <p:bldP spid="148" grpId="0" animBg="1"/>
      <p:bldP spid="148" grpId="1" animBg="1"/>
      <p:bldP spid="148" grpId="2" animBg="1"/>
      <p:bldP spid="148" grpId="3" animBg="1"/>
      <p:bldP spid="148" grpId="4" animBg="1"/>
      <p:bldP spid="149" grpId="0" animBg="1"/>
      <p:bldP spid="1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20709" y="828860"/>
            <a:ext cx="3713923" cy="3713924"/>
          </a:xfrm>
          <a:prstGeom prst="ellipse">
            <a:avLst/>
          </a:prstGeom>
          <a:noFill/>
          <a:ln w="88900">
            <a:solidFill>
              <a:srgbClr val="90CE4F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24315" y="1229193"/>
            <a:ext cx="2909984" cy="2909985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497526" cy="1569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rgbClr val="90CE4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05</a:t>
              </a:r>
              <a:endParaRPr lang="en-US" altLang="zh-CN" sz="8000" dirty="0">
                <a:solidFill>
                  <a:srgbClr val="90CE4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3135000" y="5121143"/>
            <a:ext cx="588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0C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10" name="矩形 9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问题评估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50610" y="1916998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96921" y="1916998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43231" y="1916998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89543" y="1916998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3" name="TextBox 64"/>
          <p:cNvSpPr txBox="1"/>
          <p:nvPr/>
        </p:nvSpPr>
        <p:spPr>
          <a:xfrm>
            <a:off x="2084812" y="2960245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TextBox 65"/>
          <p:cNvSpPr txBox="1"/>
          <p:nvPr/>
        </p:nvSpPr>
        <p:spPr>
          <a:xfrm>
            <a:off x="4231123" y="2960245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TextBox 66"/>
          <p:cNvSpPr txBox="1"/>
          <p:nvPr/>
        </p:nvSpPr>
        <p:spPr>
          <a:xfrm>
            <a:off x="6377433" y="2960245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TextBox 67"/>
          <p:cNvSpPr txBox="1"/>
          <p:nvPr/>
        </p:nvSpPr>
        <p:spPr>
          <a:xfrm>
            <a:off x="8523745" y="2960245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椭圆 26"/>
          <p:cNvSpPr/>
          <p:nvPr/>
        </p:nvSpPr>
        <p:spPr>
          <a:xfrm>
            <a:off x="6100067" y="4120570"/>
            <a:ext cx="667877" cy="667877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椭圆 27"/>
          <p:cNvSpPr/>
          <p:nvPr/>
        </p:nvSpPr>
        <p:spPr>
          <a:xfrm>
            <a:off x="7623174" y="4419652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椭圆 28"/>
          <p:cNvSpPr/>
          <p:nvPr/>
        </p:nvSpPr>
        <p:spPr>
          <a:xfrm>
            <a:off x="3403018" y="4420130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椭圆 29"/>
          <p:cNvSpPr/>
          <p:nvPr/>
        </p:nvSpPr>
        <p:spPr>
          <a:xfrm>
            <a:off x="3007906" y="4577916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椭圆 30"/>
          <p:cNvSpPr/>
          <p:nvPr/>
        </p:nvSpPr>
        <p:spPr>
          <a:xfrm>
            <a:off x="8234025" y="4426344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椭圆 31"/>
          <p:cNvSpPr/>
          <p:nvPr/>
        </p:nvSpPr>
        <p:spPr>
          <a:xfrm>
            <a:off x="4082993" y="4416337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椭圆 32"/>
          <p:cNvSpPr/>
          <p:nvPr/>
        </p:nvSpPr>
        <p:spPr>
          <a:xfrm>
            <a:off x="8737705" y="4591546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椭圆 33"/>
          <p:cNvSpPr/>
          <p:nvPr/>
        </p:nvSpPr>
        <p:spPr>
          <a:xfrm>
            <a:off x="5133777" y="4462484"/>
            <a:ext cx="333939" cy="33393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椭圆 34"/>
          <p:cNvSpPr/>
          <p:nvPr/>
        </p:nvSpPr>
        <p:spPr>
          <a:xfrm>
            <a:off x="8969309" y="4417942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椭圆 35"/>
          <p:cNvSpPr/>
          <p:nvPr/>
        </p:nvSpPr>
        <p:spPr>
          <a:xfrm>
            <a:off x="5535409" y="4428682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椭圆 36"/>
          <p:cNvSpPr/>
          <p:nvPr/>
        </p:nvSpPr>
        <p:spPr>
          <a:xfrm>
            <a:off x="9812990" y="4494197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椭圆 37"/>
          <p:cNvSpPr/>
          <p:nvPr/>
        </p:nvSpPr>
        <p:spPr>
          <a:xfrm>
            <a:off x="7867656" y="4174605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椭圆 38"/>
          <p:cNvSpPr/>
          <p:nvPr/>
        </p:nvSpPr>
        <p:spPr>
          <a:xfrm>
            <a:off x="2760480" y="4591925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椭圆 39"/>
          <p:cNvSpPr/>
          <p:nvPr/>
        </p:nvSpPr>
        <p:spPr>
          <a:xfrm>
            <a:off x="6008474" y="4222734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椭圆 40"/>
          <p:cNvSpPr/>
          <p:nvPr/>
        </p:nvSpPr>
        <p:spPr>
          <a:xfrm>
            <a:off x="4274709" y="4345197"/>
            <a:ext cx="429535" cy="429535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椭圆 41"/>
          <p:cNvSpPr/>
          <p:nvPr/>
        </p:nvSpPr>
        <p:spPr>
          <a:xfrm>
            <a:off x="6767945" y="4415513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3" name="椭圆 42"/>
          <p:cNvSpPr/>
          <p:nvPr/>
        </p:nvSpPr>
        <p:spPr>
          <a:xfrm>
            <a:off x="1609157" y="4419957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4" name="椭圆 43"/>
          <p:cNvSpPr/>
          <p:nvPr/>
        </p:nvSpPr>
        <p:spPr>
          <a:xfrm>
            <a:off x="1228877" y="4594933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5" name="椭圆 44"/>
          <p:cNvSpPr/>
          <p:nvPr/>
        </p:nvSpPr>
        <p:spPr>
          <a:xfrm>
            <a:off x="3696466" y="4175596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椭圆 45"/>
          <p:cNvSpPr/>
          <p:nvPr/>
        </p:nvSpPr>
        <p:spPr>
          <a:xfrm>
            <a:off x="2254193" y="4490708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椭圆 46"/>
          <p:cNvSpPr/>
          <p:nvPr/>
        </p:nvSpPr>
        <p:spPr>
          <a:xfrm>
            <a:off x="8257988" y="4232328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8" name="椭圆 47"/>
          <p:cNvSpPr/>
          <p:nvPr/>
        </p:nvSpPr>
        <p:spPr>
          <a:xfrm>
            <a:off x="10307281" y="4407565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1589618" y="5445225"/>
            <a:ext cx="9012767" cy="8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710190" y="5323224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解决方案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179283" y="3038239"/>
            <a:ext cx="77804" cy="1081863"/>
            <a:chOff x="2563325" y="3120190"/>
            <a:chExt cx="77804" cy="1081862"/>
          </a:xfrm>
        </p:grpSpPr>
        <p:sp>
          <p:nvSpPr>
            <p:cNvPr id="52" name="椭圆 51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53" name="直接连接符 52"/>
            <p:cNvCxnSpPr>
              <a:stCxn id="52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489786" y="1832345"/>
            <a:ext cx="1459345" cy="1459345"/>
            <a:chOff x="4179570" y="1588770"/>
            <a:chExt cx="2735580" cy="2735580"/>
          </a:xfrm>
        </p:grpSpPr>
        <p:sp>
          <p:nvSpPr>
            <p:cNvPr id="56" name="椭圆 55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58" name="文本框 18"/>
          <p:cNvSpPr txBox="1"/>
          <p:nvPr/>
        </p:nvSpPr>
        <p:spPr>
          <a:xfrm>
            <a:off x="1793893" y="2203338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90CE4F"/>
                </a:solidFill>
                <a:latin typeface="Impact" panose="020B0806030902050204" pitchFamily="34" charset="0"/>
              </a:rPr>
              <a:t>01</a:t>
            </a:r>
            <a:endParaRPr lang="zh-CN" altLang="en-US" sz="4000" dirty="0">
              <a:solidFill>
                <a:srgbClr val="90CE4F"/>
              </a:solidFill>
              <a:latin typeface="Impact" panose="020B0806030902050204" pitchFamily="34" charset="0"/>
            </a:endParaRPr>
          </a:p>
        </p:txBody>
      </p:sp>
      <p:grpSp>
        <p:nvGrpSpPr>
          <p:cNvPr id="59" name="Group 4"/>
          <p:cNvGrpSpPr>
            <a:grpSpLocks noChangeAspect="1"/>
          </p:cNvGrpSpPr>
          <p:nvPr/>
        </p:nvGrpSpPr>
        <p:grpSpPr bwMode="auto">
          <a:xfrm>
            <a:off x="2007892" y="4215228"/>
            <a:ext cx="420587" cy="492879"/>
            <a:chOff x="1776" y="1776"/>
            <a:chExt cx="64" cy="75"/>
          </a:xfrm>
          <a:solidFill>
            <a:srgbClr val="90CE4F"/>
          </a:solidFill>
          <a:effectLst/>
        </p:grpSpPr>
        <p:sp>
          <p:nvSpPr>
            <p:cNvPr id="60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435026" y="3038239"/>
            <a:ext cx="77804" cy="1081863"/>
            <a:chOff x="2563325" y="3120190"/>
            <a:chExt cx="77804" cy="1081862"/>
          </a:xfrm>
        </p:grpSpPr>
        <p:sp>
          <p:nvSpPr>
            <p:cNvPr id="65" name="椭圆 64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6" name="直接连接符 65"/>
            <p:cNvCxnSpPr>
              <a:stCxn id="65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744257" y="1832345"/>
            <a:ext cx="1459345" cy="1459345"/>
            <a:chOff x="4179570" y="1588770"/>
            <a:chExt cx="2735580" cy="2735580"/>
          </a:xfrm>
        </p:grpSpPr>
        <p:sp>
          <p:nvSpPr>
            <p:cNvPr id="69" name="椭圆 68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椭圆 69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1" name="文本框 21"/>
          <p:cNvSpPr txBox="1"/>
          <p:nvPr/>
        </p:nvSpPr>
        <p:spPr>
          <a:xfrm>
            <a:off x="10049634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18C3B"/>
                </a:solidFill>
                <a:latin typeface="Impact" panose="020B0806030902050204" pitchFamily="34" charset="0"/>
              </a:rPr>
              <a:t>04</a:t>
            </a:r>
            <a:endParaRPr lang="zh-CN" altLang="en-US" sz="4000" dirty="0">
              <a:solidFill>
                <a:srgbClr val="118C3B"/>
              </a:solidFill>
              <a:latin typeface="Impact" panose="020B0806030902050204" pitchFamily="34" charset="0"/>
            </a:endParaRPr>
          </a:p>
        </p:txBody>
      </p:sp>
      <p:grpSp>
        <p:nvGrpSpPr>
          <p:cNvPr id="72" name="Group 18"/>
          <p:cNvGrpSpPr>
            <a:grpSpLocks noChangeAspect="1"/>
          </p:cNvGrpSpPr>
          <p:nvPr/>
        </p:nvGrpSpPr>
        <p:grpSpPr bwMode="auto">
          <a:xfrm>
            <a:off x="10238999" y="4257145"/>
            <a:ext cx="469856" cy="437819"/>
            <a:chOff x="3802" y="2858"/>
            <a:chExt cx="616" cy="574"/>
          </a:xfrm>
          <a:solidFill>
            <a:srgbClr val="118C3B"/>
          </a:solidFill>
          <a:effectLst/>
        </p:grpSpPr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29146" y="3038239"/>
            <a:ext cx="77804" cy="1081863"/>
            <a:chOff x="2563325" y="3120190"/>
            <a:chExt cx="77804" cy="1081862"/>
          </a:xfrm>
        </p:grpSpPr>
        <p:sp>
          <p:nvSpPr>
            <p:cNvPr id="80" name="椭圆 79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81" name="直接连接符 80"/>
            <p:cNvCxnSpPr>
              <a:stCxn id="80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241277" y="1832345"/>
            <a:ext cx="1459345" cy="1459345"/>
            <a:chOff x="4179570" y="1588770"/>
            <a:chExt cx="2735580" cy="2735580"/>
          </a:xfrm>
        </p:grpSpPr>
        <p:sp>
          <p:nvSpPr>
            <p:cNvPr id="84" name="椭圆 83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5" name="椭圆 84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6" name="文本框 19"/>
          <p:cNvSpPr txBox="1"/>
          <p:nvPr/>
        </p:nvSpPr>
        <p:spPr>
          <a:xfrm>
            <a:off x="4546653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118C3B"/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rgbClr val="118C3B"/>
              </a:solidFill>
              <a:latin typeface="Impact" panose="020B0806030902050204" pitchFamily="34" charset="0"/>
            </a:endParaRPr>
          </a:p>
        </p:txBody>
      </p:sp>
      <p:grpSp>
        <p:nvGrpSpPr>
          <p:cNvPr id="87" name="Group 13"/>
          <p:cNvGrpSpPr>
            <a:grpSpLocks noChangeAspect="1"/>
          </p:cNvGrpSpPr>
          <p:nvPr/>
        </p:nvGrpSpPr>
        <p:grpSpPr bwMode="auto">
          <a:xfrm>
            <a:off x="4714500" y="4190366"/>
            <a:ext cx="512891" cy="518947"/>
            <a:chOff x="2426" y="2781"/>
            <a:chExt cx="593" cy="600"/>
          </a:xfrm>
          <a:solidFill>
            <a:srgbClr val="118C3B"/>
          </a:solidFill>
          <a:effectLst/>
        </p:grpSpPr>
        <p:sp>
          <p:nvSpPr>
            <p:cNvPr id="88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685290" y="3038239"/>
            <a:ext cx="77804" cy="1081863"/>
            <a:chOff x="2563325" y="3120190"/>
            <a:chExt cx="77804" cy="1081862"/>
          </a:xfrm>
        </p:grpSpPr>
        <p:sp>
          <p:nvSpPr>
            <p:cNvPr id="91" name="椭圆 90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92" name="直接连接符 91"/>
            <p:cNvCxnSpPr>
              <a:stCxn id="91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椭圆 92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992768" y="1832345"/>
            <a:ext cx="1459345" cy="1459345"/>
            <a:chOff x="4179570" y="1588770"/>
            <a:chExt cx="2735580" cy="2735580"/>
          </a:xfrm>
        </p:grpSpPr>
        <p:sp>
          <p:nvSpPr>
            <p:cNvPr id="95" name="椭圆 94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6" name="椭圆 9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7" name="文本框 20"/>
          <p:cNvSpPr txBox="1"/>
          <p:nvPr/>
        </p:nvSpPr>
        <p:spPr>
          <a:xfrm>
            <a:off x="7298143" y="2203337"/>
            <a:ext cx="84859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90CE4F"/>
                </a:solidFill>
                <a:latin typeface="Impact" panose="020B0806030902050204" pitchFamily="34" charset="0"/>
              </a:rPr>
              <a:t>03</a:t>
            </a:r>
            <a:endParaRPr lang="zh-CN" altLang="en-US" sz="4000" dirty="0">
              <a:solidFill>
                <a:srgbClr val="90CE4F"/>
              </a:solidFill>
              <a:latin typeface="Impact" panose="020B0806030902050204" pitchFamily="34" charset="0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527251" y="4233024"/>
            <a:ext cx="440763" cy="479640"/>
            <a:chOff x="4873620" y="1965325"/>
            <a:chExt cx="269882" cy="293688"/>
          </a:xfrm>
          <a:solidFill>
            <a:srgbClr val="90CE4F"/>
          </a:solidFill>
          <a:effectLst/>
        </p:grpSpPr>
        <p:sp>
          <p:nvSpPr>
            <p:cNvPr id="99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0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1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40735" y="4808675"/>
            <a:ext cx="2858988" cy="1574912"/>
            <a:chOff x="1275631" y="3583418"/>
            <a:chExt cx="2144241" cy="1181184"/>
          </a:xfrm>
        </p:grpSpPr>
        <p:sp>
          <p:nvSpPr>
            <p:cNvPr id="104" name="矩形 103"/>
            <p:cNvSpPr>
              <a:spLocks noChangeArrowheads="1"/>
            </p:cNvSpPr>
            <p:nvPr/>
          </p:nvSpPr>
          <p:spPr bwMode="auto">
            <a:xfrm>
              <a:off x="1275631" y="3963228"/>
              <a:ext cx="2144241" cy="80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添加标题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493041" y="4808673"/>
            <a:ext cx="2954999" cy="1614792"/>
            <a:chOff x="1275631" y="3583418"/>
            <a:chExt cx="2216249" cy="1211094"/>
          </a:xfrm>
        </p:grpSpPr>
        <p:sp>
          <p:nvSpPr>
            <p:cNvPr id="107" name="矩形 106"/>
            <p:cNvSpPr>
              <a:spLocks noChangeArrowheads="1"/>
            </p:cNvSpPr>
            <p:nvPr/>
          </p:nvSpPr>
          <p:spPr bwMode="auto">
            <a:xfrm>
              <a:off x="1275631" y="3963227"/>
              <a:ext cx="2216249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文本框 48"/>
            <p:cNvSpPr>
              <a:spLocks noChangeArrowheads="1"/>
            </p:cNvSpPr>
            <p:nvPr/>
          </p:nvSpPr>
          <p:spPr bwMode="auto">
            <a:xfrm>
              <a:off x="1700932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添加标题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341357" y="4808675"/>
            <a:ext cx="2858988" cy="1614792"/>
            <a:chOff x="1275631" y="3583418"/>
            <a:chExt cx="2144241" cy="1211094"/>
          </a:xfrm>
        </p:grpSpPr>
        <p:sp>
          <p:nvSpPr>
            <p:cNvPr id="110" name="矩形 109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添加标题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093663" y="4808675"/>
            <a:ext cx="2858988" cy="1614792"/>
            <a:chOff x="1275631" y="3583418"/>
            <a:chExt cx="2144241" cy="1211094"/>
          </a:xfrm>
        </p:grpSpPr>
        <p:sp>
          <p:nvSpPr>
            <p:cNvPr id="113" name="矩形 112"/>
            <p:cNvSpPr>
              <a:spLocks noChangeArrowheads="1"/>
            </p:cNvSpPr>
            <p:nvPr/>
          </p:nvSpPr>
          <p:spPr bwMode="auto">
            <a:xfrm>
              <a:off x="1275631" y="3963227"/>
              <a:ext cx="2144241" cy="83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点击输入简要文字内容，文字内容需概括精炼，言简意赅的说明分项内容。</a:t>
              </a:r>
              <a:endPara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文本框 48"/>
            <p:cNvSpPr>
              <a:spLocks noChangeArrowheads="1"/>
            </p:cNvSpPr>
            <p:nvPr/>
          </p:nvSpPr>
          <p:spPr bwMode="auto">
            <a:xfrm>
              <a:off x="1664928" y="3583418"/>
              <a:ext cx="136564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添加标题</a:t>
              </a:r>
            </a:p>
          </p:txBody>
        </p:sp>
      </p:grpSp>
      <p:sp>
        <p:nvSpPr>
          <p:cNvPr id="115" name="矩形 114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1" grpId="0"/>
      <p:bldP spid="8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20709" y="828860"/>
            <a:ext cx="3713923" cy="3713924"/>
          </a:xfrm>
          <a:prstGeom prst="ellipse">
            <a:avLst/>
          </a:prstGeom>
          <a:noFill/>
          <a:ln w="88900">
            <a:solidFill>
              <a:srgbClr val="90CE4F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24315" y="1229193"/>
            <a:ext cx="2909984" cy="2909985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314784" cy="1569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rgbClr val="90CE4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01</a:t>
              </a:r>
              <a:endParaRPr lang="en-US" altLang="zh-CN" sz="8000" dirty="0">
                <a:solidFill>
                  <a:srgbClr val="90CE4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3807301" y="4980466"/>
            <a:ext cx="45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0C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选题背景及意义</a:t>
            </a:r>
          </a:p>
        </p:txBody>
      </p:sp>
      <p:sp>
        <p:nvSpPr>
          <p:cNvPr id="12" name="矩形 11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案例分析</a:t>
              </a:r>
            </a:p>
          </p:txBody>
        </p:sp>
      </p:grpSp>
      <p:sp>
        <p:nvSpPr>
          <p:cNvPr id="115" name="Freeform 7"/>
          <p:cNvSpPr>
            <a:spLocks noEditPoints="1"/>
          </p:cNvSpPr>
          <p:nvPr/>
        </p:nvSpPr>
        <p:spPr bwMode="auto">
          <a:xfrm>
            <a:off x="2064615" y="3247715"/>
            <a:ext cx="8064357" cy="2234792"/>
          </a:xfrm>
          <a:custGeom>
            <a:avLst/>
            <a:gdLst>
              <a:gd name="T0" fmla="*/ 15500 w 16792"/>
              <a:gd name="T1" fmla="*/ 3324 h 4654"/>
              <a:gd name="T2" fmla="*/ 14617 w 16792"/>
              <a:gd name="T3" fmla="*/ 3660 h 4654"/>
              <a:gd name="T4" fmla="*/ 14480 w 16792"/>
              <a:gd name="T5" fmla="*/ 3428 h 4654"/>
              <a:gd name="T6" fmla="*/ 14456 w 16792"/>
              <a:gd name="T7" fmla="*/ 3336 h 4654"/>
              <a:gd name="T8" fmla="*/ 14433 w 16792"/>
              <a:gd name="T9" fmla="*/ 3411 h 4654"/>
              <a:gd name="T10" fmla="*/ 14286 w 16792"/>
              <a:gd name="T11" fmla="*/ 3584 h 4654"/>
              <a:gd name="T12" fmla="*/ 13542 w 16792"/>
              <a:gd name="T13" fmla="*/ 2209 h 4654"/>
              <a:gd name="T14" fmla="*/ 13374 w 16792"/>
              <a:gd name="T15" fmla="*/ 2948 h 4654"/>
              <a:gd name="T16" fmla="*/ 12611 w 16792"/>
              <a:gd name="T17" fmla="*/ 2939 h 4654"/>
              <a:gd name="T18" fmla="*/ 11834 w 16792"/>
              <a:gd name="T19" fmla="*/ 1548 h 4654"/>
              <a:gd name="T20" fmla="*/ 10627 w 16792"/>
              <a:gd name="T21" fmla="*/ 1257 h 4654"/>
              <a:gd name="T22" fmla="*/ 10549 w 16792"/>
              <a:gd name="T23" fmla="*/ 834 h 4654"/>
              <a:gd name="T24" fmla="*/ 10455 w 16792"/>
              <a:gd name="T25" fmla="*/ 681 h 4654"/>
              <a:gd name="T26" fmla="*/ 10363 w 16792"/>
              <a:gd name="T27" fmla="*/ 607 h 4654"/>
              <a:gd name="T28" fmla="*/ 10174 w 16792"/>
              <a:gd name="T29" fmla="*/ 1184 h 4654"/>
              <a:gd name="T30" fmla="*/ 10155 w 16792"/>
              <a:gd name="T31" fmla="*/ 1822 h 4654"/>
              <a:gd name="T32" fmla="*/ 9968 w 16792"/>
              <a:gd name="T33" fmla="*/ 2079 h 4654"/>
              <a:gd name="T34" fmla="*/ 9869 w 16792"/>
              <a:gd name="T35" fmla="*/ 2030 h 4654"/>
              <a:gd name="T36" fmla="*/ 9545 w 16792"/>
              <a:gd name="T37" fmla="*/ 1982 h 4654"/>
              <a:gd name="T38" fmla="*/ 9470 w 16792"/>
              <a:gd name="T39" fmla="*/ 1857 h 4654"/>
              <a:gd name="T40" fmla="*/ 9075 w 16792"/>
              <a:gd name="T41" fmla="*/ 1850 h 4654"/>
              <a:gd name="T42" fmla="*/ 8374 w 16792"/>
              <a:gd name="T43" fmla="*/ 2209 h 4654"/>
              <a:gd name="T44" fmla="*/ 7889 w 16792"/>
              <a:gd name="T45" fmla="*/ 2419 h 4654"/>
              <a:gd name="T46" fmla="*/ 7885 w 16792"/>
              <a:gd name="T47" fmla="*/ 2119 h 4654"/>
              <a:gd name="T48" fmla="*/ 7870 w 16792"/>
              <a:gd name="T49" fmla="*/ 2417 h 4654"/>
              <a:gd name="T50" fmla="*/ 7724 w 16792"/>
              <a:gd name="T51" fmla="*/ 2417 h 4654"/>
              <a:gd name="T52" fmla="*/ 7715 w 16792"/>
              <a:gd name="T53" fmla="*/ 2115 h 4654"/>
              <a:gd name="T54" fmla="*/ 7705 w 16792"/>
              <a:gd name="T55" fmla="*/ 2415 h 4654"/>
              <a:gd name="T56" fmla="*/ 7604 w 16792"/>
              <a:gd name="T57" fmla="*/ 2474 h 4654"/>
              <a:gd name="T58" fmla="*/ 7228 w 16792"/>
              <a:gd name="T59" fmla="*/ 2417 h 4654"/>
              <a:gd name="T60" fmla="*/ 6985 w 16792"/>
              <a:gd name="T61" fmla="*/ 2488 h 4654"/>
              <a:gd name="T62" fmla="*/ 6708 w 16792"/>
              <a:gd name="T63" fmla="*/ 2405 h 4654"/>
              <a:gd name="T64" fmla="*/ 6673 w 16792"/>
              <a:gd name="T65" fmla="*/ 2698 h 4654"/>
              <a:gd name="T66" fmla="*/ 6359 w 16792"/>
              <a:gd name="T67" fmla="*/ 1264 h 4654"/>
              <a:gd name="T68" fmla="*/ 5615 w 16792"/>
              <a:gd name="T69" fmla="*/ 2034 h 4654"/>
              <a:gd name="T70" fmla="*/ 5104 w 16792"/>
              <a:gd name="T71" fmla="*/ 3929 h 4654"/>
              <a:gd name="T72" fmla="*/ 4216 w 16792"/>
              <a:gd name="T73" fmla="*/ 2757 h 4654"/>
              <a:gd name="T74" fmla="*/ 4058 w 16792"/>
              <a:gd name="T75" fmla="*/ 2528 h 4654"/>
              <a:gd name="T76" fmla="*/ 3819 w 16792"/>
              <a:gd name="T77" fmla="*/ 2459 h 4654"/>
              <a:gd name="T78" fmla="*/ 2981 w 16792"/>
              <a:gd name="T79" fmla="*/ 3525 h 4654"/>
              <a:gd name="T80" fmla="*/ 1549 w 16792"/>
              <a:gd name="T81" fmla="*/ 3752 h 4654"/>
              <a:gd name="T82" fmla="*/ 1185 w 16792"/>
              <a:gd name="T83" fmla="*/ 3123 h 4654"/>
              <a:gd name="T84" fmla="*/ 1025 w 16792"/>
              <a:gd name="T85" fmla="*/ 1285 h 4654"/>
              <a:gd name="T86" fmla="*/ 1032 w 16792"/>
              <a:gd name="T87" fmla="*/ 945 h 4654"/>
              <a:gd name="T88" fmla="*/ 999 w 16792"/>
              <a:gd name="T89" fmla="*/ 428 h 4654"/>
              <a:gd name="T90" fmla="*/ 937 w 16792"/>
              <a:gd name="T91" fmla="*/ 426 h 4654"/>
              <a:gd name="T92" fmla="*/ 911 w 16792"/>
              <a:gd name="T93" fmla="*/ 933 h 4654"/>
              <a:gd name="T94" fmla="*/ 916 w 16792"/>
              <a:gd name="T95" fmla="*/ 1288 h 4654"/>
              <a:gd name="T96" fmla="*/ 708 w 16792"/>
              <a:gd name="T97" fmla="*/ 3251 h 4654"/>
              <a:gd name="T98" fmla="*/ 666 w 16792"/>
              <a:gd name="T99" fmla="*/ 3889 h 4654"/>
              <a:gd name="T100" fmla="*/ 621 w 16792"/>
              <a:gd name="T101" fmla="*/ 3943 h 4654"/>
              <a:gd name="T102" fmla="*/ 19 w 16792"/>
              <a:gd name="T103" fmla="*/ 3952 h 4654"/>
              <a:gd name="T104" fmla="*/ 11078 w 16792"/>
              <a:gd name="T105" fmla="*/ 437 h 4654"/>
              <a:gd name="T106" fmla="*/ 6694 w 16792"/>
              <a:gd name="T107" fmla="*/ 2658 h 4654"/>
              <a:gd name="T108" fmla="*/ 6675 w 16792"/>
              <a:gd name="T109" fmla="*/ 2500 h 4654"/>
              <a:gd name="T110" fmla="*/ 956 w 16792"/>
              <a:gd name="T111" fmla="*/ 1937 h 4654"/>
              <a:gd name="T112" fmla="*/ 959 w 16792"/>
              <a:gd name="T113" fmla="*/ 2048 h 4654"/>
              <a:gd name="T114" fmla="*/ 933 w 16792"/>
              <a:gd name="T115" fmla="*/ 2226 h 4654"/>
              <a:gd name="T116" fmla="*/ 911 w 16792"/>
              <a:gd name="T117" fmla="*/ 2405 h 4654"/>
              <a:gd name="T118" fmla="*/ 940 w 16792"/>
              <a:gd name="T119" fmla="*/ 2530 h 4654"/>
              <a:gd name="T120" fmla="*/ 961 w 16792"/>
              <a:gd name="T121" fmla="*/ 2639 h 4654"/>
              <a:gd name="T122" fmla="*/ 952 w 16792"/>
              <a:gd name="T123" fmla="*/ 2868 h 4654"/>
              <a:gd name="T124" fmla="*/ 1067 w 16792"/>
              <a:gd name="T125" fmla="*/ 3938 h 4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92" h="4654">
                <a:moveTo>
                  <a:pt x="16360" y="3823"/>
                </a:moveTo>
                <a:lnTo>
                  <a:pt x="16400" y="3823"/>
                </a:lnTo>
                <a:lnTo>
                  <a:pt x="16400" y="3466"/>
                </a:lnTo>
                <a:lnTo>
                  <a:pt x="16436" y="3454"/>
                </a:lnTo>
                <a:lnTo>
                  <a:pt x="16542" y="3409"/>
                </a:lnTo>
                <a:lnTo>
                  <a:pt x="16792" y="3279"/>
                </a:lnTo>
                <a:lnTo>
                  <a:pt x="16719" y="3279"/>
                </a:lnTo>
                <a:lnTo>
                  <a:pt x="16580" y="3334"/>
                </a:lnTo>
                <a:lnTo>
                  <a:pt x="16549" y="3343"/>
                </a:lnTo>
                <a:lnTo>
                  <a:pt x="16400" y="3343"/>
                </a:lnTo>
                <a:lnTo>
                  <a:pt x="16400" y="3322"/>
                </a:lnTo>
                <a:lnTo>
                  <a:pt x="16107" y="3324"/>
                </a:lnTo>
                <a:lnTo>
                  <a:pt x="16105" y="3331"/>
                </a:lnTo>
                <a:lnTo>
                  <a:pt x="16105" y="3334"/>
                </a:lnTo>
                <a:lnTo>
                  <a:pt x="15892" y="3334"/>
                </a:lnTo>
                <a:lnTo>
                  <a:pt x="15892" y="3343"/>
                </a:lnTo>
                <a:lnTo>
                  <a:pt x="15701" y="3343"/>
                </a:lnTo>
                <a:lnTo>
                  <a:pt x="15699" y="3334"/>
                </a:lnTo>
                <a:lnTo>
                  <a:pt x="15675" y="3334"/>
                </a:lnTo>
                <a:lnTo>
                  <a:pt x="15510" y="3334"/>
                </a:lnTo>
                <a:lnTo>
                  <a:pt x="15510" y="3334"/>
                </a:lnTo>
                <a:lnTo>
                  <a:pt x="15500" y="3324"/>
                </a:lnTo>
                <a:lnTo>
                  <a:pt x="15210" y="3324"/>
                </a:lnTo>
                <a:lnTo>
                  <a:pt x="15210" y="3345"/>
                </a:lnTo>
                <a:lnTo>
                  <a:pt x="15049" y="3345"/>
                </a:lnTo>
                <a:lnTo>
                  <a:pt x="15018" y="3336"/>
                </a:lnTo>
                <a:lnTo>
                  <a:pt x="14881" y="3284"/>
                </a:lnTo>
                <a:lnTo>
                  <a:pt x="14792" y="3284"/>
                </a:lnTo>
                <a:lnTo>
                  <a:pt x="15092" y="3411"/>
                </a:lnTo>
                <a:lnTo>
                  <a:pt x="15198" y="3456"/>
                </a:lnTo>
                <a:lnTo>
                  <a:pt x="15210" y="3459"/>
                </a:lnTo>
                <a:lnTo>
                  <a:pt x="15210" y="3823"/>
                </a:lnTo>
                <a:lnTo>
                  <a:pt x="15238" y="3823"/>
                </a:lnTo>
                <a:lnTo>
                  <a:pt x="15070" y="3912"/>
                </a:lnTo>
                <a:lnTo>
                  <a:pt x="15070" y="3728"/>
                </a:lnTo>
                <a:lnTo>
                  <a:pt x="14610" y="3728"/>
                </a:lnTo>
                <a:lnTo>
                  <a:pt x="14610" y="3685"/>
                </a:lnTo>
                <a:lnTo>
                  <a:pt x="14614" y="3685"/>
                </a:lnTo>
                <a:lnTo>
                  <a:pt x="14614" y="3685"/>
                </a:lnTo>
                <a:lnTo>
                  <a:pt x="14614" y="3683"/>
                </a:lnTo>
                <a:lnTo>
                  <a:pt x="14617" y="3678"/>
                </a:lnTo>
                <a:lnTo>
                  <a:pt x="14617" y="3678"/>
                </a:lnTo>
                <a:lnTo>
                  <a:pt x="14617" y="3678"/>
                </a:lnTo>
                <a:lnTo>
                  <a:pt x="14617" y="3660"/>
                </a:lnTo>
                <a:lnTo>
                  <a:pt x="14610" y="3660"/>
                </a:lnTo>
                <a:lnTo>
                  <a:pt x="14612" y="3608"/>
                </a:lnTo>
                <a:lnTo>
                  <a:pt x="14614" y="3608"/>
                </a:lnTo>
                <a:lnTo>
                  <a:pt x="14614" y="3603"/>
                </a:lnTo>
                <a:lnTo>
                  <a:pt x="14614" y="3598"/>
                </a:lnTo>
                <a:lnTo>
                  <a:pt x="14614" y="3598"/>
                </a:lnTo>
                <a:lnTo>
                  <a:pt x="14614" y="3596"/>
                </a:lnTo>
                <a:lnTo>
                  <a:pt x="14614" y="3586"/>
                </a:lnTo>
                <a:lnTo>
                  <a:pt x="14612" y="3586"/>
                </a:lnTo>
                <a:lnTo>
                  <a:pt x="14612" y="3560"/>
                </a:lnTo>
                <a:lnTo>
                  <a:pt x="14589" y="3560"/>
                </a:lnTo>
                <a:lnTo>
                  <a:pt x="14567" y="3558"/>
                </a:lnTo>
                <a:lnTo>
                  <a:pt x="14567" y="3525"/>
                </a:lnTo>
                <a:lnTo>
                  <a:pt x="14560" y="3525"/>
                </a:lnTo>
                <a:lnTo>
                  <a:pt x="14560" y="3508"/>
                </a:lnTo>
                <a:lnTo>
                  <a:pt x="14558" y="3508"/>
                </a:lnTo>
                <a:lnTo>
                  <a:pt x="14555" y="3504"/>
                </a:lnTo>
                <a:lnTo>
                  <a:pt x="14546" y="3478"/>
                </a:lnTo>
                <a:lnTo>
                  <a:pt x="14529" y="3456"/>
                </a:lnTo>
                <a:lnTo>
                  <a:pt x="14527" y="3454"/>
                </a:lnTo>
                <a:lnTo>
                  <a:pt x="14506" y="3437"/>
                </a:lnTo>
                <a:lnTo>
                  <a:pt x="14480" y="3428"/>
                </a:lnTo>
                <a:lnTo>
                  <a:pt x="14477" y="3428"/>
                </a:lnTo>
                <a:lnTo>
                  <a:pt x="14473" y="3426"/>
                </a:lnTo>
                <a:lnTo>
                  <a:pt x="14473" y="3419"/>
                </a:lnTo>
                <a:lnTo>
                  <a:pt x="14475" y="3419"/>
                </a:lnTo>
                <a:lnTo>
                  <a:pt x="14477" y="3416"/>
                </a:lnTo>
                <a:lnTo>
                  <a:pt x="14477" y="3416"/>
                </a:lnTo>
                <a:lnTo>
                  <a:pt x="14475" y="3414"/>
                </a:lnTo>
                <a:lnTo>
                  <a:pt x="14473" y="3414"/>
                </a:lnTo>
                <a:lnTo>
                  <a:pt x="14468" y="3411"/>
                </a:lnTo>
                <a:lnTo>
                  <a:pt x="14466" y="3411"/>
                </a:lnTo>
                <a:lnTo>
                  <a:pt x="14463" y="3409"/>
                </a:lnTo>
                <a:lnTo>
                  <a:pt x="14461" y="3409"/>
                </a:lnTo>
                <a:lnTo>
                  <a:pt x="14461" y="3409"/>
                </a:lnTo>
                <a:lnTo>
                  <a:pt x="14461" y="3385"/>
                </a:lnTo>
                <a:lnTo>
                  <a:pt x="14461" y="3385"/>
                </a:lnTo>
                <a:lnTo>
                  <a:pt x="14459" y="3385"/>
                </a:lnTo>
                <a:lnTo>
                  <a:pt x="14459" y="3385"/>
                </a:lnTo>
                <a:lnTo>
                  <a:pt x="14456" y="3385"/>
                </a:lnTo>
                <a:lnTo>
                  <a:pt x="14456" y="3385"/>
                </a:lnTo>
                <a:lnTo>
                  <a:pt x="14456" y="3336"/>
                </a:lnTo>
                <a:lnTo>
                  <a:pt x="14456" y="3336"/>
                </a:lnTo>
                <a:lnTo>
                  <a:pt x="14456" y="3336"/>
                </a:lnTo>
                <a:lnTo>
                  <a:pt x="14454" y="3336"/>
                </a:lnTo>
                <a:lnTo>
                  <a:pt x="14454" y="3336"/>
                </a:lnTo>
                <a:lnTo>
                  <a:pt x="14454" y="3336"/>
                </a:lnTo>
                <a:lnTo>
                  <a:pt x="14454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85"/>
                </a:lnTo>
                <a:lnTo>
                  <a:pt x="14449" y="3385"/>
                </a:lnTo>
                <a:lnTo>
                  <a:pt x="14447" y="3385"/>
                </a:lnTo>
                <a:lnTo>
                  <a:pt x="14447" y="3385"/>
                </a:lnTo>
                <a:lnTo>
                  <a:pt x="14447" y="3385"/>
                </a:lnTo>
                <a:lnTo>
                  <a:pt x="14444" y="3385"/>
                </a:lnTo>
                <a:lnTo>
                  <a:pt x="14447" y="3409"/>
                </a:lnTo>
                <a:lnTo>
                  <a:pt x="14444" y="3409"/>
                </a:lnTo>
                <a:lnTo>
                  <a:pt x="14442" y="3409"/>
                </a:lnTo>
                <a:lnTo>
                  <a:pt x="14440" y="3409"/>
                </a:lnTo>
                <a:lnTo>
                  <a:pt x="14437" y="3411"/>
                </a:lnTo>
                <a:lnTo>
                  <a:pt x="14433" y="3411"/>
                </a:lnTo>
                <a:lnTo>
                  <a:pt x="14430" y="3414"/>
                </a:lnTo>
                <a:lnTo>
                  <a:pt x="14428" y="3414"/>
                </a:lnTo>
                <a:lnTo>
                  <a:pt x="14426" y="3416"/>
                </a:lnTo>
                <a:lnTo>
                  <a:pt x="14428" y="3416"/>
                </a:lnTo>
                <a:lnTo>
                  <a:pt x="14430" y="3419"/>
                </a:lnTo>
                <a:lnTo>
                  <a:pt x="14433" y="3419"/>
                </a:lnTo>
                <a:lnTo>
                  <a:pt x="14433" y="3426"/>
                </a:lnTo>
                <a:lnTo>
                  <a:pt x="14430" y="3428"/>
                </a:lnTo>
                <a:lnTo>
                  <a:pt x="14407" y="3435"/>
                </a:lnTo>
                <a:lnTo>
                  <a:pt x="14402" y="3437"/>
                </a:lnTo>
                <a:lnTo>
                  <a:pt x="14381" y="3454"/>
                </a:lnTo>
                <a:lnTo>
                  <a:pt x="14364" y="3475"/>
                </a:lnTo>
                <a:lnTo>
                  <a:pt x="14352" y="3501"/>
                </a:lnTo>
                <a:lnTo>
                  <a:pt x="14352" y="3504"/>
                </a:lnTo>
                <a:lnTo>
                  <a:pt x="14352" y="3508"/>
                </a:lnTo>
                <a:lnTo>
                  <a:pt x="14345" y="3508"/>
                </a:lnTo>
                <a:lnTo>
                  <a:pt x="14345" y="3556"/>
                </a:lnTo>
                <a:lnTo>
                  <a:pt x="14314" y="3560"/>
                </a:lnTo>
                <a:lnTo>
                  <a:pt x="14312" y="3558"/>
                </a:lnTo>
                <a:lnTo>
                  <a:pt x="14289" y="3558"/>
                </a:lnTo>
                <a:lnTo>
                  <a:pt x="14289" y="3584"/>
                </a:lnTo>
                <a:lnTo>
                  <a:pt x="14286" y="3584"/>
                </a:lnTo>
                <a:lnTo>
                  <a:pt x="14284" y="3593"/>
                </a:lnTo>
                <a:lnTo>
                  <a:pt x="14289" y="3596"/>
                </a:lnTo>
                <a:lnTo>
                  <a:pt x="14289" y="3662"/>
                </a:lnTo>
                <a:lnTo>
                  <a:pt x="14281" y="3674"/>
                </a:lnTo>
                <a:lnTo>
                  <a:pt x="14281" y="3676"/>
                </a:lnTo>
                <a:lnTo>
                  <a:pt x="14286" y="3676"/>
                </a:lnTo>
                <a:lnTo>
                  <a:pt x="14289" y="3678"/>
                </a:lnTo>
                <a:lnTo>
                  <a:pt x="14289" y="3728"/>
                </a:lnTo>
                <a:lnTo>
                  <a:pt x="14076" y="3728"/>
                </a:lnTo>
                <a:lnTo>
                  <a:pt x="14090" y="3348"/>
                </a:lnTo>
                <a:lnTo>
                  <a:pt x="14092" y="2868"/>
                </a:lnTo>
                <a:lnTo>
                  <a:pt x="14095" y="2202"/>
                </a:lnTo>
                <a:lnTo>
                  <a:pt x="14052" y="1623"/>
                </a:lnTo>
                <a:lnTo>
                  <a:pt x="14043" y="1491"/>
                </a:lnTo>
                <a:lnTo>
                  <a:pt x="14019" y="1458"/>
                </a:lnTo>
                <a:lnTo>
                  <a:pt x="13759" y="1522"/>
                </a:lnTo>
                <a:lnTo>
                  <a:pt x="13759" y="1557"/>
                </a:lnTo>
                <a:lnTo>
                  <a:pt x="13722" y="1559"/>
                </a:lnTo>
                <a:lnTo>
                  <a:pt x="13722" y="1522"/>
                </a:lnTo>
                <a:lnTo>
                  <a:pt x="13577" y="1481"/>
                </a:lnTo>
                <a:lnTo>
                  <a:pt x="13570" y="1623"/>
                </a:lnTo>
                <a:lnTo>
                  <a:pt x="13542" y="2209"/>
                </a:lnTo>
                <a:lnTo>
                  <a:pt x="13549" y="2854"/>
                </a:lnTo>
                <a:lnTo>
                  <a:pt x="13552" y="3319"/>
                </a:lnTo>
                <a:lnTo>
                  <a:pt x="13552" y="3322"/>
                </a:lnTo>
                <a:lnTo>
                  <a:pt x="13533" y="3322"/>
                </a:lnTo>
                <a:lnTo>
                  <a:pt x="13533" y="3161"/>
                </a:lnTo>
                <a:lnTo>
                  <a:pt x="13495" y="3159"/>
                </a:lnTo>
                <a:lnTo>
                  <a:pt x="13495" y="3097"/>
                </a:lnTo>
                <a:lnTo>
                  <a:pt x="13457" y="3093"/>
                </a:lnTo>
                <a:lnTo>
                  <a:pt x="13457" y="3093"/>
                </a:lnTo>
                <a:lnTo>
                  <a:pt x="13457" y="2948"/>
                </a:lnTo>
                <a:lnTo>
                  <a:pt x="13455" y="2946"/>
                </a:lnTo>
                <a:lnTo>
                  <a:pt x="13452" y="2946"/>
                </a:lnTo>
                <a:lnTo>
                  <a:pt x="13445" y="2944"/>
                </a:lnTo>
                <a:lnTo>
                  <a:pt x="13436" y="2944"/>
                </a:lnTo>
                <a:lnTo>
                  <a:pt x="13426" y="2941"/>
                </a:lnTo>
                <a:lnTo>
                  <a:pt x="13417" y="2941"/>
                </a:lnTo>
                <a:lnTo>
                  <a:pt x="13405" y="2941"/>
                </a:lnTo>
                <a:lnTo>
                  <a:pt x="13396" y="2944"/>
                </a:lnTo>
                <a:lnTo>
                  <a:pt x="13386" y="2944"/>
                </a:lnTo>
                <a:lnTo>
                  <a:pt x="13381" y="2946"/>
                </a:lnTo>
                <a:lnTo>
                  <a:pt x="13377" y="2946"/>
                </a:lnTo>
                <a:lnTo>
                  <a:pt x="13374" y="2948"/>
                </a:lnTo>
                <a:lnTo>
                  <a:pt x="13374" y="2972"/>
                </a:lnTo>
                <a:lnTo>
                  <a:pt x="13261" y="2970"/>
                </a:lnTo>
                <a:lnTo>
                  <a:pt x="13259" y="2958"/>
                </a:lnTo>
                <a:lnTo>
                  <a:pt x="13138" y="2958"/>
                </a:lnTo>
                <a:lnTo>
                  <a:pt x="13138" y="2861"/>
                </a:lnTo>
                <a:lnTo>
                  <a:pt x="13126" y="2821"/>
                </a:lnTo>
                <a:lnTo>
                  <a:pt x="13119" y="2823"/>
                </a:lnTo>
                <a:lnTo>
                  <a:pt x="12900" y="2823"/>
                </a:lnTo>
                <a:lnTo>
                  <a:pt x="12890" y="2821"/>
                </a:lnTo>
                <a:lnTo>
                  <a:pt x="12890" y="2887"/>
                </a:lnTo>
                <a:lnTo>
                  <a:pt x="12890" y="2958"/>
                </a:lnTo>
                <a:lnTo>
                  <a:pt x="12758" y="2956"/>
                </a:lnTo>
                <a:lnTo>
                  <a:pt x="12758" y="2970"/>
                </a:lnTo>
                <a:lnTo>
                  <a:pt x="12659" y="2967"/>
                </a:lnTo>
                <a:lnTo>
                  <a:pt x="12659" y="2946"/>
                </a:lnTo>
                <a:lnTo>
                  <a:pt x="12659" y="2944"/>
                </a:lnTo>
                <a:lnTo>
                  <a:pt x="12656" y="2944"/>
                </a:lnTo>
                <a:lnTo>
                  <a:pt x="12649" y="2941"/>
                </a:lnTo>
                <a:lnTo>
                  <a:pt x="12642" y="2941"/>
                </a:lnTo>
                <a:lnTo>
                  <a:pt x="12633" y="2939"/>
                </a:lnTo>
                <a:lnTo>
                  <a:pt x="12621" y="2939"/>
                </a:lnTo>
                <a:lnTo>
                  <a:pt x="12611" y="2939"/>
                </a:lnTo>
                <a:lnTo>
                  <a:pt x="12600" y="2939"/>
                </a:lnTo>
                <a:lnTo>
                  <a:pt x="12590" y="2939"/>
                </a:lnTo>
                <a:lnTo>
                  <a:pt x="12583" y="2941"/>
                </a:lnTo>
                <a:lnTo>
                  <a:pt x="12578" y="2941"/>
                </a:lnTo>
                <a:lnTo>
                  <a:pt x="12576" y="2944"/>
                </a:lnTo>
                <a:lnTo>
                  <a:pt x="12576" y="3093"/>
                </a:lnTo>
                <a:lnTo>
                  <a:pt x="12552" y="3090"/>
                </a:lnTo>
                <a:lnTo>
                  <a:pt x="12522" y="3093"/>
                </a:lnTo>
                <a:lnTo>
                  <a:pt x="12522" y="3154"/>
                </a:lnTo>
                <a:lnTo>
                  <a:pt x="12489" y="3159"/>
                </a:lnTo>
                <a:lnTo>
                  <a:pt x="12489" y="3319"/>
                </a:lnTo>
                <a:lnTo>
                  <a:pt x="12479" y="3319"/>
                </a:lnTo>
                <a:lnTo>
                  <a:pt x="12451" y="3322"/>
                </a:lnTo>
                <a:lnTo>
                  <a:pt x="12451" y="3286"/>
                </a:lnTo>
                <a:lnTo>
                  <a:pt x="12451" y="1562"/>
                </a:lnTo>
                <a:lnTo>
                  <a:pt x="12418" y="1550"/>
                </a:lnTo>
                <a:lnTo>
                  <a:pt x="12411" y="1219"/>
                </a:lnTo>
                <a:lnTo>
                  <a:pt x="12231" y="1151"/>
                </a:lnTo>
                <a:lnTo>
                  <a:pt x="12118" y="1146"/>
                </a:lnTo>
                <a:lnTo>
                  <a:pt x="11907" y="1203"/>
                </a:lnTo>
                <a:lnTo>
                  <a:pt x="11900" y="1533"/>
                </a:lnTo>
                <a:lnTo>
                  <a:pt x="11834" y="1548"/>
                </a:lnTo>
                <a:lnTo>
                  <a:pt x="11832" y="2183"/>
                </a:lnTo>
                <a:lnTo>
                  <a:pt x="11553" y="2183"/>
                </a:lnTo>
                <a:lnTo>
                  <a:pt x="11548" y="92"/>
                </a:lnTo>
                <a:lnTo>
                  <a:pt x="10946" y="88"/>
                </a:lnTo>
                <a:lnTo>
                  <a:pt x="10929" y="2183"/>
                </a:lnTo>
                <a:lnTo>
                  <a:pt x="10672" y="2181"/>
                </a:lnTo>
                <a:lnTo>
                  <a:pt x="10672" y="2169"/>
                </a:lnTo>
                <a:lnTo>
                  <a:pt x="10681" y="2103"/>
                </a:lnTo>
                <a:lnTo>
                  <a:pt x="10665" y="2100"/>
                </a:lnTo>
                <a:lnTo>
                  <a:pt x="10663" y="1874"/>
                </a:lnTo>
                <a:lnTo>
                  <a:pt x="10672" y="1807"/>
                </a:lnTo>
                <a:lnTo>
                  <a:pt x="10655" y="1805"/>
                </a:lnTo>
                <a:lnTo>
                  <a:pt x="10653" y="1675"/>
                </a:lnTo>
                <a:lnTo>
                  <a:pt x="10663" y="1614"/>
                </a:lnTo>
                <a:lnTo>
                  <a:pt x="10646" y="1609"/>
                </a:lnTo>
                <a:lnTo>
                  <a:pt x="10644" y="1510"/>
                </a:lnTo>
                <a:lnTo>
                  <a:pt x="10653" y="1446"/>
                </a:lnTo>
                <a:lnTo>
                  <a:pt x="10637" y="1444"/>
                </a:lnTo>
                <a:lnTo>
                  <a:pt x="10637" y="1361"/>
                </a:lnTo>
                <a:lnTo>
                  <a:pt x="10646" y="1300"/>
                </a:lnTo>
                <a:lnTo>
                  <a:pt x="10627" y="1295"/>
                </a:lnTo>
                <a:lnTo>
                  <a:pt x="10627" y="1257"/>
                </a:lnTo>
                <a:lnTo>
                  <a:pt x="10637" y="1196"/>
                </a:lnTo>
                <a:lnTo>
                  <a:pt x="10622" y="1193"/>
                </a:lnTo>
                <a:lnTo>
                  <a:pt x="10627" y="1160"/>
                </a:lnTo>
                <a:lnTo>
                  <a:pt x="10622" y="1158"/>
                </a:lnTo>
                <a:lnTo>
                  <a:pt x="10629" y="1118"/>
                </a:lnTo>
                <a:lnTo>
                  <a:pt x="10625" y="1118"/>
                </a:lnTo>
                <a:lnTo>
                  <a:pt x="10627" y="1101"/>
                </a:lnTo>
                <a:lnTo>
                  <a:pt x="10618" y="1099"/>
                </a:lnTo>
                <a:lnTo>
                  <a:pt x="10627" y="1042"/>
                </a:lnTo>
                <a:lnTo>
                  <a:pt x="10618" y="1040"/>
                </a:lnTo>
                <a:lnTo>
                  <a:pt x="10627" y="983"/>
                </a:lnTo>
                <a:lnTo>
                  <a:pt x="10592" y="974"/>
                </a:lnTo>
                <a:lnTo>
                  <a:pt x="10596" y="938"/>
                </a:lnTo>
                <a:lnTo>
                  <a:pt x="10585" y="915"/>
                </a:lnTo>
                <a:lnTo>
                  <a:pt x="10580" y="912"/>
                </a:lnTo>
                <a:lnTo>
                  <a:pt x="10582" y="898"/>
                </a:lnTo>
                <a:lnTo>
                  <a:pt x="10573" y="896"/>
                </a:lnTo>
                <a:lnTo>
                  <a:pt x="10575" y="874"/>
                </a:lnTo>
                <a:lnTo>
                  <a:pt x="10559" y="846"/>
                </a:lnTo>
                <a:lnTo>
                  <a:pt x="10552" y="844"/>
                </a:lnTo>
                <a:lnTo>
                  <a:pt x="10554" y="834"/>
                </a:lnTo>
                <a:lnTo>
                  <a:pt x="10549" y="834"/>
                </a:lnTo>
                <a:lnTo>
                  <a:pt x="10552" y="829"/>
                </a:lnTo>
                <a:lnTo>
                  <a:pt x="10547" y="829"/>
                </a:lnTo>
                <a:lnTo>
                  <a:pt x="10549" y="825"/>
                </a:lnTo>
                <a:lnTo>
                  <a:pt x="10544" y="825"/>
                </a:lnTo>
                <a:lnTo>
                  <a:pt x="10547" y="820"/>
                </a:lnTo>
                <a:lnTo>
                  <a:pt x="10544" y="820"/>
                </a:lnTo>
                <a:lnTo>
                  <a:pt x="10544" y="811"/>
                </a:lnTo>
                <a:lnTo>
                  <a:pt x="10530" y="780"/>
                </a:lnTo>
                <a:lnTo>
                  <a:pt x="10526" y="780"/>
                </a:lnTo>
                <a:lnTo>
                  <a:pt x="10523" y="778"/>
                </a:lnTo>
                <a:lnTo>
                  <a:pt x="10526" y="770"/>
                </a:lnTo>
                <a:lnTo>
                  <a:pt x="10521" y="770"/>
                </a:lnTo>
                <a:lnTo>
                  <a:pt x="10521" y="766"/>
                </a:lnTo>
                <a:lnTo>
                  <a:pt x="10516" y="763"/>
                </a:lnTo>
                <a:lnTo>
                  <a:pt x="10516" y="754"/>
                </a:lnTo>
                <a:lnTo>
                  <a:pt x="10500" y="723"/>
                </a:lnTo>
                <a:lnTo>
                  <a:pt x="10495" y="726"/>
                </a:lnTo>
                <a:lnTo>
                  <a:pt x="10488" y="711"/>
                </a:lnTo>
                <a:lnTo>
                  <a:pt x="10488" y="711"/>
                </a:lnTo>
                <a:lnTo>
                  <a:pt x="10488" y="711"/>
                </a:lnTo>
                <a:lnTo>
                  <a:pt x="10471" y="681"/>
                </a:lnTo>
                <a:lnTo>
                  <a:pt x="10455" y="681"/>
                </a:lnTo>
                <a:lnTo>
                  <a:pt x="10452" y="671"/>
                </a:lnTo>
                <a:lnTo>
                  <a:pt x="10443" y="626"/>
                </a:lnTo>
                <a:lnTo>
                  <a:pt x="10443" y="626"/>
                </a:lnTo>
                <a:lnTo>
                  <a:pt x="10443" y="598"/>
                </a:lnTo>
                <a:lnTo>
                  <a:pt x="10438" y="598"/>
                </a:lnTo>
                <a:lnTo>
                  <a:pt x="10450" y="534"/>
                </a:lnTo>
                <a:lnTo>
                  <a:pt x="10443" y="534"/>
                </a:lnTo>
                <a:lnTo>
                  <a:pt x="10452" y="468"/>
                </a:lnTo>
                <a:lnTo>
                  <a:pt x="10415" y="480"/>
                </a:lnTo>
                <a:lnTo>
                  <a:pt x="10403" y="310"/>
                </a:lnTo>
                <a:lnTo>
                  <a:pt x="10393" y="452"/>
                </a:lnTo>
                <a:lnTo>
                  <a:pt x="10393" y="452"/>
                </a:lnTo>
                <a:lnTo>
                  <a:pt x="10386" y="470"/>
                </a:lnTo>
                <a:lnTo>
                  <a:pt x="10386" y="482"/>
                </a:lnTo>
                <a:lnTo>
                  <a:pt x="10353" y="475"/>
                </a:lnTo>
                <a:lnTo>
                  <a:pt x="10358" y="513"/>
                </a:lnTo>
                <a:lnTo>
                  <a:pt x="10355" y="511"/>
                </a:lnTo>
                <a:lnTo>
                  <a:pt x="10370" y="593"/>
                </a:lnTo>
                <a:lnTo>
                  <a:pt x="10370" y="600"/>
                </a:lnTo>
                <a:lnTo>
                  <a:pt x="10363" y="605"/>
                </a:lnTo>
                <a:lnTo>
                  <a:pt x="10363" y="607"/>
                </a:lnTo>
                <a:lnTo>
                  <a:pt x="10363" y="607"/>
                </a:lnTo>
                <a:lnTo>
                  <a:pt x="10344" y="690"/>
                </a:lnTo>
                <a:lnTo>
                  <a:pt x="10299" y="692"/>
                </a:lnTo>
                <a:lnTo>
                  <a:pt x="10306" y="740"/>
                </a:lnTo>
                <a:lnTo>
                  <a:pt x="10259" y="742"/>
                </a:lnTo>
                <a:lnTo>
                  <a:pt x="10266" y="792"/>
                </a:lnTo>
                <a:lnTo>
                  <a:pt x="10228" y="794"/>
                </a:lnTo>
                <a:lnTo>
                  <a:pt x="10235" y="846"/>
                </a:lnTo>
                <a:lnTo>
                  <a:pt x="10202" y="848"/>
                </a:lnTo>
                <a:lnTo>
                  <a:pt x="10211" y="907"/>
                </a:lnTo>
                <a:lnTo>
                  <a:pt x="10204" y="910"/>
                </a:lnTo>
                <a:lnTo>
                  <a:pt x="10176" y="926"/>
                </a:lnTo>
                <a:lnTo>
                  <a:pt x="10185" y="981"/>
                </a:lnTo>
                <a:lnTo>
                  <a:pt x="10176" y="985"/>
                </a:lnTo>
                <a:lnTo>
                  <a:pt x="10183" y="1042"/>
                </a:lnTo>
                <a:lnTo>
                  <a:pt x="10176" y="1047"/>
                </a:lnTo>
                <a:lnTo>
                  <a:pt x="10183" y="1101"/>
                </a:lnTo>
                <a:lnTo>
                  <a:pt x="10176" y="1106"/>
                </a:lnTo>
                <a:lnTo>
                  <a:pt x="10181" y="1148"/>
                </a:lnTo>
                <a:lnTo>
                  <a:pt x="10181" y="1148"/>
                </a:lnTo>
                <a:lnTo>
                  <a:pt x="10185" y="1177"/>
                </a:lnTo>
                <a:lnTo>
                  <a:pt x="10185" y="1179"/>
                </a:lnTo>
                <a:lnTo>
                  <a:pt x="10174" y="1184"/>
                </a:lnTo>
                <a:lnTo>
                  <a:pt x="10181" y="1222"/>
                </a:lnTo>
                <a:lnTo>
                  <a:pt x="10171" y="1226"/>
                </a:lnTo>
                <a:lnTo>
                  <a:pt x="10181" y="1285"/>
                </a:lnTo>
                <a:lnTo>
                  <a:pt x="10181" y="1285"/>
                </a:lnTo>
                <a:lnTo>
                  <a:pt x="10174" y="1290"/>
                </a:lnTo>
                <a:lnTo>
                  <a:pt x="10178" y="1314"/>
                </a:lnTo>
                <a:lnTo>
                  <a:pt x="10176" y="1316"/>
                </a:lnTo>
                <a:lnTo>
                  <a:pt x="10176" y="1323"/>
                </a:lnTo>
                <a:lnTo>
                  <a:pt x="10164" y="1328"/>
                </a:lnTo>
                <a:lnTo>
                  <a:pt x="10174" y="1389"/>
                </a:lnTo>
                <a:lnTo>
                  <a:pt x="10174" y="1460"/>
                </a:lnTo>
                <a:lnTo>
                  <a:pt x="10169" y="1463"/>
                </a:lnTo>
                <a:lnTo>
                  <a:pt x="10169" y="1470"/>
                </a:lnTo>
                <a:lnTo>
                  <a:pt x="10157" y="1477"/>
                </a:lnTo>
                <a:lnTo>
                  <a:pt x="10166" y="1536"/>
                </a:lnTo>
                <a:lnTo>
                  <a:pt x="10166" y="1626"/>
                </a:lnTo>
                <a:lnTo>
                  <a:pt x="10162" y="1628"/>
                </a:lnTo>
                <a:lnTo>
                  <a:pt x="10164" y="1635"/>
                </a:lnTo>
                <a:lnTo>
                  <a:pt x="10148" y="1640"/>
                </a:lnTo>
                <a:lnTo>
                  <a:pt x="10157" y="1701"/>
                </a:lnTo>
                <a:lnTo>
                  <a:pt x="10157" y="1822"/>
                </a:lnTo>
                <a:lnTo>
                  <a:pt x="10155" y="1822"/>
                </a:lnTo>
                <a:lnTo>
                  <a:pt x="10157" y="1826"/>
                </a:lnTo>
                <a:lnTo>
                  <a:pt x="10141" y="1833"/>
                </a:lnTo>
                <a:lnTo>
                  <a:pt x="10150" y="1900"/>
                </a:lnTo>
                <a:lnTo>
                  <a:pt x="10148" y="2119"/>
                </a:lnTo>
                <a:lnTo>
                  <a:pt x="10131" y="2124"/>
                </a:lnTo>
                <a:lnTo>
                  <a:pt x="10141" y="2193"/>
                </a:lnTo>
                <a:lnTo>
                  <a:pt x="10141" y="2469"/>
                </a:lnTo>
                <a:lnTo>
                  <a:pt x="10122" y="2474"/>
                </a:lnTo>
                <a:lnTo>
                  <a:pt x="10131" y="2547"/>
                </a:lnTo>
                <a:lnTo>
                  <a:pt x="10131" y="2908"/>
                </a:lnTo>
                <a:lnTo>
                  <a:pt x="10112" y="2911"/>
                </a:lnTo>
                <a:lnTo>
                  <a:pt x="10122" y="3000"/>
                </a:lnTo>
                <a:lnTo>
                  <a:pt x="10119" y="3411"/>
                </a:lnTo>
                <a:lnTo>
                  <a:pt x="10103" y="3411"/>
                </a:lnTo>
                <a:lnTo>
                  <a:pt x="10112" y="3511"/>
                </a:lnTo>
                <a:lnTo>
                  <a:pt x="10110" y="3834"/>
                </a:lnTo>
                <a:lnTo>
                  <a:pt x="10084" y="3832"/>
                </a:lnTo>
                <a:lnTo>
                  <a:pt x="10084" y="3778"/>
                </a:lnTo>
                <a:lnTo>
                  <a:pt x="10081" y="2100"/>
                </a:lnTo>
                <a:lnTo>
                  <a:pt x="10051" y="2093"/>
                </a:lnTo>
                <a:lnTo>
                  <a:pt x="10011" y="2086"/>
                </a:lnTo>
                <a:lnTo>
                  <a:pt x="9968" y="2079"/>
                </a:lnTo>
                <a:lnTo>
                  <a:pt x="9921" y="2074"/>
                </a:lnTo>
                <a:lnTo>
                  <a:pt x="9871" y="2072"/>
                </a:lnTo>
                <a:lnTo>
                  <a:pt x="9819" y="2070"/>
                </a:lnTo>
                <a:lnTo>
                  <a:pt x="9770" y="2070"/>
                </a:lnTo>
                <a:lnTo>
                  <a:pt x="9718" y="2072"/>
                </a:lnTo>
                <a:lnTo>
                  <a:pt x="9670" y="2077"/>
                </a:lnTo>
                <a:lnTo>
                  <a:pt x="9630" y="2079"/>
                </a:lnTo>
                <a:lnTo>
                  <a:pt x="9630" y="2037"/>
                </a:lnTo>
                <a:lnTo>
                  <a:pt x="9590" y="2030"/>
                </a:lnTo>
                <a:lnTo>
                  <a:pt x="9590" y="2086"/>
                </a:lnTo>
                <a:lnTo>
                  <a:pt x="9595" y="2086"/>
                </a:lnTo>
                <a:lnTo>
                  <a:pt x="9588" y="2086"/>
                </a:lnTo>
                <a:lnTo>
                  <a:pt x="9557" y="2093"/>
                </a:lnTo>
                <a:lnTo>
                  <a:pt x="9545" y="1999"/>
                </a:lnTo>
                <a:lnTo>
                  <a:pt x="9545" y="1999"/>
                </a:lnTo>
                <a:lnTo>
                  <a:pt x="9576" y="2006"/>
                </a:lnTo>
                <a:lnTo>
                  <a:pt x="9618" y="2013"/>
                </a:lnTo>
                <a:lnTo>
                  <a:pt x="9666" y="2020"/>
                </a:lnTo>
                <a:lnTo>
                  <a:pt x="9713" y="2025"/>
                </a:lnTo>
                <a:lnTo>
                  <a:pt x="9765" y="2030"/>
                </a:lnTo>
                <a:lnTo>
                  <a:pt x="9817" y="2032"/>
                </a:lnTo>
                <a:lnTo>
                  <a:pt x="9869" y="2030"/>
                </a:lnTo>
                <a:lnTo>
                  <a:pt x="9921" y="2030"/>
                </a:lnTo>
                <a:lnTo>
                  <a:pt x="9970" y="2025"/>
                </a:lnTo>
                <a:lnTo>
                  <a:pt x="10011" y="2020"/>
                </a:lnTo>
                <a:lnTo>
                  <a:pt x="10011" y="2067"/>
                </a:lnTo>
                <a:lnTo>
                  <a:pt x="10051" y="2074"/>
                </a:lnTo>
                <a:lnTo>
                  <a:pt x="10051" y="2018"/>
                </a:lnTo>
                <a:lnTo>
                  <a:pt x="10041" y="2015"/>
                </a:lnTo>
                <a:lnTo>
                  <a:pt x="10060" y="2013"/>
                </a:lnTo>
                <a:lnTo>
                  <a:pt x="10098" y="2004"/>
                </a:lnTo>
                <a:lnTo>
                  <a:pt x="10098" y="1992"/>
                </a:lnTo>
                <a:lnTo>
                  <a:pt x="10065" y="1982"/>
                </a:lnTo>
                <a:lnTo>
                  <a:pt x="10025" y="1973"/>
                </a:lnTo>
                <a:lnTo>
                  <a:pt x="9980" y="1966"/>
                </a:lnTo>
                <a:lnTo>
                  <a:pt x="9930" y="1959"/>
                </a:lnTo>
                <a:lnTo>
                  <a:pt x="9876" y="1956"/>
                </a:lnTo>
                <a:lnTo>
                  <a:pt x="9819" y="1954"/>
                </a:lnTo>
                <a:lnTo>
                  <a:pt x="9765" y="1954"/>
                </a:lnTo>
                <a:lnTo>
                  <a:pt x="9711" y="1956"/>
                </a:lnTo>
                <a:lnTo>
                  <a:pt x="9659" y="1961"/>
                </a:lnTo>
                <a:lnTo>
                  <a:pt x="9614" y="1968"/>
                </a:lnTo>
                <a:lnTo>
                  <a:pt x="9571" y="1975"/>
                </a:lnTo>
                <a:lnTo>
                  <a:pt x="9545" y="1982"/>
                </a:lnTo>
                <a:lnTo>
                  <a:pt x="9543" y="1982"/>
                </a:lnTo>
                <a:lnTo>
                  <a:pt x="9541" y="1968"/>
                </a:lnTo>
                <a:lnTo>
                  <a:pt x="9543" y="1732"/>
                </a:lnTo>
                <a:lnTo>
                  <a:pt x="9543" y="1732"/>
                </a:lnTo>
                <a:lnTo>
                  <a:pt x="9541" y="1732"/>
                </a:lnTo>
                <a:lnTo>
                  <a:pt x="9538" y="1732"/>
                </a:lnTo>
                <a:lnTo>
                  <a:pt x="9536" y="2155"/>
                </a:lnTo>
                <a:lnTo>
                  <a:pt x="9552" y="2178"/>
                </a:lnTo>
                <a:lnTo>
                  <a:pt x="9545" y="3782"/>
                </a:lnTo>
                <a:lnTo>
                  <a:pt x="9545" y="3782"/>
                </a:lnTo>
                <a:lnTo>
                  <a:pt x="9545" y="3834"/>
                </a:lnTo>
                <a:lnTo>
                  <a:pt x="9538" y="3837"/>
                </a:lnTo>
                <a:lnTo>
                  <a:pt x="9538" y="3780"/>
                </a:lnTo>
                <a:lnTo>
                  <a:pt x="9531" y="3778"/>
                </a:lnTo>
                <a:lnTo>
                  <a:pt x="9517" y="3773"/>
                </a:lnTo>
                <a:lnTo>
                  <a:pt x="9493" y="3771"/>
                </a:lnTo>
                <a:lnTo>
                  <a:pt x="9479" y="3771"/>
                </a:lnTo>
                <a:lnTo>
                  <a:pt x="9460" y="1968"/>
                </a:lnTo>
                <a:lnTo>
                  <a:pt x="9441" y="1963"/>
                </a:lnTo>
                <a:lnTo>
                  <a:pt x="9441" y="1876"/>
                </a:lnTo>
                <a:lnTo>
                  <a:pt x="9451" y="1871"/>
                </a:lnTo>
                <a:lnTo>
                  <a:pt x="9470" y="1857"/>
                </a:lnTo>
                <a:lnTo>
                  <a:pt x="9472" y="1850"/>
                </a:lnTo>
                <a:lnTo>
                  <a:pt x="9470" y="1824"/>
                </a:lnTo>
                <a:lnTo>
                  <a:pt x="9439" y="1815"/>
                </a:lnTo>
                <a:lnTo>
                  <a:pt x="9439" y="1616"/>
                </a:lnTo>
                <a:lnTo>
                  <a:pt x="9323" y="1576"/>
                </a:lnTo>
                <a:lnTo>
                  <a:pt x="9314" y="1578"/>
                </a:lnTo>
                <a:lnTo>
                  <a:pt x="9290" y="1583"/>
                </a:lnTo>
                <a:lnTo>
                  <a:pt x="9252" y="1590"/>
                </a:lnTo>
                <a:lnTo>
                  <a:pt x="9215" y="1600"/>
                </a:lnTo>
                <a:lnTo>
                  <a:pt x="9179" y="1609"/>
                </a:lnTo>
                <a:lnTo>
                  <a:pt x="9177" y="1609"/>
                </a:lnTo>
                <a:lnTo>
                  <a:pt x="9167" y="1640"/>
                </a:lnTo>
                <a:lnTo>
                  <a:pt x="9158" y="1673"/>
                </a:lnTo>
                <a:lnTo>
                  <a:pt x="9148" y="1704"/>
                </a:lnTo>
                <a:lnTo>
                  <a:pt x="9146" y="1718"/>
                </a:lnTo>
                <a:lnTo>
                  <a:pt x="9141" y="1734"/>
                </a:lnTo>
                <a:lnTo>
                  <a:pt x="9137" y="1765"/>
                </a:lnTo>
                <a:lnTo>
                  <a:pt x="9129" y="1796"/>
                </a:lnTo>
                <a:lnTo>
                  <a:pt x="9125" y="1829"/>
                </a:lnTo>
                <a:lnTo>
                  <a:pt x="9120" y="1855"/>
                </a:lnTo>
                <a:lnTo>
                  <a:pt x="9085" y="1845"/>
                </a:lnTo>
                <a:lnTo>
                  <a:pt x="9075" y="1850"/>
                </a:lnTo>
                <a:lnTo>
                  <a:pt x="9049" y="1862"/>
                </a:lnTo>
                <a:lnTo>
                  <a:pt x="9026" y="1871"/>
                </a:lnTo>
                <a:lnTo>
                  <a:pt x="9007" y="1883"/>
                </a:lnTo>
                <a:lnTo>
                  <a:pt x="8988" y="1895"/>
                </a:lnTo>
                <a:lnTo>
                  <a:pt x="8974" y="1907"/>
                </a:lnTo>
                <a:lnTo>
                  <a:pt x="8976" y="2996"/>
                </a:lnTo>
                <a:lnTo>
                  <a:pt x="8851" y="2913"/>
                </a:lnTo>
                <a:lnTo>
                  <a:pt x="8782" y="2906"/>
                </a:lnTo>
                <a:lnTo>
                  <a:pt x="8697" y="2908"/>
                </a:lnTo>
                <a:lnTo>
                  <a:pt x="8555" y="2989"/>
                </a:lnTo>
                <a:lnTo>
                  <a:pt x="8558" y="3038"/>
                </a:lnTo>
                <a:lnTo>
                  <a:pt x="8537" y="3038"/>
                </a:lnTo>
                <a:lnTo>
                  <a:pt x="8541" y="2337"/>
                </a:lnTo>
                <a:lnTo>
                  <a:pt x="8534" y="2337"/>
                </a:lnTo>
                <a:lnTo>
                  <a:pt x="8534" y="2240"/>
                </a:lnTo>
                <a:lnTo>
                  <a:pt x="8610" y="2207"/>
                </a:lnTo>
                <a:lnTo>
                  <a:pt x="8610" y="2183"/>
                </a:lnTo>
                <a:lnTo>
                  <a:pt x="8534" y="2174"/>
                </a:lnTo>
                <a:lnTo>
                  <a:pt x="8494" y="2183"/>
                </a:lnTo>
                <a:lnTo>
                  <a:pt x="8454" y="2193"/>
                </a:lnTo>
                <a:lnTo>
                  <a:pt x="8414" y="2200"/>
                </a:lnTo>
                <a:lnTo>
                  <a:pt x="8374" y="2209"/>
                </a:lnTo>
                <a:lnTo>
                  <a:pt x="8333" y="2219"/>
                </a:lnTo>
                <a:lnTo>
                  <a:pt x="8293" y="2226"/>
                </a:lnTo>
                <a:lnTo>
                  <a:pt x="8253" y="2235"/>
                </a:lnTo>
                <a:lnTo>
                  <a:pt x="8215" y="2242"/>
                </a:lnTo>
                <a:lnTo>
                  <a:pt x="8178" y="2249"/>
                </a:lnTo>
                <a:lnTo>
                  <a:pt x="8137" y="2256"/>
                </a:lnTo>
                <a:lnTo>
                  <a:pt x="8100" y="2263"/>
                </a:lnTo>
                <a:lnTo>
                  <a:pt x="8062" y="2270"/>
                </a:lnTo>
                <a:lnTo>
                  <a:pt x="7998" y="2308"/>
                </a:lnTo>
                <a:lnTo>
                  <a:pt x="7998" y="2332"/>
                </a:lnTo>
                <a:lnTo>
                  <a:pt x="8024" y="2330"/>
                </a:lnTo>
                <a:lnTo>
                  <a:pt x="8022" y="2360"/>
                </a:lnTo>
                <a:lnTo>
                  <a:pt x="7996" y="2374"/>
                </a:lnTo>
                <a:lnTo>
                  <a:pt x="7986" y="3064"/>
                </a:lnTo>
                <a:lnTo>
                  <a:pt x="7934" y="3008"/>
                </a:lnTo>
                <a:lnTo>
                  <a:pt x="7934" y="2622"/>
                </a:lnTo>
                <a:lnTo>
                  <a:pt x="7927" y="2620"/>
                </a:lnTo>
                <a:lnTo>
                  <a:pt x="7927" y="2618"/>
                </a:lnTo>
                <a:lnTo>
                  <a:pt x="7887" y="2618"/>
                </a:lnTo>
                <a:lnTo>
                  <a:pt x="7887" y="2422"/>
                </a:lnTo>
                <a:lnTo>
                  <a:pt x="7887" y="2422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2"/>
                </a:lnTo>
                <a:lnTo>
                  <a:pt x="7889" y="2412"/>
                </a:lnTo>
                <a:lnTo>
                  <a:pt x="7887" y="2412"/>
                </a:lnTo>
                <a:lnTo>
                  <a:pt x="7887" y="2410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2" y="2117"/>
                </a:lnTo>
                <a:lnTo>
                  <a:pt x="7882" y="2117"/>
                </a:lnTo>
                <a:lnTo>
                  <a:pt x="7882" y="2117"/>
                </a:lnTo>
                <a:lnTo>
                  <a:pt x="7882" y="2117"/>
                </a:lnTo>
                <a:lnTo>
                  <a:pt x="7880" y="2117"/>
                </a:lnTo>
                <a:lnTo>
                  <a:pt x="7880" y="2117"/>
                </a:lnTo>
                <a:lnTo>
                  <a:pt x="7878" y="2117"/>
                </a:lnTo>
                <a:lnTo>
                  <a:pt x="7878" y="2117"/>
                </a:lnTo>
                <a:lnTo>
                  <a:pt x="7878" y="2117"/>
                </a:lnTo>
                <a:lnTo>
                  <a:pt x="7875" y="2117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0" y="2410"/>
                </a:lnTo>
                <a:lnTo>
                  <a:pt x="7870" y="2412"/>
                </a:lnTo>
                <a:lnTo>
                  <a:pt x="7870" y="2412"/>
                </a:lnTo>
                <a:lnTo>
                  <a:pt x="7870" y="2417"/>
                </a:lnTo>
                <a:lnTo>
                  <a:pt x="7870" y="2417"/>
                </a:lnTo>
                <a:lnTo>
                  <a:pt x="7868" y="2417"/>
                </a:lnTo>
                <a:lnTo>
                  <a:pt x="7868" y="2417"/>
                </a:lnTo>
                <a:lnTo>
                  <a:pt x="7868" y="2417"/>
                </a:lnTo>
                <a:lnTo>
                  <a:pt x="7868" y="2417"/>
                </a:lnTo>
                <a:lnTo>
                  <a:pt x="7868" y="2419"/>
                </a:lnTo>
                <a:lnTo>
                  <a:pt x="7868" y="2419"/>
                </a:lnTo>
                <a:lnTo>
                  <a:pt x="7868" y="2419"/>
                </a:lnTo>
                <a:lnTo>
                  <a:pt x="7870" y="2419"/>
                </a:lnTo>
                <a:lnTo>
                  <a:pt x="7870" y="2419"/>
                </a:lnTo>
                <a:lnTo>
                  <a:pt x="7870" y="2419"/>
                </a:lnTo>
                <a:lnTo>
                  <a:pt x="7870" y="2422"/>
                </a:lnTo>
                <a:lnTo>
                  <a:pt x="7870" y="2422"/>
                </a:lnTo>
                <a:lnTo>
                  <a:pt x="7870" y="2618"/>
                </a:lnTo>
                <a:lnTo>
                  <a:pt x="7842" y="2618"/>
                </a:lnTo>
                <a:lnTo>
                  <a:pt x="7823" y="2618"/>
                </a:lnTo>
                <a:lnTo>
                  <a:pt x="7764" y="2615"/>
                </a:lnTo>
                <a:lnTo>
                  <a:pt x="7748" y="2615"/>
                </a:lnTo>
                <a:lnTo>
                  <a:pt x="7722" y="2615"/>
                </a:lnTo>
                <a:lnTo>
                  <a:pt x="7722" y="2419"/>
                </a:lnTo>
                <a:lnTo>
                  <a:pt x="7724" y="2419"/>
                </a:lnTo>
                <a:lnTo>
                  <a:pt x="7724" y="2419"/>
                </a:lnTo>
                <a:lnTo>
                  <a:pt x="7724" y="2417"/>
                </a:lnTo>
                <a:lnTo>
                  <a:pt x="7724" y="2417"/>
                </a:lnTo>
                <a:lnTo>
                  <a:pt x="7724" y="2417"/>
                </a:lnTo>
                <a:lnTo>
                  <a:pt x="7726" y="2417"/>
                </a:lnTo>
                <a:lnTo>
                  <a:pt x="7726" y="2417"/>
                </a:lnTo>
                <a:lnTo>
                  <a:pt x="7726" y="2417"/>
                </a:lnTo>
                <a:lnTo>
                  <a:pt x="7726" y="2415"/>
                </a:lnTo>
                <a:lnTo>
                  <a:pt x="7726" y="2415"/>
                </a:lnTo>
                <a:lnTo>
                  <a:pt x="7724" y="2415"/>
                </a:lnTo>
                <a:lnTo>
                  <a:pt x="7724" y="2415"/>
                </a:lnTo>
                <a:lnTo>
                  <a:pt x="7724" y="2415"/>
                </a:lnTo>
                <a:lnTo>
                  <a:pt x="7724" y="2410"/>
                </a:lnTo>
                <a:lnTo>
                  <a:pt x="7724" y="2410"/>
                </a:lnTo>
                <a:lnTo>
                  <a:pt x="7724" y="2410"/>
                </a:lnTo>
                <a:lnTo>
                  <a:pt x="7722" y="2410"/>
                </a:lnTo>
                <a:lnTo>
                  <a:pt x="7722" y="2117"/>
                </a:lnTo>
                <a:lnTo>
                  <a:pt x="7722" y="2117"/>
                </a:lnTo>
                <a:lnTo>
                  <a:pt x="7722" y="2117"/>
                </a:lnTo>
                <a:lnTo>
                  <a:pt x="7719" y="2117"/>
                </a:lnTo>
                <a:lnTo>
                  <a:pt x="7719" y="2115"/>
                </a:lnTo>
                <a:lnTo>
                  <a:pt x="7719" y="2115"/>
                </a:lnTo>
                <a:lnTo>
                  <a:pt x="7717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2" y="2115"/>
                </a:lnTo>
                <a:lnTo>
                  <a:pt x="7712" y="2115"/>
                </a:lnTo>
                <a:lnTo>
                  <a:pt x="7712" y="2115"/>
                </a:lnTo>
                <a:lnTo>
                  <a:pt x="7710" y="2117"/>
                </a:lnTo>
                <a:lnTo>
                  <a:pt x="7710" y="2117"/>
                </a:lnTo>
                <a:lnTo>
                  <a:pt x="7710" y="2117"/>
                </a:lnTo>
                <a:lnTo>
                  <a:pt x="7707" y="2408"/>
                </a:lnTo>
                <a:lnTo>
                  <a:pt x="7707" y="2408"/>
                </a:lnTo>
                <a:lnTo>
                  <a:pt x="7705" y="2410"/>
                </a:lnTo>
                <a:lnTo>
                  <a:pt x="7705" y="2410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3" y="2415"/>
                </a:lnTo>
                <a:lnTo>
                  <a:pt x="7703" y="2415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7" y="2419"/>
                </a:lnTo>
                <a:lnTo>
                  <a:pt x="7707" y="2419"/>
                </a:lnTo>
                <a:lnTo>
                  <a:pt x="7707" y="2615"/>
                </a:lnTo>
                <a:lnTo>
                  <a:pt x="7660" y="2615"/>
                </a:lnTo>
                <a:lnTo>
                  <a:pt x="7660" y="2618"/>
                </a:lnTo>
                <a:lnTo>
                  <a:pt x="7655" y="2620"/>
                </a:lnTo>
                <a:lnTo>
                  <a:pt x="7653" y="3005"/>
                </a:lnTo>
                <a:lnTo>
                  <a:pt x="7604" y="3052"/>
                </a:lnTo>
                <a:lnTo>
                  <a:pt x="7606" y="2478"/>
                </a:lnTo>
                <a:lnTo>
                  <a:pt x="7606" y="2478"/>
                </a:lnTo>
                <a:lnTo>
                  <a:pt x="7606" y="2476"/>
                </a:lnTo>
                <a:lnTo>
                  <a:pt x="7604" y="2476"/>
                </a:lnTo>
                <a:lnTo>
                  <a:pt x="7604" y="2476"/>
                </a:lnTo>
                <a:lnTo>
                  <a:pt x="7604" y="2474"/>
                </a:lnTo>
                <a:lnTo>
                  <a:pt x="7604" y="2474"/>
                </a:lnTo>
                <a:lnTo>
                  <a:pt x="7604" y="2471"/>
                </a:lnTo>
                <a:lnTo>
                  <a:pt x="7604" y="2471"/>
                </a:lnTo>
                <a:lnTo>
                  <a:pt x="7604" y="2471"/>
                </a:lnTo>
                <a:lnTo>
                  <a:pt x="7604" y="2469"/>
                </a:lnTo>
                <a:lnTo>
                  <a:pt x="7604" y="2469"/>
                </a:lnTo>
                <a:lnTo>
                  <a:pt x="7601" y="2469"/>
                </a:lnTo>
                <a:lnTo>
                  <a:pt x="7568" y="2412"/>
                </a:lnTo>
                <a:lnTo>
                  <a:pt x="7568" y="2412"/>
                </a:lnTo>
                <a:lnTo>
                  <a:pt x="7568" y="2410"/>
                </a:lnTo>
                <a:lnTo>
                  <a:pt x="7568" y="2410"/>
                </a:lnTo>
                <a:lnTo>
                  <a:pt x="7566" y="2410"/>
                </a:lnTo>
                <a:lnTo>
                  <a:pt x="7566" y="2408"/>
                </a:lnTo>
                <a:lnTo>
                  <a:pt x="7563" y="2408"/>
                </a:lnTo>
                <a:lnTo>
                  <a:pt x="7563" y="2408"/>
                </a:lnTo>
                <a:lnTo>
                  <a:pt x="7563" y="2408"/>
                </a:lnTo>
                <a:lnTo>
                  <a:pt x="7561" y="2405"/>
                </a:lnTo>
                <a:lnTo>
                  <a:pt x="7561" y="2405"/>
                </a:lnTo>
                <a:lnTo>
                  <a:pt x="7561" y="2332"/>
                </a:lnTo>
                <a:lnTo>
                  <a:pt x="7386" y="2377"/>
                </a:lnTo>
                <a:lnTo>
                  <a:pt x="7230" y="2457"/>
                </a:lnTo>
                <a:lnTo>
                  <a:pt x="7228" y="2417"/>
                </a:lnTo>
                <a:lnTo>
                  <a:pt x="7131" y="2408"/>
                </a:lnTo>
                <a:lnTo>
                  <a:pt x="7131" y="2408"/>
                </a:lnTo>
                <a:lnTo>
                  <a:pt x="7129" y="2408"/>
                </a:lnTo>
                <a:lnTo>
                  <a:pt x="7129" y="2408"/>
                </a:lnTo>
                <a:lnTo>
                  <a:pt x="7126" y="2408"/>
                </a:lnTo>
                <a:lnTo>
                  <a:pt x="7126" y="2408"/>
                </a:lnTo>
                <a:lnTo>
                  <a:pt x="7037" y="2433"/>
                </a:lnTo>
                <a:lnTo>
                  <a:pt x="7037" y="2433"/>
                </a:lnTo>
                <a:lnTo>
                  <a:pt x="7037" y="2433"/>
                </a:lnTo>
                <a:lnTo>
                  <a:pt x="7034" y="2433"/>
                </a:lnTo>
                <a:lnTo>
                  <a:pt x="7034" y="2433"/>
                </a:lnTo>
                <a:lnTo>
                  <a:pt x="7032" y="2436"/>
                </a:lnTo>
                <a:lnTo>
                  <a:pt x="7032" y="2436"/>
                </a:lnTo>
                <a:lnTo>
                  <a:pt x="7032" y="2436"/>
                </a:lnTo>
                <a:lnTo>
                  <a:pt x="6987" y="2483"/>
                </a:lnTo>
                <a:lnTo>
                  <a:pt x="6987" y="2483"/>
                </a:lnTo>
                <a:lnTo>
                  <a:pt x="6987" y="2483"/>
                </a:lnTo>
                <a:lnTo>
                  <a:pt x="6985" y="2485"/>
                </a:lnTo>
                <a:lnTo>
                  <a:pt x="6985" y="2485"/>
                </a:lnTo>
                <a:lnTo>
                  <a:pt x="6985" y="2485"/>
                </a:lnTo>
                <a:lnTo>
                  <a:pt x="6985" y="2488"/>
                </a:lnTo>
                <a:lnTo>
                  <a:pt x="6985" y="2488"/>
                </a:lnTo>
                <a:lnTo>
                  <a:pt x="6982" y="2490"/>
                </a:lnTo>
                <a:lnTo>
                  <a:pt x="6982" y="2490"/>
                </a:lnTo>
                <a:lnTo>
                  <a:pt x="6982" y="2490"/>
                </a:lnTo>
                <a:lnTo>
                  <a:pt x="6982" y="2493"/>
                </a:lnTo>
                <a:lnTo>
                  <a:pt x="6982" y="2493"/>
                </a:lnTo>
                <a:lnTo>
                  <a:pt x="6987" y="2958"/>
                </a:lnTo>
                <a:lnTo>
                  <a:pt x="6845" y="2816"/>
                </a:lnTo>
                <a:lnTo>
                  <a:pt x="6722" y="2696"/>
                </a:lnTo>
                <a:lnTo>
                  <a:pt x="6713" y="2696"/>
                </a:lnTo>
                <a:lnTo>
                  <a:pt x="6713" y="2495"/>
                </a:lnTo>
                <a:lnTo>
                  <a:pt x="6713" y="2495"/>
                </a:lnTo>
                <a:lnTo>
                  <a:pt x="6711" y="2495"/>
                </a:lnTo>
                <a:lnTo>
                  <a:pt x="6711" y="2405"/>
                </a:lnTo>
                <a:lnTo>
                  <a:pt x="6711" y="2405"/>
                </a:lnTo>
                <a:lnTo>
                  <a:pt x="6711" y="2405"/>
                </a:lnTo>
                <a:lnTo>
                  <a:pt x="6711" y="2405"/>
                </a:lnTo>
                <a:lnTo>
                  <a:pt x="6711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6" y="2405"/>
                </a:lnTo>
                <a:lnTo>
                  <a:pt x="6706" y="2405"/>
                </a:lnTo>
                <a:lnTo>
                  <a:pt x="6706" y="2405"/>
                </a:lnTo>
                <a:lnTo>
                  <a:pt x="6708" y="2495"/>
                </a:lnTo>
                <a:lnTo>
                  <a:pt x="6675" y="2497"/>
                </a:lnTo>
                <a:lnTo>
                  <a:pt x="6675" y="2408"/>
                </a:lnTo>
                <a:lnTo>
                  <a:pt x="6675" y="2408"/>
                </a:lnTo>
                <a:lnTo>
                  <a:pt x="6675" y="2408"/>
                </a:lnTo>
                <a:lnTo>
                  <a:pt x="6675" y="2408"/>
                </a:lnTo>
                <a:lnTo>
                  <a:pt x="6675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0" y="2408"/>
                </a:lnTo>
                <a:lnTo>
                  <a:pt x="6670" y="2408"/>
                </a:lnTo>
                <a:lnTo>
                  <a:pt x="6670" y="2408"/>
                </a:lnTo>
                <a:lnTo>
                  <a:pt x="6670" y="2497"/>
                </a:lnTo>
                <a:lnTo>
                  <a:pt x="6670" y="2497"/>
                </a:lnTo>
                <a:lnTo>
                  <a:pt x="6670" y="2500"/>
                </a:lnTo>
                <a:lnTo>
                  <a:pt x="6673" y="2698"/>
                </a:lnTo>
                <a:lnTo>
                  <a:pt x="6652" y="2698"/>
                </a:lnTo>
                <a:lnTo>
                  <a:pt x="6654" y="3010"/>
                </a:lnTo>
                <a:lnTo>
                  <a:pt x="6536" y="3107"/>
                </a:lnTo>
                <a:lnTo>
                  <a:pt x="6538" y="2124"/>
                </a:lnTo>
                <a:lnTo>
                  <a:pt x="6500" y="2105"/>
                </a:lnTo>
                <a:lnTo>
                  <a:pt x="6503" y="1833"/>
                </a:lnTo>
                <a:lnTo>
                  <a:pt x="6467" y="1822"/>
                </a:lnTo>
                <a:lnTo>
                  <a:pt x="6467" y="1670"/>
                </a:lnTo>
                <a:lnTo>
                  <a:pt x="6420" y="1656"/>
                </a:lnTo>
                <a:lnTo>
                  <a:pt x="6418" y="1538"/>
                </a:lnTo>
                <a:lnTo>
                  <a:pt x="6387" y="1533"/>
                </a:lnTo>
                <a:lnTo>
                  <a:pt x="6385" y="1479"/>
                </a:lnTo>
                <a:lnTo>
                  <a:pt x="6375" y="1477"/>
                </a:lnTo>
                <a:lnTo>
                  <a:pt x="6373" y="1477"/>
                </a:lnTo>
                <a:lnTo>
                  <a:pt x="6373" y="1264"/>
                </a:lnTo>
                <a:lnTo>
                  <a:pt x="6373" y="1264"/>
                </a:lnTo>
                <a:lnTo>
                  <a:pt x="6370" y="1264"/>
                </a:lnTo>
                <a:lnTo>
                  <a:pt x="6368" y="1264"/>
                </a:lnTo>
                <a:lnTo>
                  <a:pt x="6366" y="1264"/>
                </a:lnTo>
                <a:lnTo>
                  <a:pt x="6363" y="1264"/>
                </a:lnTo>
                <a:lnTo>
                  <a:pt x="6361" y="1264"/>
                </a:lnTo>
                <a:lnTo>
                  <a:pt x="6359" y="1264"/>
                </a:lnTo>
                <a:lnTo>
                  <a:pt x="6356" y="1264"/>
                </a:lnTo>
                <a:lnTo>
                  <a:pt x="6354" y="1264"/>
                </a:lnTo>
                <a:lnTo>
                  <a:pt x="6352" y="1264"/>
                </a:lnTo>
                <a:lnTo>
                  <a:pt x="6352" y="1264"/>
                </a:lnTo>
                <a:lnTo>
                  <a:pt x="6349" y="1264"/>
                </a:lnTo>
                <a:lnTo>
                  <a:pt x="6352" y="1479"/>
                </a:lnTo>
                <a:lnTo>
                  <a:pt x="6340" y="1479"/>
                </a:lnTo>
                <a:lnTo>
                  <a:pt x="6340" y="1536"/>
                </a:lnTo>
                <a:lnTo>
                  <a:pt x="6302" y="1536"/>
                </a:lnTo>
                <a:lnTo>
                  <a:pt x="6302" y="1633"/>
                </a:lnTo>
                <a:lnTo>
                  <a:pt x="6087" y="1637"/>
                </a:lnTo>
                <a:lnTo>
                  <a:pt x="5900" y="1654"/>
                </a:lnTo>
                <a:lnTo>
                  <a:pt x="5903" y="1798"/>
                </a:lnTo>
                <a:lnTo>
                  <a:pt x="5806" y="1810"/>
                </a:lnTo>
                <a:lnTo>
                  <a:pt x="5811" y="2072"/>
                </a:lnTo>
                <a:lnTo>
                  <a:pt x="5707" y="2091"/>
                </a:lnTo>
                <a:lnTo>
                  <a:pt x="5744" y="3678"/>
                </a:lnTo>
                <a:lnTo>
                  <a:pt x="5633" y="3730"/>
                </a:lnTo>
                <a:lnTo>
                  <a:pt x="5622" y="2039"/>
                </a:lnTo>
                <a:lnTo>
                  <a:pt x="5619" y="2037"/>
                </a:lnTo>
                <a:lnTo>
                  <a:pt x="5619" y="2037"/>
                </a:lnTo>
                <a:lnTo>
                  <a:pt x="5615" y="2034"/>
                </a:lnTo>
                <a:lnTo>
                  <a:pt x="5612" y="2034"/>
                </a:lnTo>
                <a:lnTo>
                  <a:pt x="5605" y="2032"/>
                </a:lnTo>
                <a:lnTo>
                  <a:pt x="5600" y="2032"/>
                </a:lnTo>
                <a:lnTo>
                  <a:pt x="5593" y="2030"/>
                </a:lnTo>
                <a:lnTo>
                  <a:pt x="5584" y="2030"/>
                </a:lnTo>
                <a:lnTo>
                  <a:pt x="5574" y="2027"/>
                </a:lnTo>
                <a:lnTo>
                  <a:pt x="5565" y="2027"/>
                </a:lnTo>
                <a:lnTo>
                  <a:pt x="5556" y="2025"/>
                </a:lnTo>
                <a:lnTo>
                  <a:pt x="5544" y="2025"/>
                </a:lnTo>
                <a:lnTo>
                  <a:pt x="5194" y="2020"/>
                </a:lnTo>
                <a:lnTo>
                  <a:pt x="5180" y="2020"/>
                </a:lnTo>
                <a:lnTo>
                  <a:pt x="5168" y="2020"/>
                </a:lnTo>
                <a:lnTo>
                  <a:pt x="5154" y="2022"/>
                </a:lnTo>
                <a:lnTo>
                  <a:pt x="5142" y="2022"/>
                </a:lnTo>
                <a:lnTo>
                  <a:pt x="5130" y="2022"/>
                </a:lnTo>
                <a:lnTo>
                  <a:pt x="5121" y="2025"/>
                </a:lnTo>
                <a:lnTo>
                  <a:pt x="5111" y="2025"/>
                </a:lnTo>
                <a:lnTo>
                  <a:pt x="5107" y="2027"/>
                </a:lnTo>
                <a:lnTo>
                  <a:pt x="5102" y="2030"/>
                </a:lnTo>
                <a:lnTo>
                  <a:pt x="5100" y="2030"/>
                </a:lnTo>
                <a:lnTo>
                  <a:pt x="5144" y="3929"/>
                </a:lnTo>
                <a:lnTo>
                  <a:pt x="5104" y="3929"/>
                </a:lnTo>
                <a:lnTo>
                  <a:pt x="5104" y="2835"/>
                </a:lnTo>
                <a:lnTo>
                  <a:pt x="5069" y="2835"/>
                </a:lnTo>
                <a:lnTo>
                  <a:pt x="5069" y="2826"/>
                </a:lnTo>
                <a:lnTo>
                  <a:pt x="5067" y="2819"/>
                </a:lnTo>
                <a:lnTo>
                  <a:pt x="5057" y="2811"/>
                </a:lnTo>
                <a:lnTo>
                  <a:pt x="5038" y="2804"/>
                </a:lnTo>
                <a:lnTo>
                  <a:pt x="5012" y="2800"/>
                </a:lnTo>
                <a:lnTo>
                  <a:pt x="4979" y="2795"/>
                </a:lnTo>
                <a:lnTo>
                  <a:pt x="4944" y="2793"/>
                </a:lnTo>
                <a:lnTo>
                  <a:pt x="4908" y="2793"/>
                </a:lnTo>
                <a:lnTo>
                  <a:pt x="4873" y="2795"/>
                </a:lnTo>
                <a:lnTo>
                  <a:pt x="4844" y="2800"/>
                </a:lnTo>
                <a:lnTo>
                  <a:pt x="4823" y="2804"/>
                </a:lnTo>
                <a:lnTo>
                  <a:pt x="4821" y="2807"/>
                </a:lnTo>
                <a:lnTo>
                  <a:pt x="4823" y="2308"/>
                </a:lnTo>
                <a:lnTo>
                  <a:pt x="4738" y="2294"/>
                </a:lnTo>
                <a:lnTo>
                  <a:pt x="4334" y="2207"/>
                </a:lnTo>
                <a:lnTo>
                  <a:pt x="4280" y="2197"/>
                </a:lnTo>
                <a:lnTo>
                  <a:pt x="4285" y="2856"/>
                </a:lnTo>
                <a:lnTo>
                  <a:pt x="4228" y="2856"/>
                </a:lnTo>
                <a:lnTo>
                  <a:pt x="4228" y="2757"/>
                </a:lnTo>
                <a:lnTo>
                  <a:pt x="4216" y="2757"/>
                </a:lnTo>
                <a:lnTo>
                  <a:pt x="4214" y="2757"/>
                </a:lnTo>
                <a:lnTo>
                  <a:pt x="4197" y="2757"/>
                </a:lnTo>
                <a:lnTo>
                  <a:pt x="4197" y="2528"/>
                </a:lnTo>
                <a:lnTo>
                  <a:pt x="4185" y="2528"/>
                </a:lnTo>
                <a:lnTo>
                  <a:pt x="4185" y="2462"/>
                </a:lnTo>
                <a:lnTo>
                  <a:pt x="4174" y="2462"/>
                </a:lnTo>
                <a:lnTo>
                  <a:pt x="4174" y="2462"/>
                </a:lnTo>
                <a:lnTo>
                  <a:pt x="4159" y="2462"/>
                </a:lnTo>
                <a:lnTo>
                  <a:pt x="4159" y="2266"/>
                </a:lnTo>
                <a:lnTo>
                  <a:pt x="4155" y="2266"/>
                </a:lnTo>
                <a:lnTo>
                  <a:pt x="4152" y="2268"/>
                </a:lnTo>
                <a:lnTo>
                  <a:pt x="4155" y="2462"/>
                </a:lnTo>
                <a:lnTo>
                  <a:pt x="4136" y="2462"/>
                </a:lnTo>
                <a:lnTo>
                  <a:pt x="4136" y="2462"/>
                </a:lnTo>
                <a:lnTo>
                  <a:pt x="4122" y="2462"/>
                </a:lnTo>
                <a:lnTo>
                  <a:pt x="4122" y="2462"/>
                </a:lnTo>
                <a:lnTo>
                  <a:pt x="4112" y="2493"/>
                </a:lnTo>
                <a:lnTo>
                  <a:pt x="4112" y="2493"/>
                </a:lnTo>
                <a:lnTo>
                  <a:pt x="4112" y="2526"/>
                </a:lnTo>
                <a:lnTo>
                  <a:pt x="4100" y="2526"/>
                </a:lnTo>
                <a:lnTo>
                  <a:pt x="4079" y="2528"/>
                </a:lnTo>
                <a:lnTo>
                  <a:pt x="4058" y="2528"/>
                </a:lnTo>
                <a:lnTo>
                  <a:pt x="4037" y="2528"/>
                </a:lnTo>
                <a:lnTo>
                  <a:pt x="4015" y="2528"/>
                </a:lnTo>
                <a:lnTo>
                  <a:pt x="3994" y="2528"/>
                </a:lnTo>
                <a:lnTo>
                  <a:pt x="3973" y="2528"/>
                </a:lnTo>
                <a:lnTo>
                  <a:pt x="3952" y="2528"/>
                </a:lnTo>
                <a:lnTo>
                  <a:pt x="3930" y="2528"/>
                </a:lnTo>
                <a:lnTo>
                  <a:pt x="3909" y="2528"/>
                </a:lnTo>
                <a:lnTo>
                  <a:pt x="3890" y="2526"/>
                </a:lnTo>
                <a:lnTo>
                  <a:pt x="3869" y="2526"/>
                </a:lnTo>
                <a:lnTo>
                  <a:pt x="3869" y="2493"/>
                </a:lnTo>
                <a:lnTo>
                  <a:pt x="3869" y="2490"/>
                </a:lnTo>
                <a:lnTo>
                  <a:pt x="3869" y="2462"/>
                </a:lnTo>
                <a:lnTo>
                  <a:pt x="3869" y="2459"/>
                </a:lnTo>
                <a:lnTo>
                  <a:pt x="3857" y="2459"/>
                </a:lnTo>
                <a:lnTo>
                  <a:pt x="3857" y="2462"/>
                </a:lnTo>
                <a:lnTo>
                  <a:pt x="3838" y="2462"/>
                </a:lnTo>
                <a:lnTo>
                  <a:pt x="3838" y="2268"/>
                </a:lnTo>
                <a:lnTo>
                  <a:pt x="3838" y="2266"/>
                </a:lnTo>
                <a:lnTo>
                  <a:pt x="3833" y="2266"/>
                </a:lnTo>
                <a:lnTo>
                  <a:pt x="3833" y="2462"/>
                </a:lnTo>
                <a:lnTo>
                  <a:pt x="3819" y="2462"/>
                </a:lnTo>
                <a:lnTo>
                  <a:pt x="3819" y="2459"/>
                </a:lnTo>
                <a:lnTo>
                  <a:pt x="3805" y="2459"/>
                </a:lnTo>
                <a:lnTo>
                  <a:pt x="3805" y="2528"/>
                </a:lnTo>
                <a:lnTo>
                  <a:pt x="3796" y="2528"/>
                </a:lnTo>
                <a:lnTo>
                  <a:pt x="3793" y="2757"/>
                </a:lnTo>
                <a:lnTo>
                  <a:pt x="3774" y="2757"/>
                </a:lnTo>
                <a:lnTo>
                  <a:pt x="3774" y="2757"/>
                </a:lnTo>
                <a:lnTo>
                  <a:pt x="3765" y="2757"/>
                </a:lnTo>
                <a:lnTo>
                  <a:pt x="3763" y="3612"/>
                </a:lnTo>
                <a:lnTo>
                  <a:pt x="3727" y="3612"/>
                </a:lnTo>
                <a:lnTo>
                  <a:pt x="3727" y="3612"/>
                </a:lnTo>
                <a:lnTo>
                  <a:pt x="3715" y="3612"/>
                </a:lnTo>
                <a:lnTo>
                  <a:pt x="3715" y="3612"/>
                </a:lnTo>
                <a:lnTo>
                  <a:pt x="3706" y="3631"/>
                </a:lnTo>
                <a:lnTo>
                  <a:pt x="3706" y="3634"/>
                </a:lnTo>
                <a:lnTo>
                  <a:pt x="3706" y="3754"/>
                </a:lnTo>
                <a:lnTo>
                  <a:pt x="3564" y="3754"/>
                </a:lnTo>
                <a:lnTo>
                  <a:pt x="3564" y="3667"/>
                </a:lnTo>
                <a:lnTo>
                  <a:pt x="3564" y="3660"/>
                </a:lnTo>
                <a:lnTo>
                  <a:pt x="3564" y="3657"/>
                </a:lnTo>
                <a:lnTo>
                  <a:pt x="3555" y="3657"/>
                </a:lnTo>
                <a:lnTo>
                  <a:pt x="2981" y="3657"/>
                </a:lnTo>
                <a:lnTo>
                  <a:pt x="2981" y="3525"/>
                </a:lnTo>
                <a:lnTo>
                  <a:pt x="3118" y="3487"/>
                </a:lnTo>
                <a:lnTo>
                  <a:pt x="3276" y="3426"/>
                </a:lnTo>
                <a:lnTo>
                  <a:pt x="3427" y="3345"/>
                </a:lnTo>
                <a:lnTo>
                  <a:pt x="3500" y="3303"/>
                </a:lnTo>
                <a:lnTo>
                  <a:pt x="3663" y="3194"/>
                </a:lnTo>
                <a:lnTo>
                  <a:pt x="3663" y="3161"/>
                </a:lnTo>
                <a:lnTo>
                  <a:pt x="3238" y="3161"/>
                </a:lnTo>
                <a:lnTo>
                  <a:pt x="3226" y="3178"/>
                </a:lnTo>
                <a:lnTo>
                  <a:pt x="1941" y="3180"/>
                </a:lnTo>
                <a:lnTo>
                  <a:pt x="1904" y="3163"/>
                </a:lnTo>
                <a:lnTo>
                  <a:pt x="1481" y="3163"/>
                </a:lnTo>
                <a:lnTo>
                  <a:pt x="1481" y="3197"/>
                </a:lnTo>
                <a:lnTo>
                  <a:pt x="1644" y="3305"/>
                </a:lnTo>
                <a:lnTo>
                  <a:pt x="1816" y="3395"/>
                </a:lnTo>
                <a:lnTo>
                  <a:pt x="1996" y="3466"/>
                </a:lnTo>
                <a:lnTo>
                  <a:pt x="2175" y="3515"/>
                </a:lnTo>
                <a:lnTo>
                  <a:pt x="2178" y="3799"/>
                </a:lnTo>
                <a:lnTo>
                  <a:pt x="1741" y="3799"/>
                </a:lnTo>
                <a:lnTo>
                  <a:pt x="1736" y="3754"/>
                </a:lnTo>
                <a:lnTo>
                  <a:pt x="1719" y="3752"/>
                </a:lnTo>
                <a:lnTo>
                  <a:pt x="1637" y="3749"/>
                </a:lnTo>
                <a:lnTo>
                  <a:pt x="1549" y="3752"/>
                </a:lnTo>
                <a:lnTo>
                  <a:pt x="1519" y="3754"/>
                </a:lnTo>
                <a:lnTo>
                  <a:pt x="1495" y="3938"/>
                </a:lnTo>
                <a:lnTo>
                  <a:pt x="1422" y="3934"/>
                </a:lnTo>
                <a:lnTo>
                  <a:pt x="1275" y="3681"/>
                </a:lnTo>
                <a:lnTo>
                  <a:pt x="1275" y="3674"/>
                </a:lnTo>
                <a:lnTo>
                  <a:pt x="1273" y="3662"/>
                </a:lnTo>
                <a:lnTo>
                  <a:pt x="1273" y="3660"/>
                </a:lnTo>
                <a:lnTo>
                  <a:pt x="1268" y="3650"/>
                </a:lnTo>
                <a:lnTo>
                  <a:pt x="1268" y="3650"/>
                </a:lnTo>
                <a:lnTo>
                  <a:pt x="1261" y="3641"/>
                </a:lnTo>
                <a:lnTo>
                  <a:pt x="1252" y="3634"/>
                </a:lnTo>
                <a:lnTo>
                  <a:pt x="1245" y="3629"/>
                </a:lnTo>
                <a:lnTo>
                  <a:pt x="1136" y="3440"/>
                </a:lnTo>
                <a:lnTo>
                  <a:pt x="1145" y="3433"/>
                </a:lnTo>
                <a:lnTo>
                  <a:pt x="1185" y="3378"/>
                </a:lnTo>
                <a:lnTo>
                  <a:pt x="1200" y="3348"/>
                </a:lnTo>
                <a:lnTo>
                  <a:pt x="1211" y="3317"/>
                </a:lnTo>
                <a:lnTo>
                  <a:pt x="1221" y="3251"/>
                </a:lnTo>
                <a:lnTo>
                  <a:pt x="1219" y="3251"/>
                </a:lnTo>
                <a:lnTo>
                  <a:pt x="1211" y="3185"/>
                </a:lnTo>
                <a:lnTo>
                  <a:pt x="1197" y="3154"/>
                </a:lnTo>
                <a:lnTo>
                  <a:pt x="1185" y="3123"/>
                </a:lnTo>
                <a:lnTo>
                  <a:pt x="1145" y="3071"/>
                </a:lnTo>
                <a:lnTo>
                  <a:pt x="1093" y="3029"/>
                </a:lnTo>
                <a:lnTo>
                  <a:pt x="1089" y="3029"/>
                </a:lnTo>
                <a:lnTo>
                  <a:pt x="1067" y="3019"/>
                </a:lnTo>
                <a:lnTo>
                  <a:pt x="1067" y="1807"/>
                </a:lnTo>
                <a:lnTo>
                  <a:pt x="1074" y="1803"/>
                </a:lnTo>
                <a:lnTo>
                  <a:pt x="1122" y="1767"/>
                </a:lnTo>
                <a:lnTo>
                  <a:pt x="1159" y="1722"/>
                </a:lnTo>
                <a:lnTo>
                  <a:pt x="1171" y="1694"/>
                </a:lnTo>
                <a:lnTo>
                  <a:pt x="1181" y="1668"/>
                </a:lnTo>
                <a:lnTo>
                  <a:pt x="1190" y="1609"/>
                </a:lnTo>
                <a:lnTo>
                  <a:pt x="1190" y="1604"/>
                </a:lnTo>
                <a:lnTo>
                  <a:pt x="1190" y="1600"/>
                </a:lnTo>
                <a:lnTo>
                  <a:pt x="1181" y="1541"/>
                </a:lnTo>
                <a:lnTo>
                  <a:pt x="1159" y="1486"/>
                </a:lnTo>
                <a:lnTo>
                  <a:pt x="1122" y="1441"/>
                </a:lnTo>
                <a:lnTo>
                  <a:pt x="1112" y="1432"/>
                </a:lnTo>
                <a:lnTo>
                  <a:pt x="1067" y="1401"/>
                </a:lnTo>
                <a:lnTo>
                  <a:pt x="1053" y="1394"/>
                </a:lnTo>
                <a:lnTo>
                  <a:pt x="1027" y="1387"/>
                </a:lnTo>
                <a:lnTo>
                  <a:pt x="1015" y="1288"/>
                </a:lnTo>
                <a:lnTo>
                  <a:pt x="1025" y="1285"/>
                </a:lnTo>
                <a:lnTo>
                  <a:pt x="1034" y="1283"/>
                </a:lnTo>
                <a:lnTo>
                  <a:pt x="1037" y="1278"/>
                </a:lnTo>
                <a:lnTo>
                  <a:pt x="1037" y="1267"/>
                </a:lnTo>
                <a:lnTo>
                  <a:pt x="1034" y="1262"/>
                </a:lnTo>
                <a:lnTo>
                  <a:pt x="1030" y="1259"/>
                </a:lnTo>
                <a:lnTo>
                  <a:pt x="1018" y="1255"/>
                </a:lnTo>
                <a:lnTo>
                  <a:pt x="1015" y="1255"/>
                </a:lnTo>
                <a:lnTo>
                  <a:pt x="1015" y="1047"/>
                </a:lnTo>
                <a:lnTo>
                  <a:pt x="1020" y="1044"/>
                </a:lnTo>
                <a:lnTo>
                  <a:pt x="1032" y="1030"/>
                </a:lnTo>
                <a:lnTo>
                  <a:pt x="1039" y="1011"/>
                </a:lnTo>
                <a:lnTo>
                  <a:pt x="1041" y="1007"/>
                </a:lnTo>
                <a:lnTo>
                  <a:pt x="1044" y="997"/>
                </a:lnTo>
                <a:lnTo>
                  <a:pt x="1044" y="990"/>
                </a:lnTo>
                <a:lnTo>
                  <a:pt x="1044" y="988"/>
                </a:lnTo>
                <a:lnTo>
                  <a:pt x="1044" y="988"/>
                </a:lnTo>
                <a:lnTo>
                  <a:pt x="1044" y="988"/>
                </a:lnTo>
                <a:lnTo>
                  <a:pt x="1044" y="985"/>
                </a:lnTo>
                <a:lnTo>
                  <a:pt x="1044" y="978"/>
                </a:lnTo>
                <a:lnTo>
                  <a:pt x="1041" y="969"/>
                </a:lnTo>
                <a:lnTo>
                  <a:pt x="1039" y="964"/>
                </a:lnTo>
                <a:lnTo>
                  <a:pt x="1032" y="945"/>
                </a:lnTo>
                <a:lnTo>
                  <a:pt x="1022" y="933"/>
                </a:lnTo>
                <a:lnTo>
                  <a:pt x="1027" y="931"/>
                </a:lnTo>
                <a:lnTo>
                  <a:pt x="1034" y="926"/>
                </a:lnTo>
                <a:lnTo>
                  <a:pt x="1037" y="922"/>
                </a:lnTo>
                <a:lnTo>
                  <a:pt x="1037" y="912"/>
                </a:lnTo>
                <a:lnTo>
                  <a:pt x="1034" y="907"/>
                </a:lnTo>
                <a:lnTo>
                  <a:pt x="1027" y="903"/>
                </a:lnTo>
                <a:lnTo>
                  <a:pt x="1015" y="898"/>
                </a:lnTo>
                <a:lnTo>
                  <a:pt x="1001" y="896"/>
                </a:lnTo>
                <a:lnTo>
                  <a:pt x="999" y="896"/>
                </a:lnTo>
                <a:lnTo>
                  <a:pt x="999" y="690"/>
                </a:lnTo>
                <a:lnTo>
                  <a:pt x="1015" y="688"/>
                </a:lnTo>
                <a:lnTo>
                  <a:pt x="1015" y="678"/>
                </a:lnTo>
                <a:lnTo>
                  <a:pt x="985" y="657"/>
                </a:lnTo>
                <a:lnTo>
                  <a:pt x="985" y="444"/>
                </a:lnTo>
                <a:lnTo>
                  <a:pt x="987" y="444"/>
                </a:lnTo>
                <a:lnTo>
                  <a:pt x="994" y="442"/>
                </a:lnTo>
                <a:lnTo>
                  <a:pt x="996" y="440"/>
                </a:lnTo>
                <a:lnTo>
                  <a:pt x="999" y="437"/>
                </a:lnTo>
                <a:lnTo>
                  <a:pt x="999" y="435"/>
                </a:lnTo>
                <a:lnTo>
                  <a:pt x="999" y="430"/>
                </a:lnTo>
                <a:lnTo>
                  <a:pt x="999" y="428"/>
                </a:lnTo>
                <a:lnTo>
                  <a:pt x="994" y="426"/>
                </a:lnTo>
                <a:lnTo>
                  <a:pt x="992" y="423"/>
                </a:lnTo>
                <a:lnTo>
                  <a:pt x="985" y="421"/>
                </a:lnTo>
                <a:lnTo>
                  <a:pt x="980" y="421"/>
                </a:lnTo>
                <a:lnTo>
                  <a:pt x="982" y="5"/>
                </a:lnTo>
                <a:lnTo>
                  <a:pt x="980" y="5"/>
                </a:lnTo>
                <a:lnTo>
                  <a:pt x="980" y="3"/>
                </a:lnTo>
                <a:lnTo>
                  <a:pt x="978" y="3"/>
                </a:lnTo>
                <a:lnTo>
                  <a:pt x="973" y="0"/>
                </a:lnTo>
                <a:lnTo>
                  <a:pt x="971" y="0"/>
                </a:lnTo>
                <a:lnTo>
                  <a:pt x="968" y="0"/>
                </a:lnTo>
                <a:lnTo>
                  <a:pt x="963" y="0"/>
                </a:lnTo>
                <a:lnTo>
                  <a:pt x="961" y="0"/>
                </a:lnTo>
                <a:lnTo>
                  <a:pt x="959" y="3"/>
                </a:lnTo>
                <a:lnTo>
                  <a:pt x="956" y="3"/>
                </a:lnTo>
                <a:lnTo>
                  <a:pt x="956" y="5"/>
                </a:lnTo>
                <a:lnTo>
                  <a:pt x="954" y="5"/>
                </a:lnTo>
                <a:lnTo>
                  <a:pt x="954" y="421"/>
                </a:lnTo>
                <a:lnTo>
                  <a:pt x="954" y="421"/>
                </a:lnTo>
                <a:lnTo>
                  <a:pt x="947" y="423"/>
                </a:lnTo>
                <a:lnTo>
                  <a:pt x="942" y="423"/>
                </a:lnTo>
                <a:lnTo>
                  <a:pt x="937" y="426"/>
                </a:lnTo>
                <a:lnTo>
                  <a:pt x="937" y="428"/>
                </a:lnTo>
                <a:lnTo>
                  <a:pt x="937" y="433"/>
                </a:lnTo>
                <a:lnTo>
                  <a:pt x="937" y="435"/>
                </a:lnTo>
                <a:lnTo>
                  <a:pt x="937" y="440"/>
                </a:lnTo>
                <a:lnTo>
                  <a:pt x="940" y="442"/>
                </a:lnTo>
                <a:lnTo>
                  <a:pt x="945" y="444"/>
                </a:lnTo>
                <a:lnTo>
                  <a:pt x="952" y="444"/>
                </a:lnTo>
                <a:lnTo>
                  <a:pt x="952" y="444"/>
                </a:lnTo>
                <a:lnTo>
                  <a:pt x="952" y="662"/>
                </a:lnTo>
                <a:lnTo>
                  <a:pt x="919" y="667"/>
                </a:lnTo>
                <a:lnTo>
                  <a:pt x="919" y="678"/>
                </a:lnTo>
                <a:lnTo>
                  <a:pt x="935" y="688"/>
                </a:lnTo>
                <a:lnTo>
                  <a:pt x="935" y="896"/>
                </a:lnTo>
                <a:lnTo>
                  <a:pt x="930" y="896"/>
                </a:lnTo>
                <a:lnTo>
                  <a:pt x="916" y="898"/>
                </a:lnTo>
                <a:lnTo>
                  <a:pt x="907" y="903"/>
                </a:lnTo>
                <a:lnTo>
                  <a:pt x="900" y="907"/>
                </a:lnTo>
                <a:lnTo>
                  <a:pt x="897" y="912"/>
                </a:lnTo>
                <a:lnTo>
                  <a:pt x="897" y="922"/>
                </a:lnTo>
                <a:lnTo>
                  <a:pt x="900" y="926"/>
                </a:lnTo>
                <a:lnTo>
                  <a:pt x="907" y="931"/>
                </a:lnTo>
                <a:lnTo>
                  <a:pt x="911" y="933"/>
                </a:lnTo>
                <a:lnTo>
                  <a:pt x="902" y="943"/>
                </a:lnTo>
                <a:lnTo>
                  <a:pt x="900" y="948"/>
                </a:lnTo>
                <a:lnTo>
                  <a:pt x="890" y="967"/>
                </a:lnTo>
                <a:lnTo>
                  <a:pt x="890" y="976"/>
                </a:lnTo>
                <a:lnTo>
                  <a:pt x="888" y="985"/>
                </a:lnTo>
                <a:lnTo>
                  <a:pt x="888" y="988"/>
                </a:lnTo>
                <a:lnTo>
                  <a:pt x="888" y="988"/>
                </a:lnTo>
                <a:lnTo>
                  <a:pt x="890" y="997"/>
                </a:lnTo>
                <a:lnTo>
                  <a:pt x="890" y="1007"/>
                </a:lnTo>
                <a:lnTo>
                  <a:pt x="900" y="1026"/>
                </a:lnTo>
                <a:lnTo>
                  <a:pt x="902" y="1030"/>
                </a:lnTo>
                <a:lnTo>
                  <a:pt x="914" y="1044"/>
                </a:lnTo>
                <a:lnTo>
                  <a:pt x="916" y="1047"/>
                </a:lnTo>
                <a:lnTo>
                  <a:pt x="916" y="1255"/>
                </a:lnTo>
                <a:lnTo>
                  <a:pt x="907" y="1257"/>
                </a:lnTo>
                <a:lnTo>
                  <a:pt x="897" y="1262"/>
                </a:lnTo>
                <a:lnTo>
                  <a:pt x="895" y="1267"/>
                </a:lnTo>
                <a:lnTo>
                  <a:pt x="895" y="1276"/>
                </a:lnTo>
                <a:lnTo>
                  <a:pt x="897" y="1281"/>
                </a:lnTo>
                <a:lnTo>
                  <a:pt x="904" y="1285"/>
                </a:lnTo>
                <a:lnTo>
                  <a:pt x="914" y="1288"/>
                </a:lnTo>
                <a:lnTo>
                  <a:pt x="916" y="1288"/>
                </a:lnTo>
                <a:lnTo>
                  <a:pt x="904" y="1382"/>
                </a:lnTo>
                <a:lnTo>
                  <a:pt x="869" y="1394"/>
                </a:lnTo>
                <a:lnTo>
                  <a:pt x="855" y="1399"/>
                </a:lnTo>
                <a:lnTo>
                  <a:pt x="810" y="1432"/>
                </a:lnTo>
                <a:lnTo>
                  <a:pt x="800" y="1441"/>
                </a:lnTo>
                <a:lnTo>
                  <a:pt x="763" y="1486"/>
                </a:lnTo>
                <a:lnTo>
                  <a:pt x="741" y="1541"/>
                </a:lnTo>
                <a:lnTo>
                  <a:pt x="732" y="1600"/>
                </a:lnTo>
                <a:lnTo>
                  <a:pt x="732" y="1600"/>
                </a:lnTo>
                <a:lnTo>
                  <a:pt x="739" y="1659"/>
                </a:lnTo>
                <a:lnTo>
                  <a:pt x="744" y="1668"/>
                </a:lnTo>
                <a:lnTo>
                  <a:pt x="753" y="1696"/>
                </a:lnTo>
                <a:lnTo>
                  <a:pt x="765" y="1722"/>
                </a:lnTo>
                <a:lnTo>
                  <a:pt x="800" y="1770"/>
                </a:lnTo>
                <a:lnTo>
                  <a:pt x="819" y="1784"/>
                </a:lnTo>
                <a:lnTo>
                  <a:pt x="817" y="3045"/>
                </a:lnTo>
                <a:lnTo>
                  <a:pt x="784" y="3069"/>
                </a:lnTo>
                <a:lnTo>
                  <a:pt x="744" y="3123"/>
                </a:lnTo>
                <a:lnTo>
                  <a:pt x="730" y="3154"/>
                </a:lnTo>
                <a:lnTo>
                  <a:pt x="718" y="3185"/>
                </a:lnTo>
                <a:lnTo>
                  <a:pt x="708" y="3251"/>
                </a:lnTo>
                <a:lnTo>
                  <a:pt x="708" y="3251"/>
                </a:lnTo>
                <a:lnTo>
                  <a:pt x="718" y="3317"/>
                </a:lnTo>
                <a:lnTo>
                  <a:pt x="730" y="3348"/>
                </a:lnTo>
                <a:lnTo>
                  <a:pt x="744" y="3378"/>
                </a:lnTo>
                <a:lnTo>
                  <a:pt x="784" y="3433"/>
                </a:lnTo>
                <a:lnTo>
                  <a:pt x="815" y="3456"/>
                </a:lnTo>
                <a:lnTo>
                  <a:pt x="815" y="3596"/>
                </a:lnTo>
                <a:lnTo>
                  <a:pt x="805" y="3629"/>
                </a:lnTo>
                <a:lnTo>
                  <a:pt x="800" y="3631"/>
                </a:lnTo>
                <a:lnTo>
                  <a:pt x="793" y="3638"/>
                </a:lnTo>
                <a:lnTo>
                  <a:pt x="791" y="3648"/>
                </a:lnTo>
                <a:lnTo>
                  <a:pt x="789" y="3648"/>
                </a:lnTo>
                <a:lnTo>
                  <a:pt x="786" y="3652"/>
                </a:lnTo>
                <a:lnTo>
                  <a:pt x="786" y="3664"/>
                </a:lnTo>
                <a:lnTo>
                  <a:pt x="786" y="3669"/>
                </a:lnTo>
                <a:lnTo>
                  <a:pt x="789" y="3681"/>
                </a:lnTo>
                <a:lnTo>
                  <a:pt x="789" y="3681"/>
                </a:lnTo>
                <a:lnTo>
                  <a:pt x="789" y="3685"/>
                </a:lnTo>
                <a:lnTo>
                  <a:pt x="789" y="3685"/>
                </a:lnTo>
                <a:lnTo>
                  <a:pt x="732" y="3886"/>
                </a:lnTo>
                <a:lnTo>
                  <a:pt x="720" y="3886"/>
                </a:lnTo>
                <a:lnTo>
                  <a:pt x="692" y="3886"/>
                </a:lnTo>
                <a:lnTo>
                  <a:pt x="666" y="3889"/>
                </a:lnTo>
                <a:lnTo>
                  <a:pt x="637" y="3889"/>
                </a:lnTo>
                <a:lnTo>
                  <a:pt x="614" y="3889"/>
                </a:lnTo>
                <a:lnTo>
                  <a:pt x="588" y="3891"/>
                </a:lnTo>
                <a:lnTo>
                  <a:pt x="564" y="3891"/>
                </a:lnTo>
                <a:lnTo>
                  <a:pt x="543" y="3893"/>
                </a:lnTo>
                <a:lnTo>
                  <a:pt x="543" y="3908"/>
                </a:lnTo>
                <a:lnTo>
                  <a:pt x="533" y="3908"/>
                </a:lnTo>
                <a:lnTo>
                  <a:pt x="510" y="3910"/>
                </a:lnTo>
                <a:lnTo>
                  <a:pt x="510" y="3919"/>
                </a:lnTo>
                <a:lnTo>
                  <a:pt x="550" y="3922"/>
                </a:lnTo>
                <a:lnTo>
                  <a:pt x="574" y="3919"/>
                </a:lnTo>
                <a:lnTo>
                  <a:pt x="597" y="3919"/>
                </a:lnTo>
                <a:lnTo>
                  <a:pt x="623" y="3917"/>
                </a:lnTo>
                <a:lnTo>
                  <a:pt x="647" y="3917"/>
                </a:lnTo>
                <a:lnTo>
                  <a:pt x="656" y="3917"/>
                </a:lnTo>
                <a:lnTo>
                  <a:pt x="708" y="3917"/>
                </a:lnTo>
                <a:lnTo>
                  <a:pt x="708" y="3952"/>
                </a:lnTo>
                <a:lnTo>
                  <a:pt x="588" y="3952"/>
                </a:lnTo>
                <a:lnTo>
                  <a:pt x="590" y="3950"/>
                </a:lnTo>
                <a:lnTo>
                  <a:pt x="600" y="3948"/>
                </a:lnTo>
                <a:lnTo>
                  <a:pt x="609" y="3945"/>
                </a:lnTo>
                <a:lnTo>
                  <a:pt x="621" y="3943"/>
                </a:lnTo>
                <a:lnTo>
                  <a:pt x="619" y="3941"/>
                </a:lnTo>
                <a:lnTo>
                  <a:pt x="611" y="3941"/>
                </a:lnTo>
                <a:lnTo>
                  <a:pt x="590" y="3938"/>
                </a:lnTo>
                <a:lnTo>
                  <a:pt x="571" y="3938"/>
                </a:lnTo>
                <a:lnTo>
                  <a:pt x="552" y="3936"/>
                </a:lnTo>
                <a:lnTo>
                  <a:pt x="538" y="3936"/>
                </a:lnTo>
                <a:lnTo>
                  <a:pt x="522" y="3934"/>
                </a:lnTo>
                <a:lnTo>
                  <a:pt x="508" y="3934"/>
                </a:lnTo>
                <a:lnTo>
                  <a:pt x="496" y="3931"/>
                </a:lnTo>
                <a:lnTo>
                  <a:pt x="486" y="3929"/>
                </a:lnTo>
                <a:lnTo>
                  <a:pt x="477" y="3929"/>
                </a:lnTo>
                <a:lnTo>
                  <a:pt x="470" y="3926"/>
                </a:lnTo>
                <a:lnTo>
                  <a:pt x="467" y="3926"/>
                </a:lnTo>
                <a:lnTo>
                  <a:pt x="453" y="3929"/>
                </a:lnTo>
                <a:lnTo>
                  <a:pt x="439" y="3931"/>
                </a:lnTo>
                <a:lnTo>
                  <a:pt x="425" y="3934"/>
                </a:lnTo>
                <a:lnTo>
                  <a:pt x="411" y="3936"/>
                </a:lnTo>
                <a:lnTo>
                  <a:pt x="396" y="3941"/>
                </a:lnTo>
                <a:lnTo>
                  <a:pt x="382" y="3945"/>
                </a:lnTo>
                <a:lnTo>
                  <a:pt x="368" y="3950"/>
                </a:lnTo>
                <a:lnTo>
                  <a:pt x="363" y="3952"/>
                </a:lnTo>
                <a:lnTo>
                  <a:pt x="19" y="3952"/>
                </a:lnTo>
                <a:lnTo>
                  <a:pt x="19" y="3986"/>
                </a:lnTo>
                <a:lnTo>
                  <a:pt x="2" y="3986"/>
                </a:lnTo>
                <a:lnTo>
                  <a:pt x="0" y="4309"/>
                </a:lnTo>
                <a:lnTo>
                  <a:pt x="7" y="4314"/>
                </a:lnTo>
                <a:lnTo>
                  <a:pt x="19" y="4319"/>
                </a:lnTo>
                <a:lnTo>
                  <a:pt x="19" y="4654"/>
                </a:lnTo>
                <a:lnTo>
                  <a:pt x="16792" y="4654"/>
                </a:lnTo>
                <a:lnTo>
                  <a:pt x="16792" y="3952"/>
                </a:lnTo>
                <a:lnTo>
                  <a:pt x="16629" y="3952"/>
                </a:lnTo>
                <a:lnTo>
                  <a:pt x="16360" y="3823"/>
                </a:lnTo>
                <a:close/>
                <a:moveTo>
                  <a:pt x="13556" y="3440"/>
                </a:moveTo>
                <a:lnTo>
                  <a:pt x="13556" y="3440"/>
                </a:lnTo>
                <a:lnTo>
                  <a:pt x="13556" y="3426"/>
                </a:lnTo>
                <a:lnTo>
                  <a:pt x="13556" y="3440"/>
                </a:lnTo>
                <a:close/>
                <a:moveTo>
                  <a:pt x="11461" y="192"/>
                </a:moveTo>
                <a:lnTo>
                  <a:pt x="11452" y="241"/>
                </a:lnTo>
                <a:lnTo>
                  <a:pt x="11449" y="258"/>
                </a:lnTo>
                <a:lnTo>
                  <a:pt x="11430" y="359"/>
                </a:lnTo>
                <a:lnTo>
                  <a:pt x="11416" y="440"/>
                </a:lnTo>
                <a:lnTo>
                  <a:pt x="11411" y="470"/>
                </a:lnTo>
                <a:lnTo>
                  <a:pt x="11083" y="468"/>
                </a:lnTo>
                <a:lnTo>
                  <a:pt x="11078" y="437"/>
                </a:lnTo>
                <a:lnTo>
                  <a:pt x="11064" y="357"/>
                </a:lnTo>
                <a:lnTo>
                  <a:pt x="11045" y="255"/>
                </a:lnTo>
                <a:lnTo>
                  <a:pt x="11043" y="239"/>
                </a:lnTo>
                <a:lnTo>
                  <a:pt x="11033" y="189"/>
                </a:lnTo>
                <a:lnTo>
                  <a:pt x="11461" y="192"/>
                </a:lnTo>
                <a:close/>
                <a:moveTo>
                  <a:pt x="6675" y="2511"/>
                </a:moveTo>
                <a:lnTo>
                  <a:pt x="6689" y="2552"/>
                </a:lnTo>
                <a:lnTo>
                  <a:pt x="6678" y="2592"/>
                </a:lnTo>
                <a:lnTo>
                  <a:pt x="6675" y="2511"/>
                </a:lnTo>
                <a:close/>
                <a:moveTo>
                  <a:pt x="6678" y="2698"/>
                </a:moveTo>
                <a:lnTo>
                  <a:pt x="6678" y="2698"/>
                </a:lnTo>
                <a:lnTo>
                  <a:pt x="6678" y="2618"/>
                </a:lnTo>
                <a:lnTo>
                  <a:pt x="6689" y="2658"/>
                </a:lnTo>
                <a:lnTo>
                  <a:pt x="6678" y="2698"/>
                </a:lnTo>
                <a:close/>
                <a:moveTo>
                  <a:pt x="6692" y="2663"/>
                </a:moveTo>
                <a:lnTo>
                  <a:pt x="6704" y="2696"/>
                </a:lnTo>
                <a:lnTo>
                  <a:pt x="6680" y="2698"/>
                </a:lnTo>
                <a:lnTo>
                  <a:pt x="6692" y="2663"/>
                </a:lnTo>
                <a:close/>
                <a:moveTo>
                  <a:pt x="6708" y="2615"/>
                </a:moveTo>
                <a:lnTo>
                  <a:pt x="6708" y="2696"/>
                </a:lnTo>
                <a:lnTo>
                  <a:pt x="6708" y="2696"/>
                </a:lnTo>
                <a:lnTo>
                  <a:pt x="6694" y="2658"/>
                </a:lnTo>
                <a:lnTo>
                  <a:pt x="6708" y="2615"/>
                </a:lnTo>
                <a:close/>
                <a:moveTo>
                  <a:pt x="6708" y="2606"/>
                </a:moveTo>
                <a:lnTo>
                  <a:pt x="6692" y="2653"/>
                </a:lnTo>
                <a:lnTo>
                  <a:pt x="6678" y="2608"/>
                </a:lnTo>
                <a:lnTo>
                  <a:pt x="6678" y="2606"/>
                </a:lnTo>
                <a:lnTo>
                  <a:pt x="6708" y="2606"/>
                </a:lnTo>
                <a:lnTo>
                  <a:pt x="6708" y="2606"/>
                </a:lnTo>
                <a:close/>
                <a:moveTo>
                  <a:pt x="6708" y="2601"/>
                </a:moveTo>
                <a:lnTo>
                  <a:pt x="6708" y="2601"/>
                </a:lnTo>
                <a:lnTo>
                  <a:pt x="6678" y="2604"/>
                </a:lnTo>
                <a:lnTo>
                  <a:pt x="6678" y="2604"/>
                </a:lnTo>
                <a:lnTo>
                  <a:pt x="6692" y="2556"/>
                </a:lnTo>
                <a:lnTo>
                  <a:pt x="6708" y="2601"/>
                </a:lnTo>
                <a:close/>
                <a:moveTo>
                  <a:pt x="6708" y="2589"/>
                </a:moveTo>
                <a:lnTo>
                  <a:pt x="6694" y="2552"/>
                </a:lnTo>
                <a:lnTo>
                  <a:pt x="6706" y="2509"/>
                </a:lnTo>
                <a:lnTo>
                  <a:pt x="6708" y="2589"/>
                </a:lnTo>
                <a:close/>
                <a:moveTo>
                  <a:pt x="6706" y="2497"/>
                </a:moveTo>
                <a:lnTo>
                  <a:pt x="6706" y="2497"/>
                </a:lnTo>
                <a:lnTo>
                  <a:pt x="6692" y="2545"/>
                </a:lnTo>
                <a:lnTo>
                  <a:pt x="6675" y="2500"/>
                </a:lnTo>
                <a:lnTo>
                  <a:pt x="6675" y="2500"/>
                </a:lnTo>
                <a:lnTo>
                  <a:pt x="6706" y="2497"/>
                </a:lnTo>
                <a:close/>
                <a:moveTo>
                  <a:pt x="1067" y="3482"/>
                </a:moveTo>
                <a:lnTo>
                  <a:pt x="1074" y="3480"/>
                </a:lnTo>
                <a:lnTo>
                  <a:pt x="1183" y="3664"/>
                </a:lnTo>
                <a:lnTo>
                  <a:pt x="1181" y="3671"/>
                </a:lnTo>
                <a:lnTo>
                  <a:pt x="1067" y="3851"/>
                </a:lnTo>
                <a:lnTo>
                  <a:pt x="1067" y="3482"/>
                </a:lnTo>
                <a:close/>
                <a:moveTo>
                  <a:pt x="971" y="2868"/>
                </a:moveTo>
                <a:lnTo>
                  <a:pt x="971" y="2868"/>
                </a:lnTo>
                <a:lnTo>
                  <a:pt x="968" y="2868"/>
                </a:lnTo>
                <a:lnTo>
                  <a:pt x="963" y="2868"/>
                </a:lnTo>
                <a:lnTo>
                  <a:pt x="971" y="2868"/>
                </a:lnTo>
                <a:close/>
                <a:moveTo>
                  <a:pt x="911" y="1829"/>
                </a:moveTo>
                <a:lnTo>
                  <a:pt x="916" y="1829"/>
                </a:lnTo>
                <a:lnTo>
                  <a:pt x="926" y="1831"/>
                </a:lnTo>
                <a:lnTo>
                  <a:pt x="940" y="1833"/>
                </a:lnTo>
                <a:lnTo>
                  <a:pt x="956" y="1833"/>
                </a:lnTo>
                <a:lnTo>
                  <a:pt x="961" y="1833"/>
                </a:lnTo>
                <a:lnTo>
                  <a:pt x="961" y="1937"/>
                </a:lnTo>
                <a:lnTo>
                  <a:pt x="961" y="1937"/>
                </a:lnTo>
                <a:lnTo>
                  <a:pt x="959" y="1937"/>
                </a:lnTo>
                <a:lnTo>
                  <a:pt x="956" y="1937"/>
                </a:lnTo>
                <a:lnTo>
                  <a:pt x="954" y="1937"/>
                </a:lnTo>
                <a:lnTo>
                  <a:pt x="945" y="1940"/>
                </a:lnTo>
                <a:lnTo>
                  <a:pt x="942" y="1940"/>
                </a:lnTo>
                <a:lnTo>
                  <a:pt x="933" y="1947"/>
                </a:lnTo>
                <a:lnTo>
                  <a:pt x="930" y="1947"/>
                </a:lnTo>
                <a:lnTo>
                  <a:pt x="923" y="1954"/>
                </a:lnTo>
                <a:lnTo>
                  <a:pt x="919" y="1963"/>
                </a:lnTo>
                <a:lnTo>
                  <a:pt x="916" y="1968"/>
                </a:lnTo>
                <a:lnTo>
                  <a:pt x="916" y="1968"/>
                </a:lnTo>
                <a:lnTo>
                  <a:pt x="911" y="1968"/>
                </a:lnTo>
                <a:lnTo>
                  <a:pt x="911" y="1829"/>
                </a:lnTo>
                <a:close/>
                <a:moveTo>
                  <a:pt x="911" y="2015"/>
                </a:moveTo>
                <a:lnTo>
                  <a:pt x="916" y="2015"/>
                </a:lnTo>
                <a:lnTo>
                  <a:pt x="919" y="2020"/>
                </a:lnTo>
                <a:lnTo>
                  <a:pt x="923" y="2030"/>
                </a:lnTo>
                <a:lnTo>
                  <a:pt x="930" y="2037"/>
                </a:lnTo>
                <a:lnTo>
                  <a:pt x="930" y="2039"/>
                </a:lnTo>
                <a:lnTo>
                  <a:pt x="940" y="2044"/>
                </a:lnTo>
                <a:lnTo>
                  <a:pt x="945" y="2044"/>
                </a:lnTo>
                <a:lnTo>
                  <a:pt x="954" y="2048"/>
                </a:lnTo>
                <a:lnTo>
                  <a:pt x="956" y="2048"/>
                </a:lnTo>
                <a:lnTo>
                  <a:pt x="959" y="2048"/>
                </a:lnTo>
                <a:lnTo>
                  <a:pt x="961" y="2048"/>
                </a:lnTo>
                <a:lnTo>
                  <a:pt x="961" y="2048"/>
                </a:lnTo>
                <a:lnTo>
                  <a:pt x="961" y="2124"/>
                </a:lnTo>
                <a:lnTo>
                  <a:pt x="959" y="2124"/>
                </a:lnTo>
                <a:lnTo>
                  <a:pt x="956" y="2124"/>
                </a:lnTo>
                <a:lnTo>
                  <a:pt x="954" y="2124"/>
                </a:lnTo>
                <a:lnTo>
                  <a:pt x="945" y="2126"/>
                </a:lnTo>
                <a:lnTo>
                  <a:pt x="942" y="2126"/>
                </a:lnTo>
                <a:lnTo>
                  <a:pt x="933" y="2133"/>
                </a:lnTo>
                <a:lnTo>
                  <a:pt x="930" y="2133"/>
                </a:lnTo>
                <a:lnTo>
                  <a:pt x="923" y="2141"/>
                </a:lnTo>
                <a:lnTo>
                  <a:pt x="919" y="2150"/>
                </a:lnTo>
                <a:lnTo>
                  <a:pt x="916" y="2155"/>
                </a:lnTo>
                <a:lnTo>
                  <a:pt x="916" y="2155"/>
                </a:lnTo>
                <a:lnTo>
                  <a:pt x="911" y="2155"/>
                </a:lnTo>
                <a:lnTo>
                  <a:pt x="911" y="2015"/>
                </a:lnTo>
                <a:close/>
                <a:moveTo>
                  <a:pt x="911" y="2202"/>
                </a:moveTo>
                <a:lnTo>
                  <a:pt x="916" y="2202"/>
                </a:lnTo>
                <a:lnTo>
                  <a:pt x="919" y="2207"/>
                </a:lnTo>
                <a:lnTo>
                  <a:pt x="923" y="2216"/>
                </a:lnTo>
                <a:lnTo>
                  <a:pt x="930" y="2223"/>
                </a:lnTo>
                <a:lnTo>
                  <a:pt x="933" y="2226"/>
                </a:lnTo>
                <a:lnTo>
                  <a:pt x="942" y="2230"/>
                </a:lnTo>
                <a:lnTo>
                  <a:pt x="952" y="2233"/>
                </a:lnTo>
                <a:lnTo>
                  <a:pt x="954" y="2235"/>
                </a:lnTo>
                <a:lnTo>
                  <a:pt x="956" y="2235"/>
                </a:lnTo>
                <a:lnTo>
                  <a:pt x="959" y="2235"/>
                </a:lnTo>
                <a:lnTo>
                  <a:pt x="961" y="2235"/>
                </a:lnTo>
                <a:lnTo>
                  <a:pt x="961" y="2325"/>
                </a:lnTo>
                <a:lnTo>
                  <a:pt x="961" y="2325"/>
                </a:lnTo>
                <a:lnTo>
                  <a:pt x="956" y="2325"/>
                </a:lnTo>
                <a:lnTo>
                  <a:pt x="954" y="2327"/>
                </a:lnTo>
                <a:lnTo>
                  <a:pt x="952" y="2327"/>
                </a:lnTo>
                <a:lnTo>
                  <a:pt x="952" y="2327"/>
                </a:lnTo>
                <a:lnTo>
                  <a:pt x="940" y="2330"/>
                </a:lnTo>
                <a:lnTo>
                  <a:pt x="930" y="2334"/>
                </a:lnTo>
                <a:lnTo>
                  <a:pt x="928" y="2337"/>
                </a:lnTo>
                <a:lnTo>
                  <a:pt x="921" y="2344"/>
                </a:lnTo>
                <a:lnTo>
                  <a:pt x="916" y="2353"/>
                </a:lnTo>
                <a:lnTo>
                  <a:pt x="916" y="2360"/>
                </a:lnTo>
                <a:lnTo>
                  <a:pt x="914" y="2360"/>
                </a:lnTo>
                <a:lnTo>
                  <a:pt x="911" y="2358"/>
                </a:lnTo>
                <a:lnTo>
                  <a:pt x="911" y="2202"/>
                </a:lnTo>
                <a:close/>
                <a:moveTo>
                  <a:pt x="911" y="2405"/>
                </a:moveTo>
                <a:lnTo>
                  <a:pt x="916" y="2405"/>
                </a:lnTo>
                <a:lnTo>
                  <a:pt x="916" y="2410"/>
                </a:lnTo>
                <a:lnTo>
                  <a:pt x="921" y="2419"/>
                </a:lnTo>
                <a:lnTo>
                  <a:pt x="928" y="2426"/>
                </a:lnTo>
                <a:lnTo>
                  <a:pt x="930" y="2429"/>
                </a:lnTo>
                <a:lnTo>
                  <a:pt x="940" y="2433"/>
                </a:lnTo>
                <a:lnTo>
                  <a:pt x="952" y="2436"/>
                </a:lnTo>
                <a:lnTo>
                  <a:pt x="952" y="2436"/>
                </a:lnTo>
                <a:lnTo>
                  <a:pt x="954" y="2438"/>
                </a:lnTo>
                <a:lnTo>
                  <a:pt x="956" y="2438"/>
                </a:lnTo>
                <a:lnTo>
                  <a:pt x="959" y="2438"/>
                </a:lnTo>
                <a:lnTo>
                  <a:pt x="961" y="2438"/>
                </a:lnTo>
                <a:lnTo>
                  <a:pt x="961" y="2526"/>
                </a:lnTo>
                <a:lnTo>
                  <a:pt x="963" y="2526"/>
                </a:lnTo>
                <a:lnTo>
                  <a:pt x="963" y="2526"/>
                </a:lnTo>
                <a:lnTo>
                  <a:pt x="961" y="2526"/>
                </a:lnTo>
                <a:lnTo>
                  <a:pt x="959" y="2526"/>
                </a:lnTo>
                <a:lnTo>
                  <a:pt x="956" y="2526"/>
                </a:lnTo>
                <a:lnTo>
                  <a:pt x="954" y="2528"/>
                </a:lnTo>
                <a:lnTo>
                  <a:pt x="952" y="2528"/>
                </a:lnTo>
                <a:lnTo>
                  <a:pt x="942" y="2530"/>
                </a:lnTo>
                <a:lnTo>
                  <a:pt x="940" y="2530"/>
                </a:lnTo>
                <a:lnTo>
                  <a:pt x="930" y="2537"/>
                </a:lnTo>
                <a:lnTo>
                  <a:pt x="923" y="2545"/>
                </a:lnTo>
                <a:lnTo>
                  <a:pt x="919" y="2554"/>
                </a:lnTo>
                <a:lnTo>
                  <a:pt x="916" y="2561"/>
                </a:lnTo>
                <a:lnTo>
                  <a:pt x="916" y="2561"/>
                </a:lnTo>
                <a:lnTo>
                  <a:pt x="911" y="2561"/>
                </a:lnTo>
                <a:lnTo>
                  <a:pt x="911" y="2405"/>
                </a:lnTo>
                <a:close/>
                <a:moveTo>
                  <a:pt x="911" y="2604"/>
                </a:moveTo>
                <a:lnTo>
                  <a:pt x="916" y="2604"/>
                </a:lnTo>
                <a:lnTo>
                  <a:pt x="919" y="2611"/>
                </a:lnTo>
                <a:lnTo>
                  <a:pt x="923" y="2620"/>
                </a:lnTo>
                <a:lnTo>
                  <a:pt x="930" y="2627"/>
                </a:lnTo>
                <a:lnTo>
                  <a:pt x="940" y="2634"/>
                </a:lnTo>
                <a:lnTo>
                  <a:pt x="942" y="2634"/>
                </a:lnTo>
                <a:lnTo>
                  <a:pt x="952" y="2637"/>
                </a:lnTo>
                <a:lnTo>
                  <a:pt x="954" y="2637"/>
                </a:lnTo>
                <a:lnTo>
                  <a:pt x="956" y="2637"/>
                </a:lnTo>
                <a:lnTo>
                  <a:pt x="959" y="2639"/>
                </a:lnTo>
                <a:lnTo>
                  <a:pt x="959" y="2639"/>
                </a:lnTo>
                <a:lnTo>
                  <a:pt x="963" y="2639"/>
                </a:lnTo>
                <a:lnTo>
                  <a:pt x="963" y="2639"/>
                </a:lnTo>
                <a:lnTo>
                  <a:pt x="961" y="2639"/>
                </a:lnTo>
                <a:lnTo>
                  <a:pt x="961" y="2755"/>
                </a:lnTo>
                <a:lnTo>
                  <a:pt x="954" y="2757"/>
                </a:lnTo>
                <a:lnTo>
                  <a:pt x="952" y="2757"/>
                </a:lnTo>
                <a:lnTo>
                  <a:pt x="949" y="2757"/>
                </a:lnTo>
                <a:lnTo>
                  <a:pt x="940" y="2759"/>
                </a:lnTo>
                <a:lnTo>
                  <a:pt x="937" y="2759"/>
                </a:lnTo>
                <a:lnTo>
                  <a:pt x="928" y="2767"/>
                </a:lnTo>
                <a:lnTo>
                  <a:pt x="921" y="2774"/>
                </a:lnTo>
                <a:lnTo>
                  <a:pt x="916" y="2783"/>
                </a:lnTo>
                <a:lnTo>
                  <a:pt x="914" y="2790"/>
                </a:lnTo>
                <a:lnTo>
                  <a:pt x="914" y="2790"/>
                </a:lnTo>
                <a:lnTo>
                  <a:pt x="911" y="2790"/>
                </a:lnTo>
                <a:lnTo>
                  <a:pt x="911" y="2604"/>
                </a:lnTo>
                <a:close/>
                <a:moveTo>
                  <a:pt x="911" y="2833"/>
                </a:moveTo>
                <a:lnTo>
                  <a:pt x="914" y="2833"/>
                </a:lnTo>
                <a:lnTo>
                  <a:pt x="916" y="2840"/>
                </a:lnTo>
                <a:lnTo>
                  <a:pt x="921" y="2849"/>
                </a:lnTo>
                <a:lnTo>
                  <a:pt x="928" y="2856"/>
                </a:lnTo>
                <a:lnTo>
                  <a:pt x="937" y="2863"/>
                </a:lnTo>
                <a:lnTo>
                  <a:pt x="940" y="2863"/>
                </a:lnTo>
                <a:lnTo>
                  <a:pt x="949" y="2868"/>
                </a:lnTo>
                <a:lnTo>
                  <a:pt x="952" y="2868"/>
                </a:lnTo>
                <a:lnTo>
                  <a:pt x="961" y="2868"/>
                </a:lnTo>
                <a:lnTo>
                  <a:pt x="961" y="2868"/>
                </a:lnTo>
                <a:lnTo>
                  <a:pt x="961" y="2951"/>
                </a:lnTo>
                <a:lnTo>
                  <a:pt x="914" y="2953"/>
                </a:lnTo>
                <a:lnTo>
                  <a:pt x="911" y="2953"/>
                </a:lnTo>
                <a:lnTo>
                  <a:pt x="911" y="2833"/>
                </a:lnTo>
                <a:close/>
                <a:moveTo>
                  <a:pt x="909" y="3558"/>
                </a:moveTo>
                <a:lnTo>
                  <a:pt x="923" y="3501"/>
                </a:lnTo>
                <a:lnTo>
                  <a:pt x="959" y="3506"/>
                </a:lnTo>
                <a:lnTo>
                  <a:pt x="959" y="3674"/>
                </a:lnTo>
                <a:lnTo>
                  <a:pt x="909" y="3674"/>
                </a:lnTo>
                <a:lnTo>
                  <a:pt x="909" y="3558"/>
                </a:lnTo>
                <a:close/>
                <a:moveTo>
                  <a:pt x="909" y="3733"/>
                </a:moveTo>
                <a:lnTo>
                  <a:pt x="959" y="3735"/>
                </a:lnTo>
                <a:lnTo>
                  <a:pt x="959" y="3943"/>
                </a:lnTo>
                <a:lnTo>
                  <a:pt x="956" y="3943"/>
                </a:lnTo>
                <a:lnTo>
                  <a:pt x="909" y="3789"/>
                </a:lnTo>
                <a:lnTo>
                  <a:pt x="909" y="3733"/>
                </a:lnTo>
                <a:close/>
                <a:moveTo>
                  <a:pt x="1169" y="3948"/>
                </a:moveTo>
                <a:lnTo>
                  <a:pt x="1117" y="3945"/>
                </a:lnTo>
                <a:lnTo>
                  <a:pt x="1067" y="3943"/>
                </a:lnTo>
                <a:lnTo>
                  <a:pt x="1067" y="3938"/>
                </a:lnTo>
                <a:lnTo>
                  <a:pt x="1211" y="3716"/>
                </a:lnTo>
                <a:lnTo>
                  <a:pt x="1211" y="3716"/>
                </a:lnTo>
                <a:lnTo>
                  <a:pt x="1334" y="3926"/>
                </a:lnTo>
                <a:lnTo>
                  <a:pt x="1237" y="3917"/>
                </a:lnTo>
                <a:lnTo>
                  <a:pt x="1237" y="3952"/>
                </a:lnTo>
                <a:lnTo>
                  <a:pt x="1207" y="3952"/>
                </a:lnTo>
                <a:lnTo>
                  <a:pt x="1169" y="3948"/>
                </a:lnTo>
                <a:close/>
              </a:path>
            </a:pathLst>
          </a:custGeom>
          <a:solidFill>
            <a:srgbClr val="118C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16" name="矩形 115"/>
          <p:cNvSpPr/>
          <p:nvPr/>
        </p:nvSpPr>
        <p:spPr>
          <a:xfrm>
            <a:off x="0" y="5301208"/>
            <a:ext cx="12192000" cy="1556792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i="1" dirty="0"/>
          </a:p>
        </p:txBody>
      </p:sp>
      <p:sp>
        <p:nvSpPr>
          <p:cNvPr id="117" name="椭圆 116"/>
          <p:cNvSpPr/>
          <p:nvPr/>
        </p:nvSpPr>
        <p:spPr>
          <a:xfrm>
            <a:off x="2639165" y="1888520"/>
            <a:ext cx="1224296" cy="122413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zh-CN" altLang="en-US" sz="1600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8" name="椭圆 117"/>
          <p:cNvSpPr/>
          <p:nvPr/>
        </p:nvSpPr>
        <p:spPr>
          <a:xfrm>
            <a:off x="5015739" y="2470884"/>
            <a:ext cx="1224296" cy="122413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zh-CN" altLang="en-US" sz="16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9" name="椭圆 118"/>
          <p:cNvSpPr/>
          <p:nvPr/>
        </p:nvSpPr>
        <p:spPr>
          <a:xfrm>
            <a:off x="7057383" y="1412776"/>
            <a:ext cx="1224296" cy="122413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zh-CN" altLang="en-US" sz="1600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0" name="椭圆 119"/>
          <p:cNvSpPr/>
          <p:nvPr/>
        </p:nvSpPr>
        <p:spPr>
          <a:xfrm>
            <a:off x="8901427" y="2473020"/>
            <a:ext cx="1224296" cy="1224136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zh-CN" altLang="en-US" sz="16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1" name="TextBox 93"/>
          <p:cNvSpPr txBox="1"/>
          <p:nvPr/>
        </p:nvSpPr>
        <p:spPr>
          <a:xfrm>
            <a:off x="2064615" y="5518459"/>
            <a:ext cx="8064357" cy="83138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案例分析</a:t>
              </a:r>
            </a:p>
          </p:txBody>
        </p:sp>
      </p:grpSp>
      <p:sp>
        <p:nvSpPr>
          <p:cNvPr id="18" name="燕尾形 17"/>
          <p:cNvSpPr/>
          <p:nvPr/>
        </p:nvSpPr>
        <p:spPr>
          <a:xfrm>
            <a:off x="1199456" y="3307333"/>
            <a:ext cx="1089331" cy="1183631"/>
          </a:xfrm>
          <a:prstGeom prst="chevron">
            <a:avLst>
              <a:gd name="adj" fmla="val 54429"/>
            </a:avLst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/>
          </a:p>
        </p:txBody>
      </p:sp>
      <p:sp>
        <p:nvSpPr>
          <p:cNvPr id="19" name="燕尾形 18"/>
          <p:cNvSpPr/>
          <p:nvPr/>
        </p:nvSpPr>
        <p:spPr>
          <a:xfrm>
            <a:off x="2159563" y="3307333"/>
            <a:ext cx="1090956" cy="1183631"/>
          </a:xfrm>
          <a:prstGeom prst="chevron">
            <a:avLst>
              <a:gd name="adj" fmla="val 54429"/>
            </a:avLst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/>
          </a:p>
        </p:txBody>
      </p:sp>
      <p:sp>
        <p:nvSpPr>
          <p:cNvPr id="20" name="燕尾形 19"/>
          <p:cNvSpPr/>
          <p:nvPr/>
        </p:nvSpPr>
        <p:spPr>
          <a:xfrm>
            <a:off x="3119670" y="3307333"/>
            <a:ext cx="1090956" cy="1183631"/>
          </a:xfrm>
          <a:prstGeom prst="chevron">
            <a:avLst>
              <a:gd name="adj" fmla="val 54429"/>
            </a:avLst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/>
          </a:p>
        </p:txBody>
      </p:sp>
      <p:sp>
        <p:nvSpPr>
          <p:cNvPr id="21" name="燕尾形 20"/>
          <p:cNvSpPr/>
          <p:nvPr/>
        </p:nvSpPr>
        <p:spPr>
          <a:xfrm>
            <a:off x="4044938" y="3307333"/>
            <a:ext cx="1090956" cy="1183631"/>
          </a:xfrm>
          <a:prstGeom prst="chevron">
            <a:avLst>
              <a:gd name="adj" fmla="val 54429"/>
            </a:avLst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/>
          </a:p>
        </p:txBody>
      </p:sp>
      <p:cxnSp>
        <p:nvCxnSpPr>
          <p:cNvPr id="22" name="直接连接符 21"/>
          <p:cNvCxnSpPr/>
          <p:nvPr/>
        </p:nvCxnSpPr>
        <p:spPr>
          <a:xfrm>
            <a:off x="3407701" y="2743637"/>
            <a:ext cx="0" cy="55099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87488" y="2084851"/>
            <a:ext cx="0" cy="121401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4367808" y="4471832"/>
            <a:ext cx="38757" cy="12614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351584" y="4471830"/>
            <a:ext cx="0" cy="49334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五边形 25"/>
          <p:cNvSpPr/>
          <p:nvPr/>
        </p:nvSpPr>
        <p:spPr>
          <a:xfrm>
            <a:off x="-48682" y="3297444"/>
            <a:ext cx="7872873" cy="1190309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5" rIns="121908" bIns="60955" anchor="ctr"/>
          <a:lstStyle/>
          <a:p>
            <a:pPr algn="ctr" defTabSz="1219200">
              <a:defRPr/>
            </a:pPr>
            <a:endParaRPr lang="zh-CN" altLang="en-US" sz="3320"/>
          </a:p>
        </p:txBody>
      </p:sp>
      <p:sp>
        <p:nvSpPr>
          <p:cNvPr id="27" name="TextBox 125"/>
          <p:cNvSpPr txBox="1"/>
          <p:nvPr/>
        </p:nvSpPr>
        <p:spPr>
          <a:xfrm>
            <a:off x="8259917" y="2552124"/>
            <a:ext cx="2880320" cy="1902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99457" y="1492602"/>
            <a:ext cx="3103855" cy="592249"/>
            <a:chOff x="814328" y="3219334"/>
            <a:chExt cx="2266827" cy="432536"/>
          </a:xfrm>
        </p:grpSpPr>
        <p:grpSp>
          <p:nvGrpSpPr>
            <p:cNvPr id="29" name="组合 28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TextBox 133"/>
            <p:cNvSpPr txBox="1"/>
            <p:nvPr/>
          </p:nvSpPr>
          <p:spPr>
            <a:xfrm>
              <a:off x="1139540" y="3319207"/>
              <a:ext cx="1926672" cy="194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35" dirty="0">
                  <a:solidFill>
                    <a:srgbClr val="90CE4F"/>
                  </a:solidFill>
                </a:rPr>
                <a:t>添加文本内容</a:t>
              </a:r>
              <a:endParaRPr lang="zh-CN" altLang="en-US" sz="1735" dirty="0">
                <a:solidFill>
                  <a:srgbClr val="90CE4F"/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63553" y="4965172"/>
            <a:ext cx="3103855" cy="592249"/>
            <a:chOff x="814325" y="3219334"/>
            <a:chExt cx="2266826" cy="432536"/>
          </a:xfrm>
        </p:grpSpPr>
        <p:grpSp>
          <p:nvGrpSpPr>
            <p:cNvPr id="36" name="组合 35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39" name="椭圆 38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140"/>
            <p:cNvSpPr txBox="1"/>
            <p:nvPr/>
          </p:nvSpPr>
          <p:spPr>
            <a:xfrm>
              <a:off x="1249617" y="3331792"/>
              <a:ext cx="1808518" cy="194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35" dirty="0">
                  <a:solidFill>
                    <a:srgbClr val="118C3B"/>
                  </a:solidFill>
                </a:rPr>
                <a:t>添加文本内容</a:t>
              </a:r>
              <a:endParaRPr lang="zh-CN" altLang="en-US" sz="1735" dirty="0">
                <a:solidFill>
                  <a:srgbClr val="118C3B"/>
                </a:solidFill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60326" y="2164677"/>
            <a:ext cx="3103855" cy="592249"/>
            <a:chOff x="814328" y="3219334"/>
            <a:chExt cx="2266829" cy="432536"/>
          </a:xfrm>
        </p:grpSpPr>
        <p:grpSp>
          <p:nvGrpSpPr>
            <p:cNvPr id="43" name="组合 42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90CE4F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 165"/>
            <p:cNvSpPr txBox="1"/>
            <p:nvPr/>
          </p:nvSpPr>
          <p:spPr>
            <a:xfrm>
              <a:off x="1183671" y="3331792"/>
              <a:ext cx="1847692" cy="194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35" dirty="0">
                  <a:solidFill>
                    <a:srgbClr val="90CE4F"/>
                  </a:solidFill>
                </a:rPr>
                <a:t>添加文本内容</a:t>
              </a:r>
              <a:endParaRPr lang="zh-CN" altLang="en-US" sz="1735" dirty="0">
                <a:solidFill>
                  <a:srgbClr val="90CE4F"/>
                </a:solidFill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79777" y="5733257"/>
            <a:ext cx="3103855" cy="592249"/>
            <a:chOff x="814328" y="3219334"/>
            <a:chExt cx="2266828" cy="432536"/>
          </a:xfrm>
        </p:grpSpPr>
        <p:grpSp>
          <p:nvGrpSpPr>
            <p:cNvPr id="50" name="组合 49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118C3B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Box 172"/>
            <p:cNvSpPr txBox="1"/>
            <p:nvPr/>
          </p:nvSpPr>
          <p:spPr>
            <a:xfrm>
              <a:off x="1085352" y="3345963"/>
              <a:ext cx="1926671" cy="194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35" dirty="0">
                  <a:solidFill>
                    <a:srgbClr val="118C3B"/>
                  </a:solidFill>
                </a:rPr>
                <a:t>添加文本内容</a:t>
              </a:r>
              <a:endParaRPr lang="zh-CN" altLang="en-US" sz="1735" dirty="0">
                <a:solidFill>
                  <a:srgbClr val="118C3B"/>
                </a:solidFill>
                <a:latin typeface="+mn-ea"/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039884" y="2743638"/>
            <a:ext cx="2265201" cy="2161076"/>
            <a:chOff x="3197225" y="3458369"/>
            <a:chExt cx="533400" cy="487363"/>
          </a:xfrm>
          <a:solidFill>
            <a:srgbClr val="118C3B"/>
          </a:solidFill>
        </p:grpSpPr>
        <p:sp>
          <p:nvSpPr>
            <p:cNvPr id="5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3320"/>
            </a:p>
          </p:txBody>
        </p:sp>
        <p:sp>
          <p:nvSpPr>
            <p:cNvPr id="58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332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315277" y="1700157"/>
            <a:ext cx="2769600" cy="576715"/>
            <a:chOff x="814328" y="3219334"/>
            <a:chExt cx="2077200" cy="43253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圆角矩形 61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61" name="TextBox 182"/>
            <p:cNvSpPr txBox="1"/>
            <p:nvPr/>
          </p:nvSpPr>
          <p:spPr>
            <a:xfrm>
              <a:off x="831250" y="3331792"/>
              <a:ext cx="1999302" cy="2154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65" dirty="0">
                  <a:solidFill>
                    <a:srgbClr val="118C3B"/>
                  </a:solidFill>
                </a:rPr>
                <a:t>点击输入标题文本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/>
      <p:bldP spid="2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参考文献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82386" y="2087738"/>
            <a:ext cx="2682524" cy="26825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8" name="椭圆 27"/>
          <p:cNvSpPr/>
          <p:nvPr/>
        </p:nvSpPr>
        <p:spPr>
          <a:xfrm>
            <a:off x="1826868" y="4597084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椭圆 28"/>
          <p:cNvSpPr/>
          <p:nvPr/>
        </p:nvSpPr>
        <p:spPr>
          <a:xfrm>
            <a:off x="2330548" y="4762286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椭圆 29"/>
          <p:cNvSpPr/>
          <p:nvPr/>
        </p:nvSpPr>
        <p:spPr>
          <a:xfrm>
            <a:off x="2562152" y="4502792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椭圆 30"/>
          <p:cNvSpPr/>
          <p:nvPr/>
        </p:nvSpPr>
        <p:spPr>
          <a:xfrm>
            <a:off x="3405833" y="4664937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2" name="椭圆 31"/>
          <p:cNvSpPr/>
          <p:nvPr/>
        </p:nvSpPr>
        <p:spPr>
          <a:xfrm>
            <a:off x="1460498" y="4345345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椭圆 32"/>
          <p:cNvSpPr/>
          <p:nvPr/>
        </p:nvSpPr>
        <p:spPr>
          <a:xfrm>
            <a:off x="1850830" y="4403068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椭圆 33"/>
          <p:cNvSpPr/>
          <p:nvPr/>
        </p:nvSpPr>
        <p:spPr>
          <a:xfrm>
            <a:off x="3900124" y="4578305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TextBox 147"/>
          <p:cNvSpPr txBox="1"/>
          <p:nvPr/>
        </p:nvSpPr>
        <p:spPr>
          <a:xfrm>
            <a:off x="6384032" y="1895437"/>
            <a:ext cx="4608512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/>
              <a:t>点击输入简要文字内容，文字内容需概括精炼，不用多余的文字修饰，言简意赅的说明分项内容</a:t>
            </a:r>
            <a:r>
              <a:rPr lang="en-US" altLang="zh-CN" sz="1335" dirty="0"/>
              <a:t>……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5042368" y="2117720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49"/>
          <p:cNvSpPr txBox="1"/>
          <p:nvPr/>
        </p:nvSpPr>
        <p:spPr>
          <a:xfrm>
            <a:off x="6384032" y="2570129"/>
            <a:ext cx="4608512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/>
              <a:t>点击输入简要文字内容，文字内容需概括精炼，不用多余的文字修饰，言简意赅的说明分项内容</a:t>
            </a:r>
            <a:r>
              <a:rPr lang="en-US" altLang="zh-CN" sz="1335" dirty="0"/>
              <a:t>……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5042368" y="2792412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51"/>
          <p:cNvSpPr txBox="1"/>
          <p:nvPr/>
        </p:nvSpPr>
        <p:spPr>
          <a:xfrm>
            <a:off x="6384032" y="3242204"/>
            <a:ext cx="4608512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/>
              <a:t>点击输入简要文字内容，文字内容需概括精炼，不用多余的文字修饰，言简意赅的说明分项内容</a:t>
            </a:r>
            <a:r>
              <a:rPr lang="en-US" altLang="zh-CN" sz="1335" dirty="0"/>
              <a:t>……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5042368" y="3464487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53"/>
          <p:cNvSpPr txBox="1"/>
          <p:nvPr/>
        </p:nvSpPr>
        <p:spPr>
          <a:xfrm>
            <a:off x="6384032" y="3914278"/>
            <a:ext cx="4608512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/>
              <a:t>点击输入简要文字内容，文字内容需概括精炼，不用多余的文字修饰，言简意赅的说明分项内容</a:t>
            </a:r>
            <a:r>
              <a:rPr lang="en-US" altLang="zh-CN" sz="1335" dirty="0"/>
              <a:t>……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5042368" y="4136561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55"/>
          <p:cNvSpPr txBox="1"/>
          <p:nvPr/>
        </p:nvSpPr>
        <p:spPr>
          <a:xfrm>
            <a:off x="6384032" y="4586353"/>
            <a:ext cx="4608512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/>
              <a:t>点击输入简要文字内容，文字内容需概括精炼，不用多余的文字修饰，言简意赅的说明分项内容</a:t>
            </a:r>
            <a:r>
              <a:rPr lang="en-US" altLang="zh-CN" sz="1335" dirty="0"/>
              <a:t>……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042368" y="4808636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57"/>
          <p:cNvSpPr txBox="1"/>
          <p:nvPr/>
        </p:nvSpPr>
        <p:spPr>
          <a:xfrm>
            <a:off x="6384032" y="5258428"/>
            <a:ext cx="4608512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335" dirty="0"/>
              <a:t>点击输入简要文字内容，文字内容需概括精炼，不用多余的文字修饰，言简意赅的说明分项内容</a:t>
            </a:r>
            <a:r>
              <a:rPr lang="en-US" altLang="zh-CN" sz="1335" dirty="0"/>
              <a:t>……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042368" y="5480711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4760262" y="1934534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48" name="椭圆 47"/>
          <p:cNvSpPr/>
          <p:nvPr/>
        </p:nvSpPr>
        <p:spPr>
          <a:xfrm>
            <a:off x="4387967" y="4096780"/>
            <a:ext cx="222965" cy="22296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9" name="椭圆 48"/>
          <p:cNvSpPr/>
          <p:nvPr/>
        </p:nvSpPr>
        <p:spPr>
          <a:xfrm>
            <a:off x="4114769" y="4253752"/>
            <a:ext cx="183185" cy="18318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0" name="椭圆 49"/>
          <p:cNvSpPr/>
          <p:nvPr/>
        </p:nvSpPr>
        <p:spPr>
          <a:xfrm>
            <a:off x="4758801" y="2603985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51" name="椭圆 50"/>
          <p:cNvSpPr/>
          <p:nvPr/>
        </p:nvSpPr>
        <p:spPr>
          <a:xfrm>
            <a:off x="4758549" y="3283925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3</a:t>
            </a:r>
            <a:endParaRPr lang="zh-CN" altLang="en-US" sz="2400" dirty="0"/>
          </a:p>
        </p:txBody>
      </p:sp>
      <p:sp>
        <p:nvSpPr>
          <p:cNvPr id="52" name="椭圆 51"/>
          <p:cNvSpPr/>
          <p:nvPr/>
        </p:nvSpPr>
        <p:spPr>
          <a:xfrm>
            <a:off x="4757088" y="3953376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sp>
        <p:nvSpPr>
          <p:cNvPr id="53" name="椭圆 52"/>
          <p:cNvSpPr/>
          <p:nvPr/>
        </p:nvSpPr>
        <p:spPr>
          <a:xfrm>
            <a:off x="4760322" y="4623053"/>
            <a:ext cx="366369" cy="366369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5</a:t>
            </a:r>
            <a:endParaRPr lang="zh-CN" altLang="en-US" sz="2400" dirty="0"/>
          </a:p>
        </p:txBody>
      </p:sp>
      <p:sp>
        <p:nvSpPr>
          <p:cNvPr id="54" name="椭圆 53"/>
          <p:cNvSpPr/>
          <p:nvPr/>
        </p:nvSpPr>
        <p:spPr>
          <a:xfrm>
            <a:off x="4758861" y="5292504"/>
            <a:ext cx="366369" cy="366369"/>
          </a:xfrm>
          <a:prstGeom prst="ellipse">
            <a:avLst/>
          </a:prstGeom>
          <a:solidFill>
            <a:srgbClr val="118C3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6</a:t>
            </a:r>
            <a:endParaRPr lang="zh-CN" altLang="en-US" sz="2400" dirty="0"/>
          </a:p>
        </p:txBody>
      </p:sp>
      <p:sp>
        <p:nvSpPr>
          <p:cNvPr id="55" name="TextBox 167"/>
          <p:cNvSpPr txBox="1"/>
          <p:nvPr/>
        </p:nvSpPr>
        <p:spPr>
          <a:xfrm>
            <a:off x="1989774" y="3182777"/>
            <a:ext cx="18677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rgbClr val="118C3B"/>
                </a:solidFill>
              </a:rPr>
              <a:t>参考文献</a:t>
            </a:r>
            <a:endParaRPr lang="en-US" altLang="zh-CN" sz="3200" b="1" dirty="0">
              <a:solidFill>
                <a:srgbClr val="118C3B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9" grpId="0"/>
      <p:bldP spid="41" grpId="0"/>
      <p:bldP spid="43" grpId="0"/>
      <p:bldP spid="45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实践验证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95578" y="2108993"/>
            <a:ext cx="1152128" cy="1152128"/>
            <a:chOff x="7020272" y="4365104"/>
            <a:chExt cx="1152128" cy="1152128"/>
          </a:xfrm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椭圆 11"/>
            <p:cNvSpPr/>
            <p:nvPr/>
          </p:nvSpPr>
          <p:spPr>
            <a:xfrm>
              <a:off x="7020272" y="4365104"/>
              <a:ext cx="1152128" cy="1152128"/>
            </a:xfrm>
            <a:prstGeom prst="ellipse">
              <a:avLst/>
            </a:prstGeom>
            <a:solidFill>
              <a:srgbClr val="118C3B"/>
            </a:solidFill>
            <a:ln w="12700" algn="ctr">
              <a:noFill/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algn="ctr"/>
              <a:endParaRPr lang="zh-CN" altLang="en-US" sz="16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 bwMode="black">
            <a:xfrm rot="17871152">
              <a:off x="7294410" y="4708340"/>
              <a:ext cx="545978" cy="428498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39350" y="3552281"/>
            <a:ext cx="2952328" cy="2215544"/>
            <a:chOff x="5292080" y="3209648"/>
            <a:chExt cx="2952328" cy="2215544"/>
          </a:xfrm>
        </p:grpSpPr>
        <p:sp>
          <p:nvSpPr>
            <p:cNvPr id="15" name="矩形 14"/>
            <p:cNvSpPr/>
            <p:nvPr/>
          </p:nvSpPr>
          <p:spPr>
            <a:xfrm>
              <a:off x="5985144" y="3209648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118C3B"/>
                  </a:solidFill>
                </a:rPr>
                <a:t>不足之处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292080" y="3717032"/>
              <a:ext cx="2952328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在这里输入您的不足之处，在在这里输入您的不足之处，在这里输入您的不足之处，在在这里输入您的不足之处，在这里输入您的不足之处，在在这里输入您的不足之处。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11629" y="2108993"/>
            <a:ext cx="1152128" cy="1152128"/>
            <a:chOff x="1462733" y="1874390"/>
            <a:chExt cx="1152128" cy="1152128"/>
          </a:xfrm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椭圆 17"/>
            <p:cNvSpPr/>
            <p:nvPr/>
          </p:nvSpPr>
          <p:spPr>
            <a:xfrm>
              <a:off x="1462733" y="1874390"/>
              <a:ext cx="1152128" cy="1152128"/>
            </a:xfrm>
            <a:prstGeom prst="ellipse">
              <a:avLst/>
            </a:prstGeom>
            <a:solidFill>
              <a:srgbClr val="90CE4F"/>
            </a:solidFill>
            <a:ln w="12700" algn="ctr">
              <a:noFill/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algn="ctr"/>
              <a:endParaRPr lang="zh-CN" altLang="en-US" sz="16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831183" y="2139150"/>
              <a:ext cx="415228" cy="712444"/>
              <a:chOff x="4248975" y="3111892"/>
              <a:chExt cx="186281" cy="319619"/>
            </a:xfrm>
          </p:grpSpPr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 rot="19261389">
                <a:off x="4289365" y="3201944"/>
                <a:ext cx="13137" cy="2295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/>
              <p:nvPr/>
            </p:nvSpPr>
            <p:spPr bwMode="auto">
              <a:xfrm rot="19261389">
                <a:off x="4248975" y="3111892"/>
                <a:ext cx="186281" cy="168765"/>
              </a:xfrm>
              <a:custGeom>
                <a:avLst/>
                <a:gdLst>
                  <a:gd name="T0" fmla="*/ 0 w 468"/>
                  <a:gd name="T1" fmla="*/ 79 h 424"/>
                  <a:gd name="T2" fmla="*/ 0 w 468"/>
                  <a:gd name="T3" fmla="*/ 374 h 424"/>
                  <a:gd name="T4" fmla="*/ 468 w 468"/>
                  <a:gd name="T5" fmla="*/ 356 h 424"/>
                  <a:gd name="T6" fmla="*/ 468 w 468"/>
                  <a:gd name="T7" fmla="*/ 61 h 424"/>
                  <a:gd name="T8" fmla="*/ 0 w 468"/>
                  <a:gd name="T9" fmla="*/ 7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424">
                    <a:moveTo>
                      <a:pt x="0" y="79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179" y="295"/>
                      <a:pt x="280" y="424"/>
                      <a:pt x="468" y="356"/>
                    </a:cubicBezTo>
                    <a:cubicBezTo>
                      <a:pt x="468" y="257"/>
                      <a:pt x="468" y="159"/>
                      <a:pt x="468" y="61"/>
                    </a:cubicBezTo>
                    <a:cubicBezTo>
                      <a:pt x="280" y="129"/>
                      <a:pt x="179" y="0"/>
                      <a:pt x="0" y="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319397" y="3604084"/>
            <a:ext cx="2880320" cy="1888722"/>
            <a:chOff x="5292080" y="3235650"/>
            <a:chExt cx="2880320" cy="1888722"/>
          </a:xfrm>
        </p:grpSpPr>
        <p:sp>
          <p:nvSpPr>
            <p:cNvPr id="23" name="矩形 22"/>
            <p:cNvSpPr/>
            <p:nvPr/>
          </p:nvSpPr>
          <p:spPr>
            <a:xfrm>
              <a:off x="5866458" y="3235650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90CE4F"/>
                  </a:solidFill>
                </a:rPr>
                <a:t>成绩与收获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292080" y="3739377"/>
              <a:ext cx="28803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在这里输入您的成绩与收获，在在这里输 与收获，在在这里输入您的成绩与收获，在这里输入您的成绩与收获。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3018596" y="5579265"/>
            <a:ext cx="6205650" cy="974960"/>
          </a:xfrm>
          <a:prstGeom prst="roundRect">
            <a:avLst>
              <a:gd name="adj" fmla="val 13915"/>
            </a:avLst>
          </a:prstGeom>
          <a:solidFill>
            <a:srgbClr val="118C3B"/>
          </a:solidFill>
          <a:ln>
            <a:noFill/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C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感谢语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063606" y="1645862"/>
            <a:ext cx="10027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6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使我得以最终完成毕业论文设计！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sz="24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20525" y="5491318"/>
            <a:ext cx="5707327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</a:t>
            </a:r>
            <a:r>
              <a:rPr lang="zh-CN" altLang="en-US" sz="32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4" name="矩形 13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13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椭圆 114"/>
          <p:cNvSpPr/>
          <p:nvPr/>
        </p:nvSpPr>
        <p:spPr>
          <a:xfrm>
            <a:off x="6187089" y="2349235"/>
            <a:ext cx="264836" cy="264836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5907466" y="2564642"/>
            <a:ext cx="279623" cy="279623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5598307" y="2830074"/>
            <a:ext cx="229041" cy="229041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4773533" y="2349235"/>
            <a:ext cx="225538" cy="225538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5298117" y="2267669"/>
            <a:ext cx="204940" cy="204940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5503057" y="2424832"/>
            <a:ext cx="241630" cy="241630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6155878" y="2566401"/>
            <a:ext cx="195415" cy="195415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6325146" y="2621856"/>
            <a:ext cx="237192" cy="237192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1104600">
            <a:off x="6926993" y="2497480"/>
            <a:ext cx="166976" cy="166976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 rot="11104600">
            <a:off x="6128739" y="2906930"/>
            <a:ext cx="166976" cy="166976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 rot="11104600">
            <a:off x="6720291" y="2599489"/>
            <a:ext cx="166976" cy="166976"/>
          </a:xfrm>
          <a:prstGeom prst="ellipse">
            <a:avLst/>
          </a:prstGeom>
          <a:solidFill>
            <a:srgbClr val="90CE4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6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216474"/>
            <a:ext cx="76200" cy="74613"/>
          </a:xfrm>
          <a:prstGeom prst="rect">
            <a:avLst/>
          </a:prstGeom>
          <a:solidFill>
            <a:srgbClr val="90CE4F"/>
          </a:solidFill>
          <a:ln>
            <a:noFill/>
          </a:ln>
        </p:spPr>
      </p:pic>
      <p:grpSp>
        <p:nvGrpSpPr>
          <p:cNvPr id="127" name="组合 24"/>
          <p:cNvGrpSpPr/>
          <p:nvPr/>
        </p:nvGrpSpPr>
        <p:grpSpPr>
          <a:xfrm>
            <a:off x="4614376" y="2647514"/>
            <a:ext cx="229254" cy="230483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28" name="圆角矩形 127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9" name="椭圆 128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0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1" name="组合 28"/>
          <p:cNvGrpSpPr/>
          <p:nvPr/>
        </p:nvGrpSpPr>
        <p:grpSpPr>
          <a:xfrm>
            <a:off x="4669442" y="2514307"/>
            <a:ext cx="303940" cy="302799"/>
            <a:chOff x="8737072" y="194959"/>
            <a:chExt cx="483128" cy="481316"/>
          </a:xfrm>
          <a:solidFill>
            <a:srgbClr val="90CE4F"/>
          </a:solidFill>
        </p:grpSpPr>
        <p:sp>
          <p:nvSpPr>
            <p:cNvPr id="132" name="椭圆 131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33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Freeform 13"/>
          <p:cNvSpPr>
            <a:spLocks noEditPoints="1"/>
          </p:cNvSpPr>
          <p:nvPr/>
        </p:nvSpPr>
        <p:spPr bwMode="auto">
          <a:xfrm>
            <a:off x="6343192" y="278050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35" name="组合 32"/>
          <p:cNvGrpSpPr/>
          <p:nvPr/>
        </p:nvGrpSpPr>
        <p:grpSpPr>
          <a:xfrm>
            <a:off x="7480493" y="2907811"/>
            <a:ext cx="261126" cy="261428"/>
            <a:chOff x="7502449" y="842952"/>
            <a:chExt cx="437654" cy="438161"/>
          </a:xfrm>
          <a:solidFill>
            <a:srgbClr val="90CE4F"/>
          </a:solidFill>
        </p:grpSpPr>
        <p:sp>
          <p:nvSpPr>
            <p:cNvPr id="136" name="椭圆 13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7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8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9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0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1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圆角矩形 79"/>
          <p:cNvSpPr/>
          <p:nvPr/>
        </p:nvSpPr>
        <p:spPr>
          <a:xfrm>
            <a:off x="6063577" y="2750394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solidFill>
            <a:srgbClr val="90CE4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43" name="组合 40"/>
          <p:cNvGrpSpPr/>
          <p:nvPr/>
        </p:nvGrpSpPr>
        <p:grpSpPr>
          <a:xfrm>
            <a:off x="6781988" y="2786961"/>
            <a:ext cx="229254" cy="230483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44" name="圆角矩形 143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5" name="椭圆 144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6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47" name="组合 44"/>
          <p:cNvGrpSpPr/>
          <p:nvPr/>
        </p:nvGrpSpPr>
        <p:grpSpPr>
          <a:xfrm>
            <a:off x="7125122" y="2323298"/>
            <a:ext cx="303940" cy="302799"/>
            <a:chOff x="8737072" y="194959"/>
            <a:chExt cx="483128" cy="481316"/>
          </a:xfrm>
          <a:solidFill>
            <a:srgbClr val="90CE4F"/>
          </a:solidFill>
        </p:grpSpPr>
        <p:sp>
          <p:nvSpPr>
            <p:cNvPr id="148" name="椭圆 147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9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组合 47"/>
          <p:cNvGrpSpPr/>
          <p:nvPr/>
        </p:nvGrpSpPr>
        <p:grpSpPr>
          <a:xfrm>
            <a:off x="5333354" y="2756811"/>
            <a:ext cx="261126" cy="261428"/>
            <a:chOff x="7502449" y="842952"/>
            <a:chExt cx="437654" cy="438161"/>
          </a:xfrm>
          <a:solidFill>
            <a:srgbClr val="90CE4F"/>
          </a:solidFill>
        </p:grpSpPr>
        <p:sp>
          <p:nvSpPr>
            <p:cNvPr id="151" name="椭圆 150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2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3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4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5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56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组合 54"/>
          <p:cNvGrpSpPr/>
          <p:nvPr/>
        </p:nvGrpSpPr>
        <p:grpSpPr>
          <a:xfrm>
            <a:off x="7197350" y="2833306"/>
            <a:ext cx="229254" cy="230483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58" name="圆角矩形 157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9" name="椭圆 158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0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1" name="Freeform 13"/>
          <p:cNvSpPr>
            <a:spLocks noEditPoints="1"/>
          </p:cNvSpPr>
          <p:nvPr/>
        </p:nvSpPr>
        <p:spPr bwMode="auto">
          <a:xfrm>
            <a:off x="6232071" y="2725714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grpSp>
        <p:nvGrpSpPr>
          <p:cNvPr id="162" name="组合 62"/>
          <p:cNvGrpSpPr/>
          <p:nvPr/>
        </p:nvGrpSpPr>
        <p:grpSpPr>
          <a:xfrm>
            <a:off x="5879772" y="2699238"/>
            <a:ext cx="261126" cy="261428"/>
            <a:chOff x="7502449" y="842952"/>
            <a:chExt cx="437654" cy="438161"/>
          </a:xfrm>
          <a:solidFill>
            <a:srgbClr val="90CE4F"/>
          </a:solidFill>
        </p:grpSpPr>
        <p:sp>
          <p:nvSpPr>
            <p:cNvPr id="163" name="椭圆 162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4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5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6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7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68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组合 69"/>
          <p:cNvGrpSpPr/>
          <p:nvPr/>
        </p:nvGrpSpPr>
        <p:grpSpPr>
          <a:xfrm>
            <a:off x="4883754" y="2664648"/>
            <a:ext cx="229254" cy="230483"/>
            <a:chOff x="8310959" y="101601"/>
            <a:chExt cx="369491" cy="371475"/>
          </a:xfrm>
          <a:solidFill>
            <a:srgbClr val="90CE4F"/>
          </a:solidFill>
        </p:grpSpPr>
        <p:sp>
          <p:nvSpPr>
            <p:cNvPr id="170" name="圆角矩形 169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1" name="椭圆 170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2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73" name="组合 73"/>
          <p:cNvGrpSpPr/>
          <p:nvPr/>
        </p:nvGrpSpPr>
        <p:grpSpPr>
          <a:xfrm>
            <a:off x="5350995" y="2532819"/>
            <a:ext cx="303940" cy="302799"/>
            <a:chOff x="8737072" y="194959"/>
            <a:chExt cx="483128" cy="481316"/>
          </a:xfrm>
          <a:solidFill>
            <a:srgbClr val="90CE4F"/>
          </a:solidFill>
        </p:grpSpPr>
        <p:sp>
          <p:nvSpPr>
            <p:cNvPr id="174" name="椭圆 17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75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Freeform 13"/>
          <p:cNvSpPr>
            <a:spLocks noEditPoints="1"/>
          </p:cNvSpPr>
          <p:nvPr/>
        </p:nvSpPr>
        <p:spPr bwMode="auto">
          <a:xfrm>
            <a:off x="4328907" y="2604363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77" name="圆角矩形 79"/>
          <p:cNvSpPr/>
          <p:nvPr/>
        </p:nvSpPr>
        <p:spPr>
          <a:xfrm>
            <a:off x="7581732" y="2409007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solidFill>
            <a:srgbClr val="90CE4F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8" name="Freeform 13"/>
          <p:cNvSpPr>
            <a:spLocks noEditPoints="1"/>
          </p:cNvSpPr>
          <p:nvPr/>
        </p:nvSpPr>
        <p:spPr bwMode="auto">
          <a:xfrm>
            <a:off x="7663387" y="243186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solidFill>
            <a:srgbClr val="90CE4F"/>
          </a:solidFill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79" name="圆角矩形 178"/>
          <p:cNvSpPr/>
          <p:nvPr/>
        </p:nvSpPr>
        <p:spPr>
          <a:xfrm rot="10800000" flipH="1" flipV="1">
            <a:off x="4032902" y="2176384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B3B57"/>
              </a:solidFill>
            </a:endParaRPr>
          </a:p>
        </p:txBody>
      </p:sp>
      <p:sp>
        <p:nvSpPr>
          <p:cNvPr id="180" name="TextBox 66"/>
          <p:cNvSpPr txBox="1"/>
          <p:nvPr/>
        </p:nvSpPr>
        <p:spPr>
          <a:xfrm>
            <a:off x="4032355" y="2211448"/>
            <a:ext cx="28392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118C3B"/>
                </a:solidFill>
                <a:latin typeface="Impact" panose="020B0806030902050204" pitchFamily="34" charset="0"/>
              </a:rPr>
              <a:t>Thanks </a:t>
            </a:r>
            <a:endParaRPr lang="zh-CN" altLang="en-US" sz="6600" dirty="0">
              <a:solidFill>
                <a:srgbClr val="118C3B"/>
              </a:solidFill>
              <a:latin typeface="Impact" panose="020B0806030902050204" pitchFamily="34" charset="0"/>
            </a:endParaRPr>
          </a:p>
        </p:txBody>
      </p:sp>
      <p:grpSp>
        <p:nvGrpSpPr>
          <p:cNvPr id="181" name="组合 6"/>
          <p:cNvGrpSpPr/>
          <p:nvPr/>
        </p:nvGrpSpPr>
        <p:grpSpPr>
          <a:xfrm>
            <a:off x="6585840" y="2158725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82" name="圆角矩形 181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90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1" name="TextBox 114"/>
          <p:cNvSpPr txBox="1"/>
          <p:nvPr/>
        </p:nvSpPr>
        <p:spPr>
          <a:xfrm>
            <a:off x="4595628" y="4061864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118C3B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演示完毕</a:t>
            </a:r>
            <a:endParaRPr lang="en-US" altLang="zh-CN" sz="5400" dirty="0">
              <a:solidFill>
                <a:srgbClr val="118C3B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5400" dirty="0">
                <a:solidFill>
                  <a:srgbClr val="118C3B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感谢观看</a:t>
            </a:r>
            <a:endParaRPr lang="en-US" altLang="zh-CN" sz="5400" dirty="0">
              <a:solidFill>
                <a:srgbClr val="118C3B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6 0.00274 -0.02454 0.00391 -0.03217 C 0.00417 -0.03472 0.00469 -0.0368 0.00521 -0.03935 C 0.00469 -0.05092 0.00482 -0.0625 0.00391 -0.07361 C 0.00352 -0.07801 0.00195 -0.08171 0.0013 -0.08588 C -0.00391 -0.11551 0.00599 -0.06921 -0.00391 -0.11041 C -0.00482 -0.11458 -0.00534 -0.11875 -0.00651 -0.12268 C -0.0125 -0.14352 -0.01029 -0.13102 -0.0168 -0.14954 C -0.02891 -0.18403 -0.01953 -0.16458 -0.02982 -0.18403 C -0.0306 -0.18796 -0.03138 -0.19213 -0.03229 -0.19606 C -0.03724 -0.21458 -0.03503 -0.20162 -0.0388 -0.21805 C -0.03932 -0.2206 -0.03958 -0.22291 -0.0401 -0.22546 C -0.04088 -0.22986 -0.04193 -0.23356 -0.04271 -0.23796 C -0.04323 -0.24097 -0.04336 -0.24444 -0.04401 -0.24745 C -0.04466 -0.25116 -0.0457 -0.25393 -0.04661 -0.25741 C -0.047 -0.26782 -0.04739 -0.2787 -0.04792 -0.28935 C -0.04818 -0.29653 -0.04922 -0.30393 -0.04922 -0.31134 C -0.04922 -0.32037 -0.04713 -0.36551 -0.04661 -0.37731 C -0.047 -0.38819 -0.04687 -0.39884 -0.04792 -0.40903 C -0.04818 -0.41204 -0.04974 -0.41366 -0.05039 -0.41643 C -0.05234 -0.42454 -0.05351 -0.43333 -0.0556 -0.44097 L -0.06211 -0.46528 C -0.06341 -0.47014 -0.06484 -0.475 -0.06601 -0.48009 C -0.0668 -0.48403 -0.06758 -0.48842 -0.06862 -0.49236 C -0.06966 -0.49653 -0.07135 -0.50046 -0.07239 -0.50486 C -0.07305 -0.50694 -0.07305 -0.50995 -0.0737 -0.51204 C -0.07513 -0.51643 -0.07734 -0.51967 -0.07891 -0.5243 C -0.07995 -0.52708 -0.0806 -0.53032 -0.08151 -0.53403 C -0.08216 -0.53611 -0.08646 -0.55 -0.08789 -0.55347 C -0.08867 -0.55509 -0.08971 -0.55671 -0.09049 -0.55879 C -0.09479 -0.58264 -0.08763 -0.5456 -0.0957 -0.57268 C -0.097 -0.57778 -0.09674 -0.58333 -0.09831 -0.58773 L -0.10091 -0.59514 C -0.10039 -0.60903 -0.10065 -0.62315 -0.09961 -0.63657 C -0.09779 -0.65903 -0.097 -0.65324 -0.0931 -0.6662 C -0.08893 -0.68009 -0.09258 -0.67222 -0.08789 -0.68079 C -0.0875 -0.68356 -0.08724 -0.68588 -0.08672 -0.68819 C -0.08503 -0.69421 -0.08385 -0.69606 -0.08151 -0.70092 C -0.08047 -0.70625 -0.07891 -0.71412 -0.07891 -0.72014 C -0.07891 -0.72477 -0.07969 -0.73009 -0.08021 -0.73472 C -0.0806 -0.73819 -0.08073 -0.74166 -0.08151 -0.74421 C -0.08281 -0.74977 -0.08672 -0.75949 -0.08672 -0.75879 C -0.08711 -0.76157 -0.08724 -0.76458 -0.08789 -0.76666 C -0.08958 -0.77153 -0.09766 -0.78032 -0.09831 -0.78125 C -0.10729 -0.79213 -0.10234 -0.78565 -0.1125 -0.79583 C -0.11562 -0.79907 -0.11849 -0.80254 -0.12161 -0.80602 C -0.12578 -0.80949 -0.13034 -0.8118 -0.1345 -0.81528 C -0.13854 -0.81921 -0.14206 -0.8243 -0.14609 -0.82801 C -0.15677 -0.83611 -0.15443 -0.8287 -0.16289 -0.8375 C -0.16484 -0.83958 -0.16628 -0.84305 -0.1681 -0.84537 C -0.16979 -0.84699 -0.17161 -0.84815 -0.17331 -0.84977 L -0.17721 -0.87176 L -0.17851 -0.87916 L -0.17969 -0.88634 C -0.17851 -0.9044 -0.1793 -0.92315 -0.17591 -0.94051 C -0.17357 -0.95185 -0.16588 -0.9669 -0.15911 -0.97454 C -0.15742 -0.97639 -0.15547 -0.97731 -0.15391 -0.97963 C -0.15208 -0.98148 -0.15065 -0.98495 -0.1487 -0.98657 C -0.14583 -0.98912 -0.14271 -0.98981 -0.13971 -0.99166 C -0.1362 -0.99375 -0.13294 -0.99699 -0.1293 -0.99884 C -0.12643 -1.00023 -0.12331 -1.00023 -0.12031 -1.00116 C -0.1168 -1.00254 -0.11341 -1.00509 -0.10989 -1.00625 C -0.10612 -1.00764 -0.10208 -1.00764 -0.09831 -1.00879 C -0.0944 -1.00995 -0.09062 -1.01227 -0.08672 -1.01389 C -0.04883 -1.02477 -0.09531 -1.00856 -0.06341 -1.01852 C -0.0595 -1.01967 -0.05391 -1.02361 -0.05039 -1.02569 L -0.04271 -1.03055 C -0.04141 -1.03148 -0.0401 -1.03264 -0.0388 -1.0331 L -0.03229 -1.03541 C -0.03112 -1.03727 -0.02995 -1.03912 -0.02851 -1.04051 C -0.02604 -1.04259 -0.0207 -1.04537 -0.0207 -1.04514 C -0.01745 -1.06412 -0.02187 -1.04097 -0.0168 -1.05995 C -0.01575 -1.06412 -0.01523 -1.06829 -0.01419 -1.07222 C -0.01354 -1.07523 -0.01224 -1.07685 -0.01172 -1.07963 C -0.01055 -1.08426 -0.00989 -1.08935 -0.00911 -1.09421 C -0.00859 -1.09629 -0.00807 -1.09884 -0.00781 -1.10139 C -0.00612 -1.11366 -0.00703 -1.10833 -0.00521 -1.11852 C -0.00482 -1.12454 -0.00456 -1.12986 -0.00391 -1.13565 C -0.00364 -1.13819 -0.0026 -1.14051 -0.0026 -1.14329 C -0.0026 -1.14676 -0.00338 -1.14954 -0.00391 -1.15278 C -0.00495 -1.15972 -0.00495 -1.15926 -0.00651 -1.16528 L -0.00651 -1.16481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-1.85185E-6 L 5E-6 0.00023 C -0.0039 -0.00694 -0.00742 -0.01481 -0.01171 -0.02083 C -0.01562 -0.02639 -0.0246 -0.03449 -0.0246 -0.03426 C -0.02591 -0.03773 -0.02708 -0.04097 -0.02852 -0.04375 C -0.02968 -0.04629 -0.03138 -0.04815 -0.03242 -0.05069 C -0.03842 -0.06551 -0.03125 -0.05532 -0.03893 -0.06458 C -0.0414 -0.07222 -0.04479 -0.07916 -0.04662 -0.0875 C -0.04999 -0.10208 -0.04818 -0.09537 -0.05182 -0.1081 C -0.05273 -0.11574 -0.05352 -0.12361 -0.05442 -0.13125 C -0.05481 -0.13426 -0.05585 -0.13727 -0.05572 -0.14028 C -0.05364 -0.19166 -0.05612 -0.18032 -0.04922 -0.20463 C -0.04648 -0.24884 -0.04908 -0.23287 -0.04532 -0.25301 C -0.04296 -0.2875 -0.04166 -0.28495 -0.04401 -0.31504 C -0.04427 -0.31759 -0.04492 -0.31967 -0.04532 -0.32199 C -0.04583 -0.325 -0.0461 -0.32824 -0.04662 -0.33125 C -0.0474 -0.33518 -0.0483 -0.33889 -0.04922 -0.34259 C -0.05235 -0.3544 -0.05338 -0.35903 -0.05703 -0.36805 C -0.0582 -0.37106 -0.0595 -0.3743 -0.06093 -0.37731 C -0.06289 -0.38125 -0.06537 -0.38449 -0.06732 -0.38866 C -0.0763 -0.40717 -0.05963 -0.38032 -0.07643 -0.40717 C -0.07852 -0.41041 -0.08085 -0.41296 -0.08282 -0.41643 C -0.08607 -0.42129 -0.08855 -0.42754 -0.09192 -0.43264 C -0.09415 -0.43565 -0.09635 -0.43819 -0.09843 -0.44143 C -0.10027 -0.44444 -0.1017 -0.44815 -0.10352 -0.45069 C -0.11316 -0.46412 -0.10925 -0.45046 -0.11915 -0.47407 C -0.12045 -0.47685 -0.12162 -0.48032 -0.12305 -0.48287 C -0.12422 -0.48565 -0.12566 -0.48727 -0.12683 -0.48981 C -0.12956 -0.49583 -0.13204 -0.50208 -0.13464 -0.50833 C -0.13633 -0.51204 -0.13855 -0.51528 -0.13985 -0.51967 C -0.14636 -0.54305 -0.1379 -0.51435 -0.14623 -0.53819 C -0.15196 -0.55416 -0.14532 -0.54097 -0.15274 -0.55416 C -0.15886 -0.58102 -0.15209 -0.5537 -0.15795 -0.57268 C -0.15977 -0.5787 -0.16316 -0.59097 -0.16316 -0.59074 C -0.16394 -0.59861 -0.16433 -0.60648 -0.16563 -0.61389 L -0.16823 -0.62778 C -0.16784 -0.66528 -0.16771 -0.70301 -0.16693 -0.74051 C -0.16667 -0.75856 -0.16589 -0.74954 -0.16316 -0.76342 C -0.1487 -0.83379 -0.1711 -0.73472 -0.15665 -0.7912 C -0.15404 -0.80162 -0.15404 -0.80579 -0.15274 -0.8162 C -0.15235 -0.81967 -0.15183 -0.82245 -0.15144 -0.82546 C -0.15183 -0.83241 -0.15183 -0.83935 -0.15274 -0.84629 C -0.15313 -0.84861 -0.15469 -0.85023 -0.15534 -0.85278 C -0.16264 -0.88403 -0.15586 -0.86458 -0.16185 -0.88055 C -0.16224 -0.88356 -0.16264 -0.88657 -0.16316 -0.88958 C -0.16342 -0.8919 -0.1642 -0.89421 -0.16446 -0.89653 C -0.16797 -0.93727 -0.16381 -0.90602 -0.16693 -0.9287 C -0.16745 -0.93634 -0.16849 -0.94398 -0.16823 -0.95185 C -0.16719 -0.9956 -0.16719 -0.97106 -0.16316 -0.99537 C -0.1625 -0.99907 -0.16264 -1.00324 -0.16185 -1.00694 C -0.16042 -1.01319 -0.15834 -1.01921 -0.15665 -1.02523 C -0.15573 -1.02847 -0.15547 -1.03217 -0.15404 -1.03449 L -0.14753 -1.04629 C -0.14714 -1.04907 -0.14714 -1.05254 -0.14623 -1.05532 C -0.14532 -1.05879 -0.14362 -1.06157 -0.14245 -1.06435 C -0.14154 -1.06666 -0.14063 -1.06898 -0.13985 -1.07129 C -0.13412 -1.08889 -0.14076 -1.07199 -0.13334 -1.08958 C -0.13295 -1.0919 -0.13269 -1.09444 -0.13204 -1.09653 C -0.13139 -1.09907 -0.13008 -1.10092 -0.12943 -1.10347 C -0.12878 -1.10648 -0.12865 -1.10972 -0.12813 -1.11273 C -0.12813 -1.1125 -0.12487 -1.12986 -0.12422 -1.13333 C -0.12383 -1.13565 -0.12305 -1.13773 -0.12305 -1.14028 L -0.12305 -1.15416 L -0.12305 -1.15393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1.85185E-6 L 5E-6 0.00023 C 0.00183 -0.00671 0.00313 -0.01412 0.00521 -0.0206 C 0.00612 -0.02338 0.00795 -0.025 0.00912 -0.02755 C 0.01094 -0.03195 0.01185 -0.03773 0.01433 -0.04121 C 0.02227 -0.05255 0.01823 -0.04838 0.02592 -0.05509 C 0.03099 -0.07292 0.02527 -0.05625 0.03373 -0.07107 C 0.03633 -0.07593 0.0379 -0.08195 0.04011 -0.08727 C 0.0418 -0.09121 0.04362 -0.09491 0.04532 -0.09884 C 0.0487 -0.12315 0.04415 -0.09445 0.04922 -0.11482 C 0.05105 -0.12199 0.05196 -0.13009 0.05313 -0.13773 C 0.05222 -0.15324 0.05144 -0.16852 0.05053 -0.1838 C 0.05014 -0.18912 0.05027 -0.19491 0.04922 -0.2 C 0.04844 -0.20347 0.04675 -0.20625 0.04532 -0.20903 C 0.04076 -0.21852 0.04141 -0.21528 0.0349 -0.22292 C 0.03321 -0.225 0.03165 -0.22755 0.02982 -0.22986 C 0.02774 -0.23218 0.0254 -0.23426 0.02331 -0.23634 C 0.02149 -0.23866 0.02006 -0.2419 0.0181 -0.24329 C 0.01446 -0.24653 0.01029 -0.24746 0.00652 -0.25046 C 0.00248 -0.25324 -0.00416 -0.26296 -0.00768 -0.26667 C -0.01446 -0.27292 -0.02162 -0.27801 -0.02839 -0.28496 C -0.04883 -0.30486 -0.03112 -0.28843 -0.0517 -0.30533 C -0.08165 -0.33056 -0.04518 -0.30023 -0.0698 -0.32408 C -0.07188 -0.32593 -0.07408 -0.32685 -0.07631 -0.32871 C -0.07709 -0.33102 -0.07813 -0.3331 -0.07878 -0.33565 C -0.07982 -0.3382 -0.08034 -0.3419 -0.08139 -0.34468 C -0.08464 -0.35278 -0.0918 -0.36783 -0.0918 -0.36759 C -0.09856 -0.40371 -0.08933 -0.36158 -0.09948 -0.39074 C -0.10053 -0.39306 -0.1004 -0.39676 -0.10079 -0.4 C -0.10209 -0.40996 -0.10378 -0.42546 -0.10469 -0.43681 C -0.10521 -0.44283 -0.1056 -0.44884 -0.10599 -0.45509 C -0.10508 -0.46574 -0.10469 -0.47662 -0.10339 -0.48727 C -0.10235 -0.49537 -0.09805 -0.50139 -0.09571 -0.50787 C -0.09141 -0.51921 -0.09493 -0.51459 -0.0905 -0.52408 C -0.08933 -0.52639 -0.08816 -0.52917 -0.08659 -0.53102 C -0.0793 -0.54028 -0.0836 -0.53056 -0.07761 -0.54005 C -0.0711 -0.54977 -0.07408 -0.54838 -0.06718 -0.55625 C -0.06563 -0.5581 -0.06355 -0.5588 -0.06198 -0.56065 C -0.06055 -0.5625 -0.05964 -0.56574 -0.0582 -0.56759 C -0.05665 -0.56968 -0.05456 -0.57037 -0.053 -0.57246 C -0.04088 -0.58843 -0.05443 -0.57523 -0.04258 -0.58843 C -0.04102 -0.59028 -0.03907 -0.59121 -0.0375 -0.59306 C -0.03098 -0.60023 -0.03373 -0.59861 -0.02839 -0.60671 C -0.02631 -0.60996 -0.02395 -0.61273 -0.022 -0.61597 C -0.01797 -0.62269 -0.0142 -0.62986 -0.01029 -0.63681 C -0.0086 -0.63982 -0.00624 -0.64213 -0.00507 -0.64584 C -0.00182 -0.65764 -0.00365 -0.65232 5E-6 -0.66204 C 0.00313 -0.67847 -0.00065 -0.65787 0.0026 -0.67801 C 0.003 -0.68033 0.00352 -0.68264 0.00391 -0.68496 C 0.00612 -0.70741 0.00599 -0.7007 0.00391 -0.73565 C 0.00352 -0.74144 0.00183 -0.74144 5E-6 -0.74931 C -0.00091 -0.75232 -0.00143 -0.75579 -0.0026 -0.75857 C -0.00403 -0.75972 -0.00585 -0.76644 -0.00768 -0.77014 C -0.01693 -0.7882 -0.02566 -0.79445 -0.03881 -0.80996 C -0.04088 -0.81065 -0.0431 -0.81597 -0.04518 -0.81829 C -0.04649 -0.81991 -0.04766 -0.82176 -0.04908 -0.82292 C -0.05079 -0.82408 -0.05261 -0.82454 -0.0543 -0.82523 C -0.0655 -0.8382 -0.04766 -0.81783 -0.06589 -0.83658 C -0.0793 -0.85046 -0.06784 -0.84213 -0.08139 -0.85023 C -0.08373 -0.85301 -0.08985 -0.86042 -0.0918 -0.86111 C -0.09375 -0.86111 -0.0961 -0.86111 -0.09818 -0.86134 C -0.10691 -0.87546 -0.09987 -0.8669 -0.1099 -0.87778 C -0.1112 -0.87824 -0.11237 -0.87824 -0.11381 -0.87986 C -0.11537 -0.88426 -0.11732 -0.88542 -0.11889 -0.88681 C -0.12032 -0.88843 -0.12149 -0.89028 -0.12279 -0.89167 C -0.12683 -0.89584 -0.12839 -0.89584 -0.13191 -0.90093 C -0.13321 -0.90301 -0.13451 -0.90556 -0.13568 -0.90787 C -0.1362 -0.91088 -0.1362 -0.91412 -0.13698 -0.9169 C -0.14076 -0.93009 -0.1405 -0.92222 -0.1448 -0.9331 C -0.14714 -0.93889 -0.14883 -0.94977 -0.15 -0.95602 C -0.1504 -0.95834 -0.15105 -0.96065 -0.15131 -0.96296 C -0.15287 -0.97755 -0.15196 -0.9706 -0.15378 -0.98357 C -0.15287 -1.00023 -0.15287 -1.00695 -0.15 -1.02269 C -0.14948 -1.025 -0.14922 -1.02755 -0.1487 -1.0294 C -0.14792 -1.03218 -0.14701 -1.03426 -0.1461 -1.03658 C -0.14571 -1.03959 -0.14519 -1.04259 -0.1448 -1.0456 C -0.14428 -1.04954 -0.14441 -1.05371 -0.14349 -1.05718 C -0.14258 -1.06065 -0.14063 -1.06296 -0.13959 -1.06597 C -0.13855 -1.06968 -0.13777 -1.07384 -0.13698 -1.07801 C -0.13607 -1.08241 -0.13529 -1.08681 -0.13451 -1.09121 C -0.13399 -1.09421 -0.13282 -1.1044 -0.13191 -1.10787 C -0.13034 -1.1125 -0.12813 -1.11667 -0.1267 -1.12153 C -0.12579 -1.12454 -0.125 -1.12778 -0.12409 -1.13079 C -0.12214 -1.13704 -0.11954 -1.14236 -0.11628 -1.14676 C -0.11433 -1.14954 -0.11198 -1.15139 -0.1099 -1.15371 C -0.1086 -1.15671 -0.1073 -1.15996 -0.10599 -1.16296 C -0.10508 -1.16528 -0.10456 -1.16806 -0.10339 -1.16991 C -0.09752 -1.17871 -0.09818 -1.16945 -0.09818 -1.17917 L -0.09818 -1.17894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1.85185E-6 L 5E-6 0.00023 C -0.00013 -0.00209 -0.00143 -0.02662 -0.0026 -0.03241 C -0.00365 -0.03634 -0.00547 -0.03982 -0.00652 -0.04375 C -0.00808 -0.04977 -0.00872 -0.05648 -0.01042 -0.06227 C -0.01211 -0.06806 -0.01498 -0.07269 -0.01693 -0.07824 C -0.01745 -0.07986 -0.02278 -0.10185 -0.02592 -0.1081 C -0.02787 -0.11227 -0.02995 -0.11644 -0.03243 -0.11968 C -0.03477 -0.12269 -0.03764 -0.12408 -0.04011 -0.12662 C -0.04753 -0.13403 -0.05521 -0.14097 -0.06211 -0.14954 C -0.06641 -0.15486 -0.07084 -0.15996 -0.075 -0.16574 C -0.08152 -0.17408 -0.08269 -0.17709 -0.08803 -0.18634 C -0.08842 -0.18866 -0.08868 -0.19097 -0.0892 -0.19329 C -0.08998 -0.1956 -0.09102 -0.19769 -0.0918 -0.2 C -0.09323 -0.20394 -0.09454 -0.20764 -0.09571 -0.21158 C -0.09674 -0.21528 -0.0974 -0.21921 -0.0983 -0.22315 C -0.09896 -0.23403 -0.1004 -0.25602 -0.10092 -0.2669 C -0.10144 -0.27824 -0.1017 -0.28982 -0.10222 -0.30116 C -0.1017 -0.31736 -0.10183 -0.33357 -0.10092 -0.34954 C -0.09909 -0.38148 -0.10027 -0.36366 -0.09441 -0.38171 C -0.09245 -0.38773 -0.09193 -0.39514 -0.0892 -0.40023 C -0.08412 -0.40926 -0.08204 -0.41459 -0.0763 -0.42084 C -0.07214 -0.4257 -0.0677 -0.43009 -0.06342 -0.43449 L -0.05691 -0.44144 C -0.05482 -0.44375 -0.05222 -0.44491 -0.05053 -0.44838 C -0.04545 -0.45718 -0.04766 -0.45255 -0.04402 -0.46227 C -0.0431 -0.4669 -0.04271 -0.47153 -0.04141 -0.47593 C -0.03829 -0.4875 -0.03946 -0.48195 -0.0375 -0.49236 C -0.03842 -0.50671 -0.03907 -0.5213 -0.04011 -0.53565 C -0.04037 -0.53982 -0.04063 -0.54352 -0.04141 -0.54746 C -0.04232 -0.55139 -0.04415 -0.55463 -0.04532 -0.55903 C -0.04636 -0.5625 -0.04688 -0.56667 -0.04792 -0.57014 C -0.04922 -0.57477 -0.0556 -0.59259 -0.05691 -0.5956 C -0.05847 -0.59884 -0.06055 -0.60139 -0.06211 -0.60463 C -0.06407 -0.60903 -0.06511 -0.61459 -0.06731 -0.61852 L -0.075 -0.63218 C -0.0763 -0.63449 -0.07787 -0.63658 -0.07891 -0.63912 C -0.08021 -0.64213 -0.08124 -0.6456 -0.08282 -0.64838 C -0.09245 -0.66551 -0.08568 -0.65023 -0.09571 -0.66435 C -0.09805 -0.66783 -0.09987 -0.67222 -0.10222 -0.67593 C -0.1112 -0.69051 -0.10573 -0.68033 -0.11511 -0.69213 C -0.12592 -0.70556 -0.11771 -0.6963 -0.1254 -0.7081 C -0.12709 -0.71065 -0.12891 -0.71273 -0.1306 -0.71505 C -0.13191 -0.71968 -0.13308 -0.72431 -0.13451 -0.72894 C -0.13607 -0.73357 -0.13816 -0.73773 -0.13972 -0.74306 C -0.14792 -0.77014 -0.13881 -0.74815 -0.1487 -0.77246 C -0.1504 -0.77685 -0.15209 -0.78033 -0.15391 -0.78403 C -0.15508 -0.78634 -0.15665 -0.78843 -0.15782 -0.79097 C -0.15964 -0.79514 -0.1629 -0.80463 -0.1629 -0.8044 C -0.1642 -0.81134 -0.16459 -0.81435 -0.1668 -0.82084 C -0.17527 -0.84468 -0.16667 -0.81644 -0.17331 -0.83912 C -0.17644 -0.86736 -0.17527 -0.8544 -0.17709 -0.87824 C -0.1767 -0.89884 -0.17657 -0.91945 -0.17592 -0.94005 C -0.17566 -0.94468 -0.17487 -0.94931 -0.17461 -0.95394 C -0.17331 -0.97755 -0.17448 -0.98195 -0.17201 -0.99977 C -0.17123 -1.00533 -0.17006 -1.01042 -0.16941 -1.01597 C -0.16875 -1.02037 -0.16862 -1.02523 -0.1681 -1.02963 C -0.16771 -1.03357 -0.16719 -1.03727 -0.1668 -1.04167 C -0.16589 -1.05046 -0.1642 -1.06875 -0.1642 -1.06852 C -0.16472 -1.09329 -0.16446 -1.11783 -0.1655 -1.14236 C -0.16576 -1.14653 -0.16745 -1.15 -0.1681 -1.15394 C -0.16875 -1.15764 -0.16902 -1.16158 -0.16941 -1.16528 C -0.17097 -1.18241 -0.17071 -1.17801 -0.17071 -1.19306 L -0.17071 -1.19283 L -0.17071 -1.19306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-1.85185E-6 L -1.66667E-6 0.00023 C -0.00221 -0.00532 -0.0043 -0.01065 -0.00651 -0.01597 C -0.00859 -0.0206 -0.01094 -0.025 -0.01302 -0.02986 C -0.01484 -0.03426 -0.01614 -0.03935 -0.01823 -0.04352 C -0.02005 -0.04722 -0.02265 -0.0493 -0.02461 -0.05278 C -0.02956 -0.06088 -0.03411 -0.06967 -0.0388 -0.07801 L -0.04401 -0.08727 C -0.04765 -0.10625 -0.04193 -0.07731 -0.04922 -0.10555 C -0.05338 -0.12153 -0.05703 -0.13773 -0.06081 -0.15393 C -0.06315 -0.16342 -0.06614 -0.17222 -0.06862 -0.18148 C -0.07044 -0.18819 -0.072 -0.19537 -0.07383 -0.20208 C -0.07591 -0.20995 -0.08021 -0.22523 -0.08021 -0.225 C -0.08125 -0.26736 -0.08281 -0.29954 -0.08021 -0.34236 C -0.07982 -0.34954 -0.07747 -0.35602 -0.07643 -0.36296 C -0.07526 -0.3706 -0.07461 -0.37847 -0.07383 -0.38611 C -0.07331 -0.38958 -0.07305 -0.39375 -0.07252 -0.39745 C -0.072 -0.40046 -0.07148 -0.4037 -0.07122 -0.40671 C -0.0707 -0.41204 -0.07031 -0.41736 -0.06992 -0.42291 C -0.07031 -0.44954 -0.07005 -0.47662 -0.07122 -0.50324 C -0.07135 -0.50717 -0.07318 -0.51088 -0.07383 -0.51481 C -0.07448 -0.51852 -0.07396 -0.52291 -0.07513 -0.52592 C -0.07591 -0.5287 -0.0776 -0.5294 -0.0789 -0.53079 C -0.08099 -0.53819 -0.08203 -0.54329 -0.08541 -0.54907 C -0.08737 -0.55278 -0.08984 -0.55486 -0.09193 -0.55833 C -0.09466 -0.56273 -0.09687 -0.56782 -0.09961 -0.57222 C -0.10677 -0.58333 -0.10898 -0.58565 -0.11523 -0.59282 C -0.11875 -0.60254 -0.122 -0.61204 -0.12812 -0.61829 C -0.13346 -0.62361 -0.14557 -0.63495 -0.14883 -0.64352 C -0.14961 -0.64583 -0.15065 -0.64791 -0.15143 -0.65046 C -0.15195 -0.65254 -0.15195 -0.65532 -0.15273 -0.65717 C -0.15403 -0.66088 -0.15638 -0.66296 -0.15781 -0.66643 C -0.15937 -0.67014 -0.16315 -0.68241 -0.16432 -0.68727 C -0.16484 -0.68935 -0.16497 -0.6919 -0.16562 -0.69398 C -0.17174 -0.71574 -0.16784 -0.69699 -0.17083 -0.7125 C -0.17331 -0.73912 -0.17474 -0.74051 -0.17213 -0.76759 C -0.17083 -0.77963 -0.1681 -0.78055 -0.16432 -0.79028 C -0.16328 -0.79352 -0.1625 -0.79653 -0.16172 -0.79977 C -0.16015 -0.80625 -0.16094 -0.8081 -0.15781 -0.81366 C -0.15677 -0.81551 -0.15508 -0.81643 -0.15403 -0.81805 C -0.15078 -0.82315 -0.14752 -0.82824 -0.14492 -0.83426 C -0.14362 -0.83727 -0.14245 -0.84051 -0.14101 -0.84329 C -0.13854 -0.84838 -0.13528 -0.85162 -0.13333 -0.85717 C -0.13242 -0.85949 -0.13177 -0.86204 -0.13073 -0.86389 C -0.12786 -0.86967 -0.12461 -0.87477 -0.12161 -0.88009 C -0.12031 -0.88264 -0.11875 -0.88449 -0.11771 -0.8868 C -0.11146 -0.9037 -0.11914 -0.88264 -0.11263 -0.90301 C -0.11185 -0.90532 -0.11055 -0.90741 -0.11002 -0.90995 C -0.10846 -0.91666 -0.10612 -0.93055 -0.10612 -0.93032 C -0.10664 -0.94629 -0.10612 -0.9669 -0.10872 -0.98333 C -0.10937 -0.98819 -0.10976 -0.99329 -0.11133 -0.99722 C -0.11523 -1.00764 -0.11276 -1.00208 -0.11901 -1.01342 C -0.12174 -1.02754 -0.1181 -1.01342 -0.12552 -1.02477 C -0.12721 -1.02754 -0.12799 -1.03102 -0.12943 -1.03403 C -0.1306 -1.03657 -0.13216 -1.03842 -0.13333 -1.04097 C -0.13763 -1.05092 -0.13828 -1.05393 -0.14101 -1.06389 C -0.14153 -1.06852 -0.14166 -1.07315 -0.14232 -1.07754 C -0.14297 -1.08241 -0.14492 -1.09143 -0.14492 -1.09097 C -0.14622 -1.17268 -0.14622 -1.14352 -0.14622 -1.17893 L -0.14622 -1.1787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5 L -0.00612 -0.02222 C -0.00703 -0.02939 -0.00782 -0.03634 -0.00873 -0.04328 C -0.00912 -0.0456 -0.00977 -0.04791 -0.01003 -0.05023 C -0.01055 -0.05393 -0.01094 -0.05787 -0.01133 -0.06157 C -0.01185 -0.0662 -0.01185 -0.07106 -0.01263 -0.07546 C -0.01992 -0.11435 -0.01354 -0.0625 -0.01914 -0.10532 C -0.01966 -0.10995 -0.02005 -0.11458 -0.02045 -0.11921 C -0.02188 -0.14097 -0.02305 -0.1618 -0.02422 -0.18356 C -0.02383 -0.19351 -0.02422 -0.2037 -0.02305 -0.21342 C -0.0224 -0.21782 -0.02032 -0.22106 -0.01914 -0.22476 C -0.01823 -0.22777 -0.01745 -0.23101 -0.01654 -0.23402 C -0.01615 -0.23703 -0.01563 -0.24027 -0.01524 -0.24328 C -0.01472 -0.24722 -0.01459 -0.25115 -0.01394 -0.25462 C -0.01328 -0.25879 -0.01224 -0.2625 -0.01133 -0.26643 C -0.01185 -0.28495 -0.01185 -0.30324 -0.01263 -0.32129 C -0.01315 -0.33263 -0.01407 -0.32893 -0.01654 -0.33773 C -0.01719 -0.33958 -0.01719 -0.34212 -0.01784 -0.34444 C -0.01849 -0.34699 -0.0237 -0.35949 -0.02422 -0.36041 C -0.02617 -0.36388 -0.02865 -0.36666 -0.03073 -0.3699 C -0.03255 -0.37245 -0.03399 -0.37615 -0.03607 -0.37893 C -0.04258 -0.38773 -0.04193 -0.38425 -0.04883 -0.39027 C -0.05026 -0.39166 -0.05157 -0.39351 -0.05287 -0.3949 C -0.05443 -0.39675 -0.05612 -0.39791 -0.05808 -0.39953 C -0.06511 -0.41226 -0.06836 -0.41921 -0.07604 -0.42939 C -0.07852 -0.4331 -0.08151 -0.43518 -0.08373 -0.43865 C -0.08568 -0.44143 -0.08711 -0.44513 -0.08894 -0.44791 C -0.09219 -0.45277 -0.09662 -0.45555 -0.09922 -0.46157 C -0.10052 -0.46458 -0.10196 -0.46759 -0.10326 -0.47083 C -0.10404 -0.47314 -0.10456 -0.47592 -0.10586 -0.478 C -0.1112 -0.48634 -0.11198 -0.48611 -0.11732 -0.48912 C -0.11927 -0.49236 -0.12084 -0.4956 -0.12253 -0.49837 C -0.1237 -0.50046 -0.12526 -0.50115 -0.12644 -0.503 C -0.13503 -0.51828 -0.12253 -0.50231 -0.13295 -0.51458 C -0.13373 -0.51759 -0.13451 -0.52083 -0.13542 -0.52361 C -0.1362 -0.52615 -0.1375 -0.528 -0.13802 -0.53055 C -0.13867 -0.53287 -0.13894 -0.53518 -0.13933 -0.5375 C -0.13894 -0.55277 -0.1388 -0.56828 -0.13802 -0.58379 C -0.13802 -0.58587 -0.1375 -0.58819 -0.13672 -0.59027 C -0.1362 -0.59282 -0.13503 -0.5949 -0.13412 -0.59745 C -0.12995 -0.62731 -0.13464 -0.60532 -0.12513 -0.62939 C -0.12396 -0.63217 -0.12344 -0.63564 -0.12253 -0.63865 C -0.12032 -0.64537 -0.12032 -0.64513 -0.11732 -0.65023 C -0.1142 -0.66689 -0.11667 -0.66041 -0.11094 -0.67083 C -0.11042 -0.67453 -0.11016 -0.67847 -0.10964 -0.6824 C -0.10925 -0.68541 -0.1086 -0.68842 -0.10834 -0.69143 C -0.10795 -0.69675 -0.10742 -0.70231 -0.10703 -0.70787 C -0.10716 -0.70949 -0.10716 -0.73217 -0.10964 -0.73981 C -0.11068 -0.74305 -0.11237 -0.74583 -0.11354 -0.74907 C -0.11615 -0.75671 -0.11901 -0.76388 -0.12136 -0.77199 C -0.12292 -0.77754 -0.12409 -0.7831 -0.12644 -0.78796 C -0.13477 -0.80601 -0.12644 -0.78472 -0.13295 -0.80185 C -0.13334 -0.80439 -0.13347 -0.80671 -0.13412 -0.80879 C -0.13516 -0.81157 -0.13698 -0.81319 -0.13802 -0.81574 C -0.13946 -0.81851 -0.14063 -0.82199 -0.14206 -0.82476 C -0.14232 -0.82708 -0.14258 -0.82962 -0.14336 -0.83171 C -0.14505 -0.83842 -0.14688 -0.8405 -0.14974 -0.8456 C -0.15235 -0.85972 -0.14909 -0.84513 -0.15612 -0.86412 C -0.15716 -0.86689 -0.15782 -0.87013 -0.15873 -0.87314 C -0.15951 -0.87569 -0.16068 -0.87754 -0.16133 -0.88009 C -0.16198 -0.88217 -0.16198 -0.88495 -0.16263 -0.8868 C -0.16328 -0.88935 -0.16446 -0.89143 -0.16524 -0.89375 C -0.1668 -0.8993 -0.16797 -0.90625 -0.16901 -0.91203 C -0.16823 -0.92962 -0.16758 -0.94722 -0.16654 -0.96481 C -0.16615 -0.96944 -0.16433 -0.97523 -0.16263 -0.9787 C -0.16016 -0.98402 -0.1569 -0.98703 -0.15482 -0.99236 C -0.14844 -1.00949 -0.15157 -1.00185 -0.14584 -1.0155 C -0.14258 -1.03263 -0.14688 -1.01134 -0.14206 -1.02916 C -0.14128 -1.03148 -0.14128 -1.03402 -0.14063 -1.03611 C -0.13828 -1.04328 -0.1362 -1.04513 -0.13412 -1.05208 C -0.1336 -1.05439 -0.13086 -1.06689 -0.13034 -1.0706 L -0.12774 -1.08888 C -0.12852 -1.11157 -0.12748 -1.11828 -0.13034 -1.13495 C -0.13112 -1.13958 -0.13138 -1.14467 -0.13295 -1.14861 L -0.13542 -1.15555 C -0.13646 -1.16134 -0.1375 -1.16666 -0.13933 -1.17175 C -0.14037 -1.1743 -0.14206 -1.17638 -0.14336 -1.1787 L -0.14453 -1.18101 L -0.14453 -1.18078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2.59259E-6 L -0.00013 0.00023 C 0.00222 -0.00625 0.00417 -0.0125 0.00651 -0.01852 C 0.00769 -0.02176 0.00951 -0.02431 0.01042 -0.02778 C 0.0112 -0.03125 0.0112 -0.03542 0.01172 -0.03912 C 0.0112 -0.05602 0.01224 -0.07315 0.01042 -0.08982 C 0.00925 -0.09977 0.00391 -0.1081 -0.00013 -0.11505 C -0.00143 -0.12037 -0.00299 -0.12662 -0.00521 -0.13125 C -0.00677 -0.13449 -0.00885 -0.13704 -0.01028 -0.14028 C -0.01588 -0.15162 -0.01224 -0.14722 -0.0181 -0.15648 C -0.02643 -0.16945 -0.02278 -0.1625 -0.03229 -0.17477 C -0.0362 -0.1801 -0.03984 -0.18611 -0.04388 -0.19097 C -0.04518 -0.19236 -0.04635 -0.19422 -0.04778 -0.1956 C -0.04987 -0.19746 -0.05208 -0.19861 -0.05429 -0.20023 C -0.05729 -0.20556 -0.05963 -0.2125 -0.06328 -0.21621 C -0.06367 -0.21644 -0.07396 -0.22662 -0.0763 -0.2301 C -0.07955 -0.23496 -0.08294 -0.24236 -0.08528 -0.24885 C -0.09101 -0.26482 -0.0845 -0.25139 -0.09192 -0.26482 C -0.09974 -0.3 -0.08763 -0.24977 -0.09948 -0.2875 C -0.10039 -0.29028 -0.10026 -0.29375 -0.10078 -0.29676 C -0.10156 -0.30093 -0.1026 -0.30417 -0.10338 -0.30834 C -0.1039 -0.31158 -0.10416 -0.31482 -0.10468 -0.31736 C -0.10508 -0.32014 -0.1056 -0.32222 -0.10599 -0.32431 C -0.10508 -0.34584 -0.10547 -0.36736 -0.10338 -0.38866 C -0.10273 -0.39468 -0.0957 -0.41158 -0.0931 -0.41621 C -0.08698 -0.42778 -0.07773 -0.44468 -0.06979 -0.45301 L -0.06328 -0.45996 C -0.06028 -0.4669 -0.0582 -0.47547 -0.05429 -0.48079 C -0.0526 -0.48287 -0.05065 -0.48496 -0.04909 -0.4875 C -0.04674 -0.49167 -0.04492 -0.49676 -0.04258 -0.50139 C -0.04062 -0.50533 -0.03815 -0.5088 -0.0362 -0.51273 C -0.03515 -0.51482 -0.03476 -0.51806 -0.03359 -0.52014 C -0.03203 -0.52338 -0.02995 -0.5257 -0.02838 -0.52894 C -0.01784 -0.55093 -0.0362 -0.51713 -0.022 -0.54491 C -0.01914 -0.55093 -0.01289 -0.56111 -0.01289 -0.56088 C -0.00703 -0.59283 -0.00963 -0.57246 -0.01289 -0.63241 C -0.0138 -0.64676 -0.01315 -0.64352 -0.01679 -0.65301 C -0.01718 -0.65695 -0.01745 -0.66088 -0.0181 -0.66459 C -0.01953 -0.67153 -0.02343 -0.67477 -0.02578 -0.68056 C -0.02825 -0.68635 -0.02981 -0.69329 -0.03229 -0.69908 L -0.0362 -0.7081 C -0.03737 -0.71459 -0.03737 -0.71667 -0.0401 -0.72199 C -0.04284 -0.72755 -0.04609 -0.73264 -0.04909 -0.7382 C -0.05039 -0.74028 -0.05208 -0.74236 -0.05299 -0.74491 C -0.05937 -0.76204 -0.05117 -0.74121 -0.05937 -0.7588 C -0.06041 -0.76088 -0.06106 -0.76343 -0.06198 -0.76574 C -0.06328 -0.76875 -0.06471 -0.77153 -0.06601 -0.77477 C -0.06692 -0.77778 -0.06758 -0.78102 -0.06849 -0.78426 C -0.06927 -0.78658 -0.07031 -0.78866 -0.07109 -0.79121 C -0.07213 -0.79398 -0.07278 -0.79722 -0.0737 -0.80023 C -0.07474 -0.80347 -0.07643 -0.80602 -0.07747 -0.80926 C -0.07864 -0.81297 -0.0789 -0.81736 -0.08021 -0.82107 C -0.08112 -0.82361 -0.08307 -0.82523 -0.08398 -0.82801 C -0.08606 -0.8338 -0.08698 -0.84074 -0.08919 -0.84607 C -0.09088 -0.8507 -0.09218 -0.85602 -0.09427 -0.85996 C -0.09557 -0.8625 -0.09713 -0.86412 -0.09817 -0.86667 C -0.10065 -0.87269 -0.10078 -0.87639 -0.10208 -0.88264 C -0.10286 -0.88658 -0.10338 -0.89074 -0.10468 -0.89422 C -0.1056 -0.89699 -0.10729 -0.89885 -0.10859 -0.90116 C -0.10937 -0.90579 -0.10989 -0.91088 -0.1112 -0.91482 C -0.11211 -0.91829 -0.1138 -0.92107 -0.11497 -0.92408 C -0.11588 -0.92639 -0.11679 -0.92871 -0.11758 -0.93102 C -0.11797 -0.93403 -0.11927 -0.94375 -0.12018 -0.94699 C -0.12083 -0.94954 -0.12187 -0.95162 -0.12278 -0.95417 C -0.12356 -0.96019 -0.12422 -0.96667 -0.12539 -0.97246 C -0.12578 -0.97477 -0.1263 -0.97732 -0.12669 -0.97917 C -0.12995 -0.99954 -0.12617 -0.97917 -0.12916 -0.99537 C -0.12877 -1.00301 -0.1289 -1.01111 -0.12799 -1.01829 C -0.12747 -1.02176 -0.12643 -1.02454 -0.12539 -1.02755 C -0.12226 -1.03611 -0.11992 -1.04005 -0.11497 -1.04584 C -0.11341 -1.04792 -0.11133 -1.04838 -0.10989 -1.05047 C -0.10794 -1.05301 -0.10651 -1.05695 -0.10468 -1.05972 C -0.10351 -1.06158 -0.10195 -1.0625 -0.10078 -1.06435 C -0.09856 -1.06783 -0.097 -1.07292 -0.09427 -1.07593 C -0.08476 -1.08727 -0.09648 -1.07269 -0.08659 -1.08727 C -0.08541 -1.08912 -0.08398 -1.09051 -0.08268 -1.0919 C -0.07825 -1.10787 -0.08268 -1.09491 -0.0763 -1.1081 C -0.07487 -1.11088 -0.07356 -1.11412 -0.07239 -1.11713 C -0.07057 -1.12176 -0.0694 -1.12709 -0.06718 -1.13102 C -0.06224 -1.13982 -0.06432 -1.13519 -0.06067 -1.14468 C -0.05976 -1.15 -0.0582 -1.15903 -0.05703 -1.1632 C -0.05586 -1.16644 -0.05416 -1.16922 -0.05299 -1.17246 C -0.05247 -1.17385 -0.05208 -1.17547 -0.05169 -1.17709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6 L -0.00404 -0.01783 C -0.00273 -0.02593 -0.00169 -0.0338 -0.00026 -0.04121 C 0.00039 -0.04445 0.00208 -0.04699 0.00234 -0.05047 C 0.00339 -0.05949 0.00326 -0.06875 0.00365 -0.07801 C 0.00287 -0.09167 0.00326 -0.10232 -0.00026 -0.11482 C -0.00417 -0.12871 -0.00521 -0.12616 -0.00937 -0.13773 C -0.01042 -0.14097 -0.0125 -0.15093 -0.01445 -0.15371 C -0.01992 -0.16227 -0.02083 -0.16227 -0.02604 -0.16528 C -0.02773 -0.16759 -0.02943 -0.17014 -0.03125 -0.17222 C -0.04544 -0.18797 -0.02695 -0.16412 -0.04154 -0.18357 C -0.04245 -0.18588 -0.04323 -0.18843 -0.04414 -0.19051 C -0.05247 -0.20857 -0.04427 -0.18727 -0.05065 -0.2044 C -0.05104 -0.20672 -0.05143 -0.20903 -0.05195 -0.21134 C -0.05273 -0.21435 -0.05404 -0.21713 -0.05456 -0.22037 C -0.05534 -0.2257 -0.05521 -0.23148 -0.05586 -0.23658 C -0.05612 -0.23889 -0.05664 -0.24144 -0.05703 -0.24352 C -0.05664 -0.26713 -0.05651 -0.29121 -0.05586 -0.31482 C -0.05547 -0.32408 -0.0543 -0.32361 -0.05195 -0.33102 C -0.05091 -0.33403 -0.05052 -0.3375 -0.04935 -0.34005 C -0.04831 -0.34283 -0.04661 -0.34445 -0.04544 -0.34722 C -0.03724 -0.36459 -0.04779 -0.34491 -0.04023 -0.35857 C -0.03815 -0.37037 -0.0401 -0.36158 -0.03516 -0.37477 C -0.03242 -0.38125 -0.0306 -0.38959 -0.02747 -0.39514 L -0.01966 -0.40926 C -0.01836 -0.41621 -0.01849 -0.41713 -0.01575 -0.42269 C -0.01458 -0.42523 -0.01302 -0.42709 -0.01185 -0.42963 C -0.01003 -0.43403 -0.00664 -0.44375 -0.00664 -0.44329 C -0.00338 -0.46065 -0.00781 -0.43935 -0.00273 -0.45718 C 0.00091 -0.47084 -0.00495 -0.4581 0.00234 -0.4713 C 0.00964 -0.50972 -6.25E-7 -0.46204 0.00885 -0.49653 C 0.01003 -0.50093 0.01146 -0.51019 0.01146 -0.50996 C 0.01302 -0.53009 0.0138 -0.53195 0.01146 -0.55602 C 0.01107 -0.55949 0.00964 -0.56204 0.00885 -0.56528 C 0.00794 -0.56898 0.00742 -0.57315 0.00625 -0.57685 C 0.0043 -0.5831 0.0013 -0.58843 -0.00026 -0.5956 C -0.00325 -0.6088 -0.00338 -0.61227 -0.01055 -0.625 C -0.01328 -0.62963 -0.01628 -0.63334 -0.01836 -0.63889 C -0.01914 -0.64121 -0.01992 -0.64375 -0.02083 -0.64607 C -0.02474 -0.65232 -0.02448 -0.64884 -0.02865 -0.65255 C -0.03021 -0.65394 -0.03125 -0.65556 -0.03255 -0.65764 C -0.03867 -0.67338 -0.0306 -0.65394 -0.04023 -0.67107 C -0.04141 -0.67315 -0.0418 -0.67593 -0.04284 -0.67778 C -0.0444 -0.68102 -0.04661 -0.68195 -0.04805 -0.68472 C -0.04805 -0.68449 -0.05456 -0.70209 -0.05586 -0.70579 C -0.05664 -0.70834 -0.05729 -0.71042 -0.05833 -0.71273 C -0.05963 -0.71459 -0.0612 -0.71713 -0.06224 -0.71922 C -0.06341 -0.72199 -0.0638 -0.72547 -0.06484 -0.72894 C -0.06641 -0.7331 -0.06836 -0.73773 -0.07005 -0.74236 L -0.07266 -0.74908 C -0.07305 -0.75232 -0.07344 -0.75579 -0.07396 -0.7588 C -0.07422 -0.76065 -0.07513 -0.7632 -0.07513 -0.76528 C -0.07513 -0.7882 -0.07474 -0.81134 -0.07396 -0.83426 C -0.07383 -0.83704 -0.07318 -0.83889 -0.07266 -0.84121 C -0.07096 -0.84722 -0.06862 -0.85301 -0.06745 -0.85996 C -0.06706 -0.86181 -0.0668 -0.86459 -0.06615 -0.86644 C -0.06458 -0.87176 -0.06276 -0.87593 -0.06094 -0.88009 C -0.06094 -0.87986 -0.05586 -0.89375 -0.05586 -0.89352 C -0.04323 -0.90857 -0.06276 -0.88519 -0.04674 -0.90533 C -0.04414 -0.90834 -0.04167 -0.91158 -0.03893 -0.91435 C -0.03125 -0.92269 -0.03463 -0.91875 -0.02865 -0.92593 C -0.02266 -0.94167 -0.02656 -0.93843 -0.01966 -0.94236 C -0.01914 -0.94468 -0.01914 -0.94699 -0.01836 -0.94884 C -0.01732 -0.95116 -0.01549 -0.95209 -0.01445 -0.95394 C -0.01328 -0.95602 -0.01276 -0.95834 -0.01185 -0.96042 C -0.00859 -0.97778 -0.01094 -0.97037 -0.00534 -0.98357 C -0.00495 -0.98797 -0.00469 -0.99306 -0.00404 -0.99722 C -0.00378 -0.99954 -0.00299 -1.00162 -0.00273 -1.00463 C -0.00208 -1.0125 -0.00208 -1.02107 -0.00143 -1.0294 C -0.00117 -1.03403 -0.00065 -1.03866 -0.00026 -1.04306 C 0.00026 -1.05232 0.00065 -1.06158 0.00104 -1.07107 C 0.00143 -1.07778 0.00234 -1.08449 0.00234 -1.09144 C 0.00234 -1.10301 0.00195 -1.11459 0.00104 -1.12593 C -0.00026 -1.14259 -0.00104 -1.13565 -0.00404 -1.14653 C -0.00937 -1.16551 -0.00052 -1.14051 -0.00794 -1.16042 C -0.0095 -1.16875 -0.00937 -1.16482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2.22222E-6 L -1.875E-6 0.00023 C 0.00261 -0.02315 0.00378 -0.0294 0.00378 -0.05509 C 0.00378 -0.11829 0.01198 -0.10579 -0.0013 -0.12176 C -0.00599 -0.1382 -0.00104 -0.12523 -0.00911 -0.13565 C -0.01054 -0.1375 -0.01159 -0.14028 -0.01302 -0.14236 C -0.01627 -0.14746 -0.01679 -0.14699 -0.0207 -0.14931 C -0.02357 -0.15278 -0.02721 -0.15695 -0.02982 -0.16088 C -0.03164 -0.16366 -0.03294 -0.16759 -0.03489 -0.17014 C -0.03685 -0.17222 -0.03919 -0.17315 -0.0414 -0.17454 C -0.0431 -0.17917 -0.04583 -0.1831 -0.04648 -0.18843 C -0.04987 -0.21204 -0.04857 -0.20047 -0.05039 -0.22292 C -0.05 -0.23889 -0.04987 -0.25509 -0.04909 -0.2713 C -0.0487 -0.28148 -0.04726 -0.28033 -0.04531 -0.28959 C -0.04466 -0.29259 -0.0444 -0.29607 -0.04401 -0.29908 C -0.04362 -0.30116 -0.0431 -0.30324 -0.04271 -0.30579 C -0.04219 -0.3088 -0.04193 -0.31181 -0.0414 -0.31482 C -0.03932 -0.32616 -0.03932 -0.32477 -0.0362 -0.33334 C -0.03385 -0.35023 -0.03633 -0.33472 -0.03229 -0.35162 C -0.03047 -0.35926 -0.0289 -0.3669 -0.02721 -0.37454 C -0.0263 -0.37847 -0.02591 -0.38264 -0.02461 -0.38611 L -0.022 -0.39306 C -0.01901 -0.41412 -0.02135 -0.40625 -0.01679 -0.41829 C -0.01601 -0.42616 -0.01484 -0.43357 -0.01432 -0.44121 C -0.01276 -0.46065 -0.01367 -0.45209 -0.01172 -0.46667 C -0.01211 -0.47685 -0.01172 -0.48681 -0.01302 -0.49653 C -0.01432 -0.50787 -0.01758 -0.50695 -0.0207 -0.51505 C -0.02187 -0.51759 -0.02239 -0.52107 -0.02331 -0.52408 C -0.02474 -0.52871 -0.02969 -0.54028 -0.03099 -0.54259 C -0.03255 -0.54468 -0.03476 -0.54514 -0.0362 -0.54699 C -0.03906 -0.55116 -0.04193 -0.55556 -0.04401 -0.56088 C -0.04479 -0.5632 -0.04544 -0.56574 -0.04648 -0.56783 C -0.04765 -0.56968 -0.04909 -0.57084 -0.05039 -0.57246 C -0.05169 -0.57616 -0.05312 -0.57986 -0.05429 -0.5838 C -0.0569 -0.59213 -0.05677 -0.59537 -0.06081 -0.60232 C -0.06276 -0.60579 -0.0651 -0.60834 -0.06719 -0.61158 C -0.07318 -0.63241 -0.06562 -0.60672 -0.075 -0.63449 C -0.07591 -0.6375 -0.07656 -0.64074 -0.0776 -0.64375 C -0.08008 -0.65139 -0.08528 -0.66667 -0.08528 -0.66644 C -0.09088 -0.71088 -0.0888 -0.68704 -0.08659 -0.76551 C -0.08646 -0.76945 -0.08607 -0.77338 -0.08528 -0.77709 C -0.07995 -0.80209 -0.08203 -0.7882 -0.0763 -0.80463 C -0.07304 -0.81366 -0.07461 -0.81297 -0.07109 -0.8206 C -0.06992 -0.82315 -0.06823 -0.82477 -0.06719 -0.82755 C -0.0651 -0.83334 -0.06471 -0.84121 -0.06211 -0.8456 C -0.05807 -0.85278 -0.05599 -0.85579 -0.05299 -0.86412 C -0.05195 -0.86713 -0.05156 -0.8706 -0.05039 -0.87338 C -0.04935 -0.87593 -0.04765 -0.87755 -0.04648 -0.88033 C -0.04544 -0.8831 -0.04518 -0.88681 -0.04401 -0.88935 C -0.04245 -0.89283 -0.04023 -0.89514 -0.0388 -0.89861 C -0.0375 -0.90162 -0.03541 -0.91042 -0.03489 -0.91482 C -0.03437 -0.91922 -0.03411 -0.92384 -0.03359 -0.92847 C -0.03333 -0.93172 -0.03281 -0.93472 -0.03229 -0.93773 C -0.03281 -0.96227 -0.03255 -0.98681 -0.03359 -1.01134 C -0.03385 -1.01713 -0.03867 -1.02523 -0.0401 -1.02963 C -0.04088 -1.03218 -0.04323 -1.04375 -0.04401 -1.04815 C -0.0444 -1.05116 -0.04466 -1.0544 -0.04531 -1.05741 C -0.04661 -1.06412 -0.04831 -1.06759 -0.05039 -1.07338 C -0.05573 -1.10162 -0.05377 -1.08519 -0.05039 -1.13542 C -0.05026 -1.13866 -0.04987 -1.1419 -0.04909 -1.14468 C -0.04505 -1.15903 -0.04687 -1.15834 -0.04271 -1.15834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4.44444E-6 L 1.25E-6 0.00023 C 0.0013 -0.00625 0.00273 -0.01227 0.00377 -0.01852 C 0.00547 -0.02732 0.00456 -0.02686 0.00638 -0.0345 C 0.00716 -0.03774 0.0082 -0.04075 0.00898 -0.04375 C 0.01081 -0.05139 0.01185 -0.05973 0.01419 -0.06667 C 0.01823 -0.07917 0.01966 -0.08195 0.02187 -0.09445 C 0.02252 -0.09746 0.02266 -0.10047 0.02318 -0.10348 C 0.02799 -0.13172 0.02396 -0.10116 0.02838 -0.14028 C 0.02799 -0.15556 0.02786 -0.17107 0.02708 -0.18635 C 0.02695 -0.18866 0.0263 -0.19098 0.02578 -0.19329 C 0.02435 -0.19908 0.02279 -0.20417 0.0207 -0.20926 C 0.01771 -0.21621 0.0138 -0.22223 0.01159 -0.22987 C 0.00221 -0.2632 0.01276 -0.22963 0.00377 -0.2507 C 0.00234 -0.25417 0.00156 -0.2588 1.25E-6 -0.26204 C -0.00156 -0.26551 -0.00365 -0.26829 -0.00521 -0.2713 C -0.01094 -0.28334 -0.00417 -0.27408 -0.01172 -0.28287 C -0.01341 -0.2875 -0.01484 -0.29237 -0.0168 -0.29653 C -0.02109 -0.30579 -0.03216 -0.32153 -0.0362 -0.32639 C -0.0375 -0.32778 -0.03893 -0.3294 -0.04011 -0.33102 C -0.04688 -0.34098 -0.04154 -0.33426 -0.04662 -0.34491 C -0.04818 -0.34815 -0.05 -0.35093 -0.05169 -0.35417 C -0.05495 -0.37107 -0.05313 -0.36343 -0.0569 -0.37709 C -0.05781 -0.38287 -0.05833 -0.38936 -0.05951 -0.39561 C -0.06042 -0.4 -0.06159 -0.4044 -0.06211 -0.40926 C -0.0638 -0.42385 -0.06289 -0.4169 -0.06471 -0.42987 C -0.06693 -0.4625 -0.0668 -0.45186 -0.06471 -0.50116 C -0.06458 -0.50394 -0.06393 -0.50579 -0.06341 -0.50811 C -0.06185 -0.51436 -0.0599 -0.52037 -0.0582 -0.52639 C -0.0543 -0.54051 -0.05664 -0.53287 -0.05052 -0.54954 L -0.04792 -0.55625 C -0.04701 -0.55857 -0.04596 -0.56088 -0.04531 -0.5632 C -0.0375 -0.59098 -0.0474 -0.55649 -0.04011 -0.5794 C -0.03919 -0.58241 -0.03867 -0.58565 -0.0375 -0.58843 C -0.03646 -0.59098 -0.0349 -0.59283 -0.03359 -0.59537 C -0.03281 -0.59838 -0.03229 -0.60209 -0.03112 -0.60463 C -0.00755 -0.65394 -0.02865 -0.60649 -0.01302 -0.6345 C -0.01146 -0.63727 -0.01068 -0.64098 -0.00912 -0.64375 C -0.00755 -0.6463 -0.00547 -0.64792 -0.00391 -0.6507 C -0.00287 -0.65255 -0.00234 -0.65533 -0.0013 -0.65741 C 0.00156 -0.6632 0.00547 -0.66713 0.00768 -0.67362 C 0.01029 -0.68102 0.01302 -0.69051 0.0168 -0.69653 C 0.01953 -0.70093 0.02279 -0.70417 0.02578 -0.70811 C 0.02838 -0.71505 0.02904 -0.71598 0.03099 -0.72408 C 0.03151 -0.72639 0.03164 -0.72894 0.03229 -0.73125 C 0.03333 -0.73426 0.03489 -0.73704 0.0362 -0.74028 C 0.03659 -0.74329 0.03698 -0.74607 0.0375 -0.74931 C 0.03789 -0.75186 0.03841 -0.75394 0.0388 -0.75602 C 0.03932 -0.76088 0.03958 -0.76551 0.0401 -0.77014 C 0.03919 -0.78635 0.03854 -0.80209 0.0375 -0.81829 C 0.03724 -0.82061 0.03672 -0.82315 0.0362 -0.82524 C 0.03542 -0.82778 0.03437 -0.82963 0.03359 -0.83218 C 0.0306 -0.85371 0.03463 -0.82825 0.02448 -0.86436 C 0.0237 -0.8676 0.02305 -0.87084 0.02187 -0.87362 C 0.02083 -0.87616 0.01914 -0.87801 0.0181 -0.88033 C 0.01614 -0.88473 0.01458 -0.88936 0.01289 -0.89375 C 0.01081 -0.89954 0.00885 -0.9051 0.00638 -0.91019 C 0.00312 -0.9169 0.00143 -0.91852 -0.00261 -0.92385 C -0.00873 -0.94005 -0.00521 -0.9345 -0.01172 -0.94237 C -0.01367 -0.94746 -0.0181 -0.95973 -0.0207 -0.96528 C -0.0224 -0.96852 -0.02448 -0.97107 -0.02591 -0.97454 C -0.03984 -1.00741 -0.02748 -0.98079 -0.0349 -1.00209 C -0.03607 -1.00533 -0.03776 -1.00787 -0.0388 -1.01112 C -0.04102 -1.01829 -0.04492 -1.03241 -0.04662 -1.04121 C -0.04714 -1.04399 -0.0474 -1.04723 -0.04792 -1.05024 C -0.04701 -1.06598 -0.04662 -1.09144 -0.04401 -1.10996 C -0.04362 -1.1125 -0.04336 -1.11482 -0.04271 -1.1169 C -0.04206 -1.11945 -0.04102 -1.12153 -0.04011 -1.12385 C -0.03971 -1.12616 -0.03958 -1.12848 -0.0388 -1.13079 C -0.03815 -1.13264 -0.03685 -1.13334 -0.0362 -1.13542 C -0.03503 -1.13959 -0.03451 -1.14445 -0.03359 -1.14908 C -0.0332 -1.15139 -0.03307 -1.15394 -0.03242 -1.15602 C -0.03151 -1.15834 -0.0306 -1.16042 -0.02982 -1.16297 C -0.02878 -1.16598 -0.02826 -1.16922 -0.02721 -1.172 C -0.02604 -1.17547 -0.02461 -1.17825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-1.11111E-6 L 4.16667E-7 0.00023 C 0.00339 -0.00324 0.00677 -0.00648 0.01029 -0.00926 C 0.01159 -0.01065 0.01315 -0.01018 0.01419 -0.01157 C 0.02005 -0.01991 0.0224 -0.025 0.02578 -0.03472 C 0.02721 -0.03842 0.02852 -0.04213 0.02969 -0.04606 C 0.0306 -0.04907 0.03138 -0.05231 0.03229 -0.05532 C 0.03724 -0.0713 0.03789 -0.0706 0.04141 -0.0875 C 0.04193 -0.09051 0.04219 -0.09352 0.04271 -0.09676 C 0.04531 -0.11319 0.04258 -0.09167 0.04531 -0.11505 C 0.04479 -0.12268 0.04479 -0.13055 0.04401 -0.13796 C 0.04323 -0.14444 0.03958 -0.15602 0.0375 -0.16111 C 0.03464 -0.16805 0.03112 -0.17454 0.02839 -0.18171 C 0.0276 -0.18403 0.02708 -0.1868 0.02578 -0.18866 C 0.02135 -0.19537 0.01575 -0.19954 0.01159 -0.20717 C 0.00859 -0.21227 0.00612 -0.21921 0.00247 -0.22338 C 4.16667E-7 -0.22639 -0.00286 -0.2287 -0.00521 -0.23217 C -0.00794 -0.23704 -0.0138 -0.25278 -0.01563 -0.25764 C -0.01693 -0.26157 -0.01797 -0.26574 -0.01953 -0.26921 C -0.02096 -0.27245 -0.02318 -0.275 -0.02461 -0.27824 C -0.02578 -0.28125 -0.0263 -0.28449 -0.02721 -0.2875 C -0.03086 -0.29907 -0.02904 -0.29028 -0.03372 -0.30347 C -0.03477 -0.30671 -0.03542 -0.30972 -0.03633 -0.31296 C -0.04089 -0.35347 -0.03385 -0.29421 -0.04023 -0.33565 C -0.04089 -0.34028 -0.04102 -0.34491 -0.04141 -0.34954 C -0.04102 -0.37315 -0.04167 -0.39722 -0.04023 -0.42083 C -0.03997 -0.425 -0.03359 -0.4419 -0.03242 -0.4463 C -0.03099 -0.45069 -0.02969 -0.45509 -0.02852 -0.45972 C -0.028 -0.46204 -0.02786 -0.46458 -0.02721 -0.46667 C -0.02617 -0.47037 -0.02461 -0.47292 -0.02331 -0.47616 C -0.02122 -0.48727 -0.0224 -0.48287 -0.01693 -0.49676 C -0.01289 -0.50694 -0.00716 -0.52106 -0.0013 -0.5287 C 0.00039 -0.53102 0.00221 -0.53333 0.00378 -0.53565 C 0.00573 -0.53866 0.00716 -0.54213 0.00898 -0.54491 C 0.01276 -0.55069 0.01719 -0.55509 0.0207 -0.56088 L 0.02839 -0.57477 C 0.02969 -0.58009 0.03125 -0.58542 0.03229 -0.59097 C 0.03294 -0.59444 0.03307 -0.59861 0.03359 -0.60231 C 0.03398 -0.60532 0.0345 -0.60856 0.0349 -0.61157 C 0.0345 -0.62917 0.03464 -0.64676 0.03359 -0.66435 C 0.03333 -0.66944 0.02995 -0.68657 0.02839 -0.69213 C 0.02734 -0.69606 0.02565 -0.69977 0.02448 -0.70347 C 0.02018 -0.71898 0.02474 -0.71204 0.0181 -0.71967 C 0.01719 -0.72292 0.01628 -0.72569 0.01549 -0.72893 C 0.01497 -0.73102 0.01484 -0.73356 0.01419 -0.73588 C 0.00898 -0.75208 0.0095 -0.7463 0.00378 -0.76111 C -0.0056 -0.78518 0.00586 -0.75926 -0.00391 -0.78634 C -0.00547 -0.79051 -0.00742 -0.79375 -0.00911 -0.79768 C -0.01003 -0.8 -0.01081 -0.80255 -0.01172 -0.80463 C -0.01393 -0.81667 -0.01224 -0.80972 -0.01823 -0.82523 L -0.0207 -0.83217 C -0.02214 -0.84167 -0.02279 -0.84884 -0.02461 -0.85764 C -0.02682 -0.86736 -0.02747 -0.86805 -0.02852 -0.87824 C -0.02904 -0.88333 -0.0293 -0.88866 -0.02982 -0.89398 C -0.03021 -0.89861 -0.03073 -0.90324 -0.03112 -0.90787 C -0.03294 -0.93217 -0.03359 -0.94329 -0.03503 -0.96551 C -0.03411 -0.98449 -0.03359 -1.0037 -0.03242 -1.02268 C -0.03203 -1.03009 -0.03034 -1.03009 -0.02852 -1.0368 C -0.02747 -1.04028 -0.02682 -1.04444 -0.02591 -1.04815 C -0.02448 -1.06134 -0.02656 -1.0581 -0.02201 -1.0618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4.07407E-6 L 2.70833E-6 0.00023 C 0.00169 -0.00695 0.00377 -0.01366 0.00508 -0.02084 C 0.00612 -0.02547 0.00703 -0.0419 0.00768 -0.04607 C 0.00833 -0.05 0.00963 -0.05371 0.01028 -0.05764 C 0.0112 -0.06204 0.01159 -0.06922 0.01289 -0.07362 C 0.01354 -0.07616 0.01471 -0.07824 0.01549 -0.08056 C 0.0164 -0.08357 0.01718 -0.08681 0.0181 -0.08982 C 0.02083 -0.11505 0.01732 -0.08866 0.022 -0.11042 C 0.02252 -0.11343 0.02278 -0.11667 0.02317 -0.11968 C 0.02357 -0.12199 0.02409 -0.12431 0.02448 -0.12662 C 0.02409 -0.1426 0.02435 -0.1588 0.02317 -0.175 C 0.02304 -0.17824 0.02135 -0.18079 0.0207 -0.18403 C 0.01823 -0.19422 0.02044 -0.19375 0.01419 -0.20463 C 0.01289 -0.20695 0.01146 -0.20903 0.01028 -0.21158 C 0.00664 -0.22037 0.00677 -0.22477 0.0026 -0.23241 C 0.00104 -0.23496 -0.00104 -0.23658 -0.00261 -0.23912 C -0.00365 -0.24121 -0.00417 -0.24399 -0.00521 -0.24607 C -0.00638 -0.24862 -0.00795 -0.25047 -0.00912 -0.25301 C -0.01094 -0.25764 -0.01315 -0.26181 -0.0142 -0.2669 C -0.01745 -0.28079 -0.0155 -0.27477 -0.0194 -0.28519 C -0.02188 -0.31135 -0.02201 -0.30672 -0.0194 -0.34746 C -0.01914 -0.35209 -0.01758 -0.35649 -0.0168 -0.36112 C -0.0138 -0.37894 -0.01797 -0.36158 -0.01172 -0.38403 C -0.0112 -0.3882 -0.01107 -0.3919 -0.01042 -0.39561 C -0.00977 -0.39885 -0.0086 -0.40186 -0.00782 -0.40463 C -0.0056 -0.41366 -0.00534 -0.4176 -0.00261 -0.42547 C 0.00052 -0.43496 0.00286 -0.44005 0.00638 -0.44838 C 0.00729 -0.45301 0.00781 -0.45787 0.00898 -0.4625 C 0.01289 -0.47616 0.01406 -0.47362 0.0181 -0.48542 C 0.02695 -0.51042 0.01354 -0.47755 0.02448 -0.50348 C 0.02955 -0.53033 0.02409 -0.50625 0.03099 -0.52662 C 0.03841 -0.54862 0.03073 -0.53311 0.03997 -0.54954 C 0.04049 -0.55255 0.04088 -0.55556 0.04127 -0.5588 C 0.04179 -0.5625 0.04179 -0.56667 0.04258 -0.57014 C 0.04323 -0.57292 0.0444 -0.57477 0.04518 -0.57709 C 0.04557 -0.5801 0.04622 -0.58334 0.04648 -0.58635 C 0.04752 -0.59561 0.04909 -0.61389 0.04909 -0.61366 C 0.04817 -0.64005 0.04791 -0.66621 0.04648 -0.69213 C 0.04622 -0.69746 0.04232 -0.71204 0.04127 -0.71737 C 0.04075 -0.72037 0.04075 -0.72362 0.03997 -0.72662 C 0.03906 -0.73079 0.03737 -0.73449 0.0362 -0.73797 C 0.03528 -0.74098 0.0345 -0.74445 0.03359 -0.74723 C 0.03281 -0.74977 0.03177 -0.75186 0.03099 -0.75417 C 0.03008 -0.75718 0.02942 -0.76065 0.02838 -0.76343 C 0.02096 -0.78449 0.02838 -0.76065 0.0194 -0.78172 C 0.01823 -0.78449 0.01784 -0.7882 0.01679 -0.79098 C 0.01575 -0.79352 0.01406 -0.79561 0.01289 -0.79792 C 0.01093 -0.80209 0.00963 -0.80718 0.00768 -0.81181 L 0.0039 -0.82084 C 0.00338 -0.82315 0.00312 -0.82547 0.0026 -0.82778 C 0.00182 -0.8301 0.00065 -0.83218 2.70833E-6 -0.83473 C -0.00117 -0.83912 -0.0017 -0.84375 -0.00261 -0.84815 L -0.00391 -0.8551 L -0.00521 -0.86204 C -0.00651 -0.88218 -0.00768 -0.88866 -0.00521 -0.91019 C -0.00495 -0.91297 -0.00326 -0.91459 -0.00261 -0.91713 C -0.0013 -0.92223 -0.00013 -0.93149 0.0026 -0.93565 C 0.00495 -0.93912 0.00781 -0.94144 0.01028 -0.94468 C 0.02018 -0.95787 0.01067 -0.94607 0.0207 -0.95649 C 0.022 -0.95764 0.02304 -0.95973 0.02448 -0.96088 C 0.02617 -0.96204 0.02799 -0.96227 0.02968 -0.9632 C 0.03229 -0.96621 0.03437 -0.97107 0.0375 -0.97223 C 0.03919 -0.97315 0.04088 -0.97385 0.04258 -0.97454 C 0.04388 -0.97524 0.04518 -0.97639 0.04648 -0.97686 C 0.04857 -0.97778 0.05078 -0.97848 0.05299 -0.97917 C 0.05742 -0.98334 0.05963 -0.98565 0.06458 -0.98866 C 0.06627 -0.98959 0.0681 -0.98982 0.06979 -0.99074 C 0.07239 -0.99213 0.07747 -0.99561 0.07747 -0.99514 C 0.08008 -0.99838 0.08242 -1.00232 0.08528 -1.0044 C 0.08919 -1.00741 0.09544 -1.01181 0.09948 -1.01598 C 0.10078 -1.01737 0.10195 -1.01945 0.10338 -1.02061 C 0.10586 -1.02246 0.11107 -1.02524 0.11107 -1.025 C 0.11159 -1.02755 0.11159 -1.0301 0.11237 -1.03218 C 0.11341 -1.03426 0.11523 -1.03473 0.11627 -1.03658 C 0.11784 -1.03936 0.11888 -1.04283 0.12018 -1.04584 C 0.122 -1.0507 0.12357 -1.05533 0.12539 -1.05973 C 0.12617 -1.06204 0.12656 -1.06505 0.12786 -1.0669 L 0.13177 -1.07107 C 0.13411 -1.08334 0.13229 -1.07616 0.13828 -1.0919 C 0.14153 -1.10047 0.13971 -1.09676 0.14349 -1.10348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5 -0.00573 -0.0463 -0.00313 -0.05069 C 0.00156 -0.05903 0.00638 -0.06134 0.01237 -0.06458 C 0.01406 -0.06551 0.01588 -0.06597 0.01758 -0.06713 C 0.02018 -0.06829 0.02279 -0.06991 0.02539 -0.0713 C 0.02669 -0.07222 0.02786 -0.07315 0.02917 -0.07361 C 0.03099 -0.07454 0.03268 -0.07477 0.03437 -0.07593 C 0.04792 -0.08495 0.03151 -0.07731 0.04479 -0.08287 C 0.04648 -0.08449 0.04818 -0.08611 0.04987 -0.08773 C 0.05117 -0.08866 0.0526 -0.08889 0.05377 -0.08981 C 0.05573 -0.09167 0.05716 -0.09468 0.05898 -0.09676 C 0.07174 -0.10995 0.05325 -0.08634 0.06667 -0.10347 C 0.06849 -0.10579 0.07044 -0.10787 0.07187 -0.11065 C 0.08151 -0.12755 0.07057 -0.11343 0.07969 -0.12431 C 0.08008 -0.12662 0.08008 -0.1294 0.08099 -0.13148 C 0.08672 -0.14352 0.08542 -0.13218 0.08867 -0.14491 C 0.08945 -0.14769 0.09388 -0.16667 0.09518 -0.17477 C 0.0957 -0.17778 0.09609 -0.18102 0.09648 -0.18426 C 0.09609 -0.19861 0.09622 -0.21319 0.09518 -0.22778 C 0.09492 -0.23056 0.09336 -0.23218 0.09258 -0.23472 C 0.08919 -0.24537 0.09114 -0.2419 0.08737 -0.25093 C 0.0845 -0.25764 0.08138 -0.26458 0.07838 -0.27153 C 0.07669 -0.27523 0.07474 -0.2787 0.07318 -0.2831 C 0.06966 -0.29259 0.07031 -0.29167 0.06419 -0.30162 C 0.0625 -0.30417 0.06081 -0.30625 0.05898 -0.30787 C 0.05208 -0.31574 0.05508 -0.30926 0.04857 -0.31968 C 0.04544 -0.325 0.04154 -0.3287 0.03958 -0.33611 C 0.03867 -0.33889 0.03802 -0.34213 0.03698 -0.34514 C 0.02851 -0.36944 0.03789 -0.33773 0.02917 -0.36597 C 0.02786 -0.37014 0.02682 -0.37477 0.02539 -0.37963 C 0.02422 -0.38264 0.02266 -0.38519 0.02148 -0.38866 C 0.01914 -0.39514 0.01888 -0.39838 0.01758 -0.40486 C 0.01719 -0.41181 0.0168 -0.41875 0.01627 -0.42523 C 0.01549 -0.43519 0.01484 -0.43704 0.01367 -0.44606 C 0.01328 -0.45023 0.01289 -0.45394 0.01237 -0.45741 C 0.01289 -0.47176 0.01263 -0.48565 0.01367 -0.49907 C 0.01393 -0.50231 0.0151 -0.50579 0.01627 -0.5081 C 0.02617 -0.52894 0.02344 -0.52639 0.03177 -0.53125 C 0.03594 -0.54213 0.03255 -0.53565 0.03958 -0.54259 C 0.04505 -0.54861 0.04596 -0.55301 0.05377 -0.55648 L 0.05898 -0.55903 C 0.06758 -0.56921 0.05755 -0.55856 0.06797 -0.56574 C 0.0707 -0.56782 0.07305 -0.5713 0.07578 -0.57269 C 0.08763 -0.57824 0.11055 -0.58426 0.12357 -0.58634 C 0.13138 -0.5875 0.13919 -0.58773 0.14687 -0.58889 C 0.15143 -0.59167 0.15651 -0.59444 0.1612 -0.5956 C 0.16797 -0.59699 0.17487 -0.59699 0.18177 -0.59792 C 0.18398 -0.59954 0.18607 -0.60139 0.18828 -0.60278 C 0.18997 -0.60347 0.1918 -0.60347 0.19349 -0.60486 C 0.19492 -0.60579 0.19596 -0.60833 0.19739 -0.60926 C 0.19987 -0.61134 0.2026 -0.6125 0.20508 -0.61389 C 0.20729 -0.61528 0.20937 -0.61713 0.21159 -0.61852 C 0.21888 -0.63148 0.20755 -0.61065 0.2181 -0.63472 C 0.21953 -0.63796 0.22148 -0.64074 0.22318 -0.64375 C 0.22591 -0.66296 0.22266 -0.64398 0.22708 -0.65995 C 0.22995 -0.66991 0.22982 -0.67454 0.23229 -0.68519 C 0.23294 -0.68843 0.23398 -0.69144 0.23489 -0.69444 C 0.23633 -0.72477 0.2375 -0.74074 0.2375 -0.77477 C 0.2375 -0.78102 0.23698 -0.78727 0.2362 -0.79352 C 0.23568 -0.79653 0.23437 -0.79954 0.23359 -0.80255 C 0.23307 -0.80486 0.23294 -0.80694 0.23229 -0.80949 C 0.22708 -0.82593 0.22747 -0.81944 0.22318 -0.83472 C 0.22266 -0.83704 0.22252 -0.83912 0.22187 -0.8419 C 0.22083 -0.8456 0.21914 -0.84907 0.2181 -0.85301 C 0.21706 -0.85648 0.21667 -0.86088 0.21549 -0.86458 C 0.21445 -0.8669 0.21276 -0.86898 0.21159 -0.8713 C 0.20885 -0.87708 0.20625 -0.88333 0.20377 -0.88981 C 0.20299 -0.89167 0.20234 -0.89444 0.20117 -0.89653 C 0.20013 -0.89838 0.19857 -0.89931 0.19739 -0.90139 C 0.19544 -0.90417 0.19401 -0.90741 0.19219 -0.91019 C 0.19101 -0.91227 0.18945 -0.91319 0.18828 -0.91505 C 0.18737 -0.9162 0.18672 -0.91829 0.18568 -0.91944 C 0.18372 -0.92199 0.18138 -0.92407 0.1793 -0.92639 C 0.17656 -0.9294 0.17409 -0.93264 0.17148 -0.93565 C 0.16523 -0.94259 0.16354 -0.94329 0.15729 -0.95162 C 0.15547 -0.95394 0.15377 -0.95625 0.15208 -0.95856 C 0.15078 -0.96042 0.14935 -0.96134 0.14818 -0.96343 C 0.14206 -0.97222 0.14635 -0.96713 0.1418 -0.97708 C 0.13867 -0.98356 0.13776 -0.98426 0.13398 -0.98843 C 0.13307 -0.99074 0.13242 -0.99329 0.13138 -0.9956 C 0.122 -1.01481 0.12956 -0.9956 0.12357 -1.01134 C 0.12318 -1.01389 0.12305 -1.01644 0.12239 -1.01852 C 0.12083 -1.02315 0.1181 -1.02708 0.11719 -1.03241 C 0.1168 -1.03472 0.11627 -1.03681 0.11588 -1.03935 C 0.11263 -1.05926 0.11641 -1.03866 0.11328 -1.05509 C 0.11367 -1.07037 0.11341 -1.08588 0.11458 -1.10116 C 0.11484 -1.10394 0.11654 -1.10556 0.11719 -1.1081 C 0.11823 -1.1125 0.11888 -1.11713 0.11979 -1.12176 C 0.12018 -1.12407 0.12044 -1.12662 0.12109 -1.1287 C 0.12187 -1.13171 0.12252 -1.13519 0.12357 -1.13796 C 0.12474 -1.14051 0.12617 -1.14259 0.12747 -1.14491 C 0.12799 -1.14699 0.12838 -1.14931 0.12877 -1.15162 C 0.1293 -1.15463 0.1293 -1.1581 0.13008 -1.16088 C 0.13581 -1.18102 0.13529 -1.16782 0.13529 -1.1794 L 0.13529 -1.17917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-3.7037E-6 L -2.08333E-6 0.00024 C 0.00352 -0.00324 0.0069 -0.00671 0.01042 -0.00926 C 0.01289 -0.01111 0.0181 -0.01389 0.0181 -0.01365 C 0.02136 -0.01967 0.02201 -0.02152 0.02722 -0.02546 C 0.03008 -0.02754 0.03321 -0.02847 0.0362 -0.03009 C 0.03841 -0.0331 0.0405 -0.03634 0.04271 -0.03912 C 0.04479 -0.04166 0.04714 -0.04351 0.04922 -0.04606 C 0.05091 -0.04814 0.05261 -0.05069 0.0543 -0.05301 C 0.05521 -0.05532 0.05599 -0.05764 0.0569 -0.05995 C 0.05899 -0.06458 0.06159 -0.06851 0.06341 -0.07361 C 0.06472 -0.07708 0.06511 -0.08148 0.06602 -0.08518 C 0.0668 -0.08819 0.06771 -0.0912 0.06862 -0.09444 C 0.0694 -0.10208 0.07188 -0.10972 0.07123 -0.11736 C 0.06914 -0.13958 0.07005 -0.1456 0.06341 -0.16342 C 0.0625 -0.16574 0.06198 -0.16828 0.06081 -0.17014 C 0.05977 -0.17222 0.05808 -0.17291 0.0569 -0.17476 C 0.05638 -0.17592 0.05117 -0.18842 0.05052 -0.19097 C 0.04948 -0.19467 0.04909 -0.19884 0.04792 -0.20231 C 0.04518 -0.20972 0.04141 -0.21551 0.0388 -0.22314 C 0.03412 -0.23703 0.03711 -0.23217 0.03112 -0.23912 C 0.025 -0.2662 0.02917 -0.25625 0.02071 -0.27106 C 0.01797 -0.29074 0.02175 -0.27106 0.0155 -0.28726 C 0.01485 -0.28958 0.01498 -0.29236 0.01433 -0.29421 C 0.01315 -0.29768 0.01185 -0.30023 0.01042 -0.30347 C 0.0069 -0.31041 0.00625 -0.30926 0.00391 -0.31736 C 0.00326 -0.31944 0.00313 -0.32199 0.00261 -0.3243 C 0.00183 -0.32731 0.00065 -0.33032 -2.08333E-6 -0.33356 C -0.00052 -0.33634 -0.00078 -0.33958 -0.0013 -0.34259 C -0.00495 -0.36574 0.00026 -0.33009 -0.00377 -0.35879 C -0.00299 -0.38657 -0.00247 -0.41527 -0.0013 -0.44375 C -0.00117 -0.44606 -0.00052 -0.44838 -2.08333E-6 -0.45069 C 0.00078 -0.45301 0.00183 -0.45509 0.00261 -0.45764 C 0.00664 -0.4699 0.003 -0.46365 0.00912 -0.47129 C 0.00977 -0.47523 0.01146 -0.48495 0.01302 -0.4875 C 0.02409 -0.50532 0.02201 -0.49606 0.03112 -0.5081 C 0.03281 -0.51041 0.03477 -0.51226 0.0362 -0.51504 C 0.03776 -0.51759 0.03841 -0.52199 0.04011 -0.5243 C 0.04193 -0.52685 0.0444 -0.52685 0.04662 -0.52893 C 0.04792 -0.53125 0.04896 -0.53379 0.05052 -0.53541 C 0.05156 -0.53703 0.05313 -0.53703 0.0543 -0.53773 C 0.05612 -0.53935 0.05794 -0.54074 0.05951 -0.54236 C 0.06354 -0.54699 0.0681 -0.55555 0.0724 -0.55856 C 0.07461 -0.56018 0.07683 -0.56157 0.07891 -0.56319 C 0.08867 -0.57176 0.08203 -0.56759 0.08933 -0.57476 C 0.09089 -0.57639 0.09271 -0.57801 0.0944 -0.57939 C 0.09792 -0.58217 0.10104 -0.58264 0.10482 -0.58402 C 0.10625 -0.58564 0.11406 -0.59444 0.11641 -0.5956 C 0.12071 -0.59768 0.1293 -0.60023 0.1293 -0.6 C 0.12982 -0.60069 0.13711 -0.61064 0.13841 -0.61157 C 0.14128 -0.61365 0.1444 -0.61458 0.1474 -0.6162 C 0.14883 -0.61689 0.15013 -0.61736 0.1513 -0.61851 C 0.16042 -0.62662 0.14857 -0.62106 0.16302 -0.62546 L 0.17071 -0.63009 C 0.17201 -0.63078 0.17331 -0.63148 0.17461 -0.6324 C 0.178 -0.63472 0.18138 -0.63726 0.1849 -0.63912 C 0.18828 -0.64074 0.19089 -0.64143 0.19401 -0.64375 C 0.2099 -0.65578 0.19011 -0.64143 0.20313 -0.65301 C 0.2043 -0.65416 0.20573 -0.65439 0.2069 -0.65532 C 0.20873 -0.65671 0.21029 -0.65879 0.21211 -0.65995 C 0.2155 -0.66203 0.2181 -0.6618 0.22123 -0.66435 C 0.2349 -0.67662 0.21589 -0.66273 0.22891 -0.67129 C 0.23451 -0.67523 0.24063 -0.67708 0.24571 -0.68287 C 0.24792 -0.68518 0.25013 -0.6875 0.25222 -0.68981 C 0.25352 -0.69097 0.25469 -0.69282 0.25612 -0.69444 C 0.25729 -0.69514 0.25873 -0.6956 0.26003 -0.69676 C 0.2612 -0.69791 0.26276 -0.69907 0.2638 -0.70139 C 0.26485 -0.70324 0.26524 -0.70601 0.26641 -0.70787 C 0.26745 -0.70949 0.26901 -0.70949 0.27018 -0.71018 C 0.27422 -0.71713 0.27943 -0.72245 0.2819 -0.73101 C 0.28672 -0.74791 0.2819 -0.73333 0.28828 -0.74722 C 0.29193 -0.75486 0.29037 -0.75416 0.29362 -0.76342 C 0.29466 -0.76643 0.29623 -0.76921 0.29753 -0.77222 C 0.3 -0.7787 0.30521 -0.79467 0.30638 -0.79768 C 0.30716 -0.8 0.30847 -0.80231 0.30899 -0.80463 C 0.31133 -0.81273 0.31263 -0.8162 0.31433 -0.825 C 0.31472 -0.82824 0.31472 -0.83125 0.31563 -0.83426 C 0.31615 -0.83703 0.31732 -0.83889 0.3181 -0.8412 C 0.31914 -0.84421 0.31992 -0.84745 0.32071 -0.85046 C 0.3211 -0.8574 0.3211 -0.86435 0.32188 -0.87106 C 0.32253 -0.87592 0.3237 -0.88032 0.32448 -0.88495 L 0.32591 -0.89189 C 0.32865 -0.93101 0.3263 -0.91689 0.32982 -0.93564 C 0.33021 -0.94791 0.33112 -0.95995 0.33112 -0.97222 C 0.33112 -1.05995 0.33386 -1.03703 0.32852 -1.07546 C 0.32813 -1.08564 0.32787 -1.0956 0.32709 -1.10555 C 0.32709 -1.1081 0.32669 -1.11064 0.32591 -1.1125 C 0.32487 -1.11481 0.32331 -1.11551 0.32188 -1.11713 L 0.3194 -1.13101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4 L -0.0017 -0.03611 C 0.00143 -0.04027 0.00455 -0.04375 0.00742 -0.04791 C 0.02382 -0.07268 0.00885 -0.05439 0.01901 -0.06643 C 0.02148 -0.07476 0.02174 -0.07754 0.02552 -0.08472 C 0.02838 -0.09027 0.03203 -0.09467 0.03463 -0.10092 C 0.03854 -0.11041 0.04036 -0.11551 0.04622 -0.12384 C 0.04843 -0.12685 0.05078 -0.12963 0.05273 -0.1331 C 0.05429 -0.13588 0.05768 -0.14513 0.05911 -0.14907 C 0.06211 -0.1699 0.05794 -0.14745 0.06432 -0.16527 C 0.0664 -0.17106 0.06783 -0.17754 0.06953 -0.18356 C 0.07031 -0.18657 0.07148 -0.18958 0.07213 -0.19282 C 0.07252 -0.19513 0.07265 -0.19768 0.07343 -0.19976 C 0.07434 -0.20231 0.07604 -0.20416 0.07721 -0.20648 C 0.07773 -0.21203 0.07864 -0.22361 0.07981 -0.22963 C 0.08138 -0.23726 0.08502 -0.25254 0.08502 -0.25231 C 0.08737 -0.27708 0.08711 -0.26782 0.08502 -0.30463 C 0.08463 -0.31273 0.0819 -0.32176 0.08112 -0.32847 C 0.08099 -0.33032 0.07916 -0.34652 0.07851 -0.34907 C 0.0776 -0.35324 0.07578 -0.35648 0.07474 -0.36064 C 0.07356 -0.36504 0.07291 -0.36967 0.07213 -0.37361 C 0.07161 -0.37662 0.07161 -0.38078 0.07083 -0.38356 C 0.0694 -0.38842 0.06562 -0.39745 0.06562 -0.39722 C 0.06341 -0.41203 0.06562 -0.40023 0.06171 -0.41574 C 0.0608 -0.41944 0.06041 -0.42384 0.05911 -0.42731 C 0.05651 -0.43472 0.05013 -0.44699 0.05013 -0.44676 C 0.04544 -0.47314 0.05286 -0.43495 0.04622 -0.4618 C 0.03919 -0.49004 0.0483 -0.46319 0.03971 -0.48472 C 0.03802 -0.48935 0.03632 -0.49398 0.03463 -0.49861 L 0.03203 -0.50532 C 0.03033 -0.51134 0.03046 -0.5118 0.02682 -0.52384 C 0.02578 -0.52638 0.02395 -0.52801 0.02291 -0.53078 C 0.0164 -0.54676 0.0233 -0.53333 0.01901 -0.54676 C 0.01393 -0.56319 0.01432 -0.55671 0.01002 -0.57199 C 0.00937 -0.5743 0.00924 -0.57685 0.00872 -0.57893 C 0.00794 -0.58217 0.00703 -0.58217 0.00612 -0.58495 C 0.00325 -0.6081 0.00677 -0.58333 0.00221 -0.60648 C 0.00117 -0.61111 -0.00039 -0.62037 -0.00039 -0.62013 C -0.00079 -0.63865 -0.00092 -0.65717 -0.0017 -0.67546 C -0.00222 -0.69166 -0.00339 -0.70763 -0.0043 -0.72384 C -0.00469 -0.73217 -0.00495 -0.74074 -0.00547 -0.74907 C -0.00586 -0.75185 -0.00651 -0.75972 -0.00677 -0.76527 C -0.00782 -0.78194 -0.00756 -0.78888 -0.00938 -0.80486 C -0.01224 -0.8287 -0.00912 -0.79513 -0.01198 -0.82268 C -0.0125 -0.82801 -0.01263 -0.83356 -0.01329 -0.83865 C -0.01394 -0.84074 -0.01589 -0.85231 -0.01589 -0.85208 C -0.01628 -0.85694 -0.01667 -0.85902 -0.01719 -0.8662 C -0.01745 -0.86851 -0.01823 -0.8706 -0.01849 -0.87291 C -0.01914 -0.87986 -0.01901 -0.8868 -0.0198 -0.89375 C -0.02032 -0.89838 -0.0224 -0.9074 -0.0224 -0.90717 C -0.02279 -0.9206 -0.02305 -0.93356 -0.0237 -0.94652 C -0.02396 -0.95185 -0.02487 -0.95717 -0.02487 -0.96273 C -0.02487 -0.97037 -0.02409 -0.97801 -0.0237 -0.98564 C -0.0224 -1.00439 -0.02435 -0.99814 -0.01849 -1.00856 C -0.01745 -1.01435 -0.01706 -1.01805 -0.01459 -1.02245 C -0.01355 -1.0243 -0.01198 -1.02546 -0.01068 -1.02708 C -0.00964 -1.03263 -0.00938 -1.03634 -0.00677 -1.04074 C -0.00534 -1.04351 -0.00313 -1.0449 -0.0017 -1.04768 C 0.00416 -1.0581 -0.00274 -1.05231 0.00481 -1.05694 C 0.00612 -1.05926 0.00716 -1.06203 0.00872 -1.06388 C 0.00989 -1.06504 0.01132 -1.06504 0.01263 -1.06597 C 0.01393 -1.06736 0.01523 -1.06921 0.0164 -1.07037 C 0.02083 -1.08217 0.0177 -1.07615 0.02682 -1.0868 L 0.03073 -1.09143 C 0.03112 -1.09375 0.03099 -1.09629 0.03203 -1.09838 C 0.03294 -1.1 0.03463 -1.0993 0.0358 -1.10069 C 0.03776 -1.10254 0.03945 -1.10486 0.04101 -1.1074 C 0.05234 -1.12546 0.04309 -1.11365 0.05143 -1.12361 C 0.05182 -1.12592 0.05208 -1.12824 0.05273 -1.13055 C 0.05559 -1.14051 0.05559 -1.13518 0.05911 -1.14652 C 0.06067 -1.15162 0.06158 -1.1574 0.06302 -1.16273 C 0.0651 -1.17013 0.06432 -1.16944 0.06692 -1.16944 L 0.06692 -1.16921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-3.33333E-6 L 2.5E-6 0.00023 C 0.00247 -0.00463 0.00495 -0.00949 0.00768 -0.01389 C 0.00885 -0.01574 0.01041 -0.01666 0.01159 -0.01852 C 0.01263 -0.02037 0.01289 -0.02361 0.01419 -0.02546 C 0.01523 -0.02685 0.01679 -0.02685 0.0181 -0.02777 C 0.01979 -0.02916 0.02148 -0.03078 0.02317 -0.0324 C 0.02448 -0.03449 0.02565 -0.03703 0.02708 -0.03912 C 0.03242 -0.04699 0.03711 -0.05092 0.04127 -0.05995 C 0.04609 -0.07014 0.04232 -0.06551 0.04648 -0.08055 C 0.05104 -0.09676 0.0487 -0.09004 0.05299 -0.10115 C 0.05338 -0.10509 0.0539 -0.10902 0.05429 -0.11273 C 0.05547 -0.12453 0.05586 -0.13055 0.05677 -0.14259 C 0.05664 -0.14699 0.05729 -0.17314 0.05429 -0.18402 C 0.05351 -0.18657 0.05247 -0.18865 0.05169 -0.19097 C 0.04961 -0.20555 0.0513 -0.19745 0.04518 -0.21389 L 0.04518 -0.21365 C 0.04427 -0.21782 0.04375 -0.22176 0.04258 -0.22569 C 0.04205 -0.22754 0.04075 -0.22847 0.03997 -0.23009 C 0.03763 -0.23588 0.03489 -0.24166 0.03359 -0.24861 C 0.03177 -0.25787 0.03307 -0.25324 0.02969 -0.26227 C 0.02539 -0.28588 0.0319 -0.24953 0.02708 -0.27824 C 0.0263 -0.2831 0.02526 -0.2875 0.02448 -0.29213 C 0.02187 -0.30879 0.02513 -0.29838 0.02057 -0.31041 C 0.01797 -0.34305 0.01797 -0.33727 0.02057 -0.38865 C 0.02083 -0.39282 0.02252 -0.39629 0.02317 -0.40046 C 0.02734 -0.42176 0.022 -0.39884 0.02578 -0.41643 C 0.03177 -0.44467 0.02513 -0.4125 0.03099 -0.4368 C 0.03229 -0.44236 0.03268 -0.44722 0.03359 -0.45301 C 0.03398 -0.45532 0.03424 -0.45787 0.03489 -0.45995 C 0.03594 -0.46412 0.03737 -0.46759 0.03867 -0.47129 C 0.03958 -0.47685 0.03997 -0.48264 0.04127 -0.4875 C 0.04362 -0.49629 0.04713 -0.49814 0.05039 -0.50578 C 0.05156 -0.50856 0.05195 -0.51227 0.05299 -0.51527 C 0.05403 -0.51828 0.05573 -0.52106 0.05677 -0.5243 C 0.05833 -0.5287 0.05924 -0.53379 0.06067 -0.53819 C 0.06185 -0.54166 0.06341 -0.54398 0.06458 -0.54722 C 0.07578 -0.57708 0.06198 -0.54097 0.07109 -0.57014 C 0.07213 -0.57361 0.07383 -0.57615 0.07487 -0.57939 C 0.07591 -0.5824 0.07656 -0.58588 0.07747 -0.58865 C 0.07877 -0.59259 0.08034 -0.59606 0.08138 -0.60023 C 0.08997 -0.63287 0.08255 -0.61365 0.09049 -0.6324 C 0.09088 -0.63611 0.09101 -0.64004 0.09179 -0.64375 C 0.09635 -0.66852 0.09271 -0.63796 0.09557 -0.66227 C 0.09648 -0.6699 0.09817 -0.68518 0.09817 -0.68495 C 0.09857 -0.69398 0.09987 -0.72731 0.10078 -0.73796 C 0.10182 -0.75115 0.1026 -0.76458 0.10469 -0.77731 C 0.1056 -0.78264 0.10625 -0.78796 0.10729 -0.79328 C 0.10833 -0.79884 0.11002 -0.80393 0.1112 -0.80949 C 0.11211 -0.81389 0.11289 -0.81852 0.11367 -0.82314 C 0.11419 -0.82754 0.11419 -0.83217 0.11497 -0.8368 C 0.11679 -0.84606 0.1194 -0.85509 0.12148 -0.86435 C 0.12239 -0.86828 0.12357 -0.87176 0.12409 -0.87569 C 0.12487 -0.88333 0.12591 -0.89097 0.12669 -0.89884 C 0.12708 -0.90324 0.12747 -0.90787 0.12799 -0.9125 C 0.12903 -0.92314 0.12916 -0.92338 0.1306 -0.93333 C 0.13099 -0.94583 0.13177 -0.95764 0.13177 -0.97037 C 0.13177 -1.06597 0.13203 -1.03009 0.12929 -1.08032 C 0.12877 -1.08981 0.12812 -1.10856 0.12669 -1.11944 C 0.12604 -1.12407 0.12487 -1.1287 0.12409 -1.13333 L 0.12278 -1.14004 L 0.12148 -1.14699 C 0.12109 -1.1493 0.12096 -1.15185 0.12018 -1.15393 C 0.11927 -1.15625 0.11862 -1.15879 0.11758 -1.16088 C 0.11185 -1.17291 0.1151 -1.16273 0.11237 -1.17245 L 0.11237 -1.17222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4.44444E-6 L 8.33333E-7 0.00023 C -0.00117 -0.01019 -0.00221 -0.02014 -0.00378 -0.0301 C -0.00482 -0.03681 -0.00742 -0.05 -0.00742 -0.04977 C -0.00703 -0.05556 -0.00599 -0.07315 -0.00378 -0.0801 C -0.00156 -0.08704 0.0013 -0.09352 0.00378 -0.1 L 0.00755 -0.11019 C 0.00872 -0.11343 0.00911 -0.11875 0.01133 -0.12014 L 0.01693 -0.12338 C 0.0194 -0.1301 0.02122 -0.13774 0.02435 -0.14352 C 0.0263 -0.14676 0.02838 -0.14977 0.03008 -0.15348 C 0.03281 -0.15973 0.03503 -0.16667 0.0375 -0.17338 C 0.0388 -0.17686 0.04049 -0.17963 0.04128 -0.18334 L 0.04687 -0.21343 L 0.04883 -0.22338 C 0.04818 -0.23681 0.04831 -0.25024 0.04687 -0.26343 C 0.04648 -0.26737 0.04401 -0.26968 0.0431 -0.27338 C 0.04154 -0.27987 0.04115 -0.28704 0.03945 -0.29352 C 0.03815 -0.29815 0.03672 -0.30232 0.03568 -0.30672 C 0.03372 -0.31482 0.0332 -0.32153 0.0319 -0.3301 C 0.03138 -0.33357 0.0306 -0.33681 0.03008 -0.34005 C 0.02917 -0.35047 0.0263 -0.38496 0.0263 -0.39329 C 0.0263 -0.41459 0.02721 -0.43588 0.02812 -0.45672 C 0.02851 -0.46459 0.02838 -0.47269 0.03008 -0.4801 C 0.03164 -0.4875 0.03607 -0.49237 0.0375 -0.5 C 0.0388 -0.50672 0.03906 -0.51389 0.04128 -0.52014 C 0.04466 -0.52894 0.04557 -0.52963 0.04687 -0.54005 C 0.04805 -0.54931 0.04805 -0.56112 0.05065 -0.57014 C 0.05794 -0.59584 0.05156 -0.56482 0.05625 -0.59005 C 0.0595 -0.63519 0.05924 -0.6169 0.05443 -0.68334 C 0.05378 -0.69075 0.05026 -0.70047 0.04883 -0.70672 C 0.04805 -0.70973 0.04792 -0.71366 0.04687 -0.71667 C 0.04531 -0.72153 0.0431 -0.7257 0.04128 -0.7301 C 0.03841 -0.75 0.04023 -0.73912 0.03568 -0.76343 L 0.03372 -0.77315 C 0.0332 -0.77662 0.03216 -0.77963 0.0319 -0.78334 C 0.02956 -0.80787 0.03099 -0.79653 0.02812 -0.81667 C 0.02891 -0.83866 0.02851 -0.86412 0.0319 -0.88681 C 0.03294 -0.89352 0.03346 -0.90093 0.03568 -0.90672 L 0.03945 -0.91667 C 0.03997 -0.92454 0.04036 -0.93241 0.04128 -0.94005 C 0.04167 -0.94352 0.04258 -0.94676 0.0431 -0.95 C 0.04779 -0.9794 0.04245 -0.94931 0.04687 -0.97338 C 0.04622 -0.98889 0.04596 -1.00463 0.04505 -1.02014 C 0.04479 -1.02454 0.04388 -1.02894 0.0431 -1.03334 C 0.03919 -1.05672 0.0401 -1.04885 0.03568 -1.07014 C 0.03255 -1.08496 0.0349 -1.07593 0.0319 -1.09329 C 0.03073 -1.1 0.02943 -1.10672 0.02812 -1.11343 C 0.02747 -1.11667 0.02734 -1.12014 0.0263 -1.12315 C 0.025 -1.12639 0.02357 -1.12963 0.02253 -1.13311 C 0.02161 -1.13635 0.02148 -1.14005 0.0207 -1.14306 C 0.01966 -1.14676 0.01693 -1.15325 0.01693 -1.15301 L 0.01693 -1.15325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2.96296E-6 L 4.375E-6 0.00023 C 0.00429 -0.00556 0.00924 -0.00996 0.01315 -0.01667 C 0.01445 -0.01922 0.01367 -0.02408 0.01497 -0.02685 C 0.01692 -0.03102 0.01992 -0.03334 0.02252 -0.03681 C 0.02591 -0.0551 0.02226 -0.03866 0.02812 -0.05672 C 0.03763 -0.08635 0.02643 -0.05579 0.03554 -0.0801 C 0.03541 -0.08565 0.03711 -0.12755 0.02994 -0.14005 C 0.02851 -0.1426 0.02617 -0.14236 0.02434 -0.14352 C 0.02304 -0.15047 0.02213 -0.1581 0.01875 -0.16343 C 0.01536 -0.16875 0.00742 -0.17685 0.00742 -0.17662 C -0.00326 -0.20533 0.01106 -0.17176 -0.00196 -0.19005 C -0.00365 -0.1926 -0.00404 -0.19723 -0.0056 -0.2 C -0.0073 -0.20301 -0.00951 -0.20417 -0.01133 -0.20672 C -0.01849 -0.2176 -0.01394 -0.21667 -0.01875 -0.21667 L -0.01498 -0.27014 C -0.01185 -0.28449 -0.00834 -0.29861 -0.0056 -0.31343 C -0.00508 -0.31667 -0.00482 -0.32037 -0.00378 -0.32338 C -0.00235 -0.32732 4.375E-6 -0.3301 0.00182 -0.33334 C 0.00377 -0.34375 0.00572 -0.35695 0.01119 -0.36343 L 0.01679 -0.37014 C 0.01744 -0.37338 0.01744 -0.37732 0.01875 -0.3801 C 0.02682 -0.39815 0.02252 -0.37431 0.02812 -0.39676 C 0.02968 -0.40301 0.0319 -0.41644 0.0319 -0.41621 C 0.03125 -0.43449 0.03203 -0.45209 0.02994 -0.47014 C 0.02942 -0.47477 0.02578 -0.47616 0.02434 -0.4801 C 0.0233 -0.48148 0.02369 -0.48658 0.02252 -0.49005 C 0.01927 -0.49653 0.01497 -0.50162 0.01119 -0.50996 C 0.00833 -0.51528 0.00416 -0.52385 4.375E-6 -0.52662 C -0.003 -0.52871 -0.00625 -0.52871 -0.00938 -0.5301 C -0.01875 -0.53426 -0.01146 -0.53172 -0.02058 -0.54005 C -0.0362 -0.55394 -0.01576 -0.53102 -0.03191 -0.55 C -0.04193 -0.57662 -0.02878 -0.54445 -0.04128 -0.56667 C -0.04441 -0.57176 -0.04935 -0.5919 -0.05066 -0.59676 C -0.0517 -0.60023 -0.05313 -0.60185 -0.05443 -0.60672 C -0.06029 -0.64815 -0.05274 -0.59653 -0.05808 -0.6301 C -0.05886 -0.63449 -0.05938 -0.63889 -0.06003 -0.64329 C -0.06081 -0.6632 -0.06394 -0.68912 -0.06003 -0.70996 C -0.05925 -0.71389 -0.05782 -0.71713 -0.05625 -0.71991 C -0.05469 -0.72292 -0.05248 -0.72454 -0.05066 -0.72662 C -0.03763 -0.76111 -0.05834 -0.70949 -0.03933 -0.74329 C -0.02175 -0.77361 -0.04037 -0.7507 -0.02813 -0.78334 L -0.02435 -0.79329 C -0.025 -0.80255 -0.02526 -0.81875 -0.02813 -0.8301 C -0.02917 -0.83357 -0.03099 -0.83635 -0.03191 -0.84005 C -0.03347 -0.8463 -0.03568 -0.85903 -0.03568 -0.8588 C -0.0362 -0.89329 -0.03646 -0.92662 -0.0375 -0.95996 C -0.03829 -0.98449 -0.03868 -0.97685 -0.04128 -0.99329 C -0.04193 -0.99769 -0.04245 -1.00232 -0.0431 -1.00672 C -0.04362 -1.00996 -0.04454 -1.0132 -0.04506 -1.01667 C -0.04584 -1.02223 -0.04623 -1.02778 -0.04688 -1.03334 C -0.04844 -1.04584 -0.04857 -1.04537 -0.05066 -1.05672 C -0.05 -1.06551 -0.05079 -1.075 -0.0487 -1.08334 C -0.04792 -1.08658 -0.0448 -1.08496 -0.0431 -1.08658 C -0.04037 -1.08935 -0.03855 -1.09445 -0.03568 -1.09653 C -0.03269 -1.09885 -0.0293 -1.09838 -0.02631 -1.1 C -0.02305 -1.10162 -0.02006 -1.10463 -0.01693 -1.10672 C -0.01316 -1.10903 -0.00925 -1.11065 -0.0056 -1.1132 C -0.003 -1.11505 -0.00079 -1.11829 0.00182 -1.11991 C 0.00429 -1.12153 0.0069 -1.12199 0.00937 -1.12338 C 0.01119 -1.12431 0.01302 -1.1257 0.01497 -1.12662 C 0.03476 -1.13658 0.00703 -1.12084 0.03372 -1.13658 L 0.03932 -1.14005 C 0.04921 -1.15718 0.0401 -1.14398 0.05429 -1.15648 C 0.05729 -1.15903 0.06549 -1.1706 0.06744 -1.17315 C 0.06927 -1.17547 0.07109 -1.17801 0.07304 -1.17963 C 0.07487 -1.18125 0.07695 -1.18125 0.07864 -1.1831 C 0.08268 -1.18704 0.08997 -1.1963 0.08997 -1.19607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-4.81481E-6 L 2.08333E-6 0.00024 C 0.0013 -0.00648 0.00273 -0.01296 0.00403 -0.01944 C 0.00456 -0.02199 0.00469 -0.02453 0.00534 -0.02685 C 0.00612 -0.02939 0.00716 -0.03171 0.00807 -0.03402 C 0.0082 -0.03472 0.01015 -0.04953 0.01081 -0.05092 C 0.01185 -0.05324 0.01354 -0.05416 0.01497 -0.05578 C 0.01536 -0.05902 0.01536 -0.06273 0.01627 -0.0655 C 0.01732 -0.06851 0.01914 -0.07013 0.02044 -0.07291 C 0.02148 -0.075 0.022 -0.07777 0.02318 -0.08009 C 0.02435 -0.08263 0.02591 -0.08472 0.02721 -0.08726 C 0.03294 -0.09953 0.02656 -0.0905 0.03398 -0.09953 C 0.03867 -0.1162 0.03385 -0.10486 0.04088 -0.11157 C 0.04375 -0.11435 0.04909 -0.12129 0.04909 -0.12106 C 0.04948 -0.12384 0.04974 -0.12638 0.05039 -0.1287 C 0.05117 -0.13125 0.05299 -0.13287 0.05312 -0.13587 C 0.05443 -0.18495 0.0539 -0.16527 0.05039 -0.1868 C 0.04987 -0.19004 0.04974 -0.19328 0.04909 -0.19652 C 0.04844 -0.19907 0.047 -0.20115 0.04635 -0.2037 C 0.04153 -0.22291 0.04687 -0.21435 0.03945 -0.22314 C 0.03854 -0.22546 0.03763 -0.22777 0.03672 -0.23032 C 0.02982 -0.25185 0.03789 -0.22962 0.03125 -0.24745 C 0.03086 -0.25069 0.03047 -0.25393 0.02995 -0.2574 C 0.02956 -0.25972 0.02851 -0.26203 0.02851 -0.26435 C 0.02851 -0.27754 0.0289 -0.29027 0.02995 -0.30347 C 0.03021 -0.30671 0.03281 -0.32129 0.03541 -0.325 C 0.03646 -0.32708 0.03815 -0.32708 0.03945 -0.32731 C 0.03958 -0.328 0.04153 -0.34282 0.04219 -0.34421 C 0.04323 -0.34652 0.04492 -0.34745 0.04635 -0.34953 C 0.04726 -0.35162 0.04818 -0.35393 0.04909 -0.35648 C 0.05 -0.35949 0.05013 -0.36412 0.05169 -0.3662 C 0.05403 -0.36967 0.05742 -0.36875 0.05989 -0.37106 C 0.06172 -0.37291 0.06367 -0.37407 0.06536 -0.37638 C 0.06679 -0.37754 0.06797 -0.37962 0.06953 -0.38078 C 0.07252 -0.38333 0.07604 -0.38541 0.07903 -0.38796 C 0.0931 -0.40138 0.08099 -0.39583 0.09544 -0.4 C 0.10482 -0.41134 0.09297 -0.39791 0.10625 -0.40995 C 0.10872 -0.4118 0.11068 -0.41504 0.11315 -0.41712 C 0.11562 -0.41898 0.12513 -0.42152 0.12669 -0.42245 C 0.12903 -0.42361 0.13125 -0.42569 0.13359 -0.42685 C 0.14466 -0.43356 0.13307 -0.42384 0.14583 -0.43402 C 0.14765 -0.43587 0.14948 -0.4375 0.1513 -0.43912 C 0.1539 -0.44074 0.1595 -0.44375 0.1595 -0.44351 C 0.1638 -0.45509 0.16015 -0.44814 0.16771 -0.45601 C 0.17226 -0.46041 0.17708 -0.46504 0.18125 -0.47037 C 0.18307 -0.47268 0.18476 -0.47592 0.18672 -0.47754 C 0.18841 -0.47916 0.19036 -0.47916 0.19219 -0.48009 C 0.19362 -0.48171 0.19518 -0.48287 0.19635 -0.48495 C 0.19791 -0.48773 0.20104 -0.49861 0.20169 -0.50185 C 0.20286 -0.50671 0.20443 -0.51643 0.20443 -0.5162 C 0.20403 -0.53333 0.20364 -0.55046 0.20312 -0.56736 C 0.20208 -0.59884 0.20299 -0.58958 0.20039 -0.60856 C 0.20091 -0.64421 0.20052 -0.67962 0.20169 -0.71527 C 0.20195 -0.72037 0.20325 -0.72523 0.20443 -0.72986 C 0.20534 -0.73287 0.20612 -0.73634 0.20716 -0.73935 C 0.20846 -0.74282 0.20989 -0.74583 0.21133 -0.74907 C 0.21172 -0.75162 0.21198 -0.75416 0.21263 -0.75648 C 0.2138 -0.76041 0.21836 -0.7706 0.21953 -0.77337 C 0.22135 -0.77824 0.22226 -0.78449 0.225 -0.78796 C 0.23177 -0.79699 0.22851 -0.79305 0.2345 -0.8 C 0.23489 -0.80254 0.23489 -0.80555 0.23581 -0.8074 C 0.23815 -0.81134 0.24401 -0.81689 0.24401 -0.81666 C 0.24492 -0.82013 0.24544 -0.82407 0.24674 -0.82662 C 0.24818 -0.82986 0.25052 -0.83125 0.25221 -0.83402 C 0.25364 -0.83611 0.25482 -0.83912 0.25625 -0.8412 C 0.25794 -0.84351 0.26497 -0.85 0.26719 -0.85347 C 0.26914 -0.85625 0.2707 -0.85995 0.27265 -0.86296 C 0.27539 -0.86736 0.27916 -0.87152 0.28216 -0.87523 L 0.29036 -0.89699 C 0.2931 -0.90439 0.29375 -0.90532 0.29583 -0.91388 C 0.29726 -0.91967 0.29752 -0.92476 0.29857 -0.93101 C 0.30247 -0.95532 0.297 -0.91759 0.3013 -0.94791 C 0.30182 -0.95833 0.30273 -0.96898 0.30273 -0.97939 C 0.30273 -1.00115 0.30208 -1.02314 0.3013 -1.0449 C 0.30117 -1.04745 0.30052 -1.04976 0.3 -1.05208 C 0.29922 -1.05486 0.29818 -1.05694 0.29726 -1.05949 L 0.2931 -1.08125 C 0.29271 -1.08356 0.29258 -1.08634 0.29179 -1.08842 C 0.28815 -1.09814 0.28893 -1.0949 0.28633 -1.10787 C 0.28528 -1.11273 0.28515 -1.11828 0.28359 -1.12245 C 0.28073 -1.13009 0.28073 -1.12847 0.27943 -1.1368 C 0.27851 -1.14328 0.27682 -1.15625 0.27682 -1.15601 C 0.2763 -1.1625 0.27539 -1.16898 0.27539 -1.17546 C 0.27539 -1.18449 0.27682 -1.20231 0.27682 -1.20208 L 0.27682 -1.20231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-1.85185E-6 L 1.45833E-6 0.00023 C 0.00221 -0.0081 0.00338 -0.01759 0.00677 -0.0243 C 0.01133 -0.03356 0.02096 -0.04467 0.02851 -0.04861 C 0.03893 -0.05393 0.04935 -0.05555 0.05989 -0.05833 C 0.07265 -0.06574 0.04909 -0.05254 0.0776 -0.06551 C 0.10143 -0.07662 0.07812 -0.07083 0.10351 -0.07523 C 0.10768 -0.07778 0.11159 -0.08079 0.11588 -0.08264 C 0.1207 -0.08472 0.12604 -0.08472 0.13086 -0.08727 C 0.13476 -0.08958 0.13828 -0.09329 0.1418 -0.09699 C 0.14557 -0.10139 0.14935 -0.10602 0.1526 -0.11157 C 0.16172 -0.12708 0.16771 -0.14236 0.17305 -0.1625 C 0.175 -0.16967 0.17578 -0.17708 0.17721 -0.18426 C 0.17669 -0.20787 0.17656 -0.23379 0.17578 -0.25509 C 0.17461 -0.29768 0.17174 -0.24375 0.17578 -0.31041 C 0.17591 -0.31296 0.1763 -0.31829 0.17721 -0.31898 C 0.17917 -0.32222 0.18203 -0.32824 0.18398 -0.32986 C 0.19336 -0.35092 0.18581 -0.34583 0.20312 -0.36366 C 0.20677 -0.36759 0.2112 -0.37129 0.21536 -0.37222 C 0.22031 -0.37361 0.22539 -0.37592 0.23034 -0.37824 C 0.2362 -0.38287 0.24232 -0.38287 0.24805 -0.38541 C 0.25417 -0.38889 0.25989 -0.39375 0.26575 -0.39768 C 0.27122 -0.40347 0.27695 -0.40416 0.28216 -0.40741 C 0.29023 -0.41481 0.29739 -0.42546 0.30534 -0.43148 C 0.32239 -0.44676 0.32083 -0.44236 0.33398 -0.46551 C 0.33607 -0.46921 0.33815 -0.47824 0.33945 -0.48241 C 0.34114 -0.48819 0.3431 -0.49375 0.34492 -0.49954 C 0.34674 -0.51157 0.35 -0.52338 0.35039 -0.53588 C 0.35091 -0.55532 0.34922 -0.57477 0.34765 -0.59398 C 0.34739 -0.59676 0.34557 -0.59861 0.34492 -0.60116 C 0.34232 -0.61157 0.34023 -0.62222 0.33802 -0.63287 C 0.33568 -0.64398 0.33424 -0.65602 0.33125 -0.66666 C 0.33034 -0.66991 0.3293 -0.67315 0.32851 -0.67639 C 0.32604 -0.6875 0.32474 -0.69954 0.32174 -0.71041 C 0.31966 -0.71759 0.31601 -0.72291 0.31354 -0.72963 C 0.31055 -0.73819 0.30872 -0.74815 0.30534 -0.75648 C 0.30338 -0.76134 0.29831 -0.76435 0.29583 -0.76852 C 0.29154 -0.77546 0.28776 -0.78333 0.28359 -0.79028 C 0.28138 -0.79375 0.27877 -0.79629 0.27669 -0.8 C 0.27552 -0.80208 0.27526 -0.80532 0.27396 -0.80741 C 0.27109 -0.8118 0.26719 -0.81458 0.26445 -0.81944 C 0.26172 -0.8243 0.26015 -0.83102 0.25768 -0.83634 C 0.25599 -0.83981 0.2539 -0.84259 0.25221 -0.84606 C 0.24674 -0.85694 0.24674 -0.8581 0.24258 -0.87037 C 0.24167 -0.87592 0.2401 -0.88148 0.23984 -0.88727 C 0.23971 -0.89583 0.24388 -0.95532 0.24401 -0.95764 C 0.2444 -0.97616 0.24466 -0.99467 0.24531 -1.01342 C 0.24635 -1.04074 0.24948 -1.02639 0.24531 -1.06435 C 0.24388 -1.07847 0.24036 -1.08264 0.23581 -1.09329 C 0.23489 -1.0956 0.23411 -1.09838 0.23307 -1.10069 C 0.2319 -1.10324 0.23008 -1.10509 0.22904 -1.10787 C 0.22604 -1.11528 0.22357 -1.12384 0.22083 -1.13194 C 0.21862 -1.13842 0.21627 -1.14444 0.21263 -1.14884 C 0.20833 -1.15416 0.20495 -1.15579 0.20039 -1.15856 C 0.19414 -1.1669 0.19713 -1.16574 0.19219 -1.16574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1.85185E-6 L 4.16667E-7 1.85185E-6 C -0.00052 -0.00741 -0.00013 -0.01505 -0.00143 -0.02222 C -0.00208 -0.02523 -0.0043 -0.02685 -0.00547 -0.0294 C -0.00651 -0.03148 -0.00703 -0.03449 -0.0082 -0.03658 C -0.00938 -0.03866 -0.01094 -0.03959 -0.01237 -0.04144 C -0.01419 -0.04375 -0.01576 -0.04699 -0.01784 -0.04861 C -0.02083 -0.05162 -0.02422 -0.05324 -0.02734 -0.05579 C -0.02917 -0.05741 -0.03086 -0.05926 -0.03281 -0.06088 C -0.03411 -0.06181 -0.03555 -0.06181 -0.03685 -0.06343 C -0.04076 -0.0669 -0.04844 -0.07732 -0.05182 -0.08264 C -0.0556 -0.08866 -0.05911 -0.09537 -0.06276 -0.10209 C -0.06797 -0.11134 -0.06576 -0.10625 -0.06953 -0.11644 C -0.07005 -0.1213 -0.07031 -0.12616 -0.07096 -0.13102 C -0.07122 -0.13357 -0.07227 -0.13565 -0.07227 -0.1382 C -0.07227 -0.15463 -0.07175 -0.1706 -0.07096 -0.18704 C -0.07057 -0.19329 -0.06862 -0.19584 -0.0668 -0.20139 C -0.06393 -0.21019 -0.06315 -0.21759 -0.05859 -0.2257 C -0.05729 -0.22824 -0.05586 -0.23033 -0.05456 -0.23287 C -0.04883 -0.24491 -0.05521 -0.23611 -0.04779 -0.24491 C -0.04596 -0.25139 -0.04518 -0.25926 -0.04232 -0.26435 C -0.04089 -0.2669 -0.03945 -0.26898 -0.03815 -0.27153 C -0.0362 -0.27639 -0.03281 -0.28611 -0.03281 -0.28611 C -0.03229 -0.28982 -0.0319 -0.29283 -0.03138 -0.29584 C -0.03099 -0.29838 -0.03034 -0.30116 -0.03008 -0.30371 C -0.02943 -0.3088 -0.02917 -0.31435 -0.02865 -0.32014 C -0.02917 -0.33102 -0.02904 -0.34121 -0.03008 -0.35162 C -0.03034 -0.35509 -0.03203 -0.35834 -0.03281 -0.36134 C -0.03385 -0.36597 -0.03438 -0.37153 -0.03555 -0.37639 C -0.03841 -0.3875 -0.0418 -0.39838 -0.04505 -0.40972 C -0.04635 -0.41482 -0.04805 -0.41945 -0.04909 -0.42431 C -0.05 -0.42894 -0.05052 -0.43287 -0.05182 -0.43658 C -0.05469 -0.44421 -0.05911 -0.45 -0.06133 -0.45834 C -0.06276 -0.46343 -0.06393 -0.46806 -0.0655 -0.47315 C -0.06927 -0.48449 -0.07175 -0.48796 -0.075 -0.49954 C -0.08425 -0.53241 -0.07044 -0.49005 -0.08177 -0.52361 C -0.08438 -0.55625 -0.08125 -0.52477 -0.08724 -0.5625 C -0.09154 -0.58935 -0.0918 -0.59329 -0.09401 -0.61343 C -0.09245 -0.67014 -0.09518 -0.64283 -0.08997 -0.67639 C -0.08945 -0.67963 -0.08945 -0.6831 -0.08867 -0.68611 C -0.08711 -0.69144 -0.08425 -0.69514 -0.0832 -0.7007 C -0.08203 -0.70671 -0.08177 -0.71065 -0.07904 -0.71528 C -0.078 -0.71736 -0.0763 -0.71852 -0.075 -0.72014 C -0.06641 -0.74306 -0.07357 -0.72755 -0.06406 -0.7419 C -0.06263 -0.74421 -0.06146 -0.74699 -0.06003 -0.74908 C -0.05651 -0.7544 -0.05599 -0.75394 -0.05182 -0.75648 C -0.05 -0.7588 -0.04831 -0.76134 -0.04635 -0.76366 C -0.04375 -0.76713 -0.04089 -0.77014 -0.03815 -0.77338 C -0.03685 -0.775 -0.03542 -0.77662 -0.03411 -0.77824 L -0.02865 -0.78542 C -0.0224 -0.80209 -0.0306 -0.78264 -0.01914 -0.8 C -0.01784 -0.80209 -0.01758 -0.80533 -0.01641 -0.80741 C -0.01523 -0.80949 -0.01367 -0.81065 -0.01237 -0.81227 C -0.00885 -0.83056 -0.01354 -0.80787 -0.0082 -0.82685 C -0.0026 -0.84676 -0.01198 -0.82037 -0.00417 -0.84121 C -0.00169 -0.86713 -0.00208 -0.85741 -0.00417 -0.89699 C -0.0043 -0.90046 -0.00482 -0.90371 -0.00547 -0.90671 C -0.00625 -0.91019 -0.00703 -0.91343 -0.0082 -0.91644 C -0.0112 -0.92408 -0.01784 -0.9382 -0.01784 -0.93796 C -0.02044 -0.95209 -0.01732 -0.93912 -0.02318 -0.95278 C -0.02526 -0.95741 -0.02682 -0.9625 -0.02865 -0.96736 C -0.03242 -0.99074 -0.02917 -0.97778 -0.03555 -0.99398 C -0.03737 -0.99884 -0.04089 -1.00857 -0.04089 -1.00834 C -0.04141 -1.01181 -0.04167 -1.01505 -0.04232 -1.01829 C -0.04297 -1.02153 -0.04401 -1.02477 -0.04505 -1.02801 C -0.04831 -1.03843 -0.05234 -1.04792 -0.05456 -1.05949 C -0.05781 -1.07685 -0.05573 -1.06968 -0.06003 -1.08125 C -0.06094 -1.08704 -0.06185 -1.09259 -0.06276 -1.09815 C -0.06315 -1.1007 -0.06406 -1.10301 -0.06406 -1.10556 C -0.06406 -1.11921 -0.0638 -1.1331 -0.06276 -1.14676 C -0.06237 -1.15185 -0.06211 -1.15764 -0.06003 -1.16134 L -0.05599 -1.16852 C -0.05273 -1.18588 -0.05729 -1.16482 -0.05052 -1.1831 C -0.04974 -1.18519 -0.04987 -1.1882 -0.04909 -1.19028 C -0.04805 -1.19329 -0.04622 -1.19491 -0.04505 -1.19746 C -0.04297 -1.20209 -0.04232 -1.2088 -0.03958 -1.21204 C -0.03438 -1.21806 -0.03659 -1.21482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2.59259E-6 L 1.11022E-16 0.00023 C 0.00221 -0.00787 0.00404 -0.01644 0.00677 -0.02408 C 0.00781 -0.02709 0.00977 -0.02847 0.01081 -0.03148 C 0.01159 -0.03357 0.0112 -0.03681 0.01224 -0.03866 C 0.01458 -0.04283 0.01771 -0.04514 0.02044 -0.04838 L 0.02448 -0.05324 C 0.03229 -0.07408 0.02292 -0.04769 0.02852 -0.06783 C 0.0293 -0.07037 0.0306 -0.07246 0.03125 -0.075 C 0.03229 -0.07847 0.03359 -0.08889 0.03398 -0.0919 C 0.03294 -0.11597 0.03398 -0.11667 0.03125 -0.13334 C 0.03086 -0.13565 0.0306 -0.1382 0.02995 -0.14051 C 0.02917 -0.14306 0.02813 -0.14537 0.02721 -0.14769 C 0.02669 -0.15023 0.02643 -0.15278 0.02578 -0.1551 C 0.02396 -0.16181 0.02201 -0.16412 0.01901 -0.16968 C 0.01563 -0.18797 0.02018 -0.16528 0.01497 -0.18403 C 0.01432 -0.18635 0.01419 -0.18912 0.01354 -0.19144 C 0.00833 -0.21019 0.01289 -0.18773 0.00951 -0.20602 C 0.0099 -0.20996 0.01003 -0.21435 0.01081 -0.21829 C 0.01276 -0.22709 0.01745 -0.23033 0.02174 -0.23519 L 0.02578 -0.24005 C 0.02721 -0.24167 0.02839 -0.24398 0.02995 -0.24468 C 0.03177 -0.2456 0.03359 -0.24584 0.03542 -0.24722 C 0.03919 -0.25 0.04232 -0.25533 0.04635 -0.25695 C 0.04857 -0.25764 0.05091 -0.25834 0.05313 -0.25926 C 0.05456 -0.25996 0.05586 -0.26111 0.05716 -0.26181 C 0.05951 -0.26273 0.06172 -0.2632 0.06406 -0.26412 C 0.06589 -0.26482 0.06758 -0.26574 0.06953 -0.26667 C 0.08854 -0.27385 0.07682 -0.26922 0.09128 -0.27385 C 0.09362 -0.27454 0.09583 -0.2757 0.09805 -0.27616 C 0.10169 -0.27732 0.10534 -0.27778 0.10898 -0.27871 C 0.12695 -0.28935 0.10612 -0.27847 0.13633 -0.28588 C 0.13906 -0.28658 0.14622 -0.29121 0.14987 -0.29329 C 0.15638 -0.30093 0.15247 -0.29722 0.16224 -0.30324 L 0.16628 -0.30533 L 0.17031 -0.3081 L 0.17852 -0.31736 C 0.18125 -0.3206 0.18398 -0.32408 0.18672 -0.32732 C 0.18906 -0.32963 0.19128 -0.33218 0.19349 -0.33449 C 0.19635 -0.33773 0.20169 -0.34422 0.20169 -0.34422 C 0.20221 -0.34746 0.20221 -0.35093 0.20313 -0.35394 C 0.20456 -0.35903 0.2069 -0.36343 0.20859 -0.36829 C 0.21003 -0.37315 0.21133 -0.37801 0.21263 -0.38287 C 0.21315 -0.38611 0.21315 -0.38982 0.21406 -0.3926 C 0.21549 -0.39792 0.2194 -0.40718 0.2194 -0.40695 C 0.22161 -0.43472 0.22135 -0.42222 0.2194 -0.46042 C 0.21914 -0.46783 0.21797 -0.4838 0.21667 -0.4919 C 0.21602 -0.49699 0.21484 -0.50162 0.21406 -0.50648 L 0.21133 -0.52107 L 0.20859 -0.53334 C 0.20807 -0.53797 0.20716 -0.54283 0.20716 -0.54769 C 0.20716 -0.61829 0.20573 -0.5801 0.2099 -0.60602 C 0.21055 -0.60996 0.21289 -0.62894 0.21406 -0.6301 C 0.23307 -0.65278 0.20117 -0.61435 0.22214 -0.64236 C 0.22435 -0.64514 0.22682 -0.64699 0.22904 -0.64954 C 0.23568 -0.65718 0.2362 -0.65926 0.24258 -0.66412 C 0.24401 -0.66505 0.24531 -0.66574 0.24674 -0.66667 C 0.24805 -0.66829 0.24922 -0.67037 0.25078 -0.6713 C 0.2543 -0.67361 0.26172 -0.67616 0.26172 -0.67593 C 0.26354 -0.6794 0.2651 -0.68334 0.26719 -0.68588 C 0.26836 -0.6875 0.26992 -0.68727 0.27122 -0.68843 C 0.27279 -0.68959 0.27396 -0.69167 0.27539 -0.69329 C 0.2763 -0.6956 0.27695 -0.69838 0.27813 -0.70047 C 0.28711 -0.71644 0.27669 -0.6882 0.28763 -0.71736 C 0.2888 -0.72037 0.28919 -0.72431 0.29036 -0.72709 C 0.29336 -0.73472 0.29701 -0.74121 0.29987 -0.74908 L 0.3026 -0.75625 C 0.30586 -0.77917 0.30365 -0.76968 0.30807 -0.78542 C 0.31107 -0.81181 0.30729 -0.78426 0.31211 -0.80718 C 0.31458 -0.81875 0.31276 -0.81968 0.31484 -0.8338 C 0.31549 -0.83727 0.31667 -0.84028 0.31758 -0.84352 C 0.3181 -0.85232 0.31875 -0.86135 0.31901 -0.87014 C 0.31966 -0.88866 0.3194 -0.90741 0.32031 -0.92593 C 0.3207 -0.93264 0.32214 -0.93889 0.32305 -0.94537 C 0.32474 -0.95741 0.32383 -0.95185 0.32578 -0.96227 C 0.3263 -0.96806 0.32656 -0.97361 0.32721 -0.9794 C 0.32773 -0.98449 0.32995 -0.9919 0.33125 -0.9963 C 0.33203 -0.99885 0.33294 -1.00139 0.33398 -1.00347 C 0.33516 -1.00625 0.33672 -1.00834 0.33802 -1.01088 C 0.33854 -1.0132 0.3388 -1.01574 0.33945 -1.01806 C 0.34089 -1.02315 0.34466 -1.03056 0.34622 -1.03496 C 0.3474 -1.0382 0.34792 -1.04167 0.34896 -1.04468 C 0.35013 -1.04815 0.35182 -1.05116 0.35313 -1.0544 C 0.35313 -1.05417 0.3599 -1.07269 0.3612 -1.07616 C 0.36211 -1.07871 0.36328 -1.08102 0.36393 -1.08357 C 0.36484 -1.08681 0.36563 -1.09005 0.36667 -1.09329 C 0.36836 -1.09815 0.37031 -1.10301 0.37214 -1.10787 C 0.37305 -1.11019 0.37422 -1.11227 0.37487 -1.11505 C 0.37643 -1.12199 0.38177 -1.14445 0.38177 -1.14885 L 0.38177 -1.15857 L 0.38177 -1.15834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9 0.02031 -0.01274 C 0.02239 -0.01412 0.02487 -0.01436 0.02708 -0.01528 C 0.03216 -0.01713 0.03398 -0.01875 0.03932 -0.02014 C 0.04713 -0.022 0.05482 -0.02292 0.0625 -0.025 C 0.06719 -0.02616 0.07161 -0.02848 0.07617 -0.02987 C 0.08346 -0.03172 0.09075 -0.03218 0.09804 -0.03473 C 0.10833 -0.03843 0.10247 -0.03658 0.11575 -0.03959 C 0.12122 -0.04283 0.12669 -0.04537 0.13203 -0.04908 L 0.1457 -0.0588 C 0.14739 -0.06482 0.1487 -0.07084 0.15117 -0.07593 C 0.15534 -0.08473 0.15599 -0.08195 0.15937 -0.09283 C 0.17044 -0.12848 0.15547 -0.0875 0.16484 -0.11227 C 0.16523 -0.11713 0.16549 -0.122 0.16614 -0.12686 C 0.1664 -0.12917 0.16758 -0.13149 0.16758 -0.13403 C 0.16758 -0.15417 0.16692 -0.17454 0.16614 -0.19468 C 0.16601 -0.19792 0.16536 -0.20116 0.16484 -0.2044 C 0.16393 -0.20926 0.16302 -0.21412 0.16211 -0.21899 L 0.16067 -0.22616 C 0.16028 -0.22871 0.15963 -0.23102 0.15937 -0.23334 C 0.15885 -0.23658 0.15755 -0.247 0.15664 -0.25047 C 0.15586 -0.25301 0.15482 -0.25533 0.1539 -0.25764 C 0.15299 -0.26412 0.15234 -0.27084 0.15117 -0.27709 C 0.14896 -0.28843 0.15026 -0.28195 0.147 -0.29653 C 0.14661 -0.30047 0.14648 -0.30463 0.1457 -0.30857 C 0.14505 -0.31204 0.1431 -0.31459 0.14297 -0.31829 C 0.14258 -0.34167 0.14349 -0.36528 0.1444 -0.38866 C 0.1444 -0.39121 0.14531 -0.39352 0.1457 -0.39584 C 0.14765 -0.4088 0.14883 -0.422 0.15117 -0.43473 C 0.15156 -0.43704 0.15182 -0.43959 0.15247 -0.4419 C 0.15325 -0.44445 0.15442 -0.44676 0.15521 -0.44931 C 0.15625 -0.45232 0.15703 -0.45579 0.15794 -0.45903 C 0.15846 -0.46459 0.15872 -0.47037 0.15937 -0.4757 C 0.15963 -0.47848 0.16067 -0.48033 0.16067 -0.48311 C 0.16067 -0.49746 0.16002 -0.51204 0.15937 -0.52686 C 0.15911 -0.53102 0.15885 -0.53519 0.15794 -0.53889 C 0.15703 -0.5426 0.15508 -0.54537 0.1539 -0.54862 C 0.15156 -0.55463 0.14935 -0.56158 0.147 -0.56806 C 0.14622 -0.57037 0.14544 -0.57315 0.1444 -0.575 L 0.14023 -0.58264 C 0.13789 -0.59514 0.13971 -0.58774 0.13346 -0.6044 C 0.13346 -0.60394 0.12799 -0.61875 0.12799 -0.61829 C 0.12708 -0.62107 0.12213 -0.63218 0.12122 -0.63588 C 0.12005 -0.63959 0.1194 -0.64375 0.11849 -0.64792 C 0.11758 -0.65139 0.11666 -0.6544 0.11575 -0.65764 C 0.11523 -0.66088 0.11432 -0.66412 0.11432 -0.66737 C 0.11432 -0.67686 0.11497 -0.68889 0.11575 -0.70371 C 0.11601 -0.7088 0.1181 -0.71459 0.11979 -0.71829 C 0.12109 -0.72107 0.12265 -0.72292 0.12383 -0.7257 C 0.12591 -0.73033 0.12786 -0.73496 0.12929 -0.74005 C 0.13841 -0.76945 0.12747 -0.73218 0.13346 -0.7544 C 0.13554 -0.76297 0.1362 -0.76412 0.13893 -0.7713 C 0.13841 -0.7838 0.13828 -0.79352 0.1375 -0.80325 C 0.13698 -0.81112 0.13281 -0.81875 0.13073 -0.82223 C 0.12982 -0.82477 0.12916 -0.82755 0.12799 -0.8294 C 0.12656 -0.83195 0.12513 -0.83403 0.12383 -0.83681 C 0.11536 -0.85926 0.12226 -0.84676 0.11432 -0.85903 C 0.11211 -0.8713 0.11445 -0.86297 0.10755 -0.87362 C 0.0983 -0.8875 0.10833 -0.875 0.09935 -0.88565 C 0.09336 -0.89885 0.09948 -0.88403 0.09258 -0.91204 L 0.08711 -0.93889 C 0.08659 -0.94306 0.08646 -0.94723 0.08567 -0.95116 C 0.08151 -0.97338 0.08385 -0.947 0.08164 -0.97292 C 0.08099 -0.98033 0.07982 -1.00116 0.0789 -1.00926 C 0.07864 -1.01181 0.07799 -1.01412 0.07747 -1.01644 C 0.07799 -1.03311 0.07812 -1.05209 0.0789 -1.06991 C 0.07903 -1.07315 0.07995 -1.07639 0.08021 -1.07963 C 0.08099 -1.08565 0.08164 -1.09746 0.08294 -1.10394 C 0.08372 -1.10718 0.08489 -1.11019 0.08567 -1.11343 C 0.08633 -1.11598 0.08646 -1.11852 0.08711 -1.12084 C 0.08789 -1.12408 0.08906 -1.12709 0.08984 -1.13056 C 0.09036 -1.13287 0.09023 -1.13588 0.09114 -1.13774 C 0.09219 -1.14005 0.09388 -1.14098 0.09531 -1.1426 C 0.10117 -1.16366 0.0944 -1.1419 0.10208 -1.1595 C 0.10208 -1.15926 0.10885 -1.17778 0.11028 -1.18149 L 0.11302 -1.18866 C 0.11393 -1.19121 0.11484 -1.19352 0.11575 -1.19607 C 0.11705 -1.2 0.11862 -1.20394 0.11979 -1.20811 C 0.12539 -1.22825 0.11601 -1.20186 0.12383 -1.22269 C 0.12435 -1.225 0.12461 -1.22755 0.12526 -1.22987 C 0.1276 -1.23959 0.13021 -1.24746 0.13346 -1.25625 C 0.13515 -1.26135 0.13893 -1.27084 0.13893 -1.27061 L 0.14166 -1.28542 L 0.14297 -1.29283 L 0.14297 -1.2926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7" grpId="0" animBg="1"/>
      <p:bldP spid="117" grpId="1" animBg="1"/>
      <p:bldP spid="118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5" grpId="0" animBg="1"/>
      <p:bldP spid="134" grpId="0" animBg="1"/>
      <p:bldP spid="134" grpId="1" animBg="1"/>
      <p:bldP spid="142" grpId="0" animBg="1"/>
      <p:bldP spid="142" grpId="1" animBg="1"/>
      <p:bldP spid="161" grpId="0" animBg="1"/>
      <p:bldP spid="161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8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选题背景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18831" y="4204413"/>
            <a:ext cx="3164983" cy="2092422"/>
            <a:chOff x="6198333" y="4343616"/>
            <a:chExt cx="2376902" cy="1571409"/>
          </a:xfrm>
        </p:grpSpPr>
        <p:sp>
          <p:nvSpPr>
            <p:cNvPr id="44" name="矩形 43"/>
            <p:cNvSpPr/>
            <p:nvPr/>
          </p:nvSpPr>
          <p:spPr>
            <a:xfrm>
              <a:off x="6198333" y="5621243"/>
              <a:ext cx="2376902" cy="29378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1F223E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9535" y="4343616"/>
              <a:ext cx="2178982" cy="1454925"/>
            </a:xfrm>
            <a:prstGeom prst="rect">
              <a:avLst/>
            </a:prstGeom>
            <a:solidFill>
              <a:srgbClr val="60DCFE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组合 45"/>
          <p:cNvGrpSpPr/>
          <p:nvPr/>
        </p:nvGrpSpPr>
        <p:grpSpPr>
          <a:xfrm>
            <a:off x="4556253" y="4213365"/>
            <a:ext cx="3164983" cy="2083470"/>
            <a:chOff x="3481717" y="4350339"/>
            <a:chExt cx="2376902" cy="1564686"/>
          </a:xfrm>
        </p:grpSpPr>
        <p:sp>
          <p:nvSpPr>
            <p:cNvPr id="47" name="矩形 46"/>
            <p:cNvSpPr/>
            <p:nvPr/>
          </p:nvSpPr>
          <p:spPr>
            <a:xfrm>
              <a:off x="3481717" y="5621243"/>
              <a:ext cx="2376902" cy="29378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1F223E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7661" y="4350339"/>
              <a:ext cx="2178956" cy="1454925"/>
            </a:xfrm>
            <a:prstGeom prst="rect">
              <a:avLst/>
            </a:prstGeom>
            <a:solidFill>
              <a:srgbClr val="60DCFE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1026913" y="4204413"/>
            <a:ext cx="3164983" cy="2096808"/>
            <a:chOff x="774626" y="4336894"/>
            <a:chExt cx="2376902" cy="1574703"/>
          </a:xfrm>
        </p:grpSpPr>
        <p:sp>
          <p:nvSpPr>
            <p:cNvPr id="50" name="矩形 49"/>
            <p:cNvSpPr/>
            <p:nvPr/>
          </p:nvSpPr>
          <p:spPr>
            <a:xfrm>
              <a:off x="774626" y="5617815"/>
              <a:ext cx="2376902" cy="29378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rgbClr val="1F223E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626" y="4336894"/>
              <a:ext cx="2376902" cy="1461648"/>
            </a:xfrm>
            <a:prstGeom prst="rect">
              <a:avLst/>
            </a:prstGeom>
            <a:solidFill>
              <a:srgbClr val="60DCFE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TextBox 31"/>
          <p:cNvSpPr txBox="1"/>
          <p:nvPr/>
        </p:nvSpPr>
        <p:spPr>
          <a:xfrm>
            <a:off x="1161297" y="1197196"/>
            <a:ext cx="9831892" cy="189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50000"/>
              </a:lnSpc>
              <a:spcBef>
                <a:spcPts val="1500"/>
              </a:spcBef>
            </a:pPr>
            <a:r>
              <a:rPr lang="zh-CN" altLang="en-US" sz="1600" dirty="0"/>
              <a:t>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，在这里输入您的详细研究信息。</a:t>
            </a:r>
            <a:endParaRPr lang="en-US" altLang="zh-CN" sz="1600" dirty="0"/>
          </a:p>
        </p:txBody>
      </p:sp>
      <p:sp>
        <p:nvSpPr>
          <p:cNvPr id="21" name="矩形 20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775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90CE4F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选题背景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9640" y="1799359"/>
            <a:ext cx="4518101" cy="1580325"/>
            <a:chOff x="2183817" y="975542"/>
            <a:chExt cx="1632394" cy="1407237"/>
          </a:xfrm>
        </p:grpSpPr>
        <p:sp>
          <p:nvSpPr>
            <p:cNvPr id="12" name="六边形 11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5991" y="3383727"/>
            <a:ext cx="4518101" cy="1580325"/>
            <a:chOff x="2183817" y="975542"/>
            <a:chExt cx="1632394" cy="1407237"/>
          </a:xfrm>
        </p:grpSpPr>
        <p:sp>
          <p:nvSpPr>
            <p:cNvPr id="15" name="六边形 14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32075" y="2589436"/>
            <a:ext cx="2293195" cy="1580325"/>
            <a:chOff x="2183817" y="975542"/>
            <a:chExt cx="1632394" cy="1407237"/>
          </a:xfrm>
        </p:grpSpPr>
        <p:sp>
          <p:nvSpPr>
            <p:cNvPr id="18" name="六边形 17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53319" y="1796819"/>
            <a:ext cx="4518101" cy="1580325"/>
            <a:chOff x="2183817" y="975542"/>
            <a:chExt cx="1632394" cy="1407237"/>
          </a:xfrm>
        </p:grpSpPr>
        <p:sp>
          <p:nvSpPr>
            <p:cNvPr id="21" name="六边形 20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59668" y="3374836"/>
            <a:ext cx="4518101" cy="1580325"/>
            <a:chOff x="2183817" y="975542"/>
            <a:chExt cx="1632394" cy="1407237"/>
          </a:xfrm>
        </p:grpSpPr>
        <p:sp>
          <p:nvSpPr>
            <p:cNvPr id="24" name="六边形 23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622300" dist="317500" dir="2400000" algn="tl" rotWithShape="0">
                <a:srgbClr val="69696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2183817" y="975542"/>
              <a:ext cx="1632394" cy="1407237"/>
            </a:xfrm>
            <a:prstGeom prst="hexagon">
              <a:avLst/>
            </a:prstGeom>
            <a:gradFill>
              <a:gsLst>
                <a:gs pos="64000">
                  <a:srgbClr val="F3F3F3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rgbClr val="F9F9F9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6181669" y="2835697"/>
            <a:ext cx="0" cy="108780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"/>
          <p:cNvSpPr txBox="1"/>
          <p:nvPr/>
        </p:nvSpPr>
        <p:spPr>
          <a:xfrm>
            <a:off x="5089894" y="2920921"/>
            <a:ext cx="1181100" cy="9131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665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全国现状</a:t>
            </a:r>
          </a:p>
        </p:txBody>
      </p:sp>
      <p:sp>
        <p:nvSpPr>
          <p:cNvPr id="28" name="文本框 38"/>
          <p:cNvSpPr txBox="1"/>
          <p:nvPr/>
        </p:nvSpPr>
        <p:spPr>
          <a:xfrm>
            <a:off x="6086353" y="2920921"/>
            <a:ext cx="1181100" cy="9131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665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地区现状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544245" y="2258146"/>
            <a:ext cx="502883" cy="520841"/>
            <a:chOff x="9450388" y="2662238"/>
            <a:chExt cx="133350" cy="138112"/>
          </a:xfrm>
          <a:solidFill>
            <a:srgbClr val="118C3B"/>
          </a:solidFill>
        </p:grpSpPr>
        <p:sp>
          <p:nvSpPr>
            <p:cNvPr id="3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7405089" y="3902072"/>
            <a:ext cx="640595" cy="495344"/>
            <a:chOff x="3494" y="1896"/>
            <a:chExt cx="688" cy="532"/>
          </a:xfrm>
          <a:solidFill>
            <a:srgbClr val="90CE4F"/>
          </a:solidFill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80509" y="3943326"/>
            <a:ext cx="556825" cy="558452"/>
            <a:chOff x="458010" y="4063526"/>
            <a:chExt cx="1087437" cy="1090612"/>
          </a:xfrm>
          <a:solidFill>
            <a:srgbClr val="118C3B"/>
          </a:solidFill>
        </p:grpSpPr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17"/>
          <p:cNvGrpSpPr>
            <a:grpSpLocks noChangeAspect="1"/>
          </p:cNvGrpSpPr>
          <p:nvPr/>
        </p:nvGrpSpPr>
        <p:grpSpPr bwMode="auto">
          <a:xfrm>
            <a:off x="1571814" y="2268281"/>
            <a:ext cx="575135" cy="617371"/>
            <a:chOff x="231" y="1205"/>
            <a:chExt cx="640" cy="687"/>
          </a:xfrm>
          <a:solidFill>
            <a:srgbClr val="90CE4F"/>
          </a:solidFill>
        </p:grpSpPr>
        <p:sp>
          <p:nvSpPr>
            <p:cNvPr id="45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22397" y="2040520"/>
            <a:ext cx="3109507" cy="1082744"/>
            <a:chOff x="5274190" y="2146445"/>
            <a:chExt cx="2901756" cy="812058"/>
          </a:xfrm>
        </p:grpSpPr>
        <p:sp>
          <p:nvSpPr>
            <p:cNvPr id="48" name="TextBox 107"/>
            <p:cNvSpPr txBox="1"/>
            <p:nvPr/>
          </p:nvSpPr>
          <p:spPr>
            <a:xfrm>
              <a:off x="5274190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108"/>
            <p:cNvSpPr txBox="1"/>
            <p:nvPr/>
          </p:nvSpPr>
          <p:spPr>
            <a:xfrm>
              <a:off x="5398468" y="2483661"/>
              <a:ext cx="2777478" cy="47484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75059" y="2040520"/>
            <a:ext cx="3109507" cy="1082744"/>
            <a:chOff x="5274190" y="2146445"/>
            <a:chExt cx="2901756" cy="812058"/>
          </a:xfrm>
        </p:grpSpPr>
        <p:sp>
          <p:nvSpPr>
            <p:cNvPr id="51" name="TextBox 110"/>
            <p:cNvSpPr txBox="1"/>
            <p:nvPr/>
          </p:nvSpPr>
          <p:spPr>
            <a:xfrm>
              <a:off x="5274190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111"/>
            <p:cNvSpPr txBox="1"/>
            <p:nvPr/>
          </p:nvSpPr>
          <p:spPr>
            <a:xfrm>
              <a:off x="5398468" y="2483661"/>
              <a:ext cx="2777478" cy="47484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122397" y="3629712"/>
            <a:ext cx="3109507" cy="1082744"/>
            <a:chOff x="5274190" y="2146445"/>
            <a:chExt cx="2901756" cy="812058"/>
          </a:xfrm>
        </p:grpSpPr>
        <p:sp>
          <p:nvSpPr>
            <p:cNvPr id="54" name="TextBox 113"/>
            <p:cNvSpPr txBox="1"/>
            <p:nvPr/>
          </p:nvSpPr>
          <p:spPr>
            <a:xfrm>
              <a:off x="5274190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118C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118C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114"/>
            <p:cNvSpPr txBox="1"/>
            <p:nvPr/>
          </p:nvSpPr>
          <p:spPr>
            <a:xfrm>
              <a:off x="5398468" y="2483661"/>
              <a:ext cx="2777478" cy="47484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075059" y="3629712"/>
            <a:ext cx="3109507" cy="1082744"/>
            <a:chOff x="5274190" y="2146445"/>
            <a:chExt cx="2901756" cy="812058"/>
          </a:xfrm>
        </p:grpSpPr>
        <p:sp>
          <p:nvSpPr>
            <p:cNvPr id="57" name="TextBox 116"/>
            <p:cNvSpPr txBox="1"/>
            <p:nvPr/>
          </p:nvSpPr>
          <p:spPr>
            <a:xfrm>
              <a:off x="5274190" y="2146445"/>
              <a:ext cx="13211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400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TextBox 117"/>
            <p:cNvSpPr txBox="1"/>
            <p:nvPr/>
          </p:nvSpPr>
          <p:spPr>
            <a:xfrm>
              <a:off x="5398468" y="2483661"/>
              <a:ext cx="2777478" cy="47484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1"/>
          <p:cNvSpPr>
            <a:spLocks noChangeArrowheads="1"/>
          </p:cNvSpPr>
          <p:nvPr/>
        </p:nvSpPr>
        <p:spPr bwMode="auto">
          <a:xfrm>
            <a:off x="1589618" y="5445225"/>
            <a:ext cx="9012767" cy="5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在此录入上述图表的综合描述说明，在此录入上述图表的综合描述说明，在此录入上述图表的综合描述说明，在此录入上述图表的综合描述说的综合描述说明，在此录入上述图表的综合描述说明，</a:t>
            </a:r>
            <a:endParaRPr lang="zh-CN" altLang="en-US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1710190" y="5323224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20709" y="828860"/>
            <a:ext cx="3713923" cy="3713924"/>
          </a:xfrm>
          <a:prstGeom prst="ellipse">
            <a:avLst/>
          </a:prstGeom>
          <a:noFill/>
          <a:ln w="88900">
            <a:solidFill>
              <a:srgbClr val="118B3B"/>
            </a:solidFill>
          </a:ln>
          <a:effectLst>
            <a:innerShdw blurRad="635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24315" y="1229193"/>
            <a:ext cx="2909984" cy="2909985"/>
            <a:chOff x="4624315" y="1229193"/>
            <a:chExt cx="2909984" cy="2909985"/>
          </a:xfrm>
        </p:grpSpPr>
        <p:grpSp>
          <p:nvGrpSpPr>
            <p:cNvPr id="3" name="组合 2"/>
            <p:cNvGrpSpPr/>
            <p:nvPr/>
          </p:nvGrpSpPr>
          <p:grpSpPr>
            <a:xfrm>
              <a:off x="4624315" y="1229193"/>
              <a:ext cx="2909984" cy="2909985"/>
              <a:chOff x="4403090" y="1494664"/>
              <a:chExt cx="2909984" cy="290998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44085" y="1903276"/>
                <a:ext cx="2450746" cy="2450747"/>
              </a:xfrm>
              <a:prstGeom prst="ellipse">
                <a:avLst/>
              </a:prstGeom>
              <a:gradFill>
                <a:gsLst>
                  <a:gs pos="43000">
                    <a:srgbClr val="F7F7F7"/>
                  </a:gs>
                  <a:gs pos="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outerShdw blurRad="177800" dist="139700" dir="2700000" algn="tl" rotWithShape="0">
                  <a:srgbClr val="494949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4403090" y="1494664"/>
                <a:ext cx="2909984" cy="2909985"/>
              </a:xfrm>
              <a:prstGeom prst="ellipse">
                <a:avLst/>
              </a:prstGeom>
              <a:gradFill>
                <a:gsLst>
                  <a:gs pos="39000">
                    <a:schemeClr val="bg1"/>
                  </a:gs>
                  <a:gs pos="53000">
                    <a:srgbClr val="F7F7F7"/>
                  </a:gs>
                  <a:gs pos="11000">
                    <a:schemeClr val="bg1">
                      <a:alpha val="99000"/>
                    </a:schemeClr>
                  </a:gs>
                  <a:gs pos="100000">
                    <a:srgbClr val="B8C0C0"/>
                  </a:gs>
                </a:gsLst>
                <a:lin ang="2700000" scaled="1"/>
              </a:gradFill>
              <a:ln>
                <a:noFill/>
              </a:ln>
              <a:effectLst>
                <a:innerShdw blurRad="889000" dist="381000" dir="2700000">
                  <a:srgbClr val="5F6D6C">
                    <a:alpha val="4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420278" y="1894570"/>
              <a:ext cx="1463862" cy="1569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rgbClr val="118B3B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rPr>
                <a:t>02</a:t>
              </a:r>
              <a:endParaRPr lang="en-US" altLang="zh-CN" sz="8000" dirty="0">
                <a:solidFill>
                  <a:srgbClr val="118B3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8" name="TextBox 17"/>
          <p:cNvSpPr txBox="1"/>
          <p:nvPr/>
        </p:nvSpPr>
        <p:spPr>
          <a:xfrm>
            <a:off x="3807301" y="4980466"/>
            <a:ext cx="45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18B3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现状与研究目标</a:t>
            </a:r>
          </a:p>
        </p:txBody>
      </p:sp>
      <p:sp>
        <p:nvSpPr>
          <p:cNvPr id="10" name="矩形 9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B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国内现状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5461982" y="4065176"/>
            <a:ext cx="4738474" cy="1371023"/>
          </a:xfrm>
          <a:prstGeom prst="rect">
            <a:avLst/>
          </a:prstGeom>
          <a:gradFill flip="none" rotWithShape="1">
            <a:gsLst>
              <a:gs pos="0">
                <a:srgbClr val="118C3B">
                  <a:alpha val="0"/>
                </a:srgbClr>
              </a:gs>
              <a:gs pos="100000">
                <a:srgbClr val="118B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87"/>
          <p:cNvSpPr txBox="1"/>
          <p:nvPr/>
        </p:nvSpPr>
        <p:spPr>
          <a:xfrm>
            <a:off x="6744735" y="3636352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在这里添加您的研究内容主题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548294" y="4157987"/>
            <a:ext cx="3621832" cy="61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在这里输入您的详细研究信息，在这里输入您的详细研究信息研究信息。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19537" y="1700808"/>
            <a:ext cx="5133057" cy="4248472"/>
            <a:chOff x="520277" y="1880350"/>
            <a:chExt cx="5133057" cy="4248472"/>
          </a:xfrm>
          <a:solidFill>
            <a:schemeClr val="bg1">
              <a:lumMod val="65000"/>
            </a:schemeClr>
          </a:solidFill>
        </p:grpSpPr>
        <p:sp>
          <p:nvSpPr>
            <p:cNvPr id="15" name="Freeform 7"/>
            <p:cNvSpPr/>
            <p:nvPr/>
          </p:nvSpPr>
          <p:spPr bwMode="auto">
            <a:xfrm>
              <a:off x="3709709" y="5901005"/>
              <a:ext cx="272969" cy="227817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820539" y="5258604"/>
              <a:ext cx="804542" cy="617773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535736" y="4833756"/>
              <a:ext cx="905109" cy="956419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3297177" y="5176508"/>
              <a:ext cx="767598" cy="572620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4945255" y="5188822"/>
              <a:ext cx="160087" cy="400218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4497832" y="4870700"/>
              <a:ext cx="424847" cy="552096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3192504" y="4817337"/>
              <a:ext cx="621878" cy="545939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3722024" y="4704455"/>
              <a:ext cx="552096" cy="654716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4224862" y="4667512"/>
              <a:ext cx="478210" cy="683450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582941" y="4234455"/>
              <a:ext cx="997467" cy="981048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725517" y="3809608"/>
              <a:ext cx="2001092" cy="1225284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4662024" y="4595678"/>
              <a:ext cx="373537" cy="369432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3377220" y="4458167"/>
              <a:ext cx="474105" cy="492576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3676871" y="4349390"/>
              <a:ext cx="773755" cy="478210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4313116" y="4125678"/>
              <a:ext cx="478210" cy="589039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4440365" y="4045634"/>
              <a:ext cx="558253" cy="552096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3863640" y="3951224"/>
              <a:ext cx="574673" cy="556201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3410059" y="3592053"/>
              <a:ext cx="502838" cy="911266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861522" y="3584869"/>
              <a:ext cx="1268384" cy="923581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3830801" y="3452490"/>
              <a:ext cx="348908" cy="701921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288487" y="3700831"/>
              <a:ext cx="656769" cy="439214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3268443" y="3635154"/>
              <a:ext cx="283231" cy="441266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4109928" y="3179520"/>
              <a:ext cx="550044" cy="788122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520277" y="2364717"/>
              <a:ext cx="2031878" cy="1555721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671194" y="1929608"/>
              <a:ext cx="2239170" cy="1916943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4263858" y="3376551"/>
              <a:ext cx="238079" cy="270917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4561456" y="3015328"/>
              <a:ext cx="603406" cy="56851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4688705" y="2699258"/>
              <a:ext cx="859956" cy="545939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4510146" y="1880350"/>
              <a:ext cx="1143188" cy="1022096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2217613" y="3183625"/>
              <a:ext cx="1446943" cy="1231441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1839971" y="2949651"/>
              <a:ext cx="51310" cy="53362"/>
            </a:xfrm>
            <a:custGeom>
              <a:avLst/>
              <a:gdLst>
                <a:gd name="T0" fmla="*/ 26 w 50"/>
                <a:gd name="T1" fmla="*/ 0 h 52"/>
                <a:gd name="T2" fmla="*/ 26 w 50"/>
                <a:gd name="T3" fmla="*/ 0 h 52"/>
                <a:gd name="T4" fmla="*/ 36 w 50"/>
                <a:gd name="T5" fmla="*/ 2 h 52"/>
                <a:gd name="T6" fmla="*/ 44 w 50"/>
                <a:gd name="T7" fmla="*/ 8 h 52"/>
                <a:gd name="T8" fmla="*/ 48 w 50"/>
                <a:gd name="T9" fmla="*/ 16 h 52"/>
                <a:gd name="T10" fmla="*/ 50 w 50"/>
                <a:gd name="T11" fmla="*/ 26 h 52"/>
                <a:gd name="T12" fmla="*/ 50 w 50"/>
                <a:gd name="T13" fmla="*/ 26 h 52"/>
                <a:gd name="T14" fmla="*/ 48 w 50"/>
                <a:gd name="T15" fmla="*/ 36 h 52"/>
                <a:gd name="T16" fmla="*/ 44 w 50"/>
                <a:gd name="T17" fmla="*/ 44 h 52"/>
                <a:gd name="T18" fmla="*/ 36 w 50"/>
                <a:gd name="T19" fmla="*/ 50 h 52"/>
                <a:gd name="T20" fmla="*/ 26 w 50"/>
                <a:gd name="T21" fmla="*/ 52 h 52"/>
                <a:gd name="T22" fmla="*/ 26 w 50"/>
                <a:gd name="T23" fmla="*/ 52 h 52"/>
                <a:gd name="T24" fmla="*/ 16 w 50"/>
                <a:gd name="T25" fmla="*/ 50 h 52"/>
                <a:gd name="T26" fmla="*/ 6 w 50"/>
                <a:gd name="T27" fmla="*/ 44 h 52"/>
                <a:gd name="T28" fmla="*/ 2 w 50"/>
                <a:gd name="T29" fmla="*/ 36 h 52"/>
                <a:gd name="T30" fmla="*/ 0 w 50"/>
                <a:gd name="T31" fmla="*/ 26 h 52"/>
                <a:gd name="T32" fmla="*/ 0 w 50"/>
                <a:gd name="T33" fmla="*/ 26 h 52"/>
                <a:gd name="T34" fmla="*/ 2 w 50"/>
                <a:gd name="T35" fmla="*/ 16 h 52"/>
                <a:gd name="T36" fmla="*/ 6 w 50"/>
                <a:gd name="T37" fmla="*/ 8 h 52"/>
                <a:gd name="T38" fmla="*/ 16 w 50"/>
                <a:gd name="T39" fmla="*/ 2 h 52"/>
                <a:gd name="T40" fmla="*/ 26 w 50"/>
                <a:gd name="T41" fmla="*/ 0 h 52"/>
                <a:gd name="T42" fmla="*/ 26 w 50"/>
                <a:gd name="T43" fmla="*/ 0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0" h="52">
                  <a:moveTo>
                    <a:pt x="26" y="0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8" y="16"/>
                  </a:lnTo>
                  <a:lnTo>
                    <a:pt x="50" y="26"/>
                  </a:lnTo>
                  <a:lnTo>
                    <a:pt x="48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2995474" y="3934804"/>
              <a:ext cx="51310" cy="53362"/>
            </a:xfrm>
            <a:custGeom>
              <a:avLst/>
              <a:gdLst>
                <a:gd name="T0" fmla="*/ 24 w 50"/>
                <a:gd name="T1" fmla="*/ 0 h 52"/>
                <a:gd name="T2" fmla="*/ 24 w 50"/>
                <a:gd name="T3" fmla="*/ 0 h 52"/>
                <a:gd name="T4" fmla="*/ 34 w 50"/>
                <a:gd name="T5" fmla="*/ 2 h 52"/>
                <a:gd name="T6" fmla="*/ 42 w 50"/>
                <a:gd name="T7" fmla="*/ 8 h 52"/>
                <a:gd name="T8" fmla="*/ 48 w 50"/>
                <a:gd name="T9" fmla="*/ 16 h 52"/>
                <a:gd name="T10" fmla="*/ 50 w 50"/>
                <a:gd name="T11" fmla="*/ 26 h 52"/>
                <a:gd name="T12" fmla="*/ 50 w 50"/>
                <a:gd name="T13" fmla="*/ 26 h 52"/>
                <a:gd name="T14" fmla="*/ 48 w 50"/>
                <a:gd name="T15" fmla="*/ 36 h 52"/>
                <a:gd name="T16" fmla="*/ 42 w 50"/>
                <a:gd name="T17" fmla="*/ 44 h 52"/>
                <a:gd name="T18" fmla="*/ 34 w 50"/>
                <a:gd name="T19" fmla="*/ 50 h 52"/>
                <a:gd name="T20" fmla="*/ 24 w 50"/>
                <a:gd name="T21" fmla="*/ 52 h 52"/>
                <a:gd name="T22" fmla="*/ 24 w 50"/>
                <a:gd name="T23" fmla="*/ 52 h 52"/>
                <a:gd name="T24" fmla="*/ 14 w 50"/>
                <a:gd name="T25" fmla="*/ 50 h 52"/>
                <a:gd name="T26" fmla="*/ 6 w 50"/>
                <a:gd name="T27" fmla="*/ 44 h 52"/>
                <a:gd name="T28" fmla="*/ 2 w 50"/>
                <a:gd name="T29" fmla="*/ 36 h 52"/>
                <a:gd name="T30" fmla="*/ 0 w 50"/>
                <a:gd name="T31" fmla="*/ 26 h 52"/>
                <a:gd name="T32" fmla="*/ 0 w 50"/>
                <a:gd name="T33" fmla="*/ 26 h 52"/>
                <a:gd name="T34" fmla="*/ 2 w 50"/>
                <a:gd name="T35" fmla="*/ 16 h 52"/>
                <a:gd name="T36" fmla="*/ 6 w 50"/>
                <a:gd name="T37" fmla="*/ 8 h 52"/>
                <a:gd name="T38" fmla="*/ 14 w 50"/>
                <a:gd name="T39" fmla="*/ 2 h 52"/>
                <a:gd name="T40" fmla="*/ 24 w 50"/>
                <a:gd name="T41" fmla="*/ 0 h 52"/>
                <a:gd name="T42" fmla="*/ 24 w 50"/>
                <a:gd name="T43" fmla="*/ 0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0" h="52">
                  <a:moveTo>
                    <a:pt x="2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8" y="16"/>
                  </a:lnTo>
                  <a:lnTo>
                    <a:pt x="50" y="26"/>
                  </a:lnTo>
                  <a:lnTo>
                    <a:pt x="48" y="36"/>
                  </a:lnTo>
                  <a:lnTo>
                    <a:pt x="42" y="44"/>
                  </a:lnTo>
                  <a:lnTo>
                    <a:pt x="34" y="50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3223290" y="4632621"/>
              <a:ext cx="41048" cy="43100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2 h 42"/>
                <a:gd name="T10" fmla="*/ 40 w 40"/>
                <a:gd name="T11" fmla="*/ 20 h 42"/>
                <a:gd name="T12" fmla="*/ 40 w 40"/>
                <a:gd name="T13" fmla="*/ 20 h 42"/>
                <a:gd name="T14" fmla="*/ 38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0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0 w 40"/>
                <a:gd name="T35" fmla="*/ 12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3067308" y="5303756"/>
              <a:ext cx="43100" cy="41048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38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38"/>
                  </a:lnTo>
                  <a:lnTo>
                    <a:pt x="22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1930277" y="4626464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4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4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3685081" y="5560307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3510626" y="5123145"/>
              <a:ext cx="43100" cy="43100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30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2 w 42"/>
                <a:gd name="T25" fmla="*/ 40 h 42"/>
                <a:gd name="T26" fmla="*/ 6 w 42"/>
                <a:gd name="T27" fmla="*/ 36 h 42"/>
                <a:gd name="T28" fmla="*/ 2 w 42"/>
                <a:gd name="T29" fmla="*/ 30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2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2" name="Freeform 47"/>
            <p:cNvSpPr/>
            <p:nvPr/>
          </p:nvSpPr>
          <p:spPr bwMode="auto">
            <a:xfrm>
              <a:off x="4134557" y="4899433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4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4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3" name="Freeform 48"/>
            <p:cNvSpPr/>
            <p:nvPr/>
          </p:nvSpPr>
          <p:spPr bwMode="auto">
            <a:xfrm>
              <a:off x="4239229" y="5484368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0 h 40"/>
                <a:gd name="T6" fmla="*/ 34 w 40"/>
                <a:gd name="T7" fmla="*/ 4 h 40"/>
                <a:gd name="T8" fmla="*/ 40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40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4 h 40"/>
                <a:gd name="T38" fmla="*/ 12 w 40"/>
                <a:gd name="T39" fmla="*/ 0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4" y="4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4" name="Freeform 49"/>
            <p:cNvSpPr/>
            <p:nvPr/>
          </p:nvSpPr>
          <p:spPr bwMode="auto">
            <a:xfrm>
              <a:off x="4454731" y="4831704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6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6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5" name="Freeform 50"/>
            <p:cNvSpPr/>
            <p:nvPr/>
          </p:nvSpPr>
          <p:spPr bwMode="auto">
            <a:xfrm>
              <a:off x="4824164" y="5092359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6" name="Freeform 51"/>
            <p:cNvSpPr/>
            <p:nvPr/>
          </p:nvSpPr>
          <p:spPr bwMode="auto">
            <a:xfrm>
              <a:off x="4826216" y="4587468"/>
              <a:ext cx="43100" cy="43100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2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2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7" name="Freeform 52"/>
            <p:cNvSpPr/>
            <p:nvPr/>
          </p:nvSpPr>
          <p:spPr bwMode="auto">
            <a:xfrm>
              <a:off x="4551194" y="4415066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8" name="Freeform 53"/>
            <p:cNvSpPr/>
            <p:nvPr/>
          </p:nvSpPr>
          <p:spPr bwMode="auto">
            <a:xfrm>
              <a:off x="4733858" y="4415066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4146871" y="4125678"/>
              <a:ext cx="41048" cy="43100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2 h 42"/>
                <a:gd name="T10" fmla="*/ 40 w 40"/>
                <a:gd name="T11" fmla="*/ 20 h 42"/>
                <a:gd name="T12" fmla="*/ 40 w 40"/>
                <a:gd name="T13" fmla="*/ 20 h 42"/>
                <a:gd name="T14" fmla="*/ 38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2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2 w 40"/>
                <a:gd name="T35" fmla="*/ 12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3693290" y="4203669"/>
              <a:ext cx="43100" cy="41048"/>
            </a:xfrm>
            <a:custGeom>
              <a:avLst/>
              <a:gdLst>
                <a:gd name="T0" fmla="*/ 20 w 42"/>
                <a:gd name="T1" fmla="*/ 0 h 40"/>
                <a:gd name="T2" fmla="*/ 20 w 42"/>
                <a:gd name="T3" fmla="*/ 0 h 40"/>
                <a:gd name="T4" fmla="*/ 28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28 w 42"/>
                <a:gd name="T19" fmla="*/ 38 h 40"/>
                <a:gd name="T20" fmla="*/ 20 w 42"/>
                <a:gd name="T21" fmla="*/ 40 h 40"/>
                <a:gd name="T22" fmla="*/ 20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0 w 42"/>
                <a:gd name="T41" fmla="*/ 0 h 40"/>
                <a:gd name="T42" fmla="*/ 20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4021675" y="3754193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4204338" y="3692621"/>
              <a:ext cx="41048" cy="43100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2 h 42"/>
                <a:gd name="T10" fmla="*/ 40 w 40"/>
                <a:gd name="T11" fmla="*/ 20 h 42"/>
                <a:gd name="T12" fmla="*/ 40 w 40"/>
                <a:gd name="T13" fmla="*/ 20 h 42"/>
                <a:gd name="T14" fmla="*/ 38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2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2 w 40"/>
                <a:gd name="T35" fmla="*/ 12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4471151" y="3858865"/>
              <a:ext cx="41048" cy="43100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4 h 42"/>
                <a:gd name="T10" fmla="*/ 40 w 40"/>
                <a:gd name="T11" fmla="*/ 22 h 42"/>
                <a:gd name="T12" fmla="*/ 40 w 40"/>
                <a:gd name="T13" fmla="*/ 22 h 42"/>
                <a:gd name="T14" fmla="*/ 38 w 40"/>
                <a:gd name="T15" fmla="*/ 30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0 w 40"/>
                <a:gd name="T29" fmla="*/ 30 h 42"/>
                <a:gd name="T30" fmla="*/ 0 w 40"/>
                <a:gd name="T31" fmla="*/ 22 h 42"/>
                <a:gd name="T32" fmla="*/ 0 w 40"/>
                <a:gd name="T33" fmla="*/ 22 h 42"/>
                <a:gd name="T34" fmla="*/ 0 w 40"/>
                <a:gd name="T35" fmla="*/ 14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3428530" y="3686464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40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40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3912897" y="3411442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0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0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4456784" y="3551005"/>
              <a:ext cx="43100" cy="43100"/>
            </a:xfrm>
            <a:custGeom>
              <a:avLst/>
              <a:gdLst>
                <a:gd name="T0" fmla="*/ 22 w 42"/>
                <a:gd name="T1" fmla="*/ 0 h 42"/>
                <a:gd name="T2" fmla="*/ 22 w 42"/>
                <a:gd name="T3" fmla="*/ 0 h 42"/>
                <a:gd name="T4" fmla="*/ 30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2 h 42"/>
                <a:gd name="T12" fmla="*/ 42 w 42"/>
                <a:gd name="T13" fmla="*/ 22 h 42"/>
                <a:gd name="T14" fmla="*/ 40 w 42"/>
                <a:gd name="T15" fmla="*/ 30 h 42"/>
                <a:gd name="T16" fmla="*/ 36 w 42"/>
                <a:gd name="T17" fmla="*/ 36 h 42"/>
                <a:gd name="T18" fmla="*/ 30 w 42"/>
                <a:gd name="T19" fmla="*/ 40 h 42"/>
                <a:gd name="T20" fmla="*/ 22 w 42"/>
                <a:gd name="T21" fmla="*/ 42 h 42"/>
                <a:gd name="T22" fmla="*/ 22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30 h 42"/>
                <a:gd name="T30" fmla="*/ 0 w 42"/>
                <a:gd name="T31" fmla="*/ 22 h 42"/>
                <a:gd name="T32" fmla="*/ 0 w 42"/>
                <a:gd name="T33" fmla="*/ 22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2 w 42"/>
                <a:gd name="T41" fmla="*/ 0 h 42"/>
                <a:gd name="T42" fmla="*/ 22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4941151" y="3161049"/>
              <a:ext cx="43100" cy="41048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0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38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0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38"/>
                  </a:lnTo>
                  <a:lnTo>
                    <a:pt x="22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5047875" y="2912708"/>
              <a:ext cx="41048" cy="43100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40 w 40"/>
                <a:gd name="T9" fmla="*/ 14 h 42"/>
                <a:gd name="T10" fmla="*/ 40 w 40"/>
                <a:gd name="T11" fmla="*/ 20 h 42"/>
                <a:gd name="T12" fmla="*/ 40 w 40"/>
                <a:gd name="T13" fmla="*/ 20 h 42"/>
                <a:gd name="T14" fmla="*/ 40 w 40"/>
                <a:gd name="T15" fmla="*/ 28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2 w 40"/>
                <a:gd name="T29" fmla="*/ 28 h 42"/>
                <a:gd name="T30" fmla="*/ 0 w 40"/>
                <a:gd name="T31" fmla="*/ 20 h 42"/>
                <a:gd name="T32" fmla="*/ 0 w 40"/>
                <a:gd name="T33" fmla="*/ 20 h 42"/>
                <a:gd name="T34" fmla="*/ 2 w 40"/>
                <a:gd name="T35" fmla="*/ 14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5103290" y="2691049"/>
              <a:ext cx="41048" cy="43100"/>
            </a:xfrm>
            <a:custGeom>
              <a:avLst/>
              <a:gdLst>
                <a:gd name="T0" fmla="*/ 20 w 40"/>
                <a:gd name="T1" fmla="*/ 0 h 42"/>
                <a:gd name="T2" fmla="*/ 20 w 40"/>
                <a:gd name="T3" fmla="*/ 0 h 42"/>
                <a:gd name="T4" fmla="*/ 28 w 40"/>
                <a:gd name="T5" fmla="*/ 2 h 42"/>
                <a:gd name="T6" fmla="*/ 34 w 40"/>
                <a:gd name="T7" fmla="*/ 6 h 42"/>
                <a:gd name="T8" fmla="*/ 38 w 40"/>
                <a:gd name="T9" fmla="*/ 14 h 42"/>
                <a:gd name="T10" fmla="*/ 40 w 40"/>
                <a:gd name="T11" fmla="*/ 22 h 42"/>
                <a:gd name="T12" fmla="*/ 40 w 40"/>
                <a:gd name="T13" fmla="*/ 22 h 42"/>
                <a:gd name="T14" fmla="*/ 38 w 40"/>
                <a:gd name="T15" fmla="*/ 30 h 42"/>
                <a:gd name="T16" fmla="*/ 34 w 40"/>
                <a:gd name="T17" fmla="*/ 36 h 42"/>
                <a:gd name="T18" fmla="*/ 28 w 40"/>
                <a:gd name="T19" fmla="*/ 40 h 42"/>
                <a:gd name="T20" fmla="*/ 20 w 40"/>
                <a:gd name="T21" fmla="*/ 42 h 42"/>
                <a:gd name="T22" fmla="*/ 20 w 40"/>
                <a:gd name="T23" fmla="*/ 42 h 42"/>
                <a:gd name="T24" fmla="*/ 12 w 40"/>
                <a:gd name="T25" fmla="*/ 40 h 42"/>
                <a:gd name="T26" fmla="*/ 6 w 40"/>
                <a:gd name="T27" fmla="*/ 36 h 42"/>
                <a:gd name="T28" fmla="*/ 0 w 40"/>
                <a:gd name="T29" fmla="*/ 30 h 42"/>
                <a:gd name="T30" fmla="*/ 0 w 40"/>
                <a:gd name="T31" fmla="*/ 22 h 42"/>
                <a:gd name="T32" fmla="*/ 0 w 40"/>
                <a:gd name="T33" fmla="*/ 22 h 42"/>
                <a:gd name="T34" fmla="*/ 0 w 40"/>
                <a:gd name="T35" fmla="*/ 14 h 42"/>
                <a:gd name="T36" fmla="*/ 6 w 40"/>
                <a:gd name="T37" fmla="*/ 6 h 42"/>
                <a:gd name="T38" fmla="*/ 12 w 40"/>
                <a:gd name="T39" fmla="*/ 2 h 42"/>
                <a:gd name="T40" fmla="*/ 20 w 40"/>
                <a:gd name="T41" fmla="*/ 0 h 42"/>
                <a:gd name="T42" fmla="*/ 20 w 40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4"/>
                  </a:lnTo>
                  <a:lnTo>
                    <a:pt x="40" y="22"/>
                  </a:lnTo>
                  <a:lnTo>
                    <a:pt x="38" y="30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3204819" y="4021005"/>
              <a:ext cx="53362" cy="53362"/>
            </a:xfrm>
            <a:custGeom>
              <a:avLst/>
              <a:gdLst>
                <a:gd name="T0" fmla="*/ 26 w 52"/>
                <a:gd name="T1" fmla="*/ 0 h 52"/>
                <a:gd name="T2" fmla="*/ 26 w 52"/>
                <a:gd name="T3" fmla="*/ 0 h 52"/>
                <a:gd name="T4" fmla="*/ 36 w 52"/>
                <a:gd name="T5" fmla="*/ 4 h 52"/>
                <a:gd name="T6" fmla="*/ 44 w 52"/>
                <a:gd name="T7" fmla="*/ 8 h 52"/>
                <a:gd name="T8" fmla="*/ 50 w 52"/>
                <a:gd name="T9" fmla="*/ 16 h 52"/>
                <a:gd name="T10" fmla="*/ 52 w 52"/>
                <a:gd name="T11" fmla="*/ 26 h 52"/>
                <a:gd name="T12" fmla="*/ 52 w 52"/>
                <a:gd name="T13" fmla="*/ 26 h 52"/>
                <a:gd name="T14" fmla="*/ 50 w 52"/>
                <a:gd name="T15" fmla="*/ 36 h 52"/>
                <a:gd name="T16" fmla="*/ 44 w 52"/>
                <a:gd name="T17" fmla="*/ 44 h 52"/>
                <a:gd name="T18" fmla="*/ 36 w 52"/>
                <a:gd name="T19" fmla="*/ 50 h 52"/>
                <a:gd name="T20" fmla="*/ 26 w 52"/>
                <a:gd name="T21" fmla="*/ 52 h 52"/>
                <a:gd name="T22" fmla="*/ 26 w 52"/>
                <a:gd name="T23" fmla="*/ 52 h 52"/>
                <a:gd name="T24" fmla="*/ 16 w 52"/>
                <a:gd name="T25" fmla="*/ 50 h 52"/>
                <a:gd name="T26" fmla="*/ 8 w 52"/>
                <a:gd name="T27" fmla="*/ 44 h 52"/>
                <a:gd name="T28" fmla="*/ 2 w 52"/>
                <a:gd name="T29" fmla="*/ 36 h 52"/>
                <a:gd name="T30" fmla="*/ 0 w 52"/>
                <a:gd name="T31" fmla="*/ 26 h 52"/>
                <a:gd name="T32" fmla="*/ 0 w 52"/>
                <a:gd name="T33" fmla="*/ 26 h 52"/>
                <a:gd name="T34" fmla="*/ 2 w 52"/>
                <a:gd name="T35" fmla="*/ 16 h 52"/>
                <a:gd name="T36" fmla="*/ 8 w 52"/>
                <a:gd name="T37" fmla="*/ 8 h 52"/>
                <a:gd name="T38" fmla="*/ 16 w 52"/>
                <a:gd name="T39" fmla="*/ 4 h 52"/>
                <a:gd name="T40" fmla="*/ 26 w 52"/>
                <a:gd name="T41" fmla="*/ 0 h 52"/>
                <a:gd name="T42" fmla="*/ 26 w 52"/>
                <a:gd name="T43" fmla="*/ 0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26" y="0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50" y="1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4" y="44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1" name="Freeform 66"/>
            <p:cNvSpPr/>
            <p:nvPr/>
          </p:nvSpPr>
          <p:spPr bwMode="auto">
            <a:xfrm>
              <a:off x="3884164" y="5921529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0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0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4317220" y="5603407"/>
              <a:ext cx="43100" cy="41048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30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30 w 42"/>
                <a:gd name="T19" fmla="*/ 40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40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14" y="40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5074557" y="5199084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2 h 40"/>
                <a:gd name="T6" fmla="*/ 34 w 40"/>
                <a:gd name="T7" fmla="*/ 6 h 40"/>
                <a:gd name="T8" fmla="*/ 40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40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2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4961675" y="4443800"/>
              <a:ext cx="61572" cy="61572"/>
            </a:xfrm>
            <a:custGeom>
              <a:avLst/>
              <a:gdLst>
                <a:gd name="T0" fmla="*/ 30 w 60"/>
                <a:gd name="T1" fmla="*/ 0 h 60"/>
                <a:gd name="T2" fmla="*/ 30 w 60"/>
                <a:gd name="T3" fmla="*/ 0 h 60"/>
                <a:gd name="T4" fmla="*/ 36 w 60"/>
                <a:gd name="T5" fmla="*/ 2 h 60"/>
                <a:gd name="T6" fmla="*/ 42 w 60"/>
                <a:gd name="T7" fmla="*/ 2 h 60"/>
                <a:gd name="T8" fmla="*/ 52 w 60"/>
                <a:gd name="T9" fmla="*/ 10 h 60"/>
                <a:gd name="T10" fmla="*/ 58 w 60"/>
                <a:gd name="T11" fmla="*/ 20 h 60"/>
                <a:gd name="T12" fmla="*/ 60 w 60"/>
                <a:gd name="T13" fmla="*/ 24 h 60"/>
                <a:gd name="T14" fmla="*/ 60 w 60"/>
                <a:gd name="T15" fmla="*/ 30 h 60"/>
                <a:gd name="T16" fmla="*/ 60 w 60"/>
                <a:gd name="T17" fmla="*/ 30 h 60"/>
                <a:gd name="T18" fmla="*/ 60 w 60"/>
                <a:gd name="T19" fmla="*/ 36 h 60"/>
                <a:gd name="T20" fmla="*/ 58 w 60"/>
                <a:gd name="T21" fmla="*/ 42 h 60"/>
                <a:gd name="T22" fmla="*/ 52 w 60"/>
                <a:gd name="T23" fmla="*/ 52 h 60"/>
                <a:gd name="T24" fmla="*/ 42 w 60"/>
                <a:gd name="T25" fmla="*/ 58 h 60"/>
                <a:gd name="T26" fmla="*/ 36 w 60"/>
                <a:gd name="T27" fmla="*/ 60 h 60"/>
                <a:gd name="T28" fmla="*/ 30 w 60"/>
                <a:gd name="T29" fmla="*/ 60 h 60"/>
                <a:gd name="T30" fmla="*/ 30 w 60"/>
                <a:gd name="T31" fmla="*/ 60 h 60"/>
                <a:gd name="T32" fmla="*/ 24 w 60"/>
                <a:gd name="T33" fmla="*/ 60 h 60"/>
                <a:gd name="T34" fmla="*/ 18 w 60"/>
                <a:gd name="T35" fmla="*/ 58 h 60"/>
                <a:gd name="T36" fmla="*/ 8 w 60"/>
                <a:gd name="T37" fmla="*/ 52 h 60"/>
                <a:gd name="T38" fmla="*/ 2 w 60"/>
                <a:gd name="T39" fmla="*/ 42 h 60"/>
                <a:gd name="T40" fmla="*/ 0 w 60"/>
                <a:gd name="T41" fmla="*/ 36 h 60"/>
                <a:gd name="T42" fmla="*/ 0 w 60"/>
                <a:gd name="T43" fmla="*/ 30 h 60"/>
                <a:gd name="T44" fmla="*/ 0 w 60"/>
                <a:gd name="T45" fmla="*/ 30 h 60"/>
                <a:gd name="T46" fmla="*/ 0 w 60"/>
                <a:gd name="T47" fmla="*/ 24 h 60"/>
                <a:gd name="T48" fmla="*/ 2 w 60"/>
                <a:gd name="T49" fmla="*/ 20 h 60"/>
                <a:gd name="T50" fmla="*/ 8 w 60"/>
                <a:gd name="T51" fmla="*/ 10 h 60"/>
                <a:gd name="T52" fmla="*/ 18 w 60"/>
                <a:gd name="T53" fmla="*/ 2 h 60"/>
                <a:gd name="T54" fmla="*/ 24 w 60"/>
                <a:gd name="T55" fmla="*/ 2 h 60"/>
                <a:gd name="T56" fmla="*/ 30 w 60"/>
                <a:gd name="T57" fmla="*/ 0 h 60"/>
                <a:gd name="T58" fmla="*/ 30 w 60"/>
                <a:gd name="T59" fmla="*/ 0 h 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30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52" y="10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8" y="42"/>
                  </a:lnTo>
                  <a:lnTo>
                    <a:pt x="52" y="52"/>
                  </a:lnTo>
                  <a:lnTo>
                    <a:pt x="42" y="58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6" name="Freeform 70"/>
            <p:cNvSpPr/>
            <p:nvPr/>
          </p:nvSpPr>
          <p:spPr bwMode="auto">
            <a:xfrm>
              <a:off x="4274120" y="4618254"/>
              <a:ext cx="43100" cy="41048"/>
            </a:xfrm>
            <a:custGeom>
              <a:avLst/>
              <a:gdLst>
                <a:gd name="T0" fmla="*/ 22 w 42"/>
                <a:gd name="T1" fmla="*/ 0 h 40"/>
                <a:gd name="T2" fmla="*/ 22 w 42"/>
                <a:gd name="T3" fmla="*/ 0 h 40"/>
                <a:gd name="T4" fmla="*/ 28 w 42"/>
                <a:gd name="T5" fmla="*/ 2 h 40"/>
                <a:gd name="T6" fmla="*/ 36 w 42"/>
                <a:gd name="T7" fmla="*/ 6 h 40"/>
                <a:gd name="T8" fmla="*/ 40 w 42"/>
                <a:gd name="T9" fmla="*/ 12 h 40"/>
                <a:gd name="T10" fmla="*/ 42 w 42"/>
                <a:gd name="T11" fmla="*/ 20 h 40"/>
                <a:gd name="T12" fmla="*/ 42 w 42"/>
                <a:gd name="T13" fmla="*/ 20 h 40"/>
                <a:gd name="T14" fmla="*/ 40 w 42"/>
                <a:gd name="T15" fmla="*/ 28 h 40"/>
                <a:gd name="T16" fmla="*/ 36 w 42"/>
                <a:gd name="T17" fmla="*/ 34 h 40"/>
                <a:gd name="T18" fmla="*/ 28 w 42"/>
                <a:gd name="T19" fmla="*/ 38 h 40"/>
                <a:gd name="T20" fmla="*/ 22 w 42"/>
                <a:gd name="T21" fmla="*/ 40 h 40"/>
                <a:gd name="T22" fmla="*/ 22 w 42"/>
                <a:gd name="T23" fmla="*/ 40 h 40"/>
                <a:gd name="T24" fmla="*/ 14 w 42"/>
                <a:gd name="T25" fmla="*/ 38 h 40"/>
                <a:gd name="T26" fmla="*/ 6 w 42"/>
                <a:gd name="T27" fmla="*/ 34 h 40"/>
                <a:gd name="T28" fmla="*/ 2 w 42"/>
                <a:gd name="T29" fmla="*/ 28 h 40"/>
                <a:gd name="T30" fmla="*/ 0 w 42"/>
                <a:gd name="T31" fmla="*/ 20 h 40"/>
                <a:gd name="T32" fmla="*/ 0 w 42"/>
                <a:gd name="T33" fmla="*/ 20 h 40"/>
                <a:gd name="T34" fmla="*/ 2 w 42"/>
                <a:gd name="T35" fmla="*/ 12 h 40"/>
                <a:gd name="T36" fmla="*/ 6 w 42"/>
                <a:gd name="T37" fmla="*/ 6 h 40"/>
                <a:gd name="T38" fmla="*/ 14 w 42"/>
                <a:gd name="T39" fmla="*/ 2 h 40"/>
                <a:gd name="T40" fmla="*/ 22 w 42"/>
                <a:gd name="T41" fmla="*/ 0 h 40"/>
                <a:gd name="T42" fmla="*/ 22 w 42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22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28" y="38"/>
                  </a:lnTo>
                  <a:lnTo>
                    <a:pt x="22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7" name="Freeform 71"/>
            <p:cNvSpPr/>
            <p:nvPr/>
          </p:nvSpPr>
          <p:spPr bwMode="auto">
            <a:xfrm>
              <a:off x="4309011" y="3456595"/>
              <a:ext cx="80044" cy="77991"/>
            </a:xfrm>
            <a:custGeom>
              <a:avLst/>
              <a:gdLst>
                <a:gd name="T0" fmla="*/ 40 w 78"/>
                <a:gd name="T1" fmla="*/ 0 h 76"/>
                <a:gd name="T2" fmla="*/ 48 w 78"/>
                <a:gd name="T3" fmla="*/ 32 h 76"/>
                <a:gd name="T4" fmla="*/ 78 w 78"/>
                <a:gd name="T5" fmla="*/ 28 h 76"/>
                <a:gd name="T6" fmla="*/ 52 w 78"/>
                <a:gd name="T7" fmla="*/ 46 h 76"/>
                <a:gd name="T8" fmla="*/ 64 w 78"/>
                <a:gd name="T9" fmla="*/ 76 h 76"/>
                <a:gd name="T10" fmla="*/ 40 w 78"/>
                <a:gd name="T11" fmla="*/ 54 h 76"/>
                <a:gd name="T12" fmla="*/ 16 w 78"/>
                <a:gd name="T13" fmla="*/ 76 h 76"/>
                <a:gd name="T14" fmla="*/ 28 w 78"/>
                <a:gd name="T15" fmla="*/ 46 h 76"/>
                <a:gd name="T16" fmla="*/ 0 w 78"/>
                <a:gd name="T17" fmla="*/ 28 h 76"/>
                <a:gd name="T18" fmla="*/ 32 w 78"/>
                <a:gd name="T19" fmla="*/ 32 h 76"/>
                <a:gd name="T20" fmla="*/ 40 w 78"/>
                <a:gd name="T21" fmla="*/ 0 h 76"/>
                <a:gd name="T22" fmla="*/ 40 w 78"/>
                <a:gd name="T23" fmla="*/ 0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8" h="76">
                  <a:moveTo>
                    <a:pt x="40" y="0"/>
                  </a:moveTo>
                  <a:lnTo>
                    <a:pt x="48" y="32"/>
                  </a:lnTo>
                  <a:lnTo>
                    <a:pt x="78" y="28"/>
                  </a:lnTo>
                  <a:lnTo>
                    <a:pt x="52" y="46"/>
                  </a:lnTo>
                  <a:lnTo>
                    <a:pt x="64" y="76"/>
                  </a:lnTo>
                  <a:lnTo>
                    <a:pt x="40" y="54"/>
                  </a:lnTo>
                  <a:lnTo>
                    <a:pt x="16" y="76"/>
                  </a:lnTo>
                  <a:lnTo>
                    <a:pt x="28" y="46"/>
                  </a:lnTo>
                  <a:lnTo>
                    <a:pt x="0" y="28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8" name="Freeform 72"/>
            <p:cNvSpPr/>
            <p:nvPr/>
          </p:nvSpPr>
          <p:spPr bwMode="auto">
            <a:xfrm>
              <a:off x="4175605" y="5625984"/>
              <a:ext cx="43100" cy="43100"/>
            </a:xfrm>
            <a:custGeom>
              <a:avLst/>
              <a:gdLst>
                <a:gd name="T0" fmla="*/ 20 w 42"/>
                <a:gd name="T1" fmla="*/ 0 h 42"/>
                <a:gd name="T2" fmla="*/ 20 w 42"/>
                <a:gd name="T3" fmla="*/ 0 h 42"/>
                <a:gd name="T4" fmla="*/ 28 w 42"/>
                <a:gd name="T5" fmla="*/ 2 h 42"/>
                <a:gd name="T6" fmla="*/ 36 w 42"/>
                <a:gd name="T7" fmla="*/ 6 h 42"/>
                <a:gd name="T8" fmla="*/ 40 w 42"/>
                <a:gd name="T9" fmla="*/ 14 h 42"/>
                <a:gd name="T10" fmla="*/ 42 w 42"/>
                <a:gd name="T11" fmla="*/ 20 h 42"/>
                <a:gd name="T12" fmla="*/ 42 w 42"/>
                <a:gd name="T13" fmla="*/ 20 h 42"/>
                <a:gd name="T14" fmla="*/ 40 w 42"/>
                <a:gd name="T15" fmla="*/ 28 h 42"/>
                <a:gd name="T16" fmla="*/ 36 w 42"/>
                <a:gd name="T17" fmla="*/ 36 h 42"/>
                <a:gd name="T18" fmla="*/ 28 w 42"/>
                <a:gd name="T19" fmla="*/ 40 h 42"/>
                <a:gd name="T20" fmla="*/ 20 w 42"/>
                <a:gd name="T21" fmla="*/ 42 h 42"/>
                <a:gd name="T22" fmla="*/ 20 w 42"/>
                <a:gd name="T23" fmla="*/ 42 h 42"/>
                <a:gd name="T24" fmla="*/ 14 w 42"/>
                <a:gd name="T25" fmla="*/ 40 h 42"/>
                <a:gd name="T26" fmla="*/ 6 w 42"/>
                <a:gd name="T27" fmla="*/ 36 h 42"/>
                <a:gd name="T28" fmla="*/ 2 w 42"/>
                <a:gd name="T29" fmla="*/ 28 h 42"/>
                <a:gd name="T30" fmla="*/ 0 w 42"/>
                <a:gd name="T31" fmla="*/ 20 h 42"/>
                <a:gd name="T32" fmla="*/ 0 w 42"/>
                <a:gd name="T33" fmla="*/ 20 h 42"/>
                <a:gd name="T34" fmla="*/ 2 w 42"/>
                <a:gd name="T35" fmla="*/ 14 h 42"/>
                <a:gd name="T36" fmla="*/ 6 w 42"/>
                <a:gd name="T37" fmla="*/ 6 h 42"/>
                <a:gd name="T38" fmla="*/ 14 w 42"/>
                <a:gd name="T39" fmla="*/ 2 h 42"/>
                <a:gd name="T40" fmla="*/ 20 w 42"/>
                <a:gd name="T41" fmla="*/ 0 h 42"/>
                <a:gd name="T42" fmla="*/ 20 w 42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0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3477788" y="4731136"/>
              <a:ext cx="41048" cy="41048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28 w 40"/>
                <a:gd name="T5" fmla="*/ 0 h 40"/>
                <a:gd name="T6" fmla="*/ 34 w 40"/>
                <a:gd name="T7" fmla="*/ 6 h 40"/>
                <a:gd name="T8" fmla="*/ 38 w 40"/>
                <a:gd name="T9" fmla="*/ 12 h 40"/>
                <a:gd name="T10" fmla="*/ 40 w 40"/>
                <a:gd name="T11" fmla="*/ 20 h 40"/>
                <a:gd name="T12" fmla="*/ 40 w 40"/>
                <a:gd name="T13" fmla="*/ 20 h 40"/>
                <a:gd name="T14" fmla="*/ 38 w 40"/>
                <a:gd name="T15" fmla="*/ 28 h 40"/>
                <a:gd name="T16" fmla="*/ 34 w 40"/>
                <a:gd name="T17" fmla="*/ 34 h 40"/>
                <a:gd name="T18" fmla="*/ 28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12 w 40"/>
                <a:gd name="T25" fmla="*/ 38 h 40"/>
                <a:gd name="T26" fmla="*/ 6 w 40"/>
                <a:gd name="T27" fmla="*/ 34 h 40"/>
                <a:gd name="T28" fmla="*/ 2 w 40"/>
                <a:gd name="T29" fmla="*/ 28 h 40"/>
                <a:gd name="T30" fmla="*/ 0 w 40"/>
                <a:gd name="T31" fmla="*/ 20 h 40"/>
                <a:gd name="T32" fmla="*/ 0 w 40"/>
                <a:gd name="T33" fmla="*/ 20 h 40"/>
                <a:gd name="T34" fmla="*/ 2 w 40"/>
                <a:gd name="T35" fmla="*/ 12 h 40"/>
                <a:gd name="T36" fmla="*/ 6 w 40"/>
                <a:gd name="T37" fmla="*/ 6 h 40"/>
                <a:gd name="T38" fmla="*/ 12 w 40"/>
                <a:gd name="T39" fmla="*/ 0 h 40"/>
                <a:gd name="T40" fmla="*/ 20 w 40"/>
                <a:gd name="T41" fmla="*/ 0 h 40"/>
                <a:gd name="T42" fmla="*/ 20 w 40"/>
                <a:gd name="T43" fmla="*/ 0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38" y="28"/>
                  </a:lnTo>
                  <a:lnTo>
                    <a:pt x="34" y="34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</p:grpSp>
      <p:sp>
        <p:nvSpPr>
          <p:cNvPr id="80" name="Freeform 21"/>
          <p:cNvSpPr/>
          <p:nvPr/>
        </p:nvSpPr>
        <p:spPr bwMode="auto">
          <a:xfrm>
            <a:off x="6063532" y="4425661"/>
            <a:ext cx="373537" cy="369432"/>
          </a:xfrm>
          <a:custGeom>
            <a:avLst/>
            <a:gdLst>
              <a:gd name="T0" fmla="*/ 138 w 364"/>
              <a:gd name="T1" fmla="*/ 356 h 360"/>
              <a:gd name="T2" fmla="*/ 108 w 364"/>
              <a:gd name="T3" fmla="*/ 340 h 360"/>
              <a:gd name="T4" fmla="*/ 86 w 364"/>
              <a:gd name="T5" fmla="*/ 274 h 360"/>
              <a:gd name="T6" fmla="*/ 48 w 364"/>
              <a:gd name="T7" fmla="*/ 256 h 360"/>
              <a:gd name="T8" fmla="*/ 46 w 364"/>
              <a:gd name="T9" fmla="*/ 226 h 360"/>
              <a:gd name="T10" fmla="*/ 24 w 364"/>
              <a:gd name="T11" fmla="*/ 188 h 360"/>
              <a:gd name="T12" fmla="*/ 0 w 364"/>
              <a:gd name="T13" fmla="*/ 162 h 360"/>
              <a:gd name="T14" fmla="*/ 10 w 364"/>
              <a:gd name="T15" fmla="*/ 140 h 360"/>
              <a:gd name="T16" fmla="*/ 26 w 364"/>
              <a:gd name="T17" fmla="*/ 122 h 360"/>
              <a:gd name="T18" fmla="*/ 32 w 364"/>
              <a:gd name="T19" fmla="*/ 104 h 360"/>
              <a:gd name="T20" fmla="*/ 58 w 364"/>
              <a:gd name="T21" fmla="*/ 88 h 360"/>
              <a:gd name="T22" fmla="*/ 70 w 364"/>
              <a:gd name="T23" fmla="*/ 68 h 360"/>
              <a:gd name="T24" fmla="*/ 72 w 364"/>
              <a:gd name="T25" fmla="*/ 16 h 360"/>
              <a:gd name="T26" fmla="*/ 90 w 364"/>
              <a:gd name="T27" fmla="*/ 8 h 360"/>
              <a:gd name="T28" fmla="*/ 106 w 364"/>
              <a:gd name="T29" fmla="*/ 6 h 360"/>
              <a:gd name="T30" fmla="*/ 140 w 364"/>
              <a:gd name="T31" fmla="*/ 10 h 360"/>
              <a:gd name="T32" fmla="*/ 152 w 364"/>
              <a:gd name="T33" fmla="*/ 2 h 360"/>
              <a:gd name="T34" fmla="*/ 186 w 364"/>
              <a:gd name="T35" fmla="*/ 4 h 360"/>
              <a:gd name="T36" fmla="*/ 212 w 364"/>
              <a:gd name="T37" fmla="*/ 16 h 360"/>
              <a:gd name="T38" fmla="*/ 238 w 364"/>
              <a:gd name="T39" fmla="*/ 26 h 360"/>
              <a:gd name="T40" fmla="*/ 254 w 364"/>
              <a:gd name="T41" fmla="*/ 22 h 360"/>
              <a:gd name="T42" fmla="*/ 280 w 364"/>
              <a:gd name="T43" fmla="*/ 2 h 360"/>
              <a:gd name="T44" fmla="*/ 300 w 364"/>
              <a:gd name="T45" fmla="*/ 8 h 360"/>
              <a:gd name="T46" fmla="*/ 324 w 364"/>
              <a:gd name="T47" fmla="*/ 18 h 360"/>
              <a:gd name="T48" fmla="*/ 360 w 364"/>
              <a:gd name="T49" fmla="*/ 28 h 360"/>
              <a:gd name="T50" fmla="*/ 324 w 364"/>
              <a:gd name="T51" fmla="*/ 58 h 360"/>
              <a:gd name="T52" fmla="*/ 316 w 364"/>
              <a:gd name="T53" fmla="*/ 76 h 360"/>
              <a:gd name="T54" fmla="*/ 320 w 364"/>
              <a:gd name="T55" fmla="*/ 84 h 360"/>
              <a:gd name="T56" fmla="*/ 362 w 364"/>
              <a:gd name="T57" fmla="*/ 72 h 360"/>
              <a:gd name="T58" fmla="*/ 364 w 364"/>
              <a:gd name="T59" fmla="*/ 90 h 360"/>
              <a:gd name="T60" fmla="*/ 346 w 364"/>
              <a:gd name="T61" fmla="*/ 100 h 360"/>
              <a:gd name="T62" fmla="*/ 322 w 364"/>
              <a:gd name="T63" fmla="*/ 112 h 360"/>
              <a:gd name="T64" fmla="*/ 344 w 364"/>
              <a:gd name="T65" fmla="*/ 142 h 360"/>
              <a:gd name="T66" fmla="*/ 340 w 364"/>
              <a:gd name="T67" fmla="*/ 196 h 360"/>
              <a:gd name="T68" fmla="*/ 344 w 364"/>
              <a:gd name="T69" fmla="*/ 214 h 360"/>
              <a:gd name="T70" fmla="*/ 338 w 364"/>
              <a:gd name="T71" fmla="*/ 238 h 360"/>
              <a:gd name="T72" fmla="*/ 330 w 364"/>
              <a:gd name="T73" fmla="*/ 240 h 360"/>
              <a:gd name="T74" fmla="*/ 324 w 364"/>
              <a:gd name="T75" fmla="*/ 224 h 360"/>
              <a:gd name="T76" fmla="*/ 304 w 364"/>
              <a:gd name="T77" fmla="*/ 232 h 360"/>
              <a:gd name="T78" fmla="*/ 270 w 364"/>
              <a:gd name="T79" fmla="*/ 268 h 360"/>
              <a:gd name="T80" fmla="*/ 262 w 364"/>
              <a:gd name="T81" fmla="*/ 286 h 360"/>
              <a:gd name="T82" fmla="*/ 260 w 364"/>
              <a:gd name="T83" fmla="*/ 344 h 360"/>
              <a:gd name="T84" fmla="*/ 222 w 364"/>
              <a:gd name="T85" fmla="*/ 344 h 360"/>
              <a:gd name="T86" fmla="*/ 158 w 364"/>
              <a:gd name="T87" fmla="*/ 360 h 3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64" h="360">
                <a:moveTo>
                  <a:pt x="158" y="360"/>
                </a:moveTo>
                <a:lnTo>
                  <a:pt x="158" y="360"/>
                </a:lnTo>
                <a:lnTo>
                  <a:pt x="138" y="356"/>
                </a:lnTo>
                <a:lnTo>
                  <a:pt x="126" y="352"/>
                </a:lnTo>
                <a:lnTo>
                  <a:pt x="116" y="346"/>
                </a:lnTo>
                <a:lnTo>
                  <a:pt x="108" y="340"/>
                </a:lnTo>
                <a:lnTo>
                  <a:pt x="86" y="274"/>
                </a:lnTo>
                <a:lnTo>
                  <a:pt x="66" y="258"/>
                </a:lnTo>
                <a:lnTo>
                  <a:pt x="48" y="256"/>
                </a:lnTo>
                <a:lnTo>
                  <a:pt x="50" y="240"/>
                </a:lnTo>
                <a:lnTo>
                  <a:pt x="46" y="226"/>
                </a:lnTo>
                <a:lnTo>
                  <a:pt x="40" y="212"/>
                </a:lnTo>
                <a:lnTo>
                  <a:pt x="34" y="200"/>
                </a:lnTo>
                <a:lnTo>
                  <a:pt x="24" y="188"/>
                </a:lnTo>
                <a:lnTo>
                  <a:pt x="14" y="178"/>
                </a:lnTo>
                <a:lnTo>
                  <a:pt x="0" y="162"/>
                </a:lnTo>
                <a:lnTo>
                  <a:pt x="0" y="156"/>
                </a:lnTo>
                <a:lnTo>
                  <a:pt x="2" y="150"/>
                </a:lnTo>
                <a:lnTo>
                  <a:pt x="10" y="140"/>
                </a:lnTo>
                <a:lnTo>
                  <a:pt x="18" y="130"/>
                </a:lnTo>
                <a:lnTo>
                  <a:pt x="26" y="122"/>
                </a:lnTo>
                <a:lnTo>
                  <a:pt x="26" y="114"/>
                </a:lnTo>
                <a:lnTo>
                  <a:pt x="28" y="110"/>
                </a:lnTo>
                <a:lnTo>
                  <a:pt x="32" y="104"/>
                </a:lnTo>
                <a:lnTo>
                  <a:pt x="36" y="102"/>
                </a:lnTo>
                <a:lnTo>
                  <a:pt x="48" y="94"/>
                </a:lnTo>
                <a:lnTo>
                  <a:pt x="58" y="88"/>
                </a:lnTo>
                <a:lnTo>
                  <a:pt x="70" y="68"/>
                </a:lnTo>
                <a:lnTo>
                  <a:pt x="70" y="38"/>
                </a:lnTo>
                <a:lnTo>
                  <a:pt x="70" y="24"/>
                </a:lnTo>
                <a:lnTo>
                  <a:pt x="72" y="16"/>
                </a:lnTo>
                <a:lnTo>
                  <a:pt x="80" y="14"/>
                </a:lnTo>
                <a:lnTo>
                  <a:pt x="90" y="8"/>
                </a:lnTo>
                <a:lnTo>
                  <a:pt x="94" y="6"/>
                </a:lnTo>
                <a:lnTo>
                  <a:pt x="100" y="6"/>
                </a:lnTo>
                <a:lnTo>
                  <a:pt x="106" y="6"/>
                </a:lnTo>
                <a:lnTo>
                  <a:pt x="112" y="10"/>
                </a:lnTo>
                <a:lnTo>
                  <a:pt x="140" y="10"/>
                </a:lnTo>
                <a:lnTo>
                  <a:pt x="146" y="6"/>
                </a:lnTo>
                <a:lnTo>
                  <a:pt x="152" y="2"/>
                </a:lnTo>
                <a:lnTo>
                  <a:pt x="160" y="0"/>
                </a:lnTo>
                <a:lnTo>
                  <a:pt x="168" y="0"/>
                </a:lnTo>
                <a:lnTo>
                  <a:pt x="186" y="4"/>
                </a:lnTo>
                <a:lnTo>
                  <a:pt x="202" y="8"/>
                </a:lnTo>
                <a:lnTo>
                  <a:pt x="212" y="16"/>
                </a:lnTo>
                <a:lnTo>
                  <a:pt x="224" y="22"/>
                </a:lnTo>
                <a:lnTo>
                  <a:pt x="230" y="24"/>
                </a:lnTo>
                <a:lnTo>
                  <a:pt x="238" y="26"/>
                </a:lnTo>
                <a:lnTo>
                  <a:pt x="246" y="24"/>
                </a:lnTo>
                <a:lnTo>
                  <a:pt x="254" y="22"/>
                </a:lnTo>
                <a:lnTo>
                  <a:pt x="264" y="14"/>
                </a:lnTo>
                <a:lnTo>
                  <a:pt x="274" y="4"/>
                </a:lnTo>
                <a:lnTo>
                  <a:pt x="280" y="2"/>
                </a:lnTo>
                <a:lnTo>
                  <a:pt x="286" y="0"/>
                </a:lnTo>
                <a:lnTo>
                  <a:pt x="292" y="2"/>
                </a:lnTo>
                <a:lnTo>
                  <a:pt x="300" y="8"/>
                </a:lnTo>
                <a:lnTo>
                  <a:pt x="324" y="18"/>
                </a:lnTo>
                <a:lnTo>
                  <a:pt x="364" y="22"/>
                </a:lnTo>
                <a:lnTo>
                  <a:pt x="360" y="28"/>
                </a:lnTo>
                <a:lnTo>
                  <a:pt x="352" y="34"/>
                </a:lnTo>
                <a:lnTo>
                  <a:pt x="332" y="48"/>
                </a:lnTo>
                <a:lnTo>
                  <a:pt x="324" y="58"/>
                </a:lnTo>
                <a:lnTo>
                  <a:pt x="318" y="66"/>
                </a:lnTo>
                <a:lnTo>
                  <a:pt x="316" y="72"/>
                </a:lnTo>
                <a:lnTo>
                  <a:pt x="316" y="76"/>
                </a:lnTo>
                <a:lnTo>
                  <a:pt x="316" y="80"/>
                </a:lnTo>
                <a:lnTo>
                  <a:pt x="320" y="84"/>
                </a:lnTo>
                <a:lnTo>
                  <a:pt x="350" y="84"/>
                </a:lnTo>
                <a:lnTo>
                  <a:pt x="362" y="72"/>
                </a:lnTo>
                <a:lnTo>
                  <a:pt x="364" y="82"/>
                </a:lnTo>
                <a:lnTo>
                  <a:pt x="364" y="90"/>
                </a:lnTo>
                <a:lnTo>
                  <a:pt x="360" y="96"/>
                </a:lnTo>
                <a:lnTo>
                  <a:pt x="346" y="100"/>
                </a:lnTo>
                <a:lnTo>
                  <a:pt x="338" y="104"/>
                </a:lnTo>
                <a:lnTo>
                  <a:pt x="322" y="112"/>
                </a:lnTo>
                <a:lnTo>
                  <a:pt x="324" y="132"/>
                </a:lnTo>
                <a:lnTo>
                  <a:pt x="344" y="142"/>
                </a:lnTo>
                <a:lnTo>
                  <a:pt x="340" y="166"/>
                </a:lnTo>
                <a:lnTo>
                  <a:pt x="340" y="196"/>
                </a:lnTo>
                <a:lnTo>
                  <a:pt x="342" y="204"/>
                </a:lnTo>
                <a:lnTo>
                  <a:pt x="344" y="214"/>
                </a:lnTo>
                <a:lnTo>
                  <a:pt x="342" y="228"/>
                </a:lnTo>
                <a:lnTo>
                  <a:pt x="340" y="232"/>
                </a:lnTo>
                <a:lnTo>
                  <a:pt x="338" y="238"/>
                </a:lnTo>
                <a:lnTo>
                  <a:pt x="330" y="240"/>
                </a:lnTo>
                <a:lnTo>
                  <a:pt x="328" y="226"/>
                </a:lnTo>
                <a:lnTo>
                  <a:pt x="324" y="224"/>
                </a:lnTo>
                <a:lnTo>
                  <a:pt x="320" y="224"/>
                </a:lnTo>
                <a:lnTo>
                  <a:pt x="312" y="226"/>
                </a:lnTo>
                <a:lnTo>
                  <a:pt x="304" y="232"/>
                </a:lnTo>
                <a:lnTo>
                  <a:pt x="296" y="240"/>
                </a:lnTo>
                <a:lnTo>
                  <a:pt x="280" y="256"/>
                </a:lnTo>
                <a:lnTo>
                  <a:pt x="270" y="268"/>
                </a:lnTo>
                <a:lnTo>
                  <a:pt x="266" y="278"/>
                </a:lnTo>
                <a:lnTo>
                  <a:pt x="262" y="286"/>
                </a:lnTo>
                <a:lnTo>
                  <a:pt x="260" y="344"/>
                </a:lnTo>
                <a:lnTo>
                  <a:pt x="250" y="342"/>
                </a:lnTo>
                <a:lnTo>
                  <a:pt x="222" y="344"/>
                </a:lnTo>
                <a:lnTo>
                  <a:pt x="200" y="346"/>
                </a:lnTo>
                <a:lnTo>
                  <a:pt x="180" y="352"/>
                </a:lnTo>
                <a:lnTo>
                  <a:pt x="158" y="360"/>
                </a:lnTo>
                <a:close/>
              </a:path>
            </a:pathLst>
          </a:custGeom>
          <a:solidFill>
            <a:srgbClr val="118C3B"/>
          </a:solidFill>
          <a:ln w="12700">
            <a:noFill/>
            <a:round/>
          </a:ln>
          <a:effectLst/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1F223E"/>
              </a:solidFill>
              <a:latin typeface="Broadway" pitchFamily="82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B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国外现状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333281" y="1700808"/>
            <a:ext cx="7383726" cy="3393958"/>
            <a:chOff x="3638900" y="1061887"/>
            <a:chExt cx="6876290" cy="3160712"/>
          </a:xfrm>
          <a:solidFill>
            <a:schemeClr val="bg1">
              <a:lumMod val="50000"/>
            </a:schemeClr>
          </a:solidFill>
        </p:grpSpPr>
        <p:sp>
          <p:nvSpPr>
            <p:cNvPr id="82" name="Freeform 6"/>
            <p:cNvSpPr/>
            <p:nvPr/>
          </p:nvSpPr>
          <p:spPr bwMode="auto">
            <a:xfrm>
              <a:off x="5056538" y="1161182"/>
              <a:ext cx="47625" cy="25400"/>
            </a:xfrm>
            <a:custGeom>
              <a:avLst/>
              <a:gdLst>
                <a:gd name="T0" fmla="*/ 14 w 13"/>
                <a:gd name="T1" fmla="*/ 2 h 7"/>
                <a:gd name="T2" fmla="*/ 16 w 13"/>
                <a:gd name="T3" fmla="*/ 5 h 7"/>
                <a:gd name="T4" fmla="*/ 23 w 13"/>
                <a:gd name="T5" fmla="*/ 14 h 7"/>
                <a:gd name="T6" fmla="*/ 9 w 13"/>
                <a:gd name="T7" fmla="*/ 9 h 7"/>
                <a:gd name="T8" fmla="*/ 14 w 13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6" y="1"/>
                  </a:moveTo>
                  <a:cubicBezTo>
                    <a:pt x="7" y="0"/>
                    <a:pt x="7" y="1"/>
                    <a:pt x="7" y="2"/>
                  </a:cubicBezTo>
                  <a:cubicBezTo>
                    <a:pt x="8" y="4"/>
                    <a:pt x="13" y="4"/>
                    <a:pt x="10" y="6"/>
                  </a:cubicBezTo>
                  <a:cubicBezTo>
                    <a:pt x="6" y="7"/>
                    <a:pt x="8" y="2"/>
                    <a:pt x="4" y="4"/>
                  </a:cubicBezTo>
                  <a:cubicBezTo>
                    <a:pt x="0" y="2"/>
                    <a:pt x="9" y="4"/>
                    <a:pt x="6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5728050" y="1161182"/>
              <a:ext cx="93663" cy="47625"/>
            </a:xfrm>
            <a:custGeom>
              <a:avLst/>
              <a:gdLst>
                <a:gd name="T0" fmla="*/ 57 w 25"/>
                <a:gd name="T1" fmla="*/ 23 h 13"/>
                <a:gd name="T2" fmla="*/ 33 w 25"/>
                <a:gd name="T3" fmla="*/ 28 h 13"/>
                <a:gd name="T4" fmla="*/ 7 w 25"/>
                <a:gd name="T5" fmla="*/ 28 h 13"/>
                <a:gd name="T6" fmla="*/ 0 w 25"/>
                <a:gd name="T7" fmla="*/ 23 h 13"/>
                <a:gd name="T8" fmla="*/ 45 w 25"/>
                <a:gd name="T9" fmla="*/ 2 h 13"/>
                <a:gd name="T10" fmla="*/ 54 w 25"/>
                <a:gd name="T11" fmla="*/ 7 h 13"/>
                <a:gd name="T12" fmla="*/ 47 w 25"/>
                <a:gd name="T13" fmla="*/ 9 h 13"/>
                <a:gd name="T14" fmla="*/ 57 w 25"/>
                <a:gd name="T15" fmla="*/ 2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13">
                  <a:moveTo>
                    <a:pt x="24" y="10"/>
                  </a:moveTo>
                  <a:cubicBezTo>
                    <a:pt x="20" y="10"/>
                    <a:pt x="15" y="9"/>
                    <a:pt x="14" y="12"/>
                  </a:cubicBezTo>
                  <a:cubicBezTo>
                    <a:pt x="12" y="11"/>
                    <a:pt x="8" y="13"/>
                    <a:pt x="3" y="12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3" y="3"/>
                    <a:pt x="10" y="0"/>
                    <a:pt x="19" y="1"/>
                  </a:cubicBezTo>
                  <a:cubicBezTo>
                    <a:pt x="18" y="4"/>
                    <a:pt x="22" y="2"/>
                    <a:pt x="23" y="3"/>
                  </a:cubicBezTo>
                  <a:cubicBezTo>
                    <a:pt x="23" y="4"/>
                    <a:pt x="20" y="4"/>
                    <a:pt x="20" y="4"/>
                  </a:cubicBezTo>
                  <a:cubicBezTo>
                    <a:pt x="20" y="6"/>
                    <a:pt x="25" y="5"/>
                    <a:pt x="24" y="1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5202588" y="1167532"/>
              <a:ext cx="44450" cy="26987"/>
            </a:xfrm>
            <a:custGeom>
              <a:avLst/>
              <a:gdLst>
                <a:gd name="T0" fmla="*/ 28 w 12"/>
                <a:gd name="T1" fmla="*/ 2 h 7"/>
                <a:gd name="T2" fmla="*/ 26 w 12"/>
                <a:gd name="T3" fmla="*/ 15 h 7"/>
                <a:gd name="T4" fmla="*/ 14 w 12"/>
                <a:gd name="T5" fmla="*/ 17 h 7"/>
                <a:gd name="T6" fmla="*/ 0 w 12"/>
                <a:gd name="T7" fmla="*/ 7 h 7"/>
                <a:gd name="T8" fmla="*/ 16 w 12"/>
                <a:gd name="T9" fmla="*/ 7 h 7"/>
                <a:gd name="T10" fmla="*/ 28 w 12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7">
                  <a:moveTo>
                    <a:pt x="12" y="1"/>
                  </a:moveTo>
                  <a:cubicBezTo>
                    <a:pt x="11" y="2"/>
                    <a:pt x="11" y="4"/>
                    <a:pt x="11" y="6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4" y="6"/>
                    <a:pt x="0" y="7"/>
                    <a:pt x="0" y="3"/>
                  </a:cubicBezTo>
                  <a:cubicBezTo>
                    <a:pt x="4" y="4"/>
                    <a:pt x="5" y="1"/>
                    <a:pt x="7" y="3"/>
                  </a:cubicBezTo>
                  <a:cubicBezTo>
                    <a:pt x="9" y="3"/>
                    <a:pt x="8" y="0"/>
                    <a:pt x="1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4916838" y="1180232"/>
              <a:ext cx="60325" cy="33337"/>
            </a:xfrm>
            <a:custGeom>
              <a:avLst/>
              <a:gdLst>
                <a:gd name="T0" fmla="*/ 36 w 16"/>
                <a:gd name="T1" fmla="*/ 0 h 9"/>
                <a:gd name="T2" fmla="*/ 31 w 16"/>
                <a:gd name="T3" fmla="*/ 9 h 9"/>
                <a:gd name="T4" fmla="*/ 21 w 16"/>
                <a:gd name="T5" fmla="*/ 16 h 9"/>
                <a:gd name="T6" fmla="*/ 17 w 16"/>
                <a:gd name="T7" fmla="*/ 12 h 9"/>
                <a:gd name="T8" fmla="*/ 7 w 16"/>
                <a:gd name="T9" fmla="*/ 14 h 9"/>
                <a:gd name="T10" fmla="*/ 2 w 16"/>
                <a:gd name="T11" fmla="*/ 9 h 9"/>
                <a:gd name="T12" fmla="*/ 17 w 16"/>
                <a:gd name="T13" fmla="*/ 7 h 9"/>
                <a:gd name="T14" fmla="*/ 17 w 16"/>
                <a:gd name="T15" fmla="*/ 2 h 9"/>
                <a:gd name="T16" fmla="*/ 36 w 1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9">
                  <a:moveTo>
                    <a:pt x="15" y="0"/>
                  </a:moveTo>
                  <a:cubicBezTo>
                    <a:pt x="16" y="3"/>
                    <a:pt x="13" y="2"/>
                    <a:pt x="13" y="4"/>
                  </a:cubicBezTo>
                  <a:cubicBezTo>
                    <a:pt x="13" y="5"/>
                    <a:pt x="11" y="7"/>
                    <a:pt x="9" y="7"/>
                  </a:cubicBezTo>
                  <a:cubicBezTo>
                    <a:pt x="7" y="9"/>
                    <a:pt x="7" y="5"/>
                    <a:pt x="7" y="5"/>
                  </a:cubicBezTo>
                  <a:cubicBezTo>
                    <a:pt x="6" y="5"/>
                    <a:pt x="5" y="7"/>
                    <a:pt x="3" y="6"/>
                  </a:cubicBezTo>
                  <a:cubicBezTo>
                    <a:pt x="2" y="6"/>
                    <a:pt x="2" y="3"/>
                    <a:pt x="1" y="4"/>
                  </a:cubicBezTo>
                  <a:cubicBezTo>
                    <a:pt x="0" y="1"/>
                    <a:pt x="5" y="4"/>
                    <a:pt x="7" y="3"/>
                  </a:cubicBezTo>
                  <a:cubicBezTo>
                    <a:pt x="7" y="3"/>
                    <a:pt x="7" y="1"/>
                    <a:pt x="7" y="1"/>
                  </a:cubicBezTo>
                  <a:cubicBezTo>
                    <a:pt x="10" y="1"/>
                    <a:pt x="11" y="1"/>
                    <a:pt x="1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5145438" y="1180232"/>
              <a:ext cx="49213" cy="14287"/>
            </a:xfrm>
            <a:custGeom>
              <a:avLst/>
              <a:gdLst>
                <a:gd name="T0" fmla="*/ 29 w 13"/>
                <a:gd name="T1" fmla="*/ 9 h 4"/>
                <a:gd name="T2" fmla="*/ 5 w 13"/>
                <a:gd name="T3" fmla="*/ 9 h 4"/>
                <a:gd name="T4" fmla="*/ 14 w 13"/>
                <a:gd name="T5" fmla="*/ 0 h 4"/>
                <a:gd name="T6" fmla="*/ 29 w 13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">
                  <a:moveTo>
                    <a:pt x="12" y="4"/>
                  </a:moveTo>
                  <a:cubicBezTo>
                    <a:pt x="8" y="4"/>
                    <a:pt x="5" y="4"/>
                    <a:pt x="2" y="4"/>
                  </a:cubicBezTo>
                  <a:cubicBezTo>
                    <a:pt x="0" y="0"/>
                    <a:pt x="6" y="3"/>
                    <a:pt x="6" y="0"/>
                  </a:cubicBezTo>
                  <a:cubicBezTo>
                    <a:pt x="7" y="3"/>
                    <a:pt x="13" y="0"/>
                    <a:pt x="12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5078763" y="1197694"/>
              <a:ext cx="55563" cy="19050"/>
            </a:xfrm>
            <a:custGeom>
              <a:avLst/>
              <a:gdLst>
                <a:gd name="T0" fmla="*/ 26 w 15"/>
                <a:gd name="T1" fmla="*/ 0 h 5"/>
                <a:gd name="T2" fmla="*/ 26 w 15"/>
                <a:gd name="T3" fmla="*/ 12 h 5"/>
                <a:gd name="T4" fmla="*/ 0 w 15"/>
                <a:gd name="T5" fmla="*/ 7 h 5"/>
                <a:gd name="T6" fmla="*/ 26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15" y="2"/>
                    <a:pt x="11" y="1"/>
                    <a:pt x="11" y="5"/>
                  </a:cubicBezTo>
                  <a:cubicBezTo>
                    <a:pt x="7" y="4"/>
                    <a:pt x="2" y="5"/>
                    <a:pt x="0" y="3"/>
                  </a:cubicBezTo>
                  <a:cubicBezTo>
                    <a:pt x="2" y="1"/>
                    <a:pt x="9" y="2"/>
                    <a:pt x="1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8935627" y="1219049"/>
              <a:ext cx="26988" cy="15875"/>
            </a:xfrm>
            <a:custGeom>
              <a:avLst/>
              <a:gdLst>
                <a:gd name="T0" fmla="*/ 0 w 7"/>
                <a:gd name="T1" fmla="*/ 0 h 4"/>
                <a:gd name="T2" fmla="*/ 15 w 7"/>
                <a:gd name="T3" fmla="*/ 10 h 4"/>
                <a:gd name="T4" fmla="*/ 0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4" y="0"/>
                    <a:pt x="7" y="0"/>
                    <a:pt x="6" y="4"/>
                  </a:cubicBezTo>
                  <a:cubicBezTo>
                    <a:pt x="5" y="3"/>
                    <a:pt x="0" y="3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5761388" y="1213569"/>
              <a:ext cx="101600" cy="52387"/>
            </a:xfrm>
            <a:custGeom>
              <a:avLst/>
              <a:gdLst>
                <a:gd name="T0" fmla="*/ 57 w 27"/>
                <a:gd name="T1" fmla="*/ 7 h 14"/>
                <a:gd name="T2" fmla="*/ 64 w 27"/>
                <a:gd name="T3" fmla="*/ 21 h 14"/>
                <a:gd name="T4" fmla="*/ 36 w 27"/>
                <a:gd name="T5" fmla="*/ 28 h 14"/>
                <a:gd name="T6" fmla="*/ 28 w 27"/>
                <a:gd name="T7" fmla="*/ 26 h 14"/>
                <a:gd name="T8" fmla="*/ 19 w 27"/>
                <a:gd name="T9" fmla="*/ 26 h 14"/>
                <a:gd name="T10" fmla="*/ 19 w 27"/>
                <a:gd name="T11" fmla="*/ 21 h 14"/>
                <a:gd name="T12" fmla="*/ 9 w 27"/>
                <a:gd name="T13" fmla="*/ 24 h 14"/>
                <a:gd name="T14" fmla="*/ 12 w 27"/>
                <a:gd name="T15" fmla="*/ 19 h 14"/>
                <a:gd name="T16" fmla="*/ 2 w 27"/>
                <a:gd name="T17" fmla="*/ 17 h 14"/>
                <a:gd name="T18" fmla="*/ 7 w 27"/>
                <a:gd name="T19" fmla="*/ 9 h 14"/>
                <a:gd name="T20" fmla="*/ 17 w 27"/>
                <a:gd name="T21" fmla="*/ 5 h 14"/>
                <a:gd name="T22" fmla="*/ 40 w 27"/>
                <a:gd name="T23" fmla="*/ 2 h 14"/>
                <a:gd name="T24" fmla="*/ 40 w 27"/>
                <a:gd name="T25" fmla="*/ 7 h 14"/>
                <a:gd name="T26" fmla="*/ 57 w 27"/>
                <a:gd name="T27" fmla="*/ 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14">
                  <a:moveTo>
                    <a:pt x="24" y="3"/>
                  </a:moveTo>
                  <a:cubicBezTo>
                    <a:pt x="23" y="7"/>
                    <a:pt x="20" y="9"/>
                    <a:pt x="27" y="9"/>
                  </a:cubicBezTo>
                  <a:cubicBezTo>
                    <a:pt x="27" y="14"/>
                    <a:pt x="19" y="13"/>
                    <a:pt x="15" y="12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0" y="9"/>
                    <a:pt x="11" y="13"/>
                    <a:pt x="8" y="11"/>
                  </a:cubicBezTo>
                  <a:cubicBezTo>
                    <a:pt x="7" y="11"/>
                    <a:pt x="8" y="9"/>
                    <a:pt x="8" y="9"/>
                  </a:cubicBezTo>
                  <a:cubicBezTo>
                    <a:pt x="7" y="9"/>
                    <a:pt x="6" y="11"/>
                    <a:pt x="4" y="10"/>
                  </a:cubicBezTo>
                  <a:cubicBezTo>
                    <a:pt x="4" y="10"/>
                    <a:pt x="6" y="8"/>
                    <a:pt x="5" y="8"/>
                  </a:cubicBezTo>
                  <a:cubicBezTo>
                    <a:pt x="5" y="7"/>
                    <a:pt x="0" y="9"/>
                    <a:pt x="1" y="7"/>
                  </a:cubicBezTo>
                  <a:cubicBezTo>
                    <a:pt x="0" y="4"/>
                    <a:pt x="2" y="5"/>
                    <a:pt x="3" y="4"/>
                  </a:cubicBezTo>
                  <a:cubicBezTo>
                    <a:pt x="5" y="3"/>
                    <a:pt x="4" y="2"/>
                    <a:pt x="7" y="2"/>
                  </a:cubicBezTo>
                  <a:cubicBezTo>
                    <a:pt x="7" y="2"/>
                    <a:pt x="13" y="0"/>
                    <a:pt x="17" y="1"/>
                  </a:cubicBezTo>
                  <a:cubicBezTo>
                    <a:pt x="17" y="1"/>
                    <a:pt x="17" y="3"/>
                    <a:pt x="17" y="3"/>
                  </a:cubicBezTo>
                  <a:cubicBezTo>
                    <a:pt x="19" y="4"/>
                    <a:pt x="23" y="2"/>
                    <a:pt x="2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5720113" y="1213569"/>
              <a:ext cx="41275" cy="25400"/>
            </a:xfrm>
            <a:custGeom>
              <a:avLst/>
              <a:gdLst>
                <a:gd name="T0" fmla="*/ 26 w 11"/>
                <a:gd name="T1" fmla="*/ 9 h 7"/>
                <a:gd name="T2" fmla="*/ 17 w 11"/>
                <a:gd name="T3" fmla="*/ 9 h 7"/>
                <a:gd name="T4" fmla="*/ 14 w 11"/>
                <a:gd name="T5" fmla="*/ 16 h 7"/>
                <a:gd name="T6" fmla="*/ 0 w 11"/>
                <a:gd name="T7" fmla="*/ 9 h 7"/>
                <a:gd name="T8" fmla="*/ 26 w 11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0" y="6"/>
                    <a:pt x="8" y="4"/>
                    <a:pt x="7" y="4"/>
                  </a:cubicBezTo>
                  <a:cubicBezTo>
                    <a:pt x="6" y="4"/>
                    <a:pt x="6" y="6"/>
                    <a:pt x="6" y="7"/>
                  </a:cubicBezTo>
                  <a:cubicBezTo>
                    <a:pt x="2" y="7"/>
                    <a:pt x="4" y="3"/>
                    <a:pt x="0" y="4"/>
                  </a:cubicBezTo>
                  <a:cubicBezTo>
                    <a:pt x="2" y="0"/>
                    <a:pt x="7" y="3"/>
                    <a:pt x="11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8846727" y="1246037"/>
              <a:ext cx="104775" cy="60325"/>
            </a:xfrm>
            <a:custGeom>
              <a:avLst/>
              <a:gdLst>
                <a:gd name="T0" fmla="*/ 47 w 28"/>
                <a:gd name="T1" fmla="*/ 10 h 16"/>
                <a:gd name="T2" fmla="*/ 54 w 28"/>
                <a:gd name="T3" fmla="*/ 21 h 16"/>
                <a:gd name="T4" fmla="*/ 64 w 28"/>
                <a:gd name="T5" fmla="*/ 36 h 16"/>
                <a:gd name="T6" fmla="*/ 54 w 28"/>
                <a:gd name="T7" fmla="*/ 36 h 16"/>
                <a:gd name="T8" fmla="*/ 54 w 28"/>
                <a:gd name="T9" fmla="*/ 31 h 16"/>
                <a:gd name="T10" fmla="*/ 50 w 28"/>
                <a:gd name="T11" fmla="*/ 29 h 16"/>
                <a:gd name="T12" fmla="*/ 14 w 28"/>
                <a:gd name="T13" fmla="*/ 24 h 16"/>
                <a:gd name="T14" fmla="*/ 21 w 28"/>
                <a:gd name="T15" fmla="*/ 19 h 16"/>
                <a:gd name="T16" fmla="*/ 17 w 28"/>
                <a:gd name="T17" fmla="*/ 14 h 16"/>
                <a:gd name="T18" fmla="*/ 0 w 28"/>
                <a:gd name="T19" fmla="*/ 5 h 16"/>
                <a:gd name="T20" fmla="*/ 21 w 28"/>
                <a:gd name="T21" fmla="*/ 5 h 16"/>
                <a:gd name="T22" fmla="*/ 26 w 28"/>
                <a:gd name="T23" fmla="*/ 10 h 16"/>
                <a:gd name="T24" fmla="*/ 38 w 28"/>
                <a:gd name="T25" fmla="*/ 10 h 16"/>
                <a:gd name="T26" fmla="*/ 47 w 28"/>
                <a:gd name="T27" fmla="*/ 1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6">
                  <a:moveTo>
                    <a:pt x="20" y="4"/>
                  </a:moveTo>
                  <a:cubicBezTo>
                    <a:pt x="21" y="6"/>
                    <a:pt x="22" y="7"/>
                    <a:pt x="23" y="9"/>
                  </a:cubicBezTo>
                  <a:cubicBezTo>
                    <a:pt x="24" y="11"/>
                    <a:pt x="28" y="12"/>
                    <a:pt x="27" y="15"/>
                  </a:cubicBezTo>
                  <a:cubicBezTo>
                    <a:pt x="26" y="15"/>
                    <a:pt x="24" y="16"/>
                    <a:pt x="23" y="15"/>
                  </a:cubicBezTo>
                  <a:cubicBezTo>
                    <a:pt x="23" y="15"/>
                    <a:pt x="24" y="13"/>
                    <a:pt x="23" y="13"/>
                  </a:cubicBezTo>
                  <a:cubicBezTo>
                    <a:pt x="23" y="12"/>
                    <a:pt x="20" y="15"/>
                    <a:pt x="21" y="12"/>
                  </a:cubicBezTo>
                  <a:cubicBezTo>
                    <a:pt x="14" y="11"/>
                    <a:pt x="9" y="11"/>
                    <a:pt x="6" y="10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9" y="7"/>
                    <a:pt x="7" y="7"/>
                    <a:pt x="7" y="6"/>
                  </a:cubicBezTo>
                  <a:cubicBezTo>
                    <a:pt x="2" y="4"/>
                    <a:pt x="0" y="7"/>
                    <a:pt x="0" y="2"/>
                  </a:cubicBezTo>
                  <a:cubicBezTo>
                    <a:pt x="2" y="0"/>
                    <a:pt x="6" y="1"/>
                    <a:pt x="9" y="2"/>
                  </a:cubicBezTo>
                  <a:cubicBezTo>
                    <a:pt x="11" y="3"/>
                    <a:pt x="11" y="2"/>
                    <a:pt x="11" y="4"/>
                  </a:cubicBezTo>
                  <a:cubicBezTo>
                    <a:pt x="13" y="6"/>
                    <a:pt x="16" y="1"/>
                    <a:pt x="16" y="4"/>
                  </a:cubicBezTo>
                  <a:cubicBezTo>
                    <a:pt x="16" y="6"/>
                    <a:pt x="20" y="6"/>
                    <a:pt x="2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5866163" y="1246907"/>
              <a:ext cx="104775" cy="52387"/>
            </a:xfrm>
            <a:custGeom>
              <a:avLst/>
              <a:gdLst>
                <a:gd name="T0" fmla="*/ 28 w 28"/>
                <a:gd name="T1" fmla="*/ 0 h 14"/>
                <a:gd name="T2" fmla="*/ 38 w 28"/>
                <a:gd name="T3" fmla="*/ 7 h 14"/>
                <a:gd name="T4" fmla="*/ 40 w 28"/>
                <a:gd name="T5" fmla="*/ 2 h 14"/>
                <a:gd name="T6" fmla="*/ 47 w 28"/>
                <a:gd name="T7" fmla="*/ 7 h 14"/>
                <a:gd name="T8" fmla="*/ 52 w 28"/>
                <a:gd name="T9" fmla="*/ 7 h 14"/>
                <a:gd name="T10" fmla="*/ 52 w 28"/>
                <a:gd name="T11" fmla="*/ 12 h 14"/>
                <a:gd name="T12" fmla="*/ 64 w 28"/>
                <a:gd name="T13" fmla="*/ 14 h 14"/>
                <a:gd name="T14" fmla="*/ 45 w 28"/>
                <a:gd name="T15" fmla="*/ 19 h 14"/>
                <a:gd name="T16" fmla="*/ 40 w 28"/>
                <a:gd name="T17" fmla="*/ 26 h 14"/>
                <a:gd name="T18" fmla="*/ 17 w 28"/>
                <a:gd name="T19" fmla="*/ 26 h 14"/>
                <a:gd name="T20" fmla="*/ 14 w 28"/>
                <a:gd name="T21" fmla="*/ 31 h 14"/>
                <a:gd name="T22" fmla="*/ 2 w 28"/>
                <a:gd name="T23" fmla="*/ 28 h 14"/>
                <a:gd name="T24" fmla="*/ 2 w 28"/>
                <a:gd name="T25" fmla="*/ 19 h 14"/>
                <a:gd name="T26" fmla="*/ 7 w 28"/>
                <a:gd name="T27" fmla="*/ 19 h 14"/>
                <a:gd name="T28" fmla="*/ 9 w 28"/>
                <a:gd name="T29" fmla="*/ 12 h 14"/>
                <a:gd name="T30" fmla="*/ 17 w 28"/>
                <a:gd name="T31" fmla="*/ 12 h 14"/>
                <a:gd name="T32" fmla="*/ 28 w 2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4">
                  <a:moveTo>
                    <a:pt x="12" y="0"/>
                  </a:moveTo>
                  <a:cubicBezTo>
                    <a:pt x="12" y="2"/>
                    <a:pt x="17" y="0"/>
                    <a:pt x="16" y="3"/>
                  </a:cubicBezTo>
                  <a:cubicBezTo>
                    <a:pt x="17" y="4"/>
                    <a:pt x="17" y="1"/>
                    <a:pt x="17" y="1"/>
                  </a:cubicBezTo>
                  <a:cubicBezTo>
                    <a:pt x="19" y="1"/>
                    <a:pt x="19" y="3"/>
                    <a:pt x="20" y="3"/>
                  </a:cubicBezTo>
                  <a:cubicBezTo>
                    <a:pt x="20" y="4"/>
                    <a:pt x="22" y="3"/>
                    <a:pt x="22" y="3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4" y="5"/>
                    <a:pt x="27" y="4"/>
                    <a:pt x="27" y="6"/>
                  </a:cubicBezTo>
                  <a:cubicBezTo>
                    <a:pt x="28" y="10"/>
                    <a:pt x="21" y="7"/>
                    <a:pt x="19" y="8"/>
                  </a:cubicBezTo>
                  <a:cubicBezTo>
                    <a:pt x="17" y="8"/>
                    <a:pt x="18" y="10"/>
                    <a:pt x="17" y="11"/>
                  </a:cubicBezTo>
                  <a:cubicBezTo>
                    <a:pt x="15" y="12"/>
                    <a:pt x="8" y="11"/>
                    <a:pt x="7" y="11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3" y="11"/>
                    <a:pt x="3" y="14"/>
                    <a:pt x="1" y="12"/>
                  </a:cubicBezTo>
                  <a:cubicBezTo>
                    <a:pt x="1" y="11"/>
                    <a:pt x="0" y="9"/>
                    <a:pt x="1" y="8"/>
                  </a:cubicBezTo>
                  <a:cubicBezTo>
                    <a:pt x="1" y="8"/>
                    <a:pt x="3" y="9"/>
                    <a:pt x="3" y="8"/>
                  </a:cubicBezTo>
                  <a:cubicBezTo>
                    <a:pt x="4" y="7"/>
                    <a:pt x="4" y="5"/>
                    <a:pt x="4" y="5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8" y="3"/>
                    <a:pt x="10" y="2"/>
                    <a:pt x="1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8662577" y="1287312"/>
              <a:ext cx="19050" cy="30162"/>
            </a:xfrm>
            <a:custGeom>
              <a:avLst/>
              <a:gdLst>
                <a:gd name="T0" fmla="*/ 12 w 5"/>
                <a:gd name="T1" fmla="*/ 10 h 8"/>
                <a:gd name="T2" fmla="*/ 12 w 5"/>
                <a:gd name="T3" fmla="*/ 1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2" y="8"/>
                    <a:pt x="0" y="0"/>
                    <a:pt x="5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8703852" y="1290487"/>
              <a:ext cx="55563" cy="38100"/>
            </a:xfrm>
            <a:custGeom>
              <a:avLst/>
              <a:gdLst>
                <a:gd name="T0" fmla="*/ 33 w 15"/>
                <a:gd name="T1" fmla="*/ 7 h 10"/>
                <a:gd name="T2" fmla="*/ 9 w 15"/>
                <a:gd name="T3" fmla="*/ 22 h 10"/>
                <a:gd name="T4" fmla="*/ 0 w 15"/>
                <a:gd name="T5" fmla="*/ 12 h 10"/>
                <a:gd name="T6" fmla="*/ 16 w 15"/>
                <a:gd name="T7" fmla="*/ 7 h 10"/>
                <a:gd name="T8" fmla="*/ 33 w 15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3"/>
                  </a:moveTo>
                  <a:cubicBezTo>
                    <a:pt x="15" y="10"/>
                    <a:pt x="6" y="6"/>
                    <a:pt x="4" y="9"/>
                  </a:cubicBezTo>
                  <a:cubicBezTo>
                    <a:pt x="1" y="9"/>
                    <a:pt x="3" y="5"/>
                    <a:pt x="0" y="5"/>
                  </a:cubicBezTo>
                  <a:cubicBezTo>
                    <a:pt x="0" y="2"/>
                    <a:pt x="7" y="7"/>
                    <a:pt x="7" y="3"/>
                  </a:cubicBezTo>
                  <a:cubicBezTo>
                    <a:pt x="7" y="0"/>
                    <a:pt x="10" y="4"/>
                    <a:pt x="1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9018177" y="1298424"/>
              <a:ext cx="49213" cy="25400"/>
            </a:xfrm>
            <a:custGeom>
              <a:avLst/>
              <a:gdLst>
                <a:gd name="T0" fmla="*/ 26 w 13"/>
                <a:gd name="T1" fmla="*/ 5 h 7"/>
                <a:gd name="T2" fmla="*/ 26 w 13"/>
                <a:gd name="T3" fmla="*/ 11 h 7"/>
                <a:gd name="T4" fmla="*/ 19 w 13"/>
                <a:gd name="T5" fmla="*/ 14 h 7"/>
                <a:gd name="T6" fmla="*/ 17 w 13"/>
                <a:gd name="T7" fmla="*/ 16 h 7"/>
                <a:gd name="T8" fmla="*/ 7 w 13"/>
                <a:gd name="T9" fmla="*/ 14 h 7"/>
                <a:gd name="T10" fmla="*/ 5 w 13"/>
                <a:gd name="T11" fmla="*/ 16 h 7"/>
                <a:gd name="T12" fmla="*/ 2 w 13"/>
                <a:gd name="T13" fmla="*/ 14 h 7"/>
                <a:gd name="T14" fmla="*/ 26 w 13"/>
                <a:gd name="T15" fmla="*/ 5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7">
                  <a:moveTo>
                    <a:pt x="11" y="2"/>
                  </a:moveTo>
                  <a:cubicBezTo>
                    <a:pt x="13" y="3"/>
                    <a:pt x="12" y="4"/>
                    <a:pt x="11" y="5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3" y="6"/>
                    <a:pt x="3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0"/>
                    <a:pt x="10" y="6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8830852" y="1309537"/>
              <a:ext cx="30163" cy="14287"/>
            </a:xfrm>
            <a:custGeom>
              <a:avLst/>
              <a:gdLst>
                <a:gd name="T0" fmla="*/ 0 w 8"/>
                <a:gd name="T1" fmla="*/ 7 h 4"/>
                <a:gd name="T2" fmla="*/ 14 w 8"/>
                <a:gd name="T3" fmla="*/ 9 h 4"/>
                <a:gd name="T4" fmla="*/ 0 w 8"/>
                <a:gd name="T5" fmla="*/ 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cubicBezTo>
                    <a:pt x="0" y="1"/>
                    <a:pt x="8" y="0"/>
                    <a:pt x="6" y="4"/>
                  </a:cubicBezTo>
                  <a:cubicBezTo>
                    <a:pt x="3" y="2"/>
                    <a:pt x="4" y="4"/>
                    <a:pt x="0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108664" y="1312712"/>
              <a:ext cx="14288" cy="15875"/>
            </a:xfrm>
            <a:custGeom>
              <a:avLst/>
              <a:gdLst>
                <a:gd name="T0" fmla="*/ 0 w 4"/>
                <a:gd name="T1" fmla="*/ 3 h 4"/>
                <a:gd name="T2" fmla="*/ 9 w 4"/>
                <a:gd name="T3" fmla="*/ 10 h 4"/>
                <a:gd name="T4" fmla="*/ 0 w 4"/>
                <a:gd name="T5" fmla="*/ 10 h 4"/>
                <a:gd name="T6" fmla="*/ 0 w 4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3" y="0"/>
                    <a:pt x="4" y="2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8992777" y="1334937"/>
              <a:ext cx="311150" cy="98425"/>
            </a:xfrm>
            <a:custGeom>
              <a:avLst/>
              <a:gdLst>
                <a:gd name="T0" fmla="*/ 196 w 83"/>
                <a:gd name="T1" fmla="*/ 36 h 26"/>
                <a:gd name="T2" fmla="*/ 196 w 83"/>
                <a:gd name="T3" fmla="*/ 48 h 26"/>
                <a:gd name="T4" fmla="*/ 189 w 83"/>
                <a:gd name="T5" fmla="*/ 55 h 26"/>
                <a:gd name="T6" fmla="*/ 153 w 83"/>
                <a:gd name="T7" fmla="*/ 55 h 26"/>
                <a:gd name="T8" fmla="*/ 144 w 83"/>
                <a:gd name="T9" fmla="*/ 60 h 26"/>
                <a:gd name="T10" fmla="*/ 135 w 83"/>
                <a:gd name="T11" fmla="*/ 57 h 26"/>
                <a:gd name="T12" fmla="*/ 132 w 83"/>
                <a:gd name="T13" fmla="*/ 60 h 26"/>
                <a:gd name="T14" fmla="*/ 120 w 83"/>
                <a:gd name="T15" fmla="*/ 60 h 26"/>
                <a:gd name="T16" fmla="*/ 120 w 83"/>
                <a:gd name="T17" fmla="*/ 57 h 26"/>
                <a:gd name="T18" fmla="*/ 116 w 83"/>
                <a:gd name="T19" fmla="*/ 60 h 26"/>
                <a:gd name="T20" fmla="*/ 104 w 83"/>
                <a:gd name="T21" fmla="*/ 55 h 26"/>
                <a:gd name="T22" fmla="*/ 64 w 83"/>
                <a:gd name="T23" fmla="*/ 55 h 26"/>
                <a:gd name="T24" fmla="*/ 66 w 83"/>
                <a:gd name="T25" fmla="*/ 48 h 26"/>
                <a:gd name="T26" fmla="*/ 59 w 83"/>
                <a:gd name="T27" fmla="*/ 45 h 26"/>
                <a:gd name="T28" fmla="*/ 54 w 83"/>
                <a:gd name="T29" fmla="*/ 36 h 26"/>
                <a:gd name="T30" fmla="*/ 59 w 83"/>
                <a:gd name="T31" fmla="*/ 29 h 26"/>
                <a:gd name="T32" fmla="*/ 54 w 83"/>
                <a:gd name="T33" fmla="*/ 19 h 26"/>
                <a:gd name="T34" fmla="*/ 28 w 83"/>
                <a:gd name="T35" fmla="*/ 21 h 26"/>
                <a:gd name="T36" fmla="*/ 24 w 83"/>
                <a:gd name="T37" fmla="*/ 14 h 26"/>
                <a:gd name="T38" fmla="*/ 19 w 83"/>
                <a:gd name="T39" fmla="*/ 12 h 26"/>
                <a:gd name="T40" fmla="*/ 7 w 83"/>
                <a:gd name="T41" fmla="*/ 14 h 26"/>
                <a:gd name="T42" fmla="*/ 2 w 83"/>
                <a:gd name="T43" fmla="*/ 5 h 26"/>
                <a:gd name="T44" fmla="*/ 33 w 83"/>
                <a:gd name="T45" fmla="*/ 0 h 26"/>
                <a:gd name="T46" fmla="*/ 38 w 83"/>
                <a:gd name="T47" fmla="*/ 5 h 26"/>
                <a:gd name="T48" fmla="*/ 38 w 83"/>
                <a:gd name="T49" fmla="*/ 10 h 26"/>
                <a:gd name="T50" fmla="*/ 47 w 83"/>
                <a:gd name="T51" fmla="*/ 14 h 26"/>
                <a:gd name="T52" fmla="*/ 71 w 83"/>
                <a:gd name="T53" fmla="*/ 14 h 26"/>
                <a:gd name="T54" fmla="*/ 71 w 83"/>
                <a:gd name="T55" fmla="*/ 29 h 26"/>
                <a:gd name="T56" fmla="*/ 90 w 83"/>
                <a:gd name="T57" fmla="*/ 31 h 26"/>
                <a:gd name="T58" fmla="*/ 90 w 83"/>
                <a:gd name="T59" fmla="*/ 38 h 26"/>
                <a:gd name="T60" fmla="*/ 97 w 83"/>
                <a:gd name="T61" fmla="*/ 36 h 26"/>
                <a:gd name="T62" fmla="*/ 130 w 83"/>
                <a:gd name="T63" fmla="*/ 36 h 26"/>
                <a:gd name="T64" fmla="*/ 135 w 83"/>
                <a:gd name="T65" fmla="*/ 38 h 26"/>
                <a:gd name="T66" fmla="*/ 144 w 83"/>
                <a:gd name="T67" fmla="*/ 31 h 26"/>
                <a:gd name="T68" fmla="*/ 151 w 83"/>
                <a:gd name="T69" fmla="*/ 31 h 26"/>
                <a:gd name="T70" fmla="*/ 196 w 83"/>
                <a:gd name="T71" fmla="*/ 36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26">
                  <a:moveTo>
                    <a:pt x="83" y="15"/>
                  </a:moveTo>
                  <a:cubicBezTo>
                    <a:pt x="83" y="17"/>
                    <a:pt x="83" y="19"/>
                    <a:pt x="83" y="20"/>
                  </a:cubicBezTo>
                  <a:cubicBezTo>
                    <a:pt x="81" y="20"/>
                    <a:pt x="80" y="21"/>
                    <a:pt x="80" y="23"/>
                  </a:cubicBezTo>
                  <a:cubicBezTo>
                    <a:pt x="74" y="23"/>
                    <a:pt x="70" y="22"/>
                    <a:pt x="65" y="23"/>
                  </a:cubicBezTo>
                  <a:cubicBezTo>
                    <a:pt x="64" y="23"/>
                    <a:pt x="62" y="25"/>
                    <a:pt x="61" y="25"/>
                  </a:cubicBezTo>
                  <a:cubicBezTo>
                    <a:pt x="59" y="26"/>
                    <a:pt x="59" y="24"/>
                    <a:pt x="57" y="24"/>
                  </a:cubicBezTo>
                  <a:cubicBezTo>
                    <a:pt x="58" y="24"/>
                    <a:pt x="56" y="25"/>
                    <a:pt x="56" y="25"/>
                  </a:cubicBezTo>
                  <a:cubicBezTo>
                    <a:pt x="56" y="25"/>
                    <a:pt x="52" y="25"/>
                    <a:pt x="51" y="25"/>
                  </a:cubicBezTo>
                  <a:cubicBezTo>
                    <a:pt x="51" y="25"/>
                    <a:pt x="51" y="24"/>
                    <a:pt x="51" y="24"/>
                  </a:cubicBezTo>
                  <a:cubicBezTo>
                    <a:pt x="50" y="24"/>
                    <a:pt x="49" y="25"/>
                    <a:pt x="49" y="25"/>
                  </a:cubicBezTo>
                  <a:cubicBezTo>
                    <a:pt x="46" y="25"/>
                    <a:pt x="46" y="23"/>
                    <a:pt x="44" y="23"/>
                  </a:cubicBezTo>
                  <a:cubicBezTo>
                    <a:pt x="39" y="23"/>
                    <a:pt x="34" y="26"/>
                    <a:pt x="27" y="23"/>
                  </a:cubicBezTo>
                  <a:cubicBezTo>
                    <a:pt x="27" y="22"/>
                    <a:pt x="28" y="22"/>
                    <a:pt x="28" y="20"/>
                  </a:cubicBezTo>
                  <a:cubicBezTo>
                    <a:pt x="27" y="19"/>
                    <a:pt x="26" y="20"/>
                    <a:pt x="25" y="19"/>
                  </a:cubicBezTo>
                  <a:cubicBezTo>
                    <a:pt x="24" y="18"/>
                    <a:pt x="26" y="15"/>
                    <a:pt x="23" y="15"/>
                  </a:cubicBezTo>
                  <a:cubicBezTo>
                    <a:pt x="23" y="13"/>
                    <a:pt x="25" y="14"/>
                    <a:pt x="25" y="12"/>
                  </a:cubicBezTo>
                  <a:cubicBezTo>
                    <a:pt x="25" y="10"/>
                    <a:pt x="22" y="11"/>
                    <a:pt x="23" y="8"/>
                  </a:cubicBezTo>
                  <a:cubicBezTo>
                    <a:pt x="21" y="9"/>
                    <a:pt x="16" y="8"/>
                    <a:pt x="12" y="9"/>
                  </a:cubicBezTo>
                  <a:cubicBezTo>
                    <a:pt x="10" y="10"/>
                    <a:pt x="11" y="7"/>
                    <a:pt x="10" y="6"/>
                  </a:cubicBezTo>
                  <a:cubicBezTo>
                    <a:pt x="9" y="6"/>
                    <a:pt x="7" y="7"/>
                    <a:pt x="8" y="5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7" y="3"/>
                    <a:pt x="0" y="6"/>
                    <a:pt x="1" y="2"/>
                  </a:cubicBezTo>
                  <a:cubicBezTo>
                    <a:pt x="6" y="2"/>
                    <a:pt x="10" y="1"/>
                    <a:pt x="14" y="0"/>
                  </a:cubicBezTo>
                  <a:cubicBezTo>
                    <a:pt x="13" y="2"/>
                    <a:pt x="16" y="1"/>
                    <a:pt x="16" y="2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7" y="5"/>
                    <a:pt x="21" y="3"/>
                    <a:pt x="20" y="6"/>
                  </a:cubicBezTo>
                  <a:cubicBezTo>
                    <a:pt x="23" y="3"/>
                    <a:pt x="26" y="7"/>
                    <a:pt x="30" y="6"/>
                  </a:cubicBezTo>
                  <a:cubicBezTo>
                    <a:pt x="29" y="10"/>
                    <a:pt x="32" y="10"/>
                    <a:pt x="30" y="12"/>
                  </a:cubicBezTo>
                  <a:cubicBezTo>
                    <a:pt x="32" y="13"/>
                    <a:pt x="35" y="12"/>
                    <a:pt x="38" y="13"/>
                  </a:cubicBezTo>
                  <a:cubicBezTo>
                    <a:pt x="39" y="14"/>
                    <a:pt x="33" y="16"/>
                    <a:pt x="38" y="16"/>
                  </a:cubicBezTo>
                  <a:cubicBezTo>
                    <a:pt x="39" y="16"/>
                    <a:pt x="40" y="15"/>
                    <a:pt x="41" y="15"/>
                  </a:cubicBezTo>
                  <a:cubicBezTo>
                    <a:pt x="44" y="14"/>
                    <a:pt x="50" y="14"/>
                    <a:pt x="55" y="15"/>
                  </a:cubicBezTo>
                  <a:cubicBezTo>
                    <a:pt x="56" y="15"/>
                    <a:pt x="58" y="16"/>
                    <a:pt x="57" y="16"/>
                  </a:cubicBezTo>
                  <a:cubicBezTo>
                    <a:pt x="60" y="16"/>
                    <a:pt x="55" y="14"/>
                    <a:pt x="61" y="13"/>
                  </a:cubicBezTo>
                  <a:cubicBezTo>
                    <a:pt x="62" y="13"/>
                    <a:pt x="63" y="14"/>
                    <a:pt x="64" y="13"/>
                  </a:cubicBezTo>
                  <a:cubicBezTo>
                    <a:pt x="69" y="13"/>
                    <a:pt x="76" y="13"/>
                    <a:pt x="83" y="1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4999388" y="1332632"/>
              <a:ext cx="319088" cy="225425"/>
            </a:xfrm>
            <a:custGeom>
              <a:avLst/>
              <a:gdLst>
                <a:gd name="T0" fmla="*/ 163 w 85"/>
                <a:gd name="T1" fmla="*/ 5 h 60"/>
                <a:gd name="T2" fmla="*/ 199 w 85"/>
                <a:gd name="T3" fmla="*/ 0 h 60"/>
                <a:gd name="T4" fmla="*/ 194 w 85"/>
                <a:gd name="T5" fmla="*/ 14 h 60"/>
                <a:gd name="T6" fmla="*/ 158 w 85"/>
                <a:gd name="T7" fmla="*/ 21 h 60"/>
                <a:gd name="T8" fmla="*/ 154 w 85"/>
                <a:gd name="T9" fmla="*/ 26 h 60"/>
                <a:gd name="T10" fmla="*/ 147 w 85"/>
                <a:gd name="T11" fmla="*/ 26 h 60"/>
                <a:gd name="T12" fmla="*/ 142 w 85"/>
                <a:gd name="T13" fmla="*/ 31 h 60"/>
                <a:gd name="T14" fmla="*/ 137 w 85"/>
                <a:gd name="T15" fmla="*/ 28 h 60"/>
                <a:gd name="T16" fmla="*/ 125 w 85"/>
                <a:gd name="T17" fmla="*/ 31 h 60"/>
                <a:gd name="T18" fmla="*/ 114 w 85"/>
                <a:gd name="T19" fmla="*/ 36 h 60"/>
                <a:gd name="T20" fmla="*/ 111 w 85"/>
                <a:gd name="T21" fmla="*/ 40 h 60"/>
                <a:gd name="T22" fmla="*/ 97 w 85"/>
                <a:gd name="T23" fmla="*/ 47 h 60"/>
                <a:gd name="T24" fmla="*/ 90 w 85"/>
                <a:gd name="T25" fmla="*/ 54 h 60"/>
                <a:gd name="T26" fmla="*/ 83 w 85"/>
                <a:gd name="T27" fmla="*/ 59 h 60"/>
                <a:gd name="T28" fmla="*/ 80 w 85"/>
                <a:gd name="T29" fmla="*/ 66 h 60"/>
                <a:gd name="T30" fmla="*/ 66 w 85"/>
                <a:gd name="T31" fmla="*/ 71 h 60"/>
                <a:gd name="T32" fmla="*/ 64 w 85"/>
                <a:gd name="T33" fmla="*/ 73 h 60"/>
                <a:gd name="T34" fmla="*/ 52 w 85"/>
                <a:gd name="T35" fmla="*/ 78 h 60"/>
                <a:gd name="T36" fmla="*/ 47 w 85"/>
                <a:gd name="T37" fmla="*/ 90 h 60"/>
                <a:gd name="T38" fmla="*/ 50 w 85"/>
                <a:gd name="T39" fmla="*/ 107 h 60"/>
                <a:gd name="T40" fmla="*/ 43 w 85"/>
                <a:gd name="T41" fmla="*/ 114 h 60"/>
                <a:gd name="T42" fmla="*/ 47 w 85"/>
                <a:gd name="T43" fmla="*/ 123 h 60"/>
                <a:gd name="T44" fmla="*/ 45 w 85"/>
                <a:gd name="T45" fmla="*/ 125 h 60"/>
                <a:gd name="T46" fmla="*/ 47 w 85"/>
                <a:gd name="T47" fmla="*/ 130 h 60"/>
                <a:gd name="T48" fmla="*/ 50 w 85"/>
                <a:gd name="T49" fmla="*/ 125 h 60"/>
                <a:gd name="T50" fmla="*/ 59 w 85"/>
                <a:gd name="T51" fmla="*/ 133 h 60"/>
                <a:gd name="T52" fmla="*/ 57 w 85"/>
                <a:gd name="T53" fmla="*/ 142 h 60"/>
                <a:gd name="T54" fmla="*/ 31 w 85"/>
                <a:gd name="T55" fmla="*/ 142 h 60"/>
                <a:gd name="T56" fmla="*/ 33 w 85"/>
                <a:gd name="T57" fmla="*/ 137 h 60"/>
                <a:gd name="T58" fmla="*/ 26 w 85"/>
                <a:gd name="T59" fmla="*/ 135 h 60"/>
                <a:gd name="T60" fmla="*/ 19 w 85"/>
                <a:gd name="T61" fmla="*/ 130 h 60"/>
                <a:gd name="T62" fmla="*/ 14 w 85"/>
                <a:gd name="T63" fmla="*/ 130 h 60"/>
                <a:gd name="T64" fmla="*/ 5 w 85"/>
                <a:gd name="T65" fmla="*/ 130 h 60"/>
                <a:gd name="T66" fmla="*/ 2 w 85"/>
                <a:gd name="T67" fmla="*/ 109 h 60"/>
                <a:gd name="T68" fmla="*/ 17 w 85"/>
                <a:gd name="T69" fmla="*/ 104 h 60"/>
                <a:gd name="T70" fmla="*/ 14 w 85"/>
                <a:gd name="T71" fmla="*/ 102 h 60"/>
                <a:gd name="T72" fmla="*/ 17 w 85"/>
                <a:gd name="T73" fmla="*/ 95 h 60"/>
                <a:gd name="T74" fmla="*/ 31 w 85"/>
                <a:gd name="T75" fmla="*/ 90 h 60"/>
                <a:gd name="T76" fmla="*/ 31 w 85"/>
                <a:gd name="T77" fmla="*/ 78 h 60"/>
                <a:gd name="T78" fmla="*/ 38 w 85"/>
                <a:gd name="T79" fmla="*/ 76 h 60"/>
                <a:gd name="T80" fmla="*/ 45 w 85"/>
                <a:gd name="T81" fmla="*/ 69 h 60"/>
                <a:gd name="T82" fmla="*/ 45 w 85"/>
                <a:gd name="T83" fmla="*/ 54 h 60"/>
                <a:gd name="T84" fmla="*/ 66 w 85"/>
                <a:gd name="T85" fmla="*/ 45 h 60"/>
                <a:gd name="T86" fmla="*/ 69 w 85"/>
                <a:gd name="T87" fmla="*/ 40 h 60"/>
                <a:gd name="T88" fmla="*/ 73 w 85"/>
                <a:gd name="T89" fmla="*/ 43 h 60"/>
                <a:gd name="T90" fmla="*/ 78 w 85"/>
                <a:gd name="T91" fmla="*/ 38 h 60"/>
                <a:gd name="T92" fmla="*/ 80 w 85"/>
                <a:gd name="T93" fmla="*/ 31 h 60"/>
                <a:gd name="T94" fmla="*/ 95 w 85"/>
                <a:gd name="T95" fmla="*/ 28 h 60"/>
                <a:gd name="T96" fmla="*/ 111 w 85"/>
                <a:gd name="T97" fmla="*/ 26 h 60"/>
                <a:gd name="T98" fmla="*/ 114 w 85"/>
                <a:gd name="T99" fmla="*/ 24 h 60"/>
                <a:gd name="T100" fmla="*/ 121 w 85"/>
                <a:gd name="T101" fmla="*/ 26 h 60"/>
                <a:gd name="T102" fmla="*/ 123 w 85"/>
                <a:gd name="T103" fmla="*/ 21 h 60"/>
                <a:gd name="T104" fmla="*/ 125 w 85"/>
                <a:gd name="T105" fmla="*/ 21 h 60"/>
                <a:gd name="T106" fmla="*/ 144 w 85"/>
                <a:gd name="T107" fmla="*/ 19 h 60"/>
                <a:gd name="T108" fmla="*/ 151 w 85"/>
                <a:gd name="T109" fmla="*/ 14 h 60"/>
                <a:gd name="T110" fmla="*/ 154 w 85"/>
                <a:gd name="T111" fmla="*/ 12 h 60"/>
                <a:gd name="T112" fmla="*/ 163 w 85"/>
                <a:gd name="T113" fmla="*/ 5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60">
                  <a:moveTo>
                    <a:pt x="69" y="2"/>
                  </a:moveTo>
                  <a:cubicBezTo>
                    <a:pt x="73" y="4"/>
                    <a:pt x="79" y="0"/>
                    <a:pt x="84" y="0"/>
                  </a:cubicBezTo>
                  <a:cubicBezTo>
                    <a:pt x="85" y="4"/>
                    <a:pt x="82" y="4"/>
                    <a:pt x="82" y="6"/>
                  </a:cubicBezTo>
                  <a:cubicBezTo>
                    <a:pt x="78" y="4"/>
                    <a:pt x="72" y="8"/>
                    <a:pt x="67" y="9"/>
                  </a:cubicBezTo>
                  <a:cubicBezTo>
                    <a:pt x="66" y="9"/>
                    <a:pt x="66" y="11"/>
                    <a:pt x="65" y="11"/>
                  </a:cubicBezTo>
                  <a:cubicBezTo>
                    <a:pt x="64" y="11"/>
                    <a:pt x="63" y="11"/>
                    <a:pt x="62" y="11"/>
                  </a:cubicBezTo>
                  <a:cubicBezTo>
                    <a:pt x="62" y="11"/>
                    <a:pt x="60" y="13"/>
                    <a:pt x="60" y="13"/>
                  </a:cubicBezTo>
                  <a:cubicBezTo>
                    <a:pt x="59" y="14"/>
                    <a:pt x="59" y="12"/>
                    <a:pt x="58" y="12"/>
                  </a:cubicBezTo>
                  <a:cubicBezTo>
                    <a:pt x="57" y="13"/>
                    <a:pt x="55" y="13"/>
                    <a:pt x="53" y="13"/>
                  </a:cubicBezTo>
                  <a:cubicBezTo>
                    <a:pt x="52" y="14"/>
                    <a:pt x="50" y="14"/>
                    <a:pt x="48" y="15"/>
                  </a:cubicBezTo>
                  <a:cubicBezTo>
                    <a:pt x="47" y="15"/>
                    <a:pt x="48" y="16"/>
                    <a:pt x="47" y="17"/>
                  </a:cubicBezTo>
                  <a:cubicBezTo>
                    <a:pt x="46" y="18"/>
                    <a:pt x="41" y="17"/>
                    <a:pt x="41" y="20"/>
                  </a:cubicBezTo>
                  <a:cubicBezTo>
                    <a:pt x="41" y="22"/>
                    <a:pt x="38" y="22"/>
                    <a:pt x="38" y="23"/>
                  </a:cubicBezTo>
                  <a:cubicBezTo>
                    <a:pt x="37" y="23"/>
                    <a:pt x="36" y="25"/>
                    <a:pt x="35" y="25"/>
                  </a:cubicBezTo>
                  <a:cubicBezTo>
                    <a:pt x="35" y="26"/>
                    <a:pt x="34" y="26"/>
                    <a:pt x="34" y="28"/>
                  </a:cubicBezTo>
                  <a:cubicBezTo>
                    <a:pt x="30" y="29"/>
                    <a:pt x="31" y="27"/>
                    <a:pt x="28" y="30"/>
                  </a:cubicBezTo>
                  <a:cubicBezTo>
                    <a:pt x="28" y="31"/>
                    <a:pt x="27" y="30"/>
                    <a:pt x="27" y="31"/>
                  </a:cubicBezTo>
                  <a:cubicBezTo>
                    <a:pt x="27" y="33"/>
                    <a:pt x="24" y="32"/>
                    <a:pt x="22" y="33"/>
                  </a:cubicBezTo>
                  <a:cubicBezTo>
                    <a:pt x="22" y="36"/>
                    <a:pt x="24" y="39"/>
                    <a:pt x="20" y="38"/>
                  </a:cubicBezTo>
                  <a:cubicBezTo>
                    <a:pt x="21" y="40"/>
                    <a:pt x="19" y="45"/>
                    <a:pt x="21" y="45"/>
                  </a:cubicBezTo>
                  <a:cubicBezTo>
                    <a:pt x="20" y="46"/>
                    <a:pt x="19" y="47"/>
                    <a:pt x="18" y="48"/>
                  </a:cubicBezTo>
                  <a:cubicBezTo>
                    <a:pt x="16" y="51"/>
                    <a:pt x="21" y="50"/>
                    <a:pt x="20" y="52"/>
                  </a:cubicBezTo>
                  <a:cubicBezTo>
                    <a:pt x="20" y="52"/>
                    <a:pt x="18" y="53"/>
                    <a:pt x="19" y="53"/>
                  </a:cubicBezTo>
                  <a:cubicBezTo>
                    <a:pt x="19" y="53"/>
                    <a:pt x="21" y="55"/>
                    <a:pt x="20" y="55"/>
                  </a:cubicBezTo>
                  <a:cubicBezTo>
                    <a:pt x="21" y="55"/>
                    <a:pt x="22" y="54"/>
                    <a:pt x="21" y="53"/>
                  </a:cubicBezTo>
                  <a:cubicBezTo>
                    <a:pt x="22" y="54"/>
                    <a:pt x="22" y="56"/>
                    <a:pt x="25" y="56"/>
                  </a:cubicBezTo>
                  <a:cubicBezTo>
                    <a:pt x="25" y="58"/>
                    <a:pt x="23" y="58"/>
                    <a:pt x="24" y="60"/>
                  </a:cubicBezTo>
                  <a:cubicBezTo>
                    <a:pt x="20" y="60"/>
                    <a:pt x="16" y="60"/>
                    <a:pt x="13" y="60"/>
                  </a:cubicBezTo>
                  <a:cubicBezTo>
                    <a:pt x="13" y="60"/>
                    <a:pt x="15" y="59"/>
                    <a:pt x="14" y="58"/>
                  </a:cubicBezTo>
                  <a:cubicBezTo>
                    <a:pt x="13" y="57"/>
                    <a:pt x="12" y="58"/>
                    <a:pt x="11" y="57"/>
                  </a:cubicBezTo>
                  <a:cubicBezTo>
                    <a:pt x="10" y="57"/>
                    <a:pt x="9" y="55"/>
                    <a:pt x="8" y="55"/>
                  </a:cubicBezTo>
                  <a:cubicBezTo>
                    <a:pt x="8" y="54"/>
                    <a:pt x="6" y="55"/>
                    <a:pt x="6" y="55"/>
                  </a:cubicBezTo>
                  <a:cubicBezTo>
                    <a:pt x="5" y="53"/>
                    <a:pt x="5" y="55"/>
                    <a:pt x="2" y="55"/>
                  </a:cubicBezTo>
                  <a:cubicBezTo>
                    <a:pt x="2" y="52"/>
                    <a:pt x="0" y="50"/>
                    <a:pt x="1" y="46"/>
                  </a:cubicBezTo>
                  <a:cubicBezTo>
                    <a:pt x="5" y="50"/>
                    <a:pt x="2" y="42"/>
                    <a:pt x="7" y="44"/>
                  </a:cubicBezTo>
                  <a:cubicBezTo>
                    <a:pt x="8" y="43"/>
                    <a:pt x="6" y="43"/>
                    <a:pt x="6" y="43"/>
                  </a:cubicBezTo>
                  <a:cubicBezTo>
                    <a:pt x="6" y="42"/>
                    <a:pt x="10" y="41"/>
                    <a:pt x="7" y="40"/>
                  </a:cubicBezTo>
                  <a:cubicBezTo>
                    <a:pt x="8" y="39"/>
                    <a:pt x="11" y="39"/>
                    <a:pt x="13" y="38"/>
                  </a:cubicBezTo>
                  <a:cubicBezTo>
                    <a:pt x="12" y="36"/>
                    <a:pt x="16" y="34"/>
                    <a:pt x="13" y="33"/>
                  </a:cubicBezTo>
                  <a:cubicBezTo>
                    <a:pt x="13" y="32"/>
                    <a:pt x="15" y="32"/>
                    <a:pt x="16" y="32"/>
                  </a:cubicBezTo>
                  <a:cubicBezTo>
                    <a:pt x="16" y="30"/>
                    <a:pt x="17" y="29"/>
                    <a:pt x="19" y="29"/>
                  </a:cubicBezTo>
                  <a:cubicBezTo>
                    <a:pt x="17" y="26"/>
                    <a:pt x="20" y="27"/>
                    <a:pt x="19" y="23"/>
                  </a:cubicBezTo>
                  <a:cubicBezTo>
                    <a:pt x="23" y="23"/>
                    <a:pt x="25" y="20"/>
                    <a:pt x="28" y="19"/>
                  </a:cubicBezTo>
                  <a:cubicBezTo>
                    <a:pt x="30" y="20"/>
                    <a:pt x="29" y="17"/>
                    <a:pt x="29" y="17"/>
                  </a:cubicBezTo>
                  <a:cubicBezTo>
                    <a:pt x="30" y="17"/>
                    <a:pt x="31" y="18"/>
                    <a:pt x="31" y="18"/>
                  </a:cubicBezTo>
                  <a:cubicBezTo>
                    <a:pt x="31" y="18"/>
                    <a:pt x="32" y="16"/>
                    <a:pt x="33" y="16"/>
                  </a:cubicBezTo>
                  <a:cubicBezTo>
                    <a:pt x="33" y="15"/>
                    <a:pt x="34" y="15"/>
                    <a:pt x="34" y="13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42" y="11"/>
                    <a:pt x="43" y="12"/>
                    <a:pt x="47" y="11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50" y="9"/>
                    <a:pt x="50" y="11"/>
                    <a:pt x="51" y="11"/>
                  </a:cubicBezTo>
                  <a:cubicBezTo>
                    <a:pt x="52" y="11"/>
                    <a:pt x="50" y="9"/>
                    <a:pt x="52" y="9"/>
                  </a:cubicBezTo>
                  <a:cubicBezTo>
                    <a:pt x="52" y="9"/>
                    <a:pt x="53" y="9"/>
                    <a:pt x="53" y="9"/>
                  </a:cubicBezTo>
                  <a:cubicBezTo>
                    <a:pt x="54" y="8"/>
                    <a:pt x="58" y="8"/>
                    <a:pt x="61" y="8"/>
                  </a:cubicBezTo>
                  <a:cubicBezTo>
                    <a:pt x="63" y="7"/>
                    <a:pt x="63" y="7"/>
                    <a:pt x="64" y="6"/>
                  </a:cubicBezTo>
                  <a:cubicBezTo>
                    <a:pt x="64" y="6"/>
                    <a:pt x="65" y="5"/>
                    <a:pt x="65" y="5"/>
                  </a:cubicBezTo>
                  <a:cubicBezTo>
                    <a:pt x="68" y="3"/>
                    <a:pt x="70" y="7"/>
                    <a:pt x="69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8910227" y="1350812"/>
              <a:ext cx="33338" cy="11112"/>
            </a:xfrm>
            <a:custGeom>
              <a:avLst/>
              <a:gdLst>
                <a:gd name="T0" fmla="*/ 14 w 9"/>
                <a:gd name="T1" fmla="*/ 0 h 3"/>
                <a:gd name="T2" fmla="*/ 21 w 9"/>
                <a:gd name="T3" fmla="*/ 0 h 3"/>
                <a:gd name="T4" fmla="*/ 14 w 9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9" y="3"/>
                    <a:pt x="0" y="0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6540850" y="1362794"/>
              <a:ext cx="98425" cy="76200"/>
            </a:xfrm>
            <a:custGeom>
              <a:avLst/>
              <a:gdLst>
                <a:gd name="T0" fmla="*/ 17 w 26"/>
                <a:gd name="T1" fmla="*/ 2 h 20"/>
                <a:gd name="T2" fmla="*/ 19 w 26"/>
                <a:gd name="T3" fmla="*/ 5 h 20"/>
                <a:gd name="T4" fmla="*/ 36 w 26"/>
                <a:gd name="T5" fmla="*/ 12 h 20"/>
                <a:gd name="T6" fmla="*/ 45 w 26"/>
                <a:gd name="T7" fmla="*/ 7 h 20"/>
                <a:gd name="T8" fmla="*/ 62 w 26"/>
                <a:gd name="T9" fmla="*/ 10 h 20"/>
                <a:gd name="T10" fmla="*/ 55 w 26"/>
                <a:gd name="T11" fmla="*/ 24 h 20"/>
                <a:gd name="T12" fmla="*/ 33 w 26"/>
                <a:gd name="T13" fmla="*/ 29 h 20"/>
                <a:gd name="T14" fmla="*/ 33 w 26"/>
                <a:gd name="T15" fmla="*/ 34 h 20"/>
                <a:gd name="T16" fmla="*/ 29 w 26"/>
                <a:gd name="T17" fmla="*/ 38 h 20"/>
                <a:gd name="T18" fmla="*/ 19 w 26"/>
                <a:gd name="T19" fmla="*/ 41 h 20"/>
                <a:gd name="T20" fmla="*/ 7 w 26"/>
                <a:gd name="T21" fmla="*/ 36 h 20"/>
                <a:gd name="T22" fmla="*/ 0 w 26"/>
                <a:gd name="T23" fmla="*/ 12 h 20"/>
                <a:gd name="T24" fmla="*/ 17 w 26"/>
                <a:gd name="T25" fmla="*/ 2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0">
                  <a:moveTo>
                    <a:pt x="7" y="1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9" y="4"/>
                    <a:pt x="13" y="4"/>
                    <a:pt x="15" y="5"/>
                  </a:cubicBezTo>
                  <a:cubicBezTo>
                    <a:pt x="17" y="6"/>
                    <a:pt x="18" y="3"/>
                    <a:pt x="19" y="3"/>
                  </a:cubicBezTo>
                  <a:cubicBezTo>
                    <a:pt x="20" y="3"/>
                    <a:pt x="22" y="5"/>
                    <a:pt x="26" y="4"/>
                  </a:cubicBezTo>
                  <a:cubicBezTo>
                    <a:pt x="25" y="5"/>
                    <a:pt x="20" y="8"/>
                    <a:pt x="23" y="10"/>
                  </a:cubicBezTo>
                  <a:cubicBezTo>
                    <a:pt x="22" y="13"/>
                    <a:pt x="18" y="13"/>
                    <a:pt x="14" y="12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6"/>
                    <a:pt x="7" y="14"/>
                    <a:pt x="12" y="16"/>
                  </a:cubicBezTo>
                  <a:cubicBezTo>
                    <a:pt x="12" y="20"/>
                    <a:pt x="8" y="14"/>
                    <a:pt x="8" y="17"/>
                  </a:cubicBezTo>
                  <a:cubicBezTo>
                    <a:pt x="6" y="17"/>
                    <a:pt x="7" y="13"/>
                    <a:pt x="3" y="15"/>
                  </a:cubicBezTo>
                  <a:cubicBezTo>
                    <a:pt x="3" y="11"/>
                    <a:pt x="3" y="7"/>
                    <a:pt x="0" y="5"/>
                  </a:cubicBezTo>
                  <a:cubicBezTo>
                    <a:pt x="1" y="3"/>
                    <a:pt x="8" y="5"/>
                    <a:pt x="7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2" name="Freeform 26"/>
            <p:cNvSpPr/>
            <p:nvPr/>
          </p:nvSpPr>
          <p:spPr bwMode="auto">
            <a:xfrm>
              <a:off x="8587964" y="1376212"/>
              <a:ext cx="25400" cy="19050"/>
            </a:xfrm>
            <a:custGeom>
              <a:avLst/>
              <a:gdLst>
                <a:gd name="T0" fmla="*/ 9 w 7"/>
                <a:gd name="T1" fmla="*/ 0 h 5"/>
                <a:gd name="T2" fmla="*/ 11 w 7"/>
                <a:gd name="T3" fmla="*/ 12 h 5"/>
                <a:gd name="T4" fmla="*/ 0 w 7"/>
                <a:gd name="T5" fmla="*/ 10 h 5"/>
                <a:gd name="T6" fmla="*/ 9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7" y="1"/>
                    <a:pt x="5" y="2"/>
                    <a:pt x="5" y="5"/>
                  </a:cubicBezTo>
                  <a:cubicBezTo>
                    <a:pt x="4" y="4"/>
                    <a:pt x="2" y="3"/>
                    <a:pt x="0" y="4"/>
                  </a:cubicBezTo>
                  <a:cubicBezTo>
                    <a:pt x="1" y="1"/>
                    <a:pt x="4" y="3"/>
                    <a:pt x="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3" name="Freeform 27"/>
            <p:cNvSpPr/>
            <p:nvPr/>
          </p:nvSpPr>
          <p:spPr bwMode="auto">
            <a:xfrm>
              <a:off x="6645625" y="1373907"/>
              <a:ext cx="46038" cy="41275"/>
            </a:xfrm>
            <a:custGeom>
              <a:avLst/>
              <a:gdLst>
                <a:gd name="T0" fmla="*/ 0 w 12"/>
                <a:gd name="T1" fmla="*/ 9 h 11"/>
                <a:gd name="T2" fmla="*/ 29 w 12"/>
                <a:gd name="T3" fmla="*/ 14 h 11"/>
                <a:gd name="T4" fmla="*/ 17 w 12"/>
                <a:gd name="T5" fmla="*/ 26 h 11"/>
                <a:gd name="T6" fmla="*/ 12 w 12"/>
                <a:gd name="T7" fmla="*/ 19 h 11"/>
                <a:gd name="T8" fmla="*/ 5 w 12"/>
                <a:gd name="T9" fmla="*/ 19 h 11"/>
                <a:gd name="T10" fmla="*/ 0 w 12"/>
                <a:gd name="T11" fmla="*/ 9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0" y="4"/>
                  </a:moveTo>
                  <a:cubicBezTo>
                    <a:pt x="4" y="0"/>
                    <a:pt x="10" y="4"/>
                    <a:pt x="12" y="6"/>
                  </a:cubicBezTo>
                  <a:cubicBezTo>
                    <a:pt x="12" y="9"/>
                    <a:pt x="6" y="7"/>
                    <a:pt x="7" y="11"/>
                  </a:cubicBezTo>
                  <a:cubicBezTo>
                    <a:pt x="6" y="11"/>
                    <a:pt x="6" y="9"/>
                    <a:pt x="5" y="8"/>
                  </a:cubicBezTo>
                  <a:cubicBezTo>
                    <a:pt x="4" y="8"/>
                    <a:pt x="3" y="9"/>
                    <a:pt x="2" y="8"/>
                  </a:cubicBezTo>
                  <a:cubicBezTo>
                    <a:pt x="1" y="7"/>
                    <a:pt x="3" y="4"/>
                    <a:pt x="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4" name="Freeform 28"/>
            <p:cNvSpPr/>
            <p:nvPr/>
          </p:nvSpPr>
          <p:spPr bwMode="auto">
            <a:xfrm>
              <a:off x="6702775" y="1389782"/>
              <a:ext cx="66675" cy="33337"/>
            </a:xfrm>
            <a:custGeom>
              <a:avLst/>
              <a:gdLst>
                <a:gd name="T0" fmla="*/ 5 w 18"/>
                <a:gd name="T1" fmla="*/ 2 h 9"/>
                <a:gd name="T2" fmla="*/ 9 w 18"/>
                <a:gd name="T3" fmla="*/ 2 h 9"/>
                <a:gd name="T4" fmla="*/ 23 w 18"/>
                <a:gd name="T5" fmla="*/ 7 h 9"/>
                <a:gd name="T6" fmla="*/ 37 w 18"/>
                <a:gd name="T7" fmla="*/ 12 h 9"/>
                <a:gd name="T8" fmla="*/ 42 w 18"/>
                <a:gd name="T9" fmla="*/ 19 h 9"/>
                <a:gd name="T10" fmla="*/ 9 w 18"/>
                <a:gd name="T11" fmla="*/ 12 h 9"/>
                <a:gd name="T12" fmla="*/ 5 w 18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9">
                  <a:moveTo>
                    <a:pt x="2" y="1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8" y="0"/>
                    <a:pt x="7" y="3"/>
                    <a:pt x="10" y="3"/>
                  </a:cubicBezTo>
                  <a:cubicBezTo>
                    <a:pt x="12" y="4"/>
                    <a:pt x="14" y="4"/>
                    <a:pt x="16" y="5"/>
                  </a:cubicBezTo>
                  <a:cubicBezTo>
                    <a:pt x="17" y="6"/>
                    <a:pt x="18" y="5"/>
                    <a:pt x="18" y="8"/>
                  </a:cubicBezTo>
                  <a:cubicBezTo>
                    <a:pt x="11" y="9"/>
                    <a:pt x="9" y="6"/>
                    <a:pt x="4" y="5"/>
                  </a:cubicBezTo>
                  <a:cubicBezTo>
                    <a:pt x="5" y="2"/>
                    <a:pt x="0" y="5"/>
                    <a:pt x="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5" name="Freeform 29"/>
            <p:cNvSpPr/>
            <p:nvPr/>
          </p:nvSpPr>
          <p:spPr bwMode="auto">
            <a:xfrm>
              <a:off x="8888002" y="1447649"/>
              <a:ext cx="111125" cy="90487"/>
            </a:xfrm>
            <a:custGeom>
              <a:avLst/>
              <a:gdLst>
                <a:gd name="T0" fmla="*/ 23 w 30"/>
                <a:gd name="T1" fmla="*/ 12 h 24"/>
                <a:gd name="T2" fmla="*/ 23 w 30"/>
                <a:gd name="T3" fmla="*/ 7 h 24"/>
                <a:gd name="T4" fmla="*/ 54 w 30"/>
                <a:gd name="T5" fmla="*/ 0 h 24"/>
                <a:gd name="T6" fmla="*/ 58 w 30"/>
                <a:gd name="T7" fmla="*/ 12 h 24"/>
                <a:gd name="T8" fmla="*/ 54 w 30"/>
                <a:gd name="T9" fmla="*/ 19 h 24"/>
                <a:gd name="T10" fmla="*/ 68 w 30"/>
                <a:gd name="T11" fmla="*/ 21 h 24"/>
                <a:gd name="T12" fmla="*/ 70 w 30"/>
                <a:gd name="T13" fmla="*/ 45 h 24"/>
                <a:gd name="T14" fmla="*/ 61 w 30"/>
                <a:gd name="T15" fmla="*/ 45 h 24"/>
                <a:gd name="T16" fmla="*/ 61 w 30"/>
                <a:gd name="T17" fmla="*/ 50 h 24"/>
                <a:gd name="T18" fmla="*/ 54 w 30"/>
                <a:gd name="T19" fmla="*/ 50 h 24"/>
                <a:gd name="T20" fmla="*/ 44 w 30"/>
                <a:gd name="T21" fmla="*/ 55 h 24"/>
                <a:gd name="T22" fmla="*/ 37 w 30"/>
                <a:gd name="T23" fmla="*/ 48 h 24"/>
                <a:gd name="T24" fmla="*/ 28 w 30"/>
                <a:gd name="T25" fmla="*/ 38 h 24"/>
                <a:gd name="T26" fmla="*/ 23 w 30"/>
                <a:gd name="T27" fmla="*/ 33 h 24"/>
                <a:gd name="T28" fmla="*/ 9 w 30"/>
                <a:gd name="T29" fmla="*/ 31 h 24"/>
                <a:gd name="T30" fmla="*/ 0 w 30"/>
                <a:gd name="T31" fmla="*/ 24 h 24"/>
                <a:gd name="T32" fmla="*/ 28 w 30"/>
                <a:gd name="T33" fmla="*/ 29 h 24"/>
                <a:gd name="T34" fmla="*/ 30 w 30"/>
                <a:gd name="T35" fmla="*/ 17 h 24"/>
                <a:gd name="T36" fmla="*/ 21 w 30"/>
                <a:gd name="T37" fmla="*/ 7 h 24"/>
                <a:gd name="T38" fmla="*/ 23 w 30"/>
                <a:gd name="T39" fmla="*/ 12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" h="24">
                  <a:moveTo>
                    <a:pt x="10" y="5"/>
                  </a:moveTo>
                  <a:cubicBezTo>
                    <a:pt x="11" y="4"/>
                    <a:pt x="11" y="3"/>
                    <a:pt x="10" y="3"/>
                  </a:cubicBezTo>
                  <a:cubicBezTo>
                    <a:pt x="13" y="1"/>
                    <a:pt x="21" y="4"/>
                    <a:pt x="23" y="0"/>
                  </a:cubicBezTo>
                  <a:cubicBezTo>
                    <a:pt x="24" y="1"/>
                    <a:pt x="25" y="2"/>
                    <a:pt x="25" y="5"/>
                  </a:cubicBezTo>
                  <a:cubicBezTo>
                    <a:pt x="26" y="7"/>
                    <a:pt x="23" y="6"/>
                    <a:pt x="23" y="8"/>
                  </a:cubicBezTo>
                  <a:cubicBezTo>
                    <a:pt x="24" y="12"/>
                    <a:pt x="26" y="10"/>
                    <a:pt x="29" y="9"/>
                  </a:cubicBezTo>
                  <a:cubicBezTo>
                    <a:pt x="30" y="14"/>
                    <a:pt x="29" y="14"/>
                    <a:pt x="30" y="19"/>
                  </a:cubicBezTo>
                  <a:cubicBezTo>
                    <a:pt x="29" y="19"/>
                    <a:pt x="27" y="18"/>
                    <a:pt x="26" y="19"/>
                  </a:cubicBezTo>
                  <a:cubicBezTo>
                    <a:pt x="26" y="19"/>
                    <a:pt x="27" y="21"/>
                    <a:pt x="26" y="21"/>
                  </a:cubicBezTo>
                  <a:cubicBezTo>
                    <a:pt x="25" y="22"/>
                    <a:pt x="24" y="21"/>
                    <a:pt x="23" y="21"/>
                  </a:cubicBezTo>
                  <a:cubicBezTo>
                    <a:pt x="21" y="21"/>
                    <a:pt x="21" y="23"/>
                    <a:pt x="19" y="23"/>
                  </a:cubicBezTo>
                  <a:cubicBezTo>
                    <a:pt x="17" y="24"/>
                    <a:pt x="17" y="21"/>
                    <a:pt x="16" y="20"/>
                  </a:cubicBezTo>
                  <a:cubicBezTo>
                    <a:pt x="15" y="19"/>
                    <a:pt x="11" y="19"/>
                    <a:pt x="12" y="16"/>
                  </a:cubicBezTo>
                  <a:cubicBezTo>
                    <a:pt x="10" y="17"/>
                    <a:pt x="10" y="15"/>
                    <a:pt x="10" y="14"/>
                  </a:cubicBezTo>
                  <a:cubicBezTo>
                    <a:pt x="8" y="15"/>
                    <a:pt x="6" y="14"/>
                    <a:pt x="4" y="13"/>
                  </a:cubicBezTo>
                  <a:cubicBezTo>
                    <a:pt x="2" y="12"/>
                    <a:pt x="0" y="13"/>
                    <a:pt x="0" y="10"/>
                  </a:cubicBezTo>
                  <a:cubicBezTo>
                    <a:pt x="6" y="10"/>
                    <a:pt x="7" y="12"/>
                    <a:pt x="12" y="12"/>
                  </a:cubicBezTo>
                  <a:cubicBezTo>
                    <a:pt x="14" y="11"/>
                    <a:pt x="13" y="9"/>
                    <a:pt x="13" y="7"/>
                  </a:cubicBezTo>
                  <a:cubicBezTo>
                    <a:pt x="14" y="4"/>
                    <a:pt x="7" y="8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6" name="Freeform 30"/>
            <p:cNvSpPr/>
            <p:nvPr/>
          </p:nvSpPr>
          <p:spPr bwMode="auto">
            <a:xfrm>
              <a:off x="9284877" y="1455587"/>
              <a:ext cx="68263" cy="30162"/>
            </a:xfrm>
            <a:custGeom>
              <a:avLst/>
              <a:gdLst>
                <a:gd name="T0" fmla="*/ 0 w 18"/>
                <a:gd name="T1" fmla="*/ 2 h 8"/>
                <a:gd name="T2" fmla="*/ 12 w 18"/>
                <a:gd name="T3" fmla="*/ 0 h 8"/>
                <a:gd name="T4" fmla="*/ 43 w 18"/>
                <a:gd name="T5" fmla="*/ 10 h 8"/>
                <a:gd name="T6" fmla="*/ 41 w 18"/>
                <a:gd name="T7" fmla="*/ 19 h 8"/>
                <a:gd name="T8" fmla="*/ 10 w 18"/>
                <a:gd name="T9" fmla="*/ 10 h 8"/>
                <a:gd name="T10" fmla="*/ 0 w 1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8">
                  <a:moveTo>
                    <a:pt x="0" y="1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9" y="1"/>
                    <a:pt x="14" y="3"/>
                    <a:pt x="18" y="4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8"/>
                    <a:pt x="8" y="7"/>
                    <a:pt x="4" y="4"/>
                  </a:cubicBezTo>
                  <a:cubicBezTo>
                    <a:pt x="3" y="3"/>
                    <a:pt x="3" y="1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7" name="Freeform 31"/>
            <p:cNvSpPr/>
            <p:nvPr/>
          </p:nvSpPr>
          <p:spPr bwMode="auto">
            <a:xfrm>
              <a:off x="6601175" y="1453282"/>
              <a:ext cx="44450" cy="19050"/>
            </a:xfrm>
            <a:custGeom>
              <a:avLst/>
              <a:gdLst>
                <a:gd name="T0" fmla="*/ 28 w 12"/>
                <a:gd name="T1" fmla="*/ 10 h 5"/>
                <a:gd name="T2" fmla="*/ 0 w 12"/>
                <a:gd name="T3" fmla="*/ 7 h 5"/>
                <a:gd name="T4" fmla="*/ 9 w 12"/>
                <a:gd name="T5" fmla="*/ 0 h 5"/>
                <a:gd name="T6" fmla="*/ 28 w 1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5">
                  <a:moveTo>
                    <a:pt x="12" y="4"/>
                  </a:moveTo>
                  <a:cubicBezTo>
                    <a:pt x="11" y="5"/>
                    <a:pt x="3" y="4"/>
                    <a:pt x="0" y="3"/>
                  </a:cubicBezTo>
                  <a:cubicBezTo>
                    <a:pt x="1" y="1"/>
                    <a:pt x="4" y="2"/>
                    <a:pt x="4" y="0"/>
                  </a:cubicBezTo>
                  <a:cubicBezTo>
                    <a:pt x="7" y="1"/>
                    <a:pt x="12" y="0"/>
                    <a:pt x="12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8" name="Freeform 32"/>
            <p:cNvSpPr/>
            <p:nvPr/>
          </p:nvSpPr>
          <p:spPr bwMode="auto">
            <a:xfrm>
              <a:off x="9772239" y="1552424"/>
              <a:ext cx="38100" cy="23812"/>
            </a:xfrm>
            <a:custGeom>
              <a:avLst/>
              <a:gdLst>
                <a:gd name="T0" fmla="*/ 22 w 10"/>
                <a:gd name="T1" fmla="*/ 13 h 6"/>
                <a:gd name="T2" fmla="*/ 0 w 10"/>
                <a:gd name="T3" fmla="*/ 5 h 6"/>
                <a:gd name="T4" fmla="*/ 22 w 10"/>
                <a:gd name="T5" fmla="*/ 1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4" y="6"/>
                    <a:pt x="5" y="2"/>
                    <a:pt x="0" y="2"/>
                  </a:cubicBezTo>
                  <a:cubicBezTo>
                    <a:pt x="2" y="0"/>
                    <a:pt x="10" y="1"/>
                    <a:pt x="9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09" name="Freeform 33"/>
            <p:cNvSpPr/>
            <p:nvPr/>
          </p:nvSpPr>
          <p:spPr bwMode="auto">
            <a:xfrm>
              <a:off x="9746839" y="1579412"/>
              <a:ext cx="52388" cy="25400"/>
            </a:xfrm>
            <a:custGeom>
              <a:avLst/>
              <a:gdLst>
                <a:gd name="T0" fmla="*/ 33 w 14"/>
                <a:gd name="T1" fmla="*/ 9 h 7"/>
                <a:gd name="T2" fmla="*/ 5 w 14"/>
                <a:gd name="T3" fmla="*/ 9 h 7"/>
                <a:gd name="T4" fmla="*/ 14 w 14"/>
                <a:gd name="T5" fmla="*/ 0 h 7"/>
                <a:gd name="T6" fmla="*/ 33 w 14"/>
                <a:gd name="T7" fmla="*/ 9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3" y="7"/>
                    <a:pt x="4" y="7"/>
                    <a:pt x="2" y="4"/>
                  </a:cubicBezTo>
                  <a:cubicBezTo>
                    <a:pt x="0" y="0"/>
                    <a:pt x="6" y="3"/>
                    <a:pt x="6" y="0"/>
                  </a:cubicBezTo>
                  <a:cubicBezTo>
                    <a:pt x="8" y="2"/>
                    <a:pt x="10" y="3"/>
                    <a:pt x="14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0" name="Freeform 34"/>
            <p:cNvSpPr/>
            <p:nvPr/>
          </p:nvSpPr>
          <p:spPr bwMode="auto">
            <a:xfrm>
              <a:off x="4935888" y="1596157"/>
              <a:ext cx="33338" cy="25400"/>
            </a:xfrm>
            <a:custGeom>
              <a:avLst/>
              <a:gdLst>
                <a:gd name="T0" fmla="*/ 9 w 9"/>
                <a:gd name="T1" fmla="*/ 0 h 7"/>
                <a:gd name="T2" fmla="*/ 21 w 9"/>
                <a:gd name="T3" fmla="*/ 11 h 7"/>
                <a:gd name="T4" fmla="*/ 7 w 9"/>
                <a:gd name="T5" fmla="*/ 16 h 7"/>
                <a:gd name="T6" fmla="*/ 5 w 9"/>
                <a:gd name="T7" fmla="*/ 2 h 7"/>
                <a:gd name="T8" fmla="*/ 9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7" y="0"/>
                    <a:pt x="9" y="2"/>
                    <a:pt x="9" y="5"/>
                  </a:cubicBezTo>
                  <a:cubicBezTo>
                    <a:pt x="6" y="4"/>
                    <a:pt x="3" y="4"/>
                    <a:pt x="3" y="7"/>
                  </a:cubicBezTo>
                  <a:cubicBezTo>
                    <a:pt x="0" y="7"/>
                    <a:pt x="2" y="3"/>
                    <a:pt x="2" y="1"/>
                  </a:cubicBezTo>
                  <a:cubicBezTo>
                    <a:pt x="3" y="1"/>
                    <a:pt x="4" y="1"/>
                    <a:pt x="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8786402" y="1612749"/>
              <a:ext cx="33338" cy="26987"/>
            </a:xfrm>
            <a:custGeom>
              <a:avLst/>
              <a:gdLst>
                <a:gd name="T0" fmla="*/ 21 w 9"/>
                <a:gd name="T1" fmla="*/ 12 h 7"/>
                <a:gd name="T2" fmla="*/ 0 w 9"/>
                <a:gd name="T3" fmla="*/ 17 h 7"/>
                <a:gd name="T4" fmla="*/ 21 w 9"/>
                <a:gd name="T5" fmla="*/ 1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1" y="4"/>
                    <a:pt x="9" y="0"/>
                    <a:pt x="9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2" name="Freeform 36"/>
            <p:cNvSpPr/>
            <p:nvPr/>
          </p:nvSpPr>
          <p:spPr bwMode="auto">
            <a:xfrm>
              <a:off x="9340439" y="1631799"/>
              <a:ext cx="57150" cy="33337"/>
            </a:xfrm>
            <a:custGeom>
              <a:avLst/>
              <a:gdLst>
                <a:gd name="T0" fmla="*/ 29 w 15"/>
                <a:gd name="T1" fmla="*/ 5 h 9"/>
                <a:gd name="T2" fmla="*/ 34 w 15"/>
                <a:gd name="T3" fmla="*/ 21 h 9"/>
                <a:gd name="T4" fmla="*/ 5 w 15"/>
                <a:gd name="T5" fmla="*/ 14 h 9"/>
                <a:gd name="T6" fmla="*/ 10 w 15"/>
                <a:gd name="T7" fmla="*/ 5 h 9"/>
                <a:gd name="T8" fmla="*/ 29 w 15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12" y="2"/>
                  </a:moveTo>
                  <a:cubicBezTo>
                    <a:pt x="14" y="3"/>
                    <a:pt x="15" y="7"/>
                    <a:pt x="14" y="9"/>
                  </a:cubicBezTo>
                  <a:cubicBezTo>
                    <a:pt x="9" y="8"/>
                    <a:pt x="3" y="9"/>
                    <a:pt x="2" y="6"/>
                  </a:cubicBezTo>
                  <a:cubicBezTo>
                    <a:pt x="0" y="2"/>
                    <a:pt x="6" y="5"/>
                    <a:pt x="4" y="2"/>
                  </a:cubicBezTo>
                  <a:cubicBezTo>
                    <a:pt x="8" y="0"/>
                    <a:pt x="12" y="3"/>
                    <a:pt x="12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3" name="Freeform 37"/>
            <p:cNvSpPr/>
            <p:nvPr/>
          </p:nvSpPr>
          <p:spPr bwMode="auto">
            <a:xfrm>
              <a:off x="9322977" y="1725462"/>
              <a:ext cx="66675" cy="30162"/>
            </a:xfrm>
            <a:custGeom>
              <a:avLst/>
              <a:gdLst>
                <a:gd name="T0" fmla="*/ 37 w 18"/>
                <a:gd name="T1" fmla="*/ 10 h 8"/>
                <a:gd name="T2" fmla="*/ 28 w 18"/>
                <a:gd name="T3" fmla="*/ 14 h 8"/>
                <a:gd name="T4" fmla="*/ 16 w 18"/>
                <a:gd name="T5" fmla="*/ 17 h 8"/>
                <a:gd name="T6" fmla="*/ 5 w 18"/>
                <a:gd name="T7" fmla="*/ 14 h 8"/>
                <a:gd name="T8" fmla="*/ 7 w 18"/>
                <a:gd name="T9" fmla="*/ 5 h 8"/>
                <a:gd name="T10" fmla="*/ 16 w 18"/>
                <a:gd name="T11" fmla="*/ 0 h 8"/>
                <a:gd name="T12" fmla="*/ 37 w 18"/>
                <a:gd name="T13" fmla="*/ 1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">
                  <a:moveTo>
                    <a:pt x="16" y="4"/>
                  </a:moveTo>
                  <a:cubicBezTo>
                    <a:pt x="18" y="7"/>
                    <a:pt x="13" y="6"/>
                    <a:pt x="12" y="6"/>
                  </a:cubicBezTo>
                  <a:cubicBezTo>
                    <a:pt x="11" y="6"/>
                    <a:pt x="8" y="8"/>
                    <a:pt x="7" y="7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0" y="3"/>
                    <a:pt x="7" y="4"/>
                    <a:pt x="3" y="2"/>
                  </a:cubicBezTo>
                  <a:cubicBezTo>
                    <a:pt x="4" y="1"/>
                    <a:pt x="7" y="2"/>
                    <a:pt x="7" y="0"/>
                  </a:cubicBezTo>
                  <a:cubicBezTo>
                    <a:pt x="10" y="1"/>
                    <a:pt x="14" y="2"/>
                    <a:pt x="16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4" name="Freeform 38"/>
            <p:cNvSpPr/>
            <p:nvPr/>
          </p:nvSpPr>
          <p:spPr bwMode="auto">
            <a:xfrm>
              <a:off x="9322977" y="1774674"/>
              <a:ext cx="33338" cy="14287"/>
            </a:xfrm>
            <a:custGeom>
              <a:avLst/>
              <a:gdLst>
                <a:gd name="T0" fmla="*/ 16 w 9"/>
                <a:gd name="T1" fmla="*/ 9 h 4"/>
                <a:gd name="T2" fmla="*/ 5 w 9"/>
                <a:gd name="T3" fmla="*/ 9 h 4"/>
                <a:gd name="T4" fmla="*/ 16 w 9"/>
                <a:gd name="T5" fmla="*/ 9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7" y="4"/>
                  </a:moveTo>
                  <a:cubicBezTo>
                    <a:pt x="5" y="2"/>
                    <a:pt x="5" y="4"/>
                    <a:pt x="2" y="4"/>
                  </a:cubicBezTo>
                  <a:cubicBezTo>
                    <a:pt x="0" y="0"/>
                    <a:pt x="9" y="0"/>
                    <a:pt x="7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5" name="Freeform 39"/>
            <p:cNvSpPr/>
            <p:nvPr/>
          </p:nvSpPr>
          <p:spPr bwMode="auto">
            <a:xfrm>
              <a:off x="9224552" y="1793724"/>
              <a:ext cx="38100" cy="22225"/>
            </a:xfrm>
            <a:custGeom>
              <a:avLst/>
              <a:gdLst>
                <a:gd name="T0" fmla="*/ 19 w 10"/>
                <a:gd name="T1" fmla="*/ 2 h 6"/>
                <a:gd name="T2" fmla="*/ 22 w 10"/>
                <a:gd name="T3" fmla="*/ 7 h 6"/>
                <a:gd name="T4" fmla="*/ 12 w 10"/>
                <a:gd name="T5" fmla="*/ 9 h 6"/>
                <a:gd name="T6" fmla="*/ 0 w 10"/>
                <a:gd name="T7" fmla="*/ 9 h 6"/>
                <a:gd name="T8" fmla="*/ 19 w 10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8" y="2"/>
                    <a:pt x="8" y="3"/>
                    <a:pt x="9" y="3"/>
                  </a:cubicBezTo>
                  <a:cubicBezTo>
                    <a:pt x="10" y="5"/>
                    <a:pt x="5" y="3"/>
                    <a:pt x="5" y="4"/>
                  </a:cubicBezTo>
                  <a:cubicBezTo>
                    <a:pt x="3" y="6"/>
                    <a:pt x="4" y="4"/>
                    <a:pt x="0" y="4"/>
                  </a:cubicBezTo>
                  <a:cubicBezTo>
                    <a:pt x="2" y="3"/>
                    <a:pt x="4" y="0"/>
                    <a:pt x="8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9292814" y="1815949"/>
              <a:ext cx="11113" cy="22225"/>
            </a:xfrm>
            <a:custGeom>
              <a:avLst/>
              <a:gdLst>
                <a:gd name="T0" fmla="*/ 2 w 3"/>
                <a:gd name="T1" fmla="*/ 0 h 6"/>
                <a:gd name="T2" fmla="*/ 7 w 3"/>
                <a:gd name="T3" fmla="*/ 9 h 6"/>
                <a:gd name="T4" fmla="*/ 2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3" y="0"/>
                    <a:pt x="3" y="2"/>
                    <a:pt x="3" y="4"/>
                  </a:cubicBezTo>
                  <a:cubicBezTo>
                    <a:pt x="0" y="6"/>
                    <a:pt x="1" y="2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7" name="Freeform 41"/>
            <p:cNvSpPr/>
            <p:nvPr/>
          </p:nvSpPr>
          <p:spPr bwMode="auto">
            <a:xfrm>
              <a:off x="3889725" y="1996207"/>
              <a:ext cx="79375" cy="95250"/>
            </a:xfrm>
            <a:custGeom>
              <a:avLst/>
              <a:gdLst>
                <a:gd name="T0" fmla="*/ 19 w 21"/>
                <a:gd name="T1" fmla="*/ 0 h 25"/>
                <a:gd name="T2" fmla="*/ 21 w 21"/>
                <a:gd name="T3" fmla="*/ 2 h 25"/>
                <a:gd name="T4" fmla="*/ 40 w 21"/>
                <a:gd name="T5" fmla="*/ 2 h 25"/>
                <a:gd name="T6" fmla="*/ 50 w 21"/>
                <a:gd name="T7" fmla="*/ 10 h 25"/>
                <a:gd name="T8" fmla="*/ 45 w 21"/>
                <a:gd name="T9" fmla="*/ 14 h 25"/>
                <a:gd name="T10" fmla="*/ 40 w 21"/>
                <a:gd name="T11" fmla="*/ 17 h 25"/>
                <a:gd name="T12" fmla="*/ 45 w 21"/>
                <a:gd name="T13" fmla="*/ 31 h 25"/>
                <a:gd name="T14" fmla="*/ 43 w 21"/>
                <a:gd name="T15" fmla="*/ 46 h 25"/>
                <a:gd name="T16" fmla="*/ 29 w 21"/>
                <a:gd name="T17" fmla="*/ 46 h 25"/>
                <a:gd name="T18" fmla="*/ 26 w 21"/>
                <a:gd name="T19" fmla="*/ 53 h 25"/>
                <a:gd name="T20" fmla="*/ 21 w 21"/>
                <a:gd name="T21" fmla="*/ 60 h 25"/>
                <a:gd name="T22" fmla="*/ 5 w 21"/>
                <a:gd name="T23" fmla="*/ 60 h 25"/>
                <a:gd name="T24" fmla="*/ 10 w 21"/>
                <a:gd name="T25" fmla="*/ 43 h 25"/>
                <a:gd name="T26" fmla="*/ 10 w 21"/>
                <a:gd name="T27" fmla="*/ 31 h 25"/>
                <a:gd name="T28" fmla="*/ 5 w 21"/>
                <a:gd name="T29" fmla="*/ 17 h 25"/>
                <a:gd name="T30" fmla="*/ 14 w 21"/>
                <a:gd name="T31" fmla="*/ 19 h 25"/>
                <a:gd name="T32" fmla="*/ 19 w 21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5">
                  <a:moveTo>
                    <a:pt x="8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9" y="3"/>
                    <a:pt x="14" y="0"/>
                    <a:pt x="17" y="1"/>
                  </a:cubicBezTo>
                  <a:cubicBezTo>
                    <a:pt x="17" y="3"/>
                    <a:pt x="18" y="4"/>
                    <a:pt x="21" y="4"/>
                  </a:cubicBezTo>
                  <a:cubicBezTo>
                    <a:pt x="21" y="5"/>
                    <a:pt x="20" y="6"/>
                    <a:pt x="19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7" y="10"/>
                    <a:pt x="19" y="10"/>
                    <a:pt x="19" y="13"/>
                  </a:cubicBezTo>
                  <a:cubicBezTo>
                    <a:pt x="19" y="15"/>
                    <a:pt x="18" y="16"/>
                    <a:pt x="18" y="19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1" y="19"/>
                    <a:pt x="12" y="21"/>
                    <a:pt x="11" y="22"/>
                  </a:cubicBezTo>
                  <a:cubicBezTo>
                    <a:pt x="11" y="23"/>
                    <a:pt x="8" y="23"/>
                    <a:pt x="9" y="25"/>
                  </a:cubicBezTo>
                  <a:cubicBezTo>
                    <a:pt x="6" y="25"/>
                    <a:pt x="4" y="25"/>
                    <a:pt x="2" y="25"/>
                  </a:cubicBezTo>
                  <a:cubicBezTo>
                    <a:pt x="2" y="22"/>
                    <a:pt x="0" y="17"/>
                    <a:pt x="4" y="18"/>
                  </a:cubicBezTo>
                  <a:cubicBezTo>
                    <a:pt x="4" y="14"/>
                    <a:pt x="2" y="15"/>
                    <a:pt x="4" y="13"/>
                  </a:cubicBezTo>
                  <a:cubicBezTo>
                    <a:pt x="5" y="9"/>
                    <a:pt x="1" y="11"/>
                    <a:pt x="2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7" y="2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8" name="Freeform 42"/>
            <p:cNvSpPr/>
            <p:nvPr/>
          </p:nvSpPr>
          <p:spPr bwMode="auto">
            <a:xfrm>
              <a:off x="7773577" y="2003274"/>
              <a:ext cx="22225" cy="22225"/>
            </a:xfrm>
            <a:custGeom>
              <a:avLst/>
              <a:gdLst>
                <a:gd name="T0" fmla="*/ 12 w 6"/>
                <a:gd name="T1" fmla="*/ 0 h 6"/>
                <a:gd name="T2" fmla="*/ 9 w 6"/>
                <a:gd name="T3" fmla="*/ 7 h 6"/>
                <a:gd name="T4" fmla="*/ 0 w 6"/>
                <a:gd name="T5" fmla="*/ 9 h 6"/>
                <a:gd name="T6" fmla="*/ 12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6" y="2"/>
                    <a:pt x="5" y="2"/>
                    <a:pt x="4" y="3"/>
                  </a:cubicBezTo>
                  <a:cubicBezTo>
                    <a:pt x="3" y="5"/>
                    <a:pt x="2" y="6"/>
                    <a:pt x="0" y="4"/>
                  </a:cubicBezTo>
                  <a:cubicBezTo>
                    <a:pt x="0" y="1"/>
                    <a:pt x="3" y="1"/>
                    <a:pt x="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19" name="Freeform 43"/>
            <p:cNvSpPr/>
            <p:nvPr/>
          </p:nvSpPr>
          <p:spPr bwMode="auto">
            <a:xfrm>
              <a:off x="8346664" y="2022324"/>
              <a:ext cx="30163" cy="44450"/>
            </a:xfrm>
            <a:custGeom>
              <a:avLst/>
              <a:gdLst>
                <a:gd name="T0" fmla="*/ 5 w 8"/>
                <a:gd name="T1" fmla="*/ 0 h 12"/>
                <a:gd name="T2" fmla="*/ 19 w 8"/>
                <a:gd name="T3" fmla="*/ 19 h 12"/>
                <a:gd name="T4" fmla="*/ 7 w 8"/>
                <a:gd name="T5" fmla="*/ 14 h 12"/>
                <a:gd name="T6" fmla="*/ 5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4" y="2"/>
                    <a:pt x="5" y="7"/>
                    <a:pt x="8" y="8"/>
                  </a:cubicBezTo>
                  <a:cubicBezTo>
                    <a:pt x="6" y="12"/>
                    <a:pt x="3" y="8"/>
                    <a:pt x="3" y="6"/>
                  </a:cubicBezTo>
                  <a:cubicBezTo>
                    <a:pt x="0" y="6"/>
                    <a:pt x="0" y="1"/>
                    <a:pt x="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0" name="Freeform 44"/>
            <p:cNvSpPr/>
            <p:nvPr/>
          </p:nvSpPr>
          <p:spPr bwMode="auto">
            <a:xfrm>
              <a:off x="6623400" y="2000969"/>
              <a:ext cx="46038" cy="206375"/>
            </a:xfrm>
            <a:custGeom>
              <a:avLst/>
              <a:gdLst>
                <a:gd name="T0" fmla="*/ 10 w 12"/>
                <a:gd name="T1" fmla="*/ 14 h 55"/>
                <a:gd name="T2" fmla="*/ 15 w 12"/>
                <a:gd name="T3" fmla="*/ 33 h 55"/>
                <a:gd name="T4" fmla="*/ 17 w 12"/>
                <a:gd name="T5" fmla="*/ 45 h 55"/>
                <a:gd name="T6" fmla="*/ 17 w 12"/>
                <a:gd name="T7" fmla="*/ 54 h 55"/>
                <a:gd name="T8" fmla="*/ 19 w 12"/>
                <a:gd name="T9" fmla="*/ 76 h 55"/>
                <a:gd name="T10" fmla="*/ 29 w 12"/>
                <a:gd name="T11" fmla="*/ 87 h 55"/>
                <a:gd name="T12" fmla="*/ 17 w 12"/>
                <a:gd name="T13" fmla="*/ 90 h 55"/>
                <a:gd name="T14" fmla="*/ 17 w 12"/>
                <a:gd name="T15" fmla="*/ 109 h 55"/>
                <a:gd name="T16" fmla="*/ 12 w 12"/>
                <a:gd name="T17" fmla="*/ 109 h 55"/>
                <a:gd name="T18" fmla="*/ 17 w 12"/>
                <a:gd name="T19" fmla="*/ 128 h 55"/>
                <a:gd name="T20" fmla="*/ 2 w 12"/>
                <a:gd name="T21" fmla="*/ 125 h 55"/>
                <a:gd name="T22" fmla="*/ 7 w 12"/>
                <a:gd name="T23" fmla="*/ 109 h 55"/>
                <a:gd name="T24" fmla="*/ 0 w 12"/>
                <a:gd name="T25" fmla="*/ 102 h 55"/>
                <a:gd name="T26" fmla="*/ 7 w 12"/>
                <a:gd name="T27" fmla="*/ 66 h 55"/>
                <a:gd name="T28" fmla="*/ 0 w 12"/>
                <a:gd name="T29" fmla="*/ 54 h 55"/>
                <a:gd name="T30" fmla="*/ 0 w 12"/>
                <a:gd name="T31" fmla="*/ 33 h 55"/>
                <a:gd name="T32" fmla="*/ 10 w 12"/>
                <a:gd name="T33" fmla="*/ 26 h 55"/>
                <a:gd name="T34" fmla="*/ 12 w 12"/>
                <a:gd name="T35" fmla="*/ 17 h 55"/>
                <a:gd name="T36" fmla="*/ 10 w 12"/>
                <a:gd name="T37" fmla="*/ 14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55">
                  <a:moveTo>
                    <a:pt x="4" y="6"/>
                  </a:moveTo>
                  <a:cubicBezTo>
                    <a:pt x="9" y="0"/>
                    <a:pt x="4" y="13"/>
                    <a:pt x="6" y="14"/>
                  </a:cubicBezTo>
                  <a:cubicBezTo>
                    <a:pt x="8" y="16"/>
                    <a:pt x="5" y="16"/>
                    <a:pt x="7" y="19"/>
                  </a:cubicBezTo>
                  <a:cubicBezTo>
                    <a:pt x="9" y="21"/>
                    <a:pt x="7" y="21"/>
                    <a:pt x="7" y="23"/>
                  </a:cubicBezTo>
                  <a:cubicBezTo>
                    <a:pt x="7" y="24"/>
                    <a:pt x="10" y="28"/>
                    <a:pt x="8" y="32"/>
                  </a:cubicBezTo>
                  <a:cubicBezTo>
                    <a:pt x="8" y="35"/>
                    <a:pt x="10" y="36"/>
                    <a:pt x="12" y="37"/>
                  </a:cubicBezTo>
                  <a:cubicBezTo>
                    <a:pt x="12" y="39"/>
                    <a:pt x="9" y="39"/>
                    <a:pt x="7" y="38"/>
                  </a:cubicBezTo>
                  <a:cubicBezTo>
                    <a:pt x="7" y="41"/>
                    <a:pt x="7" y="46"/>
                    <a:pt x="7" y="46"/>
                  </a:cubicBezTo>
                  <a:cubicBezTo>
                    <a:pt x="7" y="46"/>
                    <a:pt x="5" y="46"/>
                    <a:pt x="5" y="46"/>
                  </a:cubicBezTo>
                  <a:cubicBezTo>
                    <a:pt x="5" y="49"/>
                    <a:pt x="8" y="50"/>
                    <a:pt x="7" y="54"/>
                  </a:cubicBezTo>
                  <a:cubicBezTo>
                    <a:pt x="4" y="53"/>
                    <a:pt x="4" y="55"/>
                    <a:pt x="1" y="53"/>
                  </a:cubicBezTo>
                  <a:cubicBezTo>
                    <a:pt x="4" y="50"/>
                    <a:pt x="1" y="50"/>
                    <a:pt x="3" y="46"/>
                  </a:cubicBezTo>
                  <a:cubicBezTo>
                    <a:pt x="3" y="44"/>
                    <a:pt x="2" y="43"/>
                    <a:pt x="0" y="43"/>
                  </a:cubicBezTo>
                  <a:cubicBezTo>
                    <a:pt x="1" y="40"/>
                    <a:pt x="4" y="35"/>
                    <a:pt x="3" y="28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19"/>
                    <a:pt x="3" y="17"/>
                    <a:pt x="0" y="14"/>
                  </a:cubicBezTo>
                  <a:cubicBezTo>
                    <a:pt x="1" y="13"/>
                    <a:pt x="2" y="11"/>
                    <a:pt x="4" y="11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5" y="6"/>
                    <a:pt x="4" y="6"/>
                    <a:pt x="4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1" name="Freeform 45"/>
            <p:cNvSpPr/>
            <p:nvPr/>
          </p:nvSpPr>
          <p:spPr bwMode="auto">
            <a:xfrm>
              <a:off x="7735477" y="2025499"/>
              <a:ext cx="15875" cy="1905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0 h 5"/>
                <a:gd name="T4" fmla="*/ 0 w 4"/>
                <a:gd name="T5" fmla="*/ 2 h 5"/>
                <a:gd name="T6" fmla="*/ 3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4" y="0"/>
                    <a:pt x="3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2" name="Freeform 46"/>
            <p:cNvSpPr/>
            <p:nvPr/>
          </p:nvSpPr>
          <p:spPr bwMode="auto">
            <a:xfrm>
              <a:off x="9667464" y="2096937"/>
              <a:ext cx="131763" cy="112712"/>
            </a:xfrm>
            <a:custGeom>
              <a:avLst/>
              <a:gdLst>
                <a:gd name="T0" fmla="*/ 36 w 35"/>
                <a:gd name="T1" fmla="*/ 0 h 30"/>
                <a:gd name="T2" fmla="*/ 45 w 35"/>
                <a:gd name="T3" fmla="*/ 5 h 30"/>
                <a:gd name="T4" fmla="*/ 40 w 35"/>
                <a:gd name="T5" fmla="*/ 17 h 30"/>
                <a:gd name="T6" fmla="*/ 52 w 35"/>
                <a:gd name="T7" fmla="*/ 21 h 30"/>
                <a:gd name="T8" fmla="*/ 69 w 35"/>
                <a:gd name="T9" fmla="*/ 28 h 30"/>
                <a:gd name="T10" fmla="*/ 66 w 35"/>
                <a:gd name="T11" fmla="*/ 38 h 30"/>
                <a:gd name="T12" fmla="*/ 74 w 35"/>
                <a:gd name="T13" fmla="*/ 43 h 30"/>
                <a:gd name="T14" fmla="*/ 81 w 35"/>
                <a:gd name="T15" fmla="*/ 50 h 30"/>
                <a:gd name="T16" fmla="*/ 74 w 35"/>
                <a:gd name="T17" fmla="*/ 64 h 30"/>
                <a:gd name="T18" fmla="*/ 71 w 35"/>
                <a:gd name="T19" fmla="*/ 59 h 30"/>
                <a:gd name="T20" fmla="*/ 55 w 35"/>
                <a:gd name="T21" fmla="*/ 59 h 30"/>
                <a:gd name="T22" fmla="*/ 45 w 35"/>
                <a:gd name="T23" fmla="*/ 69 h 30"/>
                <a:gd name="T24" fmla="*/ 38 w 35"/>
                <a:gd name="T25" fmla="*/ 62 h 30"/>
                <a:gd name="T26" fmla="*/ 31 w 35"/>
                <a:gd name="T27" fmla="*/ 59 h 30"/>
                <a:gd name="T28" fmla="*/ 19 w 35"/>
                <a:gd name="T29" fmla="*/ 50 h 30"/>
                <a:gd name="T30" fmla="*/ 0 w 35"/>
                <a:gd name="T31" fmla="*/ 52 h 30"/>
                <a:gd name="T32" fmla="*/ 2 w 35"/>
                <a:gd name="T33" fmla="*/ 43 h 30"/>
                <a:gd name="T34" fmla="*/ 14 w 35"/>
                <a:gd name="T35" fmla="*/ 36 h 30"/>
                <a:gd name="T36" fmla="*/ 19 w 35"/>
                <a:gd name="T37" fmla="*/ 26 h 30"/>
                <a:gd name="T38" fmla="*/ 21 w 35"/>
                <a:gd name="T39" fmla="*/ 12 h 30"/>
                <a:gd name="T40" fmla="*/ 26 w 35"/>
                <a:gd name="T41" fmla="*/ 12 h 30"/>
                <a:gd name="T42" fmla="*/ 26 w 35"/>
                <a:gd name="T43" fmla="*/ 5 h 30"/>
                <a:gd name="T44" fmla="*/ 36 w 35"/>
                <a:gd name="T45" fmla="*/ 0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" h="30">
                  <a:moveTo>
                    <a:pt x="15" y="0"/>
                  </a:moveTo>
                  <a:cubicBezTo>
                    <a:pt x="17" y="0"/>
                    <a:pt x="17" y="2"/>
                    <a:pt x="19" y="2"/>
                  </a:cubicBezTo>
                  <a:cubicBezTo>
                    <a:pt x="18" y="5"/>
                    <a:pt x="15" y="5"/>
                    <a:pt x="17" y="7"/>
                  </a:cubicBezTo>
                  <a:cubicBezTo>
                    <a:pt x="17" y="10"/>
                    <a:pt x="20" y="8"/>
                    <a:pt x="22" y="9"/>
                  </a:cubicBezTo>
                  <a:cubicBezTo>
                    <a:pt x="23" y="10"/>
                    <a:pt x="24" y="13"/>
                    <a:pt x="29" y="12"/>
                  </a:cubicBezTo>
                  <a:cubicBezTo>
                    <a:pt x="29" y="15"/>
                    <a:pt x="31" y="15"/>
                    <a:pt x="28" y="16"/>
                  </a:cubicBezTo>
                  <a:cubicBezTo>
                    <a:pt x="28" y="18"/>
                    <a:pt x="31" y="17"/>
                    <a:pt x="31" y="18"/>
                  </a:cubicBezTo>
                  <a:cubicBezTo>
                    <a:pt x="32" y="18"/>
                    <a:pt x="31" y="22"/>
                    <a:pt x="34" y="21"/>
                  </a:cubicBezTo>
                  <a:cubicBezTo>
                    <a:pt x="35" y="25"/>
                    <a:pt x="31" y="23"/>
                    <a:pt x="31" y="27"/>
                  </a:cubicBezTo>
                  <a:cubicBezTo>
                    <a:pt x="30" y="27"/>
                    <a:pt x="31" y="26"/>
                    <a:pt x="30" y="25"/>
                  </a:cubicBezTo>
                  <a:cubicBezTo>
                    <a:pt x="26" y="25"/>
                    <a:pt x="27" y="26"/>
                    <a:pt x="23" y="25"/>
                  </a:cubicBezTo>
                  <a:cubicBezTo>
                    <a:pt x="22" y="26"/>
                    <a:pt x="18" y="26"/>
                    <a:pt x="19" y="29"/>
                  </a:cubicBezTo>
                  <a:cubicBezTo>
                    <a:pt x="16" y="30"/>
                    <a:pt x="17" y="27"/>
                    <a:pt x="16" y="26"/>
                  </a:cubicBezTo>
                  <a:cubicBezTo>
                    <a:pt x="15" y="25"/>
                    <a:pt x="13" y="25"/>
                    <a:pt x="13" y="25"/>
                  </a:cubicBezTo>
                  <a:cubicBezTo>
                    <a:pt x="12" y="24"/>
                    <a:pt x="11" y="22"/>
                    <a:pt x="8" y="21"/>
                  </a:cubicBezTo>
                  <a:cubicBezTo>
                    <a:pt x="4" y="21"/>
                    <a:pt x="4" y="23"/>
                    <a:pt x="0" y="22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5" y="19"/>
                    <a:pt x="2" y="14"/>
                    <a:pt x="6" y="15"/>
                  </a:cubicBezTo>
                  <a:cubicBezTo>
                    <a:pt x="4" y="12"/>
                    <a:pt x="7" y="12"/>
                    <a:pt x="8" y="11"/>
                  </a:cubicBezTo>
                  <a:cubicBezTo>
                    <a:pt x="9" y="9"/>
                    <a:pt x="8" y="7"/>
                    <a:pt x="9" y="5"/>
                  </a:cubicBezTo>
                  <a:cubicBezTo>
                    <a:pt x="9" y="4"/>
                    <a:pt x="11" y="5"/>
                    <a:pt x="11" y="5"/>
                  </a:cubicBezTo>
                  <a:cubicBezTo>
                    <a:pt x="12" y="4"/>
                    <a:pt x="11" y="3"/>
                    <a:pt x="11" y="2"/>
                  </a:cubicBezTo>
                  <a:cubicBezTo>
                    <a:pt x="13" y="1"/>
                    <a:pt x="15" y="2"/>
                    <a:pt x="1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3" name="Freeform 47"/>
            <p:cNvSpPr/>
            <p:nvPr/>
          </p:nvSpPr>
          <p:spPr bwMode="auto">
            <a:xfrm>
              <a:off x="9596027" y="2130274"/>
              <a:ext cx="30163" cy="30162"/>
            </a:xfrm>
            <a:custGeom>
              <a:avLst/>
              <a:gdLst>
                <a:gd name="T0" fmla="*/ 0 w 8"/>
                <a:gd name="T1" fmla="*/ 0 h 8"/>
                <a:gd name="T2" fmla="*/ 19 w 8"/>
                <a:gd name="T3" fmla="*/ 10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4" y="0"/>
                    <a:pt x="4" y="4"/>
                    <a:pt x="8" y="4"/>
                  </a:cubicBezTo>
                  <a:cubicBezTo>
                    <a:pt x="7" y="8"/>
                    <a:pt x="0" y="4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4" name="Freeform 48"/>
            <p:cNvSpPr/>
            <p:nvPr/>
          </p:nvSpPr>
          <p:spPr bwMode="auto">
            <a:xfrm>
              <a:off x="6609113" y="2240682"/>
              <a:ext cx="88900" cy="63500"/>
            </a:xfrm>
            <a:custGeom>
              <a:avLst/>
              <a:gdLst>
                <a:gd name="T0" fmla="*/ 16 w 24"/>
                <a:gd name="T1" fmla="*/ 0 h 17"/>
                <a:gd name="T2" fmla="*/ 19 w 24"/>
                <a:gd name="T3" fmla="*/ 2 h 17"/>
                <a:gd name="T4" fmla="*/ 28 w 24"/>
                <a:gd name="T5" fmla="*/ 14 h 17"/>
                <a:gd name="T6" fmla="*/ 56 w 24"/>
                <a:gd name="T7" fmla="*/ 12 h 17"/>
                <a:gd name="T8" fmla="*/ 47 w 24"/>
                <a:gd name="T9" fmla="*/ 28 h 17"/>
                <a:gd name="T10" fmla="*/ 37 w 24"/>
                <a:gd name="T11" fmla="*/ 24 h 17"/>
                <a:gd name="T12" fmla="*/ 26 w 24"/>
                <a:gd name="T13" fmla="*/ 31 h 17"/>
                <a:gd name="T14" fmla="*/ 23 w 24"/>
                <a:gd name="T15" fmla="*/ 38 h 17"/>
                <a:gd name="T16" fmla="*/ 9 w 24"/>
                <a:gd name="T17" fmla="*/ 33 h 17"/>
                <a:gd name="T18" fmla="*/ 16 w 24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17">
                  <a:moveTo>
                    <a:pt x="7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4"/>
                    <a:pt x="12" y="3"/>
                    <a:pt x="12" y="6"/>
                  </a:cubicBezTo>
                  <a:cubicBezTo>
                    <a:pt x="16" y="4"/>
                    <a:pt x="20" y="6"/>
                    <a:pt x="24" y="5"/>
                  </a:cubicBezTo>
                  <a:cubicBezTo>
                    <a:pt x="24" y="8"/>
                    <a:pt x="20" y="8"/>
                    <a:pt x="20" y="12"/>
                  </a:cubicBezTo>
                  <a:cubicBezTo>
                    <a:pt x="18" y="12"/>
                    <a:pt x="18" y="10"/>
                    <a:pt x="16" y="10"/>
                  </a:cubicBezTo>
                  <a:cubicBezTo>
                    <a:pt x="14" y="10"/>
                    <a:pt x="12" y="16"/>
                    <a:pt x="11" y="13"/>
                  </a:cubicBezTo>
                  <a:cubicBezTo>
                    <a:pt x="10" y="13"/>
                    <a:pt x="10" y="15"/>
                    <a:pt x="10" y="16"/>
                  </a:cubicBezTo>
                  <a:cubicBezTo>
                    <a:pt x="7" y="17"/>
                    <a:pt x="7" y="10"/>
                    <a:pt x="4" y="14"/>
                  </a:cubicBezTo>
                  <a:cubicBezTo>
                    <a:pt x="0" y="11"/>
                    <a:pt x="3" y="2"/>
                    <a:pt x="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5" name="Freeform 49"/>
            <p:cNvSpPr/>
            <p:nvPr/>
          </p:nvSpPr>
          <p:spPr bwMode="auto">
            <a:xfrm>
              <a:off x="6444013" y="2320057"/>
              <a:ext cx="179388" cy="152400"/>
            </a:xfrm>
            <a:custGeom>
              <a:avLst/>
              <a:gdLst>
                <a:gd name="T0" fmla="*/ 99 w 48"/>
                <a:gd name="T1" fmla="*/ 0 h 41"/>
                <a:gd name="T2" fmla="*/ 108 w 48"/>
                <a:gd name="T3" fmla="*/ 2 h 41"/>
                <a:gd name="T4" fmla="*/ 108 w 48"/>
                <a:gd name="T5" fmla="*/ 44 h 41"/>
                <a:gd name="T6" fmla="*/ 106 w 48"/>
                <a:gd name="T7" fmla="*/ 37 h 41"/>
                <a:gd name="T8" fmla="*/ 106 w 48"/>
                <a:gd name="T9" fmla="*/ 56 h 41"/>
                <a:gd name="T10" fmla="*/ 99 w 48"/>
                <a:gd name="T11" fmla="*/ 52 h 41"/>
                <a:gd name="T12" fmla="*/ 99 w 48"/>
                <a:gd name="T13" fmla="*/ 80 h 41"/>
                <a:gd name="T14" fmla="*/ 94 w 48"/>
                <a:gd name="T15" fmla="*/ 77 h 41"/>
                <a:gd name="T16" fmla="*/ 85 w 48"/>
                <a:gd name="T17" fmla="*/ 82 h 41"/>
                <a:gd name="T18" fmla="*/ 80 w 48"/>
                <a:gd name="T19" fmla="*/ 80 h 41"/>
                <a:gd name="T20" fmla="*/ 68 w 48"/>
                <a:gd name="T21" fmla="*/ 82 h 41"/>
                <a:gd name="T22" fmla="*/ 57 w 48"/>
                <a:gd name="T23" fmla="*/ 84 h 41"/>
                <a:gd name="T24" fmla="*/ 49 w 48"/>
                <a:gd name="T25" fmla="*/ 96 h 41"/>
                <a:gd name="T26" fmla="*/ 38 w 48"/>
                <a:gd name="T27" fmla="*/ 82 h 41"/>
                <a:gd name="T28" fmla="*/ 33 w 48"/>
                <a:gd name="T29" fmla="*/ 89 h 41"/>
                <a:gd name="T30" fmla="*/ 28 w 48"/>
                <a:gd name="T31" fmla="*/ 84 h 41"/>
                <a:gd name="T32" fmla="*/ 0 w 48"/>
                <a:gd name="T33" fmla="*/ 91 h 41"/>
                <a:gd name="T34" fmla="*/ 2 w 48"/>
                <a:gd name="T35" fmla="*/ 80 h 41"/>
                <a:gd name="T36" fmla="*/ 9 w 48"/>
                <a:gd name="T37" fmla="*/ 82 h 41"/>
                <a:gd name="T38" fmla="*/ 12 w 48"/>
                <a:gd name="T39" fmla="*/ 77 h 41"/>
                <a:gd name="T40" fmla="*/ 49 w 48"/>
                <a:gd name="T41" fmla="*/ 75 h 41"/>
                <a:gd name="T42" fmla="*/ 57 w 48"/>
                <a:gd name="T43" fmla="*/ 56 h 41"/>
                <a:gd name="T44" fmla="*/ 61 w 48"/>
                <a:gd name="T45" fmla="*/ 49 h 41"/>
                <a:gd name="T46" fmla="*/ 78 w 48"/>
                <a:gd name="T47" fmla="*/ 52 h 41"/>
                <a:gd name="T48" fmla="*/ 78 w 48"/>
                <a:gd name="T49" fmla="*/ 42 h 41"/>
                <a:gd name="T50" fmla="*/ 80 w 48"/>
                <a:gd name="T51" fmla="*/ 47 h 41"/>
                <a:gd name="T52" fmla="*/ 82 w 48"/>
                <a:gd name="T53" fmla="*/ 33 h 41"/>
                <a:gd name="T54" fmla="*/ 92 w 48"/>
                <a:gd name="T55" fmla="*/ 12 h 41"/>
                <a:gd name="T56" fmla="*/ 99 w 48"/>
                <a:gd name="T57" fmla="*/ 0 h 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" h="41">
                  <a:moveTo>
                    <a:pt x="42" y="0"/>
                  </a:moveTo>
                  <a:cubicBezTo>
                    <a:pt x="44" y="0"/>
                    <a:pt x="44" y="1"/>
                    <a:pt x="46" y="1"/>
                  </a:cubicBezTo>
                  <a:cubicBezTo>
                    <a:pt x="46" y="10"/>
                    <a:pt x="48" y="14"/>
                    <a:pt x="46" y="19"/>
                  </a:cubicBezTo>
                  <a:cubicBezTo>
                    <a:pt x="45" y="19"/>
                    <a:pt x="45" y="17"/>
                    <a:pt x="45" y="16"/>
                  </a:cubicBezTo>
                  <a:cubicBezTo>
                    <a:pt x="41" y="18"/>
                    <a:pt x="45" y="21"/>
                    <a:pt x="45" y="24"/>
                  </a:cubicBezTo>
                  <a:cubicBezTo>
                    <a:pt x="44" y="23"/>
                    <a:pt x="44" y="22"/>
                    <a:pt x="42" y="22"/>
                  </a:cubicBezTo>
                  <a:cubicBezTo>
                    <a:pt x="42" y="26"/>
                    <a:pt x="42" y="30"/>
                    <a:pt x="42" y="34"/>
                  </a:cubicBezTo>
                  <a:cubicBezTo>
                    <a:pt x="41" y="34"/>
                    <a:pt x="41" y="33"/>
                    <a:pt x="40" y="33"/>
                  </a:cubicBezTo>
                  <a:cubicBezTo>
                    <a:pt x="38" y="32"/>
                    <a:pt x="37" y="35"/>
                    <a:pt x="36" y="35"/>
                  </a:cubicBezTo>
                  <a:cubicBezTo>
                    <a:pt x="36" y="35"/>
                    <a:pt x="35" y="34"/>
                    <a:pt x="34" y="34"/>
                  </a:cubicBezTo>
                  <a:cubicBezTo>
                    <a:pt x="34" y="34"/>
                    <a:pt x="31" y="35"/>
                    <a:pt x="29" y="35"/>
                  </a:cubicBezTo>
                  <a:cubicBezTo>
                    <a:pt x="29" y="35"/>
                    <a:pt x="27" y="37"/>
                    <a:pt x="24" y="36"/>
                  </a:cubicBezTo>
                  <a:cubicBezTo>
                    <a:pt x="21" y="37"/>
                    <a:pt x="23" y="40"/>
                    <a:pt x="21" y="41"/>
                  </a:cubicBezTo>
                  <a:cubicBezTo>
                    <a:pt x="19" y="40"/>
                    <a:pt x="16" y="39"/>
                    <a:pt x="16" y="35"/>
                  </a:cubicBezTo>
                  <a:cubicBezTo>
                    <a:pt x="14" y="34"/>
                    <a:pt x="15" y="37"/>
                    <a:pt x="14" y="38"/>
                  </a:cubicBezTo>
                  <a:cubicBezTo>
                    <a:pt x="13" y="38"/>
                    <a:pt x="12" y="36"/>
                    <a:pt x="12" y="36"/>
                  </a:cubicBezTo>
                  <a:cubicBezTo>
                    <a:pt x="8" y="37"/>
                    <a:pt x="3" y="41"/>
                    <a:pt x="0" y="39"/>
                  </a:cubicBezTo>
                  <a:cubicBezTo>
                    <a:pt x="1" y="38"/>
                    <a:pt x="1" y="36"/>
                    <a:pt x="1" y="34"/>
                  </a:cubicBezTo>
                  <a:cubicBezTo>
                    <a:pt x="2" y="33"/>
                    <a:pt x="3" y="35"/>
                    <a:pt x="4" y="35"/>
                  </a:cubicBezTo>
                  <a:cubicBezTo>
                    <a:pt x="5" y="35"/>
                    <a:pt x="4" y="33"/>
                    <a:pt x="5" y="33"/>
                  </a:cubicBezTo>
                  <a:cubicBezTo>
                    <a:pt x="9" y="32"/>
                    <a:pt x="16" y="34"/>
                    <a:pt x="21" y="32"/>
                  </a:cubicBezTo>
                  <a:cubicBezTo>
                    <a:pt x="19" y="27"/>
                    <a:pt x="25" y="28"/>
                    <a:pt x="24" y="24"/>
                  </a:cubicBezTo>
                  <a:cubicBezTo>
                    <a:pt x="26" y="25"/>
                    <a:pt x="26" y="25"/>
                    <a:pt x="26" y="21"/>
                  </a:cubicBezTo>
                  <a:cubicBezTo>
                    <a:pt x="28" y="24"/>
                    <a:pt x="31" y="20"/>
                    <a:pt x="33" y="22"/>
                  </a:cubicBezTo>
                  <a:cubicBezTo>
                    <a:pt x="34" y="22"/>
                    <a:pt x="32" y="18"/>
                    <a:pt x="33" y="18"/>
                  </a:cubicBezTo>
                  <a:cubicBezTo>
                    <a:pt x="34" y="17"/>
                    <a:pt x="34" y="20"/>
                    <a:pt x="34" y="20"/>
                  </a:cubicBezTo>
                  <a:cubicBezTo>
                    <a:pt x="35" y="20"/>
                    <a:pt x="38" y="19"/>
                    <a:pt x="35" y="14"/>
                  </a:cubicBezTo>
                  <a:cubicBezTo>
                    <a:pt x="40" y="13"/>
                    <a:pt x="37" y="8"/>
                    <a:pt x="39" y="5"/>
                  </a:cubicBezTo>
                  <a:cubicBezTo>
                    <a:pt x="40" y="3"/>
                    <a:pt x="44" y="3"/>
                    <a:pt x="4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6" name="Freeform 50"/>
            <p:cNvSpPr/>
            <p:nvPr/>
          </p:nvSpPr>
          <p:spPr bwMode="auto">
            <a:xfrm>
              <a:off x="4227863" y="2326407"/>
              <a:ext cx="28575" cy="38100"/>
            </a:xfrm>
            <a:custGeom>
              <a:avLst/>
              <a:gdLst>
                <a:gd name="T0" fmla="*/ 5 w 8"/>
                <a:gd name="T1" fmla="*/ 0 h 10"/>
                <a:gd name="T2" fmla="*/ 0 w 8"/>
                <a:gd name="T3" fmla="*/ 22 h 10"/>
                <a:gd name="T4" fmla="*/ 5 w 8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8" y="0"/>
                    <a:pt x="6" y="10"/>
                    <a:pt x="0" y="9"/>
                  </a:cubicBezTo>
                  <a:cubicBezTo>
                    <a:pt x="3" y="8"/>
                    <a:pt x="0" y="1"/>
                    <a:pt x="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7" name="Freeform 51"/>
            <p:cNvSpPr/>
            <p:nvPr/>
          </p:nvSpPr>
          <p:spPr bwMode="auto">
            <a:xfrm>
              <a:off x="4302475" y="2378794"/>
              <a:ext cx="44450" cy="34925"/>
            </a:xfrm>
            <a:custGeom>
              <a:avLst/>
              <a:gdLst>
                <a:gd name="T0" fmla="*/ 21 w 12"/>
                <a:gd name="T1" fmla="*/ 5 h 9"/>
                <a:gd name="T2" fmla="*/ 28 w 12"/>
                <a:gd name="T3" fmla="*/ 20 h 9"/>
                <a:gd name="T4" fmla="*/ 14 w 12"/>
                <a:gd name="T5" fmla="*/ 20 h 9"/>
                <a:gd name="T6" fmla="*/ 14 w 12"/>
                <a:gd name="T7" fmla="*/ 15 h 9"/>
                <a:gd name="T8" fmla="*/ 2 w 12"/>
                <a:gd name="T9" fmla="*/ 12 h 9"/>
                <a:gd name="T10" fmla="*/ 21 w 12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9">
                  <a:moveTo>
                    <a:pt x="9" y="2"/>
                  </a:moveTo>
                  <a:cubicBezTo>
                    <a:pt x="11" y="3"/>
                    <a:pt x="12" y="5"/>
                    <a:pt x="12" y="8"/>
                  </a:cubicBezTo>
                  <a:cubicBezTo>
                    <a:pt x="11" y="7"/>
                    <a:pt x="7" y="9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4" y="6"/>
                    <a:pt x="1" y="7"/>
                    <a:pt x="1" y="5"/>
                  </a:cubicBezTo>
                  <a:cubicBezTo>
                    <a:pt x="0" y="0"/>
                    <a:pt x="9" y="5"/>
                    <a:pt x="9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8" name="Freeform 52"/>
            <p:cNvSpPr/>
            <p:nvPr/>
          </p:nvSpPr>
          <p:spPr bwMode="auto">
            <a:xfrm>
              <a:off x="4658075" y="2439119"/>
              <a:ext cx="33338" cy="19050"/>
            </a:xfrm>
            <a:custGeom>
              <a:avLst/>
              <a:gdLst>
                <a:gd name="T0" fmla="*/ 0 w 9"/>
                <a:gd name="T1" fmla="*/ 10 h 5"/>
                <a:gd name="T2" fmla="*/ 12 w 9"/>
                <a:gd name="T3" fmla="*/ 2 h 5"/>
                <a:gd name="T4" fmla="*/ 9 w 9"/>
                <a:gd name="T5" fmla="*/ 5 h 5"/>
                <a:gd name="T6" fmla="*/ 0 w 9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1"/>
                    <a:pt x="2" y="1"/>
                    <a:pt x="5" y="1"/>
                  </a:cubicBezTo>
                  <a:cubicBezTo>
                    <a:pt x="9" y="0"/>
                    <a:pt x="7" y="3"/>
                    <a:pt x="4" y="2"/>
                  </a:cubicBezTo>
                  <a:cubicBezTo>
                    <a:pt x="3" y="3"/>
                    <a:pt x="3" y="5"/>
                    <a:pt x="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29" name="Freeform 53"/>
            <p:cNvSpPr/>
            <p:nvPr/>
          </p:nvSpPr>
          <p:spPr bwMode="auto">
            <a:xfrm>
              <a:off x="6458300" y="2469282"/>
              <a:ext cx="33338" cy="19050"/>
            </a:xfrm>
            <a:custGeom>
              <a:avLst/>
              <a:gdLst>
                <a:gd name="T0" fmla="*/ 19 w 9"/>
                <a:gd name="T1" fmla="*/ 0 h 5"/>
                <a:gd name="T2" fmla="*/ 12 w 9"/>
                <a:gd name="T3" fmla="*/ 12 h 5"/>
                <a:gd name="T4" fmla="*/ 2 w 9"/>
                <a:gd name="T5" fmla="*/ 2 h 5"/>
                <a:gd name="T6" fmla="*/ 19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9" y="4"/>
                    <a:pt x="4" y="1"/>
                    <a:pt x="5" y="5"/>
                  </a:cubicBezTo>
                  <a:cubicBezTo>
                    <a:pt x="2" y="5"/>
                    <a:pt x="0" y="4"/>
                    <a:pt x="1" y="1"/>
                  </a:cubicBezTo>
                  <a:cubicBezTo>
                    <a:pt x="4" y="4"/>
                    <a:pt x="4" y="0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0" name="Freeform 54"/>
            <p:cNvSpPr/>
            <p:nvPr/>
          </p:nvSpPr>
          <p:spPr bwMode="auto">
            <a:xfrm>
              <a:off x="6402738" y="2469282"/>
              <a:ext cx="47625" cy="49212"/>
            </a:xfrm>
            <a:custGeom>
              <a:avLst/>
              <a:gdLst>
                <a:gd name="T0" fmla="*/ 25 w 13"/>
                <a:gd name="T1" fmla="*/ 5 h 13"/>
                <a:gd name="T2" fmla="*/ 25 w 13"/>
                <a:gd name="T3" fmla="*/ 26 h 13"/>
                <a:gd name="T4" fmla="*/ 9 w 13"/>
                <a:gd name="T5" fmla="*/ 29 h 13"/>
                <a:gd name="T6" fmla="*/ 0 w 13"/>
                <a:gd name="T7" fmla="*/ 17 h 13"/>
                <a:gd name="T8" fmla="*/ 25 w 13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2"/>
                  </a:moveTo>
                  <a:cubicBezTo>
                    <a:pt x="13" y="6"/>
                    <a:pt x="7" y="9"/>
                    <a:pt x="11" y="11"/>
                  </a:cubicBezTo>
                  <a:cubicBezTo>
                    <a:pt x="11" y="13"/>
                    <a:pt x="6" y="11"/>
                    <a:pt x="4" y="12"/>
                  </a:cubicBezTo>
                  <a:cubicBezTo>
                    <a:pt x="4" y="7"/>
                    <a:pt x="5" y="5"/>
                    <a:pt x="0" y="7"/>
                  </a:cubicBezTo>
                  <a:cubicBezTo>
                    <a:pt x="0" y="1"/>
                    <a:pt x="6" y="0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1" name="Freeform 55"/>
            <p:cNvSpPr/>
            <p:nvPr/>
          </p:nvSpPr>
          <p:spPr bwMode="auto">
            <a:xfrm>
              <a:off x="6237638" y="2645494"/>
              <a:ext cx="25400" cy="44450"/>
            </a:xfrm>
            <a:custGeom>
              <a:avLst/>
              <a:gdLst>
                <a:gd name="T0" fmla="*/ 16 w 7"/>
                <a:gd name="T1" fmla="*/ 12 h 12"/>
                <a:gd name="T2" fmla="*/ 9 w 7"/>
                <a:gd name="T3" fmla="*/ 28 h 12"/>
                <a:gd name="T4" fmla="*/ 0 w 7"/>
                <a:gd name="T5" fmla="*/ 28 h 12"/>
                <a:gd name="T6" fmla="*/ 2 w 7"/>
                <a:gd name="T7" fmla="*/ 9 h 12"/>
                <a:gd name="T8" fmla="*/ 16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cubicBezTo>
                    <a:pt x="7" y="8"/>
                    <a:pt x="3" y="7"/>
                    <a:pt x="4" y="12"/>
                  </a:cubicBezTo>
                  <a:cubicBezTo>
                    <a:pt x="3" y="12"/>
                    <a:pt x="1" y="12"/>
                    <a:pt x="0" y="12"/>
                  </a:cubicBezTo>
                  <a:cubicBezTo>
                    <a:pt x="0" y="10"/>
                    <a:pt x="4" y="5"/>
                    <a:pt x="1" y="4"/>
                  </a:cubicBezTo>
                  <a:cubicBezTo>
                    <a:pt x="2" y="1"/>
                    <a:pt x="7" y="0"/>
                    <a:pt x="7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2" name="Freeform 56"/>
            <p:cNvSpPr/>
            <p:nvPr/>
          </p:nvSpPr>
          <p:spPr bwMode="auto">
            <a:xfrm>
              <a:off x="8748302" y="2670024"/>
              <a:ext cx="19050" cy="15875"/>
            </a:xfrm>
            <a:custGeom>
              <a:avLst/>
              <a:gdLst>
                <a:gd name="T0" fmla="*/ 0 w 5"/>
                <a:gd name="T1" fmla="*/ 3 h 4"/>
                <a:gd name="T2" fmla="*/ 12 w 5"/>
                <a:gd name="T3" fmla="*/ 0 h 4"/>
                <a:gd name="T4" fmla="*/ 7 w 5"/>
                <a:gd name="T5" fmla="*/ 10 h 4"/>
                <a:gd name="T6" fmla="*/ 2 w 5"/>
                <a:gd name="T7" fmla="*/ 10 h 4"/>
                <a:gd name="T8" fmla="*/ 0 w 5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2"/>
                    <a:pt x="3" y="2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3" name="Freeform 57"/>
            <p:cNvSpPr/>
            <p:nvPr/>
          </p:nvSpPr>
          <p:spPr bwMode="auto">
            <a:xfrm>
              <a:off x="9218202" y="2685899"/>
              <a:ext cx="179388" cy="66675"/>
            </a:xfrm>
            <a:custGeom>
              <a:avLst/>
              <a:gdLst>
                <a:gd name="T0" fmla="*/ 111 w 48"/>
                <a:gd name="T1" fmla="*/ 28 h 18"/>
                <a:gd name="T2" fmla="*/ 85 w 48"/>
                <a:gd name="T3" fmla="*/ 37 h 18"/>
                <a:gd name="T4" fmla="*/ 80 w 48"/>
                <a:gd name="T5" fmla="*/ 23 h 18"/>
                <a:gd name="T6" fmla="*/ 49 w 48"/>
                <a:gd name="T7" fmla="*/ 19 h 18"/>
                <a:gd name="T8" fmla="*/ 47 w 48"/>
                <a:gd name="T9" fmla="*/ 9 h 18"/>
                <a:gd name="T10" fmla="*/ 19 w 48"/>
                <a:gd name="T11" fmla="*/ 9 h 18"/>
                <a:gd name="T12" fmla="*/ 0 w 48"/>
                <a:gd name="T13" fmla="*/ 16 h 18"/>
                <a:gd name="T14" fmla="*/ 9 w 48"/>
                <a:gd name="T15" fmla="*/ 2 h 18"/>
                <a:gd name="T16" fmla="*/ 35 w 48"/>
                <a:gd name="T17" fmla="*/ 0 h 18"/>
                <a:gd name="T18" fmla="*/ 42 w 48"/>
                <a:gd name="T19" fmla="*/ 5 h 18"/>
                <a:gd name="T20" fmla="*/ 52 w 48"/>
                <a:gd name="T21" fmla="*/ 7 h 18"/>
                <a:gd name="T22" fmla="*/ 73 w 48"/>
                <a:gd name="T23" fmla="*/ 9 h 18"/>
                <a:gd name="T24" fmla="*/ 82 w 48"/>
                <a:gd name="T25" fmla="*/ 23 h 18"/>
                <a:gd name="T26" fmla="*/ 89 w 48"/>
                <a:gd name="T27" fmla="*/ 26 h 18"/>
                <a:gd name="T28" fmla="*/ 111 w 48"/>
                <a:gd name="T29" fmla="*/ 2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8">
                  <a:moveTo>
                    <a:pt x="47" y="12"/>
                  </a:moveTo>
                  <a:cubicBezTo>
                    <a:pt x="48" y="18"/>
                    <a:pt x="37" y="12"/>
                    <a:pt x="36" y="16"/>
                  </a:cubicBezTo>
                  <a:cubicBezTo>
                    <a:pt x="34" y="16"/>
                    <a:pt x="36" y="11"/>
                    <a:pt x="34" y="10"/>
                  </a:cubicBezTo>
                  <a:cubicBezTo>
                    <a:pt x="30" y="9"/>
                    <a:pt x="25" y="9"/>
                    <a:pt x="21" y="8"/>
                  </a:cubicBezTo>
                  <a:cubicBezTo>
                    <a:pt x="20" y="7"/>
                    <a:pt x="20" y="6"/>
                    <a:pt x="20" y="4"/>
                  </a:cubicBezTo>
                  <a:cubicBezTo>
                    <a:pt x="15" y="5"/>
                    <a:pt x="11" y="4"/>
                    <a:pt x="8" y="4"/>
                  </a:cubicBezTo>
                  <a:cubicBezTo>
                    <a:pt x="5" y="5"/>
                    <a:pt x="3" y="8"/>
                    <a:pt x="0" y="7"/>
                  </a:cubicBezTo>
                  <a:cubicBezTo>
                    <a:pt x="0" y="3"/>
                    <a:pt x="5" y="5"/>
                    <a:pt x="4" y="1"/>
                  </a:cubicBezTo>
                  <a:cubicBezTo>
                    <a:pt x="7" y="0"/>
                    <a:pt x="14" y="2"/>
                    <a:pt x="15" y="0"/>
                  </a:cubicBezTo>
                  <a:cubicBezTo>
                    <a:pt x="20" y="0"/>
                    <a:pt x="13" y="1"/>
                    <a:pt x="18" y="2"/>
                  </a:cubicBezTo>
                  <a:cubicBezTo>
                    <a:pt x="18" y="2"/>
                    <a:pt x="22" y="3"/>
                    <a:pt x="22" y="3"/>
                  </a:cubicBezTo>
                  <a:cubicBezTo>
                    <a:pt x="23" y="4"/>
                    <a:pt x="27" y="5"/>
                    <a:pt x="31" y="4"/>
                  </a:cubicBezTo>
                  <a:cubicBezTo>
                    <a:pt x="30" y="9"/>
                    <a:pt x="37" y="5"/>
                    <a:pt x="35" y="10"/>
                  </a:cubicBezTo>
                  <a:cubicBezTo>
                    <a:pt x="37" y="9"/>
                    <a:pt x="38" y="9"/>
                    <a:pt x="38" y="11"/>
                  </a:cubicBezTo>
                  <a:cubicBezTo>
                    <a:pt x="41" y="12"/>
                    <a:pt x="46" y="10"/>
                    <a:pt x="47" y="1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4" name="Freeform 58"/>
            <p:cNvSpPr/>
            <p:nvPr/>
          </p:nvSpPr>
          <p:spPr bwMode="auto">
            <a:xfrm>
              <a:off x="9427752" y="2744637"/>
              <a:ext cx="74613" cy="41275"/>
            </a:xfrm>
            <a:custGeom>
              <a:avLst/>
              <a:gdLst>
                <a:gd name="T0" fmla="*/ 2 w 20"/>
                <a:gd name="T1" fmla="*/ 0 h 11"/>
                <a:gd name="T2" fmla="*/ 26 w 20"/>
                <a:gd name="T3" fmla="*/ 2 h 11"/>
                <a:gd name="T4" fmla="*/ 35 w 20"/>
                <a:gd name="T5" fmla="*/ 5 h 11"/>
                <a:gd name="T6" fmla="*/ 47 w 20"/>
                <a:gd name="T7" fmla="*/ 12 h 11"/>
                <a:gd name="T8" fmla="*/ 9 w 20"/>
                <a:gd name="T9" fmla="*/ 17 h 11"/>
                <a:gd name="T10" fmla="*/ 14 w 20"/>
                <a:gd name="T11" fmla="*/ 14 h 11"/>
                <a:gd name="T12" fmla="*/ 2 w 20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4" y="2"/>
                    <a:pt x="8" y="0"/>
                    <a:pt x="11" y="1"/>
                  </a:cubicBezTo>
                  <a:cubicBezTo>
                    <a:pt x="11" y="1"/>
                    <a:pt x="14" y="6"/>
                    <a:pt x="15" y="2"/>
                  </a:cubicBezTo>
                  <a:cubicBezTo>
                    <a:pt x="17" y="3"/>
                    <a:pt x="16" y="6"/>
                    <a:pt x="20" y="5"/>
                  </a:cubicBezTo>
                  <a:cubicBezTo>
                    <a:pt x="20" y="11"/>
                    <a:pt x="8" y="8"/>
                    <a:pt x="4" y="7"/>
                  </a:cubicBezTo>
                  <a:cubicBezTo>
                    <a:pt x="3" y="6"/>
                    <a:pt x="6" y="6"/>
                    <a:pt x="6" y="6"/>
                  </a:cubicBezTo>
                  <a:cubicBezTo>
                    <a:pt x="6" y="4"/>
                    <a:pt x="0" y="4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5" name="Freeform 59"/>
            <p:cNvSpPr/>
            <p:nvPr/>
          </p:nvSpPr>
          <p:spPr bwMode="auto">
            <a:xfrm>
              <a:off x="6028088" y="2747094"/>
              <a:ext cx="36513" cy="25400"/>
            </a:xfrm>
            <a:custGeom>
              <a:avLst/>
              <a:gdLst>
                <a:gd name="T0" fmla="*/ 21 w 10"/>
                <a:gd name="T1" fmla="*/ 0 h 7"/>
                <a:gd name="T2" fmla="*/ 14 w 10"/>
                <a:gd name="T3" fmla="*/ 16 h 7"/>
                <a:gd name="T4" fmla="*/ 0 w 10"/>
                <a:gd name="T5" fmla="*/ 7 h 7"/>
                <a:gd name="T6" fmla="*/ 7 w 10"/>
                <a:gd name="T7" fmla="*/ 0 h 7"/>
                <a:gd name="T8" fmla="*/ 21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10" y="5"/>
                    <a:pt x="6" y="4"/>
                    <a:pt x="6" y="7"/>
                  </a:cubicBezTo>
                  <a:cubicBezTo>
                    <a:pt x="3" y="7"/>
                    <a:pt x="0" y="6"/>
                    <a:pt x="0" y="3"/>
                  </a:cubicBezTo>
                  <a:cubicBezTo>
                    <a:pt x="2" y="3"/>
                    <a:pt x="3" y="2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6" name="Freeform 60"/>
            <p:cNvSpPr/>
            <p:nvPr/>
          </p:nvSpPr>
          <p:spPr bwMode="auto">
            <a:xfrm>
              <a:off x="9400764" y="2760512"/>
              <a:ext cx="30163" cy="19050"/>
            </a:xfrm>
            <a:custGeom>
              <a:avLst/>
              <a:gdLst>
                <a:gd name="T0" fmla="*/ 14 w 8"/>
                <a:gd name="T1" fmla="*/ 12 h 5"/>
                <a:gd name="T2" fmla="*/ 0 w 8"/>
                <a:gd name="T3" fmla="*/ 10 h 5"/>
                <a:gd name="T4" fmla="*/ 14 w 8"/>
                <a:gd name="T5" fmla="*/ 1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6" y="5"/>
                  </a:moveTo>
                  <a:cubicBezTo>
                    <a:pt x="5" y="4"/>
                    <a:pt x="3" y="4"/>
                    <a:pt x="0" y="4"/>
                  </a:cubicBezTo>
                  <a:cubicBezTo>
                    <a:pt x="1" y="2"/>
                    <a:pt x="8" y="0"/>
                    <a:pt x="6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7" name="Freeform 61"/>
            <p:cNvSpPr/>
            <p:nvPr/>
          </p:nvSpPr>
          <p:spPr bwMode="auto">
            <a:xfrm>
              <a:off x="9326152" y="2763687"/>
              <a:ext cx="33338" cy="22225"/>
            </a:xfrm>
            <a:custGeom>
              <a:avLst/>
              <a:gdLst>
                <a:gd name="T0" fmla="*/ 2 w 9"/>
                <a:gd name="T1" fmla="*/ 5 h 6"/>
                <a:gd name="T2" fmla="*/ 19 w 9"/>
                <a:gd name="T3" fmla="*/ 9 h 6"/>
                <a:gd name="T4" fmla="*/ 2 w 9"/>
                <a:gd name="T5" fmla="*/ 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4" y="3"/>
                    <a:pt x="9" y="0"/>
                    <a:pt x="8" y="4"/>
                  </a:cubicBezTo>
                  <a:cubicBezTo>
                    <a:pt x="6" y="4"/>
                    <a:pt x="0" y="6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8" name="Freeform 62"/>
            <p:cNvSpPr/>
            <p:nvPr/>
          </p:nvSpPr>
          <p:spPr bwMode="auto">
            <a:xfrm>
              <a:off x="6226525" y="2772494"/>
              <a:ext cx="47625" cy="87312"/>
            </a:xfrm>
            <a:custGeom>
              <a:avLst/>
              <a:gdLst>
                <a:gd name="T0" fmla="*/ 14 w 13"/>
                <a:gd name="T1" fmla="*/ 0 h 23"/>
                <a:gd name="T2" fmla="*/ 25 w 13"/>
                <a:gd name="T3" fmla="*/ 0 h 23"/>
                <a:gd name="T4" fmla="*/ 30 w 13"/>
                <a:gd name="T5" fmla="*/ 19 h 23"/>
                <a:gd name="T6" fmla="*/ 23 w 13"/>
                <a:gd name="T7" fmla="*/ 29 h 23"/>
                <a:gd name="T8" fmla="*/ 21 w 13"/>
                <a:gd name="T9" fmla="*/ 38 h 23"/>
                <a:gd name="T10" fmla="*/ 16 w 13"/>
                <a:gd name="T11" fmla="*/ 50 h 23"/>
                <a:gd name="T12" fmla="*/ 9 w 13"/>
                <a:gd name="T13" fmla="*/ 43 h 23"/>
                <a:gd name="T14" fmla="*/ 0 w 13"/>
                <a:gd name="T15" fmla="*/ 31 h 23"/>
                <a:gd name="T16" fmla="*/ 7 w 13"/>
                <a:gd name="T17" fmla="*/ 14 h 23"/>
                <a:gd name="T18" fmla="*/ 14 w 13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cubicBezTo>
                    <a:pt x="8" y="0"/>
                    <a:pt x="9" y="0"/>
                    <a:pt x="11" y="0"/>
                  </a:cubicBezTo>
                  <a:cubicBezTo>
                    <a:pt x="12" y="2"/>
                    <a:pt x="12" y="6"/>
                    <a:pt x="13" y="8"/>
                  </a:cubicBezTo>
                  <a:cubicBezTo>
                    <a:pt x="11" y="9"/>
                    <a:pt x="12" y="12"/>
                    <a:pt x="10" y="12"/>
                  </a:cubicBezTo>
                  <a:cubicBezTo>
                    <a:pt x="10" y="14"/>
                    <a:pt x="10" y="15"/>
                    <a:pt x="9" y="16"/>
                  </a:cubicBezTo>
                  <a:cubicBezTo>
                    <a:pt x="8" y="17"/>
                    <a:pt x="10" y="22"/>
                    <a:pt x="7" y="21"/>
                  </a:cubicBezTo>
                  <a:cubicBezTo>
                    <a:pt x="3" y="23"/>
                    <a:pt x="7" y="18"/>
                    <a:pt x="4" y="18"/>
                  </a:cubicBezTo>
                  <a:cubicBezTo>
                    <a:pt x="2" y="18"/>
                    <a:pt x="2" y="15"/>
                    <a:pt x="0" y="13"/>
                  </a:cubicBezTo>
                  <a:cubicBezTo>
                    <a:pt x="0" y="10"/>
                    <a:pt x="4" y="11"/>
                    <a:pt x="3" y="6"/>
                  </a:cubicBezTo>
                  <a:cubicBezTo>
                    <a:pt x="6" y="9"/>
                    <a:pt x="6" y="3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39" name="Freeform 63"/>
            <p:cNvSpPr/>
            <p:nvPr/>
          </p:nvSpPr>
          <p:spPr bwMode="auto">
            <a:xfrm>
              <a:off x="6274150" y="2848694"/>
              <a:ext cx="68263" cy="66675"/>
            </a:xfrm>
            <a:custGeom>
              <a:avLst/>
              <a:gdLst>
                <a:gd name="T0" fmla="*/ 24 w 18"/>
                <a:gd name="T1" fmla="*/ 2 h 18"/>
                <a:gd name="T2" fmla="*/ 31 w 18"/>
                <a:gd name="T3" fmla="*/ 12 h 18"/>
                <a:gd name="T4" fmla="*/ 29 w 18"/>
                <a:gd name="T5" fmla="*/ 14 h 18"/>
                <a:gd name="T6" fmla="*/ 31 w 18"/>
                <a:gd name="T7" fmla="*/ 21 h 18"/>
                <a:gd name="T8" fmla="*/ 43 w 18"/>
                <a:gd name="T9" fmla="*/ 33 h 18"/>
                <a:gd name="T10" fmla="*/ 38 w 18"/>
                <a:gd name="T11" fmla="*/ 42 h 18"/>
                <a:gd name="T12" fmla="*/ 29 w 18"/>
                <a:gd name="T13" fmla="*/ 42 h 18"/>
                <a:gd name="T14" fmla="*/ 14 w 18"/>
                <a:gd name="T15" fmla="*/ 28 h 18"/>
                <a:gd name="T16" fmla="*/ 19 w 18"/>
                <a:gd name="T17" fmla="*/ 23 h 18"/>
                <a:gd name="T18" fmla="*/ 0 w 18"/>
                <a:gd name="T19" fmla="*/ 7 h 18"/>
                <a:gd name="T20" fmla="*/ 24 w 18"/>
                <a:gd name="T21" fmla="*/ 2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8">
                  <a:moveTo>
                    <a:pt x="10" y="1"/>
                  </a:moveTo>
                  <a:cubicBezTo>
                    <a:pt x="7" y="5"/>
                    <a:pt x="12" y="4"/>
                    <a:pt x="13" y="5"/>
                  </a:cubicBezTo>
                  <a:cubicBezTo>
                    <a:pt x="14" y="6"/>
                    <a:pt x="12" y="6"/>
                    <a:pt x="12" y="6"/>
                  </a:cubicBezTo>
                  <a:cubicBezTo>
                    <a:pt x="12" y="6"/>
                    <a:pt x="13" y="8"/>
                    <a:pt x="13" y="9"/>
                  </a:cubicBezTo>
                  <a:cubicBezTo>
                    <a:pt x="14" y="11"/>
                    <a:pt x="18" y="11"/>
                    <a:pt x="18" y="14"/>
                  </a:cubicBezTo>
                  <a:cubicBezTo>
                    <a:pt x="15" y="14"/>
                    <a:pt x="16" y="16"/>
                    <a:pt x="16" y="18"/>
                  </a:cubicBezTo>
                  <a:cubicBezTo>
                    <a:pt x="15" y="17"/>
                    <a:pt x="12" y="16"/>
                    <a:pt x="12" y="18"/>
                  </a:cubicBezTo>
                  <a:cubicBezTo>
                    <a:pt x="9" y="17"/>
                    <a:pt x="10" y="13"/>
                    <a:pt x="6" y="12"/>
                  </a:cubicBezTo>
                  <a:cubicBezTo>
                    <a:pt x="6" y="11"/>
                    <a:pt x="8" y="11"/>
                    <a:pt x="8" y="10"/>
                  </a:cubicBezTo>
                  <a:cubicBezTo>
                    <a:pt x="6" y="8"/>
                    <a:pt x="4" y="4"/>
                    <a:pt x="0" y="3"/>
                  </a:cubicBezTo>
                  <a:cubicBezTo>
                    <a:pt x="3" y="0"/>
                    <a:pt x="5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0" name="Freeform 64"/>
            <p:cNvSpPr/>
            <p:nvPr/>
          </p:nvSpPr>
          <p:spPr bwMode="auto">
            <a:xfrm>
              <a:off x="6248750" y="2874094"/>
              <a:ext cx="14288" cy="11112"/>
            </a:xfrm>
            <a:custGeom>
              <a:avLst/>
              <a:gdLst>
                <a:gd name="T0" fmla="*/ 0 w 4"/>
                <a:gd name="T1" fmla="*/ 0 h 3"/>
                <a:gd name="T2" fmla="*/ 9 w 4"/>
                <a:gd name="T3" fmla="*/ 0 h 3"/>
                <a:gd name="T4" fmla="*/ 9 w 4"/>
                <a:gd name="T5" fmla="*/ 7 h 3"/>
                <a:gd name="T6" fmla="*/ 0 w 4"/>
                <a:gd name="T7" fmla="*/ 7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1" name="Freeform 65"/>
            <p:cNvSpPr/>
            <p:nvPr/>
          </p:nvSpPr>
          <p:spPr bwMode="auto">
            <a:xfrm>
              <a:off x="6270975" y="2889969"/>
              <a:ext cx="38100" cy="52387"/>
            </a:xfrm>
            <a:custGeom>
              <a:avLst/>
              <a:gdLst>
                <a:gd name="T0" fmla="*/ 22 w 10"/>
                <a:gd name="T1" fmla="*/ 28 h 14"/>
                <a:gd name="T2" fmla="*/ 10 w 10"/>
                <a:gd name="T3" fmla="*/ 31 h 14"/>
                <a:gd name="T4" fmla="*/ 0 w 10"/>
                <a:gd name="T5" fmla="*/ 17 h 14"/>
                <a:gd name="T6" fmla="*/ 22 w 10"/>
                <a:gd name="T7" fmla="*/ 28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9" y="12"/>
                  </a:moveTo>
                  <a:cubicBezTo>
                    <a:pt x="10" y="14"/>
                    <a:pt x="5" y="12"/>
                    <a:pt x="4" y="13"/>
                  </a:cubicBezTo>
                  <a:cubicBezTo>
                    <a:pt x="4" y="10"/>
                    <a:pt x="5" y="5"/>
                    <a:pt x="0" y="7"/>
                  </a:cubicBezTo>
                  <a:cubicBezTo>
                    <a:pt x="4" y="0"/>
                    <a:pt x="4" y="13"/>
                    <a:pt x="9" y="1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2" name="Freeform 66"/>
            <p:cNvSpPr/>
            <p:nvPr/>
          </p:nvSpPr>
          <p:spPr bwMode="auto">
            <a:xfrm>
              <a:off x="5510563" y="2934419"/>
              <a:ext cx="36513" cy="63500"/>
            </a:xfrm>
            <a:custGeom>
              <a:avLst/>
              <a:gdLst>
                <a:gd name="T0" fmla="*/ 5 w 10"/>
                <a:gd name="T1" fmla="*/ 2 h 17"/>
                <a:gd name="T2" fmla="*/ 12 w 10"/>
                <a:gd name="T3" fmla="*/ 9 h 17"/>
                <a:gd name="T4" fmla="*/ 14 w 10"/>
                <a:gd name="T5" fmla="*/ 14 h 17"/>
                <a:gd name="T6" fmla="*/ 21 w 10"/>
                <a:gd name="T7" fmla="*/ 19 h 17"/>
                <a:gd name="T8" fmla="*/ 18 w 10"/>
                <a:gd name="T9" fmla="*/ 21 h 17"/>
                <a:gd name="T10" fmla="*/ 21 w 10"/>
                <a:gd name="T11" fmla="*/ 35 h 17"/>
                <a:gd name="T12" fmla="*/ 14 w 10"/>
                <a:gd name="T13" fmla="*/ 40 h 17"/>
                <a:gd name="T14" fmla="*/ 5 w 10"/>
                <a:gd name="T15" fmla="*/ 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7">
                  <a:moveTo>
                    <a:pt x="2" y="1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6" y="5"/>
                    <a:pt x="6" y="4"/>
                    <a:pt x="6" y="6"/>
                  </a:cubicBezTo>
                  <a:cubicBezTo>
                    <a:pt x="7" y="7"/>
                    <a:pt x="9" y="7"/>
                    <a:pt x="9" y="8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10"/>
                    <a:pt x="10" y="12"/>
                    <a:pt x="9" y="15"/>
                  </a:cubicBezTo>
                  <a:cubicBezTo>
                    <a:pt x="7" y="15"/>
                    <a:pt x="7" y="16"/>
                    <a:pt x="6" y="17"/>
                  </a:cubicBezTo>
                  <a:cubicBezTo>
                    <a:pt x="0" y="15"/>
                    <a:pt x="1" y="8"/>
                    <a:pt x="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3" name="Freeform 67"/>
            <p:cNvSpPr/>
            <p:nvPr/>
          </p:nvSpPr>
          <p:spPr bwMode="auto">
            <a:xfrm>
              <a:off x="6304313" y="2937594"/>
              <a:ext cx="46038" cy="71437"/>
            </a:xfrm>
            <a:custGeom>
              <a:avLst/>
              <a:gdLst>
                <a:gd name="T0" fmla="*/ 24 w 12"/>
                <a:gd name="T1" fmla="*/ 0 h 19"/>
                <a:gd name="T2" fmla="*/ 29 w 12"/>
                <a:gd name="T3" fmla="*/ 21 h 19"/>
                <a:gd name="T4" fmla="*/ 22 w 12"/>
                <a:gd name="T5" fmla="*/ 24 h 19"/>
                <a:gd name="T6" fmla="*/ 22 w 12"/>
                <a:gd name="T7" fmla="*/ 45 h 19"/>
                <a:gd name="T8" fmla="*/ 7 w 12"/>
                <a:gd name="T9" fmla="*/ 36 h 19"/>
                <a:gd name="T10" fmla="*/ 10 w 12"/>
                <a:gd name="T11" fmla="*/ 24 h 19"/>
                <a:gd name="T12" fmla="*/ 10 w 12"/>
                <a:gd name="T13" fmla="*/ 19 h 19"/>
                <a:gd name="T14" fmla="*/ 7 w 12"/>
                <a:gd name="T15" fmla="*/ 19 h 19"/>
                <a:gd name="T16" fmla="*/ 12 w 12"/>
                <a:gd name="T17" fmla="*/ 12 h 19"/>
                <a:gd name="T18" fmla="*/ 19 w 12"/>
                <a:gd name="T19" fmla="*/ 2 h 19"/>
                <a:gd name="T20" fmla="*/ 24 w 12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cubicBezTo>
                    <a:pt x="10" y="4"/>
                    <a:pt x="10" y="8"/>
                    <a:pt x="12" y="9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11" y="12"/>
                    <a:pt x="8" y="14"/>
                    <a:pt x="9" y="19"/>
                  </a:cubicBezTo>
                  <a:cubicBezTo>
                    <a:pt x="5" y="19"/>
                    <a:pt x="6" y="15"/>
                    <a:pt x="3" y="15"/>
                  </a:cubicBezTo>
                  <a:cubicBezTo>
                    <a:pt x="2" y="13"/>
                    <a:pt x="4" y="12"/>
                    <a:pt x="4" y="10"/>
                  </a:cubicBezTo>
                  <a:cubicBezTo>
                    <a:pt x="4" y="9"/>
                    <a:pt x="2" y="8"/>
                    <a:pt x="4" y="8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0" y="8"/>
                    <a:pt x="3" y="3"/>
                    <a:pt x="5" y="5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4" name="Freeform 68"/>
            <p:cNvSpPr/>
            <p:nvPr/>
          </p:nvSpPr>
          <p:spPr bwMode="auto">
            <a:xfrm>
              <a:off x="6267800" y="2948707"/>
              <a:ext cx="36513" cy="34925"/>
            </a:xfrm>
            <a:custGeom>
              <a:avLst/>
              <a:gdLst>
                <a:gd name="T0" fmla="*/ 14 w 10"/>
                <a:gd name="T1" fmla="*/ 0 h 9"/>
                <a:gd name="T2" fmla="*/ 21 w 10"/>
                <a:gd name="T3" fmla="*/ 10 h 9"/>
                <a:gd name="T4" fmla="*/ 18 w 10"/>
                <a:gd name="T5" fmla="*/ 12 h 9"/>
                <a:gd name="T6" fmla="*/ 2 w 10"/>
                <a:gd name="T7" fmla="*/ 22 h 9"/>
                <a:gd name="T8" fmla="*/ 14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8" y="0"/>
                    <a:pt x="10" y="1"/>
                    <a:pt x="9" y="4"/>
                  </a:cubicBezTo>
                  <a:cubicBezTo>
                    <a:pt x="7" y="4"/>
                    <a:pt x="7" y="5"/>
                    <a:pt x="8" y="5"/>
                  </a:cubicBezTo>
                  <a:cubicBezTo>
                    <a:pt x="7" y="6"/>
                    <a:pt x="4" y="8"/>
                    <a:pt x="1" y="9"/>
                  </a:cubicBezTo>
                  <a:cubicBezTo>
                    <a:pt x="0" y="4"/>
                    <a:pt x="6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5" name="Freeform 69"/>
            <p:cNvSpPr/>
            <p:nvPr/>
          </p:nvSpPr>
          <p:spPr bwMode="auto">
            <a:xfrm>
              <a:off x="6369400" y="3066182"/>
              <a:ext cx="22225" cy="44450"/>
            </a:xfrm>
            <a:custGeom>
              <a:avLst/>
              <a:gdLst>
                <a:gd name="T0" fmla="*/ 2 w 6"/>
                <a:gd name="T1" fmla="*/ 0 h 12"/>
                <a:gd name="T2" fmla="*/ 14 w 6"/>
                <a:gd name="T3" fmla="*/ 7 h 12"/>
                <a:gd name="T4" fmla="*/ 0 w 6"/>
                <a:gd name="T5" fmla="*/ 26 h 12"/>
                <a:gd name="T6" fmla="*/ 5 w 6"/>
                <a:gd name="T7" fmla="*/ 21 h 12"/>
                <a:gd name="T8" fmla="*/ 2 w 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2">
                  <a:moveTo>
                    <a:pt x="1" y="0"/>
                  </a:moveTo>
                  <a:cubicBezTo>
                    <a:pt x="4" y="0"/>
                    <a:pt x="2" y="5"/>
                    <a:pt x="6" y="3"/>
                  </a:cubicBezTo>
                  <a:cubicBezTo>
                    <a:pt x="5" y="7"/>
                    <a:pt x="5" y="12"/>
                    <a:pt x="0" y="11"/>
                  </a:cubicBezTo>
                  <a:cubicBezTo>
                    <a:pt x="0" y="9"/>
                    <a:pt x="1" y="10"/>
                    <a:pt x="2" y="9"/>
                  </a:cubicBezTo>
                  <a:cubicBezTo>
                    <a:pt x="1" y="5"/>
                    <a:pt x="0" y="6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6" name="Freeform 70"/>
            <p:cNvSpPr/>
            <p:nvPr/>
          </p:nvSpPr>
          <p:spPr bwMode="auto">
            <a:xfrm>
              <a:off x="6229700" y="3077294"/>
              <a:ext cx="90488" cy="30162"/>
            </a:xfrm>
            <a:custGeom>
              <a:avLst/>
              <a:gdLst>
                <a:gd name="T0" fmla="*/ 57 w 24"/>
                <a:gd name="T1" fmla="*/ 7 h 8"/>
                <a:gd name="T2" fmla="*/ 40 w 24"/>
                <a:gd name="T3" fmla="*/ 14 h 8"/>
                <a:gd name="T4" fmla="*/ 0 w 24"/>
                <a:gd name="T5" fmla="*/ 19 h 8"/>
                <a:gd name="T6" fmla="*/ 48 w 24"/>
                <a:gd name="T7" fmla="*/ 5 h 8"/>
                <a:gd name="T8" fmla="*/ 57 w 24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8">
                  <a:moveTo>
                    <a:pt x="24" y="3"/>
                  </a:moveTo>
                  <a:cubicBezTo>
                    <a:pt x="24" y="6"/>
                    <a:pt x="20" y="6"/>
                    <a:pt x="17" y="6"/>
                  </a:cubicBezTo>
                  <a:cubicBezTo>
                    <a:pt x="12" y="7"/>
                    <a:pt x="5" y="6"/>
                    <a:pt x="0" y="8"/>
                  </a:cubicBezTo>
                  <a:cubicBezTo>
                    <a:pt x="1" y="0"/>
                    <a:pt x="18" y="8"/>
                    <a:pt x="20" y="2"/>
                  </a:cubicBezTo>
                  <a:cubicBezTo>
                    <a:pt x="21" y="2"/>
                    <a:pt x="22" y="3"/>
                    <a:pt x="2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7" name="Freeform 71"/>
            <p:cNvSpPr/>
            <p:nvPr/>
          </p:nvSpPr>
          <p:spPr bwMode="auto">
            <a:xfrm>
              <a:off x="6424963" y="3110632"/>
              <a:ext cx="60325" cy="38100"/>
            </a:xfrm>
            <a:custGeom>
              <a:avLst/>
              <a:gdLst>
                <a:gd name="T0" fmla="*/ 38 w 16"/>
                <a:gd name="T1" fmla="*/ 17 h 10"/>
                <a:gd name="T2" fmla="*/ 31 w 16"/>
                <a:gd name="T3" fmla="*/ 22 h 10"/>
                <a:gd name="T4" fmla="*/ 14 w 16"/>
                <a:gd name="T5" fmla="*/ 22 h 10"/>
                <a:gd name="T6" fmla="*/ 12 w 16"/>
                <a:gd name="T7" fmla="*/ 19 h 10"/>
                <a:gd name="T8" fmla="*/ 0 w 16"/>
                <a:gd name="T9" fmla="*/ 10 h 10"/>
                <a:gd name="T10" fmla="*/ 14 w 16"/>
                <a:gd name="T11" fmla="*/ 5 h 10"/>
                <a:gd name="T12" fmla="*/ 24 w 16"/>
                <a:gd name="T13" fmla="*/ 2 h 10"/>
                <a:gd name="T14" fmla="*/ 24 w 16"/>
                <a:gd name="T15" fmla="*/ 5 h 10"/>
                <a:gd name="T16" fmla="*/ 26 w 16"/>
                <a:gd name="T17" fmla="*/ 2 h 10"/>
                <a:gd name="T18" fmla="*/ 38 w 16"/>
                <a:gd name="T19" fmla="*/ 1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0">
                  <a:moveTo>
                    <a:pt x="16" y="7"/>
                  </a:moveTo>
                  <a:cubicBezTo>
                    <a:pt x="15" y="7"/>
                    <a:pt x="13" y="8"/>
                    <a:pt x="13" y="9"/>
                  </a:cubicBezTo>
                  <a:cubicBezTo>
                    <a:pt x="11" y="7"/>
                    <a:pt x="9" y="10"/>
                    <a:pt x="6" y="9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4" y="8"/>
                    <a:pt x="2" y="5"/>
                    <a:pt x="0" y="4"/>
                  </a:cubicBezTo>
                  <a:cubicBezTo>
                    <a:pt x="1" y="3"/>
                    <a:pt x="4" y="3"/>
                    <a:pt x="6" y="2"/>
                  </a:cubicBezTo>
                  <a:cubicBezTo>
                    <a:pt x="6" y="2"/>
                    <a:pt x="9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3" y="2"/>
                    <a:pt x="15" y="4"/>
                    <a:pt x="16" y="7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8" name="Freeform 72"/>
            <p:cNvSpPr/>
            <p:nvPr/>
          </p:nvSpPr>
          <p:spPr bwMode="auto">
            <a:xfrm>
              <a:off x="6458300" y="3132857"/>
              <a:ext cx="319088" cy="168275"/>
            </a:xfrm>
            <a:custGeom>
              <a:avLst/>
              <a:gdLst>
                <a:gd name="T0" fmla="*/ 66 w 85"/>
                <a:gd name="T1" fmla="*/ 52 h 45"/>
                <a:gd name="T2" fmla="*/ 54 w 85"/>
                <a:gd name="T3" fmla="*/ 47 h 45"/>
                <a:gd name="T4" fmla="*/ 50 w 85"/>
                <a:gd name="T5" fmla="*/ 35 h 45"/>
                <a:gd name="T6" fmla="*/ 19 w 85"/>
                <a:gd name="T7" fmla="*/ 26 h 45"/>
                <a:gd name="T8" fmla="*/ 2 w 85"/>
                <a:gd name="T9" fmla="*/ 26 h 45"/>
                <a:gd name="T10" fmla="*/ 0 w 85"/>
                <a:gd name="T11" fmla="*/ 16 h 45"/>
                <a:gd name="T12" fmla="*/ 7 w 85"/>
                <a:gd name="T13" fmla="*/ 16 h 45"/>
                <a:gd name="T14" fmla="*/ 17 w 85"/>
                <a:gd name="T15" fmla="*/ 14 h 45"/>
                <a:gd name="T16" fmla="*/ 28 w 85"/>
                <a:gd name="T17" fmla="*/ 19 h 45"/>
                <a:gd name="T18" fmla="*/ 40 w 85"/>
                <a:gd name="T19" fmla="*/ 9 h 45"/>
                <a:gd name="T20" fmla="*/ 64 w 85"/>
                <a:gd name="T21" fmla="*/ 2 h 45"/>
                <a:gd name="T22" fmla="*/ 69 w 85"/>
                <a:gd name="T23" fmla="*/ 7 h 45"/>
                <a:gd name="T24" fmla="*/ 90 w 85"/>
                <a:gd name="T25" fmla="*/ 16 h 45"/>
                <a:gd name="T26" fmla="*/ 97 w 85"/>
                <a:gd name="T27" fmla="*/ 14 h 45"/>
                <a:gd name="T28" fmla="*/ 102 w 85"/>
                <a:gd name="T29" fmla="*/ 19 h 45"/>
                <a:gd name="T30" fmla="*/ 116 w 85"/>
                <a:gd name="T31" fmla="*/ 19 h 45"/>
                <a:gd name="T32" fmla="*/ 128 w 85"/>
                <a:gd name="T33" fmla="*/ 24 h 45"/>
                <a:gd name="T34" fmla="*/ 128 w 85"/>
                <a:gd name="T35" fmla="*/ 33 h 45"/>
                <a:gd name="T36" fmla="*/ 132 w 85"/>
                <a:gd name="T37" fmla="*/ 31 h 45"/>
                <a:gd name="T38" fmla="*/ 135 w 85"/>
                <a:gd name="T39" fmla="*/ 38 h 45"/>
                <a:gd name="T40" fmla="*/ 149 w 85"/>
                <a:gd name="T41" fmla="*/ 47 h 45"/>
                <a:gd name="T42" fmla="*/ 173 w 85"/>
                <a:gd name="T43" fmla="*/ 54 h 45"/>
                <a:gd name="T44" fmla="*/ 168 w 85"/>
                <a:gd name="T45" fmla="*/ 64 h 45"/>
                <a:gd name="T46" fmla="*/ 177 w 85"/>
                <a:gd name="T47" fmla="*/ 68 h 45"/>
                <a:gd name="T48" fmla="*/ 177 w 85"/>
                <a:gd name="T49" fmla="*/ 73 h 45"/>
                <a:gd name="T50" fmla="*/ 189 w 85"/>
                <a:gd name="T51" fmla="*/ 85 h 45"/>
                <a:gd name="T52" fmla="*/ 201 w 85"/>
                <a:gd name="T53" fmla="*/ 99 h 45"/>
                <a:gd name="T54" fmla="*/ 182 w 85"/>
                <a:gd name="T55" fmla="*/ 99 h 45"/>
                <a:gd name="T56" fmla="*/ 166 w 85"/>
                <a:gd name="T57" fmla="*/ 87 h 45"/>
                <a:gd name="T58" fmla="*/ 161 w 85"/>
                <a:gd name="T59" fmla="*/ 82 h 45"/>
                <a:gd name="T60" fmla="*/ 158 w 85"/>
                <a:gd name="T61" fmla="*/ 80 h 45"/>
                <a:gd name="T62" fmla="*/ 149 w 85"/>
                <a:gd name="T63" fmla="*/ 71 h 45"/>
                <a:gd name="T64" fmla="*/ 128 w 85"/>
                <a:gd name="T65" fmla="*/ 68 h 45"/>
                <a:gd name="T66" fmla="*/ 116 w 85"/>
                <a:gd name="T67" fmla="*/ 94 h 45"/>
                <a:gd name="T68" fmla="*/ 99 w 85"/>
                <a:gd name="T69" fmla="*/ 87 h 45"/>
                <a:gd name="T70" fmla="*/ 90 w 85"/>
                <a:gd name="T71" fmla="*/ 85 h 45"/>
                <a:gd name="T72" fmla="*/ 80 w 85"/>
                <a:gd name="T73" fmla="*/ 71 h 45"/>
                <a:gd name="T74" fmla="*/ 69 w 85"/>
                <a:gd name="T75" fmla="*/ 82 h 45"/>
                <a:gd name="T76" fmla="*/ 59 w 85"/>
                <a:gd name="T77" fmla="*/ 78 h 45"/>
                <a:gd name="T78" fmla="*/ 69 w 85"/>
                <a:gd name="T79" fmla="*/ 68 h 45"/>
                <a:gd name="T80" fmla="*/ 73 w 85"/>
                <a:gd name="T81" fmla="*/ 57 h 45"/>
                <a:gd name="T82" fmla="*/ 71 w 85"/>
                <a:gd name="T83" fmla="*/ 64 h 45"/>
                <a:gd name="T84" fmla="*/ 66 w 85"/>
                <a:gd name="T85" fmla="*/ 52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" h="45">
                  <a:moveTo>
                    <a:pt x="28" y="22"/>
                  </a:moveTo>
                  <a:cubicBezTo>
                    <a:pt x="25" y="22"/>
                    <a:pt x="26" y="19"/>
                    <a:pt x="23" y="20"/>
                  </a:cubicBezTo>
                  <a:cubicBezTo>
                    <a:pt x="22" y="18"/>
                    <a:pt x="21" y="17"/>
                    <a:pt x="21" y="15"/>
                  </a:cubicBezTo>
                  <a:cubicBezTo>
                    <a:pt x="16" y="15"/>
                    <a:pt x="11" y="14"/>
                    <a:pt x="8" y="11"/>
                  </a:cubicBezTo>
                  <a:cubicBezTo>
                    <a:pt x="4" y="13"/>
                    <a:pt x="5" y="12"/>
                    <a:pt x="1" y="11"/>
                  </a:cubicBezTo>
                  <a:cubicBezTo>
                    <a:pt x="1" y="10"/>
                    <a:pt x="1" y="7"/>
                    <a:pt x="0" y="7"/>
                  </a:cubicBezTo>
                  <a:cubicBezTo>
                    <a:pt x="0" y="4"/>
                    <a:pt x="2" y="7"/>
                    <a:pt x="3" y="7"/>
                  </a:cubicBezTo>
                  <a:cubicBezTo>
                    <a:pt x="5" y="7"/>
                    <a:pt x="5" y="5"/>
                    <a:pt x="7" y="6"/>
                  </a:cubicBezTo>
                  <a:cubicBezTo>
                    <a:pt x="9" y="6"/>
                    <a:pt x="10" y="8"/>
                    <a:pt x="12" y="8"/>
                  </a:cubicBezTo>
                  <a:cubicBezTo>
                    <a:pt x="15" y="9"/>
                    <a:pt x="16" y="5"/>
                    <a:pt x="17" y="4"/>
                  </a:cubicBezTo>
                  <a:cubicBezTo>
                    <a:pt x="20" y="3"/>
                    <a:pt x="24" y="3"/>
                    <a:pt x="27" y="1"/>
                  </a:cubicBezTo>
                  <a:cubicBezTo>
                    <a:pt x="29" y="0"/>
                    <a:pt x="28" y="3"/>
                    <a:pt x="29" y="3"/>
                  </a:cubicBezTo>
                  <a:cubicBezTo>
                    <a:pt x="31" y="4"/>
                    <a:pt x="39" y="2"/>
                    <a:pt x="38" y="7"/>
                  </a:cubicBezTo>
                  <a:cubicBezTo>
                    <a:pt x="40" y="8"/>
                    <a:pt x="41" y="5"/>
                    <a:pt x="41" y="6"/>
                  </a:cubicBezTo>
                  <a:cubicBezTo>
                    <a:pt x="42" y="6"/>
                    <a:pt x="42" y="8"/>
                    <a:pt x="43" y="8"/>
                  </a:cubicBezTo>
                  <a:cubicBezTo>
                    <a:pt x="45" y="9"/>
                    <a:pt x="47" y="7"/>
                    <a:pt x="49" y="8"/>
                  </a:cubicBezTo>
                  <a:cubicBezTo>
                    <a:pt x="50" y="8"/>
                    <a:pt x="50" y="12"/>
                    <a:pt x="54" y="10"/>
                  </a:cubicBezTo>
                  <a:cubicBezTo>
                    <a:pt x="55" y="12"/>
                    <a:pt x="54" y="12"/>
                    <a:pt x="54" y="14"/>
                  </a:cubicBezTo>
                  <a:cubicBezTo>
                    <a:pt x="55" y="14"/>
                    <a:pt x="56" y="13"/>
                    <a:pt x="56" y="13"/>
                  </a:cubicBezTo>
                  <a:cubicBezTo>
                    <a:pt x="57" y="13"/>
                    <a:pt x="57" y="15"/>
                    <a:pt x="57" y="16"/>
                  </a:cubicBezTo>
                  <a:cubicBezTo>
                    <a:pt x="58" y="18"/>
                    <a:pt x="61" y="18"/>
                    <a:pt x="63" y="20"/>
                  </a:cubicBezTo>
                  <a:cubicBezTo>
                    <a:pt x="64" y="20"/>
                    <a:pt x="69" y="23"/>
                    <a:pt x="73" y="23"/>
                  </a:cubicBezTo>
                  <a:cubicBezTo>
                    <a:pt x="73" y="25"/>
                    <a:pt x="71" y="25"/>
                    <a:pt x="71" y="27"/>
                  </a:cubicBezTo>
                  <a:cubicBezTo>
                    <a:pt x="72" y="28"/>
                    <a:pt x="74" y="28"/>
                    <a:pt x="75" y="29"/>
                  </a:cubicBezTo>
                  <a:cubicBezTo>
                    <a:pt x="75" y="29"/>
                    <a:pt x="74" y="31"/>
                    <a:pt x="75" y="31"/>
                  </a:cubicBezTo>
                  <a:cubicBezTo>
                    <a:pt x="76" y="33"/>
                    <a:pt x="78" y="34"/>
                    <a:pt x="80" y="36"/>
                  </a:cubicBezTo>
                  <a:cubicBezTo>
                    <a:pt x="81" y="38"/>
                    <a:pt x="82" y="41"/>
                    <a:pt x="85" y="42"/>
                  </a:cubicBezTo>
                  <a:cubicBezTo>
                    <a:pt x="83" y="45"/>
                    <a:pt x="79" y="42"/>
                    <a:pt x="77" y="42"/>
                  </a:cubicBezTo>
                  <a:cubicBezTo>
                    <a:pt x="75" y="41"/>
                    <a:pt x="73" y="40"/>
                    <a:pt x="70" y="37"/>
                  </a:cubicBezTo>
                  <a:cubicBezTo>
                    <a:pt x="69" y="37"/>
                    <a:pt x="69" y="36"/>
                    <a:pt x="68" y="35"/>
                  </a:cubicBezTo>
                  <a:cubicBezTo>
                    <a:pt x="67" y="34"/>
                    <a:pt x="67" y="35"/>
                    <a:pt x="67" y="34"/>
                  </a:cubicBezTo>
                  <a:cubicBezTo>
                    <a:pt x="67" y="34"/>
                    <a:pt x="63" y="30"/>
                    <a:pt x="63" y="30"/>
                  </a:cubicBezTo>
                  <a:cubicBezTo>
                    <a:pt x="60" y="29"/>
                    <a:pt x="57" y="31"/>
                    <a:pt x="54" y="29"/>
                  </a:cubicBezTo>
                  <a:cubicBezTo>
                    <a:pt x="51" y="32"/>
                    <a:pt x="50" y="36"/>
                    <a:pt x="49" y="40"/>
                  </a:cubicBezTo>
                  <a:cubicBezTo>
                    <a:pt x="48" y="38"/>
                    <a:pt x="44" y="39"/>
                    <a:pt x="42" y="37"/>
                  </a:cubicBezTo>
                  <a:cubicBezTo>
                    <a:pt x="40" y="36"/>
                    <a:pt x="43" y="34"/>
                    <a:pt x="38" y="36"/>
                  </a:cubicBezTo>
                  <a:cubicBezTo>
                    <a:pt x="41" y="30"/>
                    <a:pt x="32" y="35"/>
                    <a:pt x="34" y="30"/>
                  </a:cubicBezTo>
                  <a:cubicBezTo>
                    <a:pt x="31" y="31"/>
                    <a:pt x="28" y="31"/>
                    <a:pt x="29" y="35"/>
                  </a:cubicBezTo>
                  <a:cubicBezTo>
                    <a:pt x="28" y="34"/>
                    <a:pt x="28" y="32"/>
                    <a:pt x="25" y="33"/>
                  </a:cubicBezTo>
                  <a:cubicBezTo>
                    <a:pt x="26" y="31"/>
                    <a:pt x="28" y="30"/>
                    <a:pt x="29" y="29"/>
                  </a:cubicBezTo>
                  <a:cubicBezTo>
                    <a:pt x="30" y="28"/>
                    <a:pt x="32" y="28"/>
                    <a:pt x="31" y="24"/>
                  </a:cubicBezTo>
                  <a:cubicBezTo>
                    <a:pt x="30" y="24"/>
                    <a:pt x="30" y="27"/>
                    <a:pt x="30" y="27"/>
                  </a:cubicBezTo>
                  <a:cubicBezTo>
                    <a:pt x="28" y="26"/>
                    <a:pt x="29" y="19"/>
                    <a:pt x="28" y="2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49" name="Freeform 73"/>
            <p:cNvSpPr/>
            <p:nvPr/>
          </p:nvSpPr>
          <p:spPr bwMode="auto">
            <a:xfrm>
              <a:off x="6380513" y="3151907"/>
              <a:ext cx="33338" cy="30162"/>
            </a:xfrm>
            <a:custGeom>
              <a:avLst/>
              <a:gdLst>
                <a:gd name="T0" fmla="*/ 21 w 9"/>
                <a:gd name="T1" fmla="*/ 7 h 8"/>
                <a:gd name="T2" fmla="*/ 0 w 9"/>
                <a:gd name="T3" fmla="*/ 10 h 8"/>
                <a:gd name="T4" fmla="*/ 21 w 9"/>
                <a:gd name="T5" fmla="*/ 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9" y="8"/>
                    <a:pt x="2" y="4"/>
                    <a:pt x="0" y="4"/>
                  </a:cubicBezTo>
                  <a:cubicBezTo>
                    <a:pt x="2" y="3"/>
                    <a:pt x="7" y="0"/>
                    <a:pt x="9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0" name="Freeform 74"/>
            <p:cNvSpPr/>
            <p:nvPr/>
          </p:nvSpPr>
          <p:spPr bwMode="auto">
            <a:xfrm>
              <a:off x="6339238" y="3159844"/>
              <a:ext cx="22225" cy="11112"/>
            </a:xfrm>
            <a:custGeom>
              <a:avLst/>
              <a:gdLst>
                <a:gd name="T0" fmla="*/ 2 w 6"/>
                <a:gd name="T1" fmla="*/ 5 h 3"/>
                <a:gd name="T2" fmla="*/ 9 w 6"/>
                <a:gd name="T3" fmla="*/ 7 h 3"/>
                <a:gd name="T4" fmla="*/ 5 w 6"/>
                <a:gd name="T5" fmla="*/ 7 h 3"/>
                <a:gd name="T6" fmla="*/ 2 w 6"/>
                <a:gd name="T7" fmla="*/ 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0" y="0"/>
                    <a:pt x="6" y="0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1" name="Freeform 75"/>
            <p:cNvSpPr/>
            <p:nvPr/>
          </p:nvSpPr>
          <p:spPr bwMode="auto">
            <a:xfrm>
              <a:off x="6750400" y="3185244"/>
              <a:ext cx="65088" cy="46037"/>
            </a:xfrm>
            <a:custGeom>
              <a:avLst/>
              <a:gdLst>
                <a:gd name="T0" fmla="*/ 31 w 17"/>
                <a:gd name="T1" fmla="*/ 0 h 12"/>
                <a:gd name="T2" fmla="*/ 41 w 17"/>
                <a:gd name="T3" fmla="*/ 0 h 12"/>
                <a:gd name="T4" fmla="*/ 41 w 17"/>
                <a:gd name="T5" fmla="*/ 7 h 12"/>
                <a:gd name="T6" fmla="*/ 36 w 17"/>
                <a:gd name="T7" fmla="*/ 10 h 12"/>
                <a:gd name="T8" fmla="*/ 36 w 17"/>
                <a:gd name="T9" fmla="*/ 19 h 12"/>
                <a:gd name="T10" fmla="*/ 29 w 17"/>
                <a:gd name="T11" fmla="*/ 22 h 12"/>
                <a:gd name="T12" fmla="*/ 5 w 17"/>
                <a:gd name="T13" fmla="*/ 15 h 12"/>
                <a:gd name="T14" fmla="*/ 31 w 1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2">
                  <a:moveTo>
                    <a:pt x="13" y="0"/>
                  </a:move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7" y="4"/>
                    <a:pt x="15" y="4"/>
                    <a:pt x="15" y="4"/>
                  </a:cubicBezTo>
                  <a:cubicBezTo>
                    <a:pt x="14" y="5"/>
                    <a:pt x="16" y="7"/>
                    <a:pt x="15" y="8"/>
                  </a:cubicBezTo>
                  <a:cubicBezTo>
                    <a:pt x="13" y="7"/>
                    <a:pt x="12" y="7"/>
                    <a:pt x="12" y="9"/>
                  </a:cubicBezTo>
                  <a:cubicBezTo>
                    <a:pt x="8" y="8"/>
                    <a:pt x="0" y="12"/>
                    <a:pt x="2" y="6"/>
                  </a:cubicBezTo>
                  <a:cubicBezTo>
                    <a:pt x="8" y="8"/>
                    <a:pt x="12" y="5"/>
                    <a:pt x="13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2" name="Freeform 76"/>
            <p:cNvSpPr/>
            <p:nvPr/>
          </p:nvSpPr>
          <p:spPr bwMode="auto">
            <a:xfrm>
              <a:off x="6177313" y="3253507"/>
              <a:ext cx="38100" cy="17462"/>
            </a:xfrm>
            <a:custGeom>
              <a:avLst/>
              <a:gdLst>
                <a:gd name="T0" fmla="*/ 24 w 10"/>
                <a:gd name="T1" fmla="*/ 2 h 5"/>
                <a:gd name="T2" fmla="*/ 0 w 10"/>
                <a:gd name="T3" fmla="*/ 9 h 5"/>
                <a:gd name="T4" fmla="*/ 24 w 10"/>
                <a:gd name="T5" fmla="*/ 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8" y="3"/>
                    <a:pt x="5" y="5"/>
                    <a:pt x="0" y="4"/>
                  </a:cubicBezTo>
                  <a:cubicBezTo>
                    <a:pt x="1" y="0"/>
                    <a:pt x="6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3" name="Freeform 77"/>
            <p:cNvSpPr/>
            <p:nvPr/>
          </p:nvSpPr>
          <p:spPr bwMode="auto">
            <a:xfrm>
              <a:off x="6229700" y="3253507"/>
              <a:ext cx="38100" cy="11112"/>
            </a:xfrm>
            <a:custGeom>
              <a:avLst/>
              <a:gdLst>
                <a:gd name="T0" fmla="*/ 24 w 10"/>
                <a:gd name="T1" fmla="*/ 2 h 3"/>
                <a:gd name="T2" fmla="*/ 0 w 10"/>
                <a:gd name="T3" fmla="*/ 7 h 3"/>
                <a:gd name="T4" fmla="*/ 24 w 10"/>
                <a:gd name="T5" fmla="*/ 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10" y="1"/>
                  </a:moveTo>
                  <a:cubicBezTo>
                    <a:pt x="9" y="3"/>
                    <a:pt x="4" y="3"/>
                    <a:pt x="0" y="3"/>
                  </a:cubicBezTo>
                  <a:cubicBezTo>
                    <a:pt x="2" y="0"/>
                    <a:pt x="6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4" name="Freeform 78"/>
            <p:cNvSpPr/>
            <p:nvPr/>
          </p:nvSpPr>
          <p:spPr bwMode="auto">
            <a:xfrm>
              <a:off x="6297963" y="3253507"/>
              <a:ext cx="58738" cy="41275"/>
            </a:xfrm>
            <a:custGeom>
              <a:avLst/>
              <a:gdLst>
                <a:gd name="T0" fmla="*/ 35 w 16"/>
                <a:gd name="T1" fmla="*/ 2 h 11"/>
                <a:gd name="T2" fmla="*/ 32 w 16"/>
                <a:gd name="T3" fmla="*/ 12 h 11"/>
                <a:gd name="T4" fmla="*/ 28 w 16"/>
                <a:gd name="T5" fmla="*/ 12 h 11"/>
                <a:gd name="T6" fmla="*/ 2 w 16"/>
                <a:gd name="T7" fmla="*/ 24 h 11"/>
                <a:gd name="T8" fmla="*/ 12 w 16"/>
                <a:gd name="T9" fmla="*/ 14 h 11"/>
                <a:gd name="T10" fmla="*/ 16 w 16"/>
                <a:gd name="T11" fmla="*/ 9 h 11"/>
                <a:gd name="T12" fmla="*/ 23 w 16"/>
                <a:gd name="T13" fmla="*/ 5 h 11"/>
                <a:gd name="T14" fmla="*/ 35 w 16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1">
                  <a:moveTo>
                    <a:pt x="15" y="1"/>
                  </a:moveTo>
                  <a:cubicBezTo>
                    <a:pt x="16" y="3"/>
                    <a:pt x="15" y="4"/>
                    <a:pt x="14" y="5"/>
                  </a:cubicBezTo>
                  <a:cubicBezTo>
                    <a:pt x="14" y="6"/>
                    <a:pt x="12" y="5"/>
                    <a:pt x="12" y="5"/>
                  </a:cubicBezTo>
                  <a:cubicBezTo>
                    <a:pt x="10" y="7"/>
                    <a:pt x="7" y="11"/>
                    <a:pt x="1" y="10"/>
                  </a:cubicBezTo>
                  <a:cubicBezTo>
                    <a:pt x="0" y="7"/>
                    <a:pt x="4" y="7"/>
                    <a:pt x="5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3"/>
                    <a:pt x="9" y="3"/>
                    <a:pt x="10" y="2"/>
                  </a:cubicBezTo>
                  <a:cubicBezTo>
                    <a:pt x="13" y="3"/>
                    <a:pt x="13" y="0"/>
                    <a:pt x="15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5" name="Freeform 79"/>
            <p:cNvSpPr/>
            <p:nvPr/>
          </p:nvSpPr>
          <p:spPr bwMode="auto">
            <a:xfrm>
              <a:off x="7193313" y="3759919"/>
              <a:ext cx="34925" cy="44450"/>
            </a:xfrm>
            <a:custGeom>
              <a:avLst/>
              <a:gdLst>
                <a:gd name="T0" fmla="*/ 2 w 9"/>
                <a:gd name="T1" fmla="*/ 0 h 12"/>
                <a:gd name="T2" fmla="*/ 5 w 9"/>
                <a:gd name="T3" fmla="*/ 5 h 12"/>
                <a:gd name="T4" fmla="*/ 15 w 9"/>
                <a:gd name="T5" fmla="*/ 14 h 12"/>
                <a:gd name="T6" fmla="*/ 17 w 9"/>
                <a:gd name="T7" fmla="*/ 28 h 12"/>
                <a:gd name="T8" fmla="*/ 10 w 9"/>
                <a:gd name="T9" fmla="*/ 28 h 12"/>
                <a:gd name="T10" fmla="*/ 0 w 9"/>
                <a:gd name="T11" fmla="*/ 5 h 12"/>
                <a:gd name="T12" fmla="*/ 2 w 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8" y="4"/>
                    <a:pt x="6" y="6"/>
                  </a:cubicBezTo>
                  <a:cubicBezTo>
                    <a:pt x="4" y="8"/>
                    <a:pt x="9" y="6"/>
                    <a:pt x="7" y="12"/>
                  </a:cubicBezTo>
                  <a:cubicBezTo>
                    <a:pt x="5" y="12"/>
                    <a:pt x="4" y="10"/>
                    <a:pt x="4" y="12"/>
                  </a:cubicBezTo>
                  <a:cubicBezTo>
                    <a:pt x="2" y="10"/>
                    <a:pt x="1" y="5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6" name="Freeform 80"/>
            <p:cNvSpPr/>
            <p:nvPr/>
          </p:nvSpPr>
          <p:spPr bwMode="auto">
            <a:xfrm>
              <a:off x="7201250" y="3796432"/>
              <a:ext cx="71438" cy="98425"/>
            </a:xfrm>
            <a:custGeom>
              <a:avLst/>
              <a:gdLst>
                <a:gd name="T0" fmla="*/ 14 w 19"/>
                <a:gd name="T1" fmla="*/ 0 h 26"/>
                <a:gd name="T2" fmla="*/ 19 w 19"/>
                <a:gd name="T3" fmla="*/ 5 h 26"/>
                <a:gd name="T4" fmla="*/ 24 w 19"/>
                <a:gd name="T5" fmla="*/ 5 h 26"/>
                <a:gd name="T6" fmla="*/ 45 w 19"/>
                <a:gd name="T7" fmla="*/ 14 h 26"/>
                <a:gd name="T8" fmla="*/ 45 w 19"/>
                <a:gd name="T9" fmla="*/ 29 h 26"/>
                <a:gd name="T10" fmla="*/ 38 w 19"/>
                <a:gd name="T11" fmla="*/ 29 h 26"/>
                <a:gd name="T12" fmla="*/ 36 w 19"/>
                <a:gd name="T13" fmla="*/ 36 h 26"/>
                <a:gd name="T14" fmla="*/ 31 w 19"/>
                <a:gd name="T15" fmla="*/ 52 h 26"/>
                <a:gd name="T16" fmla="*/ 28 w 19"/>
                <a:gd name="T17" fmla="*/ 57 h 26"/>
                <a:gd name="T18" fmla="*/ 14 w 19"/>
                <a:gd name="T19" fmla="*/ 60 h 26"/>
                <a:gd name="T20" fmla="*/ 12 w 19"/>
                <a:gd name="T21" fmla="*/ 52 h 26"/>
                <a:gd name="T22" fmla="*/ 19 w 19"/>
                <a:gd name="T23" fmla="*/ 45 h 26"/>
                <a:gd name="T24" fmla="*/ 0 w 19"/>
                <a:gd name="T25" fmla="*/ 38 h 26"/>
                <a:gd name="T26" fmla="*/ 12 w 19"/>
                <a:gd name="T27" fmla="*/ 26 h 26"/>
                <a:gd name="T28" fmla="*/ 14 w 19"/>
                <a:gd name="T29" fmla="*/ 0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26">
                  <a:moveTo>
                    <a:pt x="6" y="0"/>
                  </a:moveTo>
                  <a:cubicBezTo>
                    <a:pt x="7" y="0"/>
                    <a:pt x="7" y="1"/>
                    <a:pt x="8" y="2"/>
                  </a:cubicBezTo>
                  <a:cubicBezTo>
                    <a:pt x="7" y="4"/>
                    <a:pt x="10" y="2"/>
                    <a:pt x="10" y="2"/>
                  </a:cubicBezTo>
                  <a:cubicBezTo>
                    <a:pt x="14" y="4"/>
                    <a:pt x="12" y="8"/>
                    <a:pt x="19" y="6"/>
                  </a:cubicBezTo>
                  <a:cubicBezTo>
                    <a:pt x="19" y="8"/>
                    <a:pt x="19" y="10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6" y="14"/>
                    <a:pt x="16" y="14"/>
                    <a:pt x="15" y="15"/>
                  </a:cubicBezTo>
                  <a:cubicBezTo>
                    <a:pt x="17" y="17"/>
                    <a:pt x="14" y="18"/>
                    <a:pt x="13" y="22"/>
                  </a:cubicBezTo>
                  <a:cubicBezTo>
                    <a:pt x="13" y="23"/>
                    <a:pt x="10" y="23"/>
                    <a:pt x="12" y="24"/>
                  </a:cubicBezTo>
                  <a:cubicBezTo>
                    <a:pt x="12" y="26"/>
                    <a:pt x="8" y="24"/>
                    <a:pt x="6" y="25"/>
                  </a:cubicBezTo>
                  <a:cubicBezTo>
                    <a:pt x="7" y="23"/>
                    <a:pt x="5" y="23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6" y="18"/>
                    <a:pt x="5" y="15"/>
                    <a:pt x="0" y="16"/>
                  </a:cubicBezTo>
                  <a:cubicBezTo>
                    <a:pt x="0" y="12"/>
                    <a:pt x="4" y="13"/>
                    <a:pt x="5" y="11"/>
                  </a:cubicBezTo>
                  <a:cubicBezTo>
                    <a:pt x="6" y="5"/>
                    <a:pt x="5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7" name="Freeform 81"/>
            <p:cNvSpPr/>
            <p:nvPr/>
          </p:nvSpPr>
          <p:spPr bwMode="auto">
            <a:xfrm>
              <a:off x="6686900" y="3878982"/>
              <a:ext cx="60325" cy="63500"/>
            </a:xfrm>
            <a:custGeom>
              <a:avLst/>
              <a:gdLst>
                <a:gd name="T0" fmla="*/ 36 w 16"/>
                <a:gd name="T1" fmla="*/ 2 h 17"/>
                <a:gd name="T2" fmla="*/ 36 w 16"/>
                <a:gd name="T3" fmla="*/ 19 h 17"/>
                <a:gd name="T4" fmla="*/ 33 w 16"/>
                <a:gd name="T5" fmla="*/ 12 h 17"/>
                <a:gd name="T6" fmla="*/ 31 w 16"/>
                <a:gd name="T7" fmla="*/ 16 h 17"/>
                <a:gd name="T8" fmla="*/ 31 w 16"/>
                <a:gd name="T9" fmla="*/ 31 h 17"/>
                <a:gd name="T10" fmla="*/ 24 w 16"/>
                <a:gd name="T11" fmla="*/ 31 h 17"/>
                <a:gd name="T12" fmla="*/ 24 w 16"/>
                <a:gd name="T13" fmla="*/ 35 h 17"/>
                <a:gd name="T14" fmla="*/ 17 w 16"/>
                <a:gd name="T15" fmla="*/ 40 h 17"/>
                <a:gd name="T16" fmla="*/ 10 w 16"/>
                <a:gd name="T17" fmla="*/ 33 h 17"/>
                <a:gd name="T18" fmla="*/ 5 w 16"/>
                <a:gd name="T19" fmla="*/ 26 h 17"/>
                <a:gd name="T20" fmla="*/ 0 w 16"/>
                <a:gd name="T21" fmla="*/ 9 h 17"/>
                <a:gd name="T22" fmla="*/ 21 w 16"/>
                <a:gd name="T23" fmla="*/ 5 h 17"/>
                <a:gd name="T24" fmla="*/ 36 w 1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7">
                  <a:moveTo>
                    <a:pt x="15" y="1"/>
                  </a:moveTo>
                  <a:cubicBezTo>
                    <a:pt x="14" y="3"/>
                    <a:pt x="16" y="5"/>
                    <a:pt x="15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2" y="8"/>
                    <a:pt x="13" y="11"/>
                    <a:pt x="13" y="13"/>
                  </a:cubicBezTo>
                  <a:cubicBezTo>
                    <a:pt x="13" y="13"/>
                    <a:pt x="11" y="12"/>
                    <a:pt x="10" y="13"/>
                  </a:cubicBezTo>
                  <a:cubicBezTo>
                    <a:pt x="10" y="13"/>
                    <a:pt x="11" y="15"/>
                    <a:pt x="10" y="15"/>
                  </a:cubicBezTo>
                  <a:cubicBezTo>
                    <a:pt x="9" y="16"/>
                    <a:pt x="7" y="15"/>
                    <a:pt x="7" y="17"/>
                  </a:cubicBezTo>
                  <a:cubicBezTo>
                    <a:pt x="6" y="17"/>
                    <a:pt x="5" y="15"/>
                    <a:pt x="4" y="14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9"/>
                    <a:pt x="2" y="6"/>
                    <a:pt x="0" y="4"/>
                  </a:cubicBezTo>
                  <a:cubicBezTo>
                    <a:pt x="1" y="3"/>
                    <a:pt x="5" y="3"/>
                    <a:pt x="9" y="2"/>
                  </a:cubicBezTo>
                  <a:cubicBezTo>
                    <a:pt x="11" y="2"/>
                    <a:pt x="13" y="0"/>
                    <a:pt x="15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8" name="Freeform 82"/>
            <p:cNvSpPr/>
            <p:nvPr/>
          </p:nvSpPr>
          <p:spPr bwMode="auto">
            <a:xfrm>
              <a:off x="9430927" y="1061887"/>
              <a:ext cx="1084263" cy="809625"/>
            </a:xfrm>
            <a:custGeom>
              <a:avLst/>
              <a:gdLst>
                <a:gd name="T0" fmla="*/ 484 w 289"/>
                <a:gd name="T1" fmla="*/ 57 h 216"/>
                <a:gd name="T2" fmla="*/ 513 w 289"/>
                <a:gd name="T3" fmla="*/ 59 h 216"/>
                <a:gd name="T4" fmla="*/ 551 w 289"/>
                <a:gd name="T5" fmla="*/ 52 h 216"/>
                <a:gd name="T6" fmla="*/ 574 w 289"/>
                <a:gd name="T7" fmla="*/ 54 h 216"/>
                <a:gd name="T8" fmla="*/ 572 w 289"/>
                <a:gd name="T9" fmla="*/ 61 h 216"/>
                <a:gd name="T10" fmla="*/ 643 w 289"/>
                <a:gd name="T11" fmla="*/ 47 h 216"/>
                <a:gd name="T12" fmla="*/ 683 w 289"/>
                <a:gd name="T13" fmla="*/ 57 h 216"/>
                <a:gd name="T14" fmla="*/ 633 w 289"/>
                <a:gd name="T15" fmla="*/ 83 h 216"/>
                <a:gd name="T16" fmla="*/ 619 w 289"/>
                <a:gd name="T17" fmla="*/ 102 h 216"/>
                <a:gd name="T18" fmla="*/ 593 w 289"/>
                <a:gd name="T19" fmla="*/ 130 h 216"/>
                <a:gd name="T20" fmla="*/ 598 w 289"/>
                <a:gd name="T21" fmla="*/ 153 h 216"/>
                <a:gd name="T22" fmla="*/ 581 w 289"/>
                <a:gd name="T23" fmla="*/ 179 h 216"/>
                <a:gd name="T24" fmla="*/ 603 w 289"/>
                <a:gd name="T25" fmla="*/ 213 h 216"/>
                <a:gd name="T26" fmla="*/ 586 w 289"/>
                <a:gd name="T27" fmla="*/ 238 h 216"/>
                <a:gd name="T28" fmla="*/ 565 w 289"/>
                <a:gd name="T29" fmla="*/ 260 h 216"/>
                <a:gd name="T30" fmla="*/ 593 w 289"/>
                <a:gd name="T31" fmla="*/ 309 h 216"/>
                <a:gd name="T32" fmla="*/ 548 w 289"/>
                <a:gd name="T33" fmla="*/ 305 h 216"/>
                <a:gd name="T34" fmla="*/ 546 w 289"/>
                <a:gd name="T35" fmla="*/ 321 h 216"/>
                <a:gd name="T36" fmla="*/ 527 w 289"/>
                <a:gd name="T37" fmla="*/ 349 h 216"/>
                <a:gd name="T38" fmla="*/ 482 w 289"/>
                <a:gd name="T39" fmla="*/ 359 h 216"/>
                <a:gd name="T40" fmla="*/ 461 w 289"/>
                <a:gd name="T41" fmla="*/ 373 h 216"/>
                <a:gd name="T42" fmla="*/ 447 w 289"/>
                <a:gd name="T43" fmla="*/ 390 h 216"/>
                <a:gd name="T44" fmla="*/ 385 w 289"/>
                <a:gd name="T45" fmla="*/ 406 h 216"/>
                <a:gd name="T46" fmla="*/ 369 w 289"/>
                <a:gd name="T47" fmla="*/ 432 h 216"/>
                <a:gd name="T48" fmla="*/ 352 w 289"/>
                <a:gd name="T49" fmla="*/ 453 h 216"/>
                <a:gd name="T50" fmla="*/ 345 w 289"/>
                <a:gd name="T51" fmla="*/ 477 h 216"/>
                <a:gd name="T52" fmla="*/ 310 w 289"/>
                <a:gd name="T53" fmla="*/ 498 h 216"/>
                <a:gd name="T54" fmla="*/ 269 w 289"/>
                <a:gd name="T55" fmla="*/ 479 h 216"/>
                <a:gd name="T56" fmla="*/ 248 w 289"/>
                <a:gd name="T57" fmla="*/ 451 h 216"/>
                <a:gd name="T58" fmla="*/ 234 w 289"/>
                <a:gd name="T59" fmla="*/ 432 h 216"/>
                <a:gd name="T60" fmla="*/ 222 w 289"/>
                <a:gd name="T61" fmla="*/ 390 h 216"/>
                <a:gd name="T62" fmla="*/ 229 w 289"/>
                <a:gd name="T63" fmla="*/ 375 h 216"/>
                <a:gd name="T64" fmla="*/ 248 w 289"/>
                <a:gd name="T65" fmla="*/ 354 h 216"/>
                <a:gd name="T66" fmla="*/ 236 w 289"/>
                <a:gd name="T67" fmla="*/ 326 h 216"/>
                <a:gd name="T68" fmla="*/ 243 w 289"/>
                <a:gd name="T69" fmla="*/ 305 h 216"/>
                <a:gd name="T70" fmla="*/ 215 w 289"/>
                <a:gd name="T71" fmla="*/ 295 h 216"/>
                <a:gd name="T72" fmla="*/ 196 w 289"/>
                <a:gd name="T73" fmla="*/ 260 h 216"/>
                <a:gd name="T74" fmla="*/ 175 w 289"/>
                <a:gd name="T75" fmla="*/ 220 h 216"/>
                <a:gd name="T76" fmla="*/ 125 w 289"/>
                <a:gd name="T77" fmla="*/ 196 h 216"/>
                <a:gd name="T78" fmla="*/ 57 w 289"/>
                <a:gd name="T79" fmla="*/ 198 h 216"/>
                <a:gd name="T80" fmla="*/ 57 w 289"/>
                <a:gd name="T81" fmla="*/ 182 h 216"/>
                <a:gd name="T82" fmla="*/ 28 w 289"/>
                <a:gd name="T83" fmla="*/ 156 h 216"/>
                <a:gd name="T84" fmla="*/ 43 w 289"/>
                <a:gd name="T85" fmla="*/ 132 h 216"/>
                <a:gd name="T86" fmla="*/ 76 w 289"/>
                <a:gd name="T87" fmla="*/ 118 h 216"/>
                <a:gd name="T88" fmla="*/ 80 w 289"/>
                <a:gd name="T89" fmla="*/ 102 h 216"/>
                <a:gd name="T90" fmla="*/ 73 w 289"/>
                <a:gd name="T91" fmla="*/ 90 h 216"/>
                <a:gd name="T92" fmla="*/ 97 w 289"/>
                <a:gd name="T93" fmla="*/ 83 h 216"/>
                <a:gd name="T94" fmla="*/ 125 w 289"/>
                <a:gd name="T95" fmla="*/ 54 h 216"/>
                <a:gd name="T96" fmla="*/ 210 w 289"/>
                <a:gd name="T97" fmla="*/ 43 h 216"/>
                <a:gd name="T98" fmla="*/ 248 w 289"/>
                <a:gd name="T99" fmla="*/ 54 h 216"/>
                <a:gd name="T100" fmla="*/ 284 w 289"/>
                <a:gd name="T101" fmla="*/ 35 h 216"/>
                <a:gd name="T102" fmla="*/ 317 w 289"/>
                <a:gd name="T103" fmla="*/ 38 h 216"/>
                <a:gd name="T104" fmla="*/ 329 w 289"/>
                <a:gd name="T105" fmla="*/ 19 h 216"/>
                <a:gd name="T106" fmla="*/ 392 w 289"/>
                <a:gd name="T107" fmla="*/ 5 h 216"/>
                <a:gd name="T108" fmla="*/ 482 w 289"/>
                <a:gd name="T109" fmla="*/ 0 h 216"/>
                <a:gd name="T110" fmla="*/ 548 w 289"/>
                <a:gd name="T111" fmla="*/ 24 h 216"/>
                <a:gd name="T112" fmla="*/ 572 w 289"/>
                <a:gd name="T113" fmla="*/ 40 h 216"/>
                <a:gd name="T114" fmla="*/ 477 w 289"/>
                <a:gd name="T115" fmla="*/ 43 h 2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89" h="216">
                  <a:moveTo>
                    <a:pt x="196" y="22"/>
                  </a:moveTo>
                  <a:cubicBezTo>
                    <a:pt x="196" y="23"/>
                    <a:pt x="198" y="22"/>
                    <a:pt x="198" y="24"/>
                  </a:cubicBezTo>
                  <a:cubicBezTo>
                    <a:pt x="200" y="25"/>
                    <a:pt x="201" y="23"/>
                    <a:pt x="202" y="23"/>
                  </a:cubicBezTo>
                  <a:cubicBezTo>
                    <a:pt x="203" y="23"/>
                    <a:pt x="204" y="24"/>
                    <a:pt x="205" y="24"/>
                  </a:cubicBezTo>
                  <a:cubicBezTo>
                    <a:pt x="206" y="24"/>
                    <a:pt x="206" y="23"/>
                    <a:pt x="207" y="23"/>
                  </a:cubicBezTo>
                  <a:cubicBezTo>
                    <a:pt x="209" y="23"/>
                    <a:pt x="210" y="23"/>
                    <a:pt x="211" y="23"/>
                  </a:cubicBezTo>
                  <a:cubicBezTo>
                    <a:pt x="216" y="22"/>
                    <a:pt x="221" y="20"/>
                    <a:pt x="224" y="22"/>
                  </a:cubicBezTo>
                  <a:cubicBezTo>
                    <a:pt x="223" y="24"/>
                    <a:pt x="218" y="23"/>
                    <a:pt x="217" y="25"/>
                  </a:cubicBezTo>
                  <a:cubicBezTo>
                    <a:pt x="217" y="28"/>
                    <a:pt x="219" y="25"/>
                    <a:pt x="219" y="25"/>
                  </a:cubicBezTo>
                  <a:cubicBezTo>
                    <a:pt x="221" y="25"/>
                    <a:pt x="221" y="27"/>
                    <a:pt x="225" y="25"/>
                  </a:cubicBezTo>
                  <a:cubicBezTo>
                    <a:pt x="226" y="25"/>
                    <a:pt x="227" y="24"/>
                    <a:pt x="227" y="24"/>
                  </a:cubicBezTo>
                  <a:cubicBezTo>
                    <a:pt x="228" y="24"/>
                    <a:pt x="233" y="22"/>
                    <a:pt x="233" y="22"/>
                  </a:cubicBezTo>
                  <a:cubicBezTo>
                    <a:pt x="236" y="25"/>
                    <a:pt x="232" y="21"/>
                    <a:pt x="235" y="20"/>
                  </a:cubicBezTo>
                  <a:cubicBezTo>
                    <a:pt x="235" y="20"/>
                    <a:pt x="238" y="21"/>
                    <a:pt x="238" y="20"/>
                  </a:cubicBezTo>
                  <a:cubicBezTo>
                    <a:pt x="239" y="20"/>
                    <a:pt x="241" y="19"/>
                    <a:pt x="244" y="19"/>
                  </a:cubicBezTo>
                  <a:cubicBezTo>
                    <a:pt x="244" y="21"/>
                    <a:pt x="244" y="23"/>
                    <a:pt x="243" y="23"/>
                  </a:cubicBezTo>
                  <a:cubicBezTo>
                    <a:pt x="242" y="24"/>
                    <a:pt x="241" y="24"/>
                    <a:pt x="240" y="25"/>
                  </a:cubicBezTo>
                  <a:cubicBezTo>
                    <a:pt x="239" y="27"/>
                    <a:pt x="239" y="29"/>
                    <a:pt x="236" y="29"/>
                  </a:cubicBezTo>
                  <a:cubicBezTo>
                    <a:pt x="237" y="32"/>
                    <a:pt x="238" y="28"/>
                    <a:pt x="240" y="29"/>
                  </a:cubicBezTo>
                  <a:cubicBezTo>
                    <a:pt x="242" y="29"/>
                    <a:pt x="241" y="27"/>
                    <a:pt x="242" y="26"/>
                  </a:cubicBezTo>
                  <a:cubicBezTo>
                    <a:pt x="243" y="25"/>
                    <a:pt x="247" y="27"/>
                    <a:pt x="248" y="24"/>
                  </a:cubicBezTo>
                  <a:cubicBezTo>
                    <a:pt x="250" y="28"/>
                    <a:pt x="257" y="22"/>
                    <a:pt x="259" y="25"/>
                  </a:cubicBezTo>
                  <a:cubicBezTo>
                    <a:pt x="260" y="24"/>
                    <a:pt x="262" y="23"/>
                    <a:pt x="263" y="22"/>
                  </a:cubicBezTo>
                  <a:cubicBezTo>
                    <a:pt x="267" y="23"/>
                    <a:pt x="269" y="20"/>
                    <a:pt x="272" y="20"/>
                  </a:cubicBezTo>
                  <a:cubicBezTo>
                    <a:pt x="272" y="20"/>
                    <a:pt x="273" y="22"/>
                    <a:pt x="273" y="22"/>
                  </a:cubicBezTo>
                  <a:cubicBezTo>
                    <a:pt x="274" y="22"/>
                    <a:pt x="279" y="21"/>
                    <a:pt x="279" y="22"/>
                  </a:cubicBezTo>
                  <a:cubicBezTo>
                    <a:pt x="281" y="23"/>
                    <a:pt x="280" y="21"/>
                    <a:pt x="282" y="22"/>
                  </a:cubicBezTo>
                  <a:cubicBezTo>
                    <a:pt x="284" y="22"/>
                    <a:pt x="286" y="24"/>
                    <a:pt x="289" y="24"/>
                  </a:cubicBezTo>
                  <a:cubicBezTo>
                    <a:pt x="289" y="26"/>
                    <a:pt x="287" y="26"/>
                    <a:pt x="286" y="26"/>
                  </a:cubicBezTo>
                  <a:cubicBezTo>
                    <a:pt x="286" y="27"/>
                    <a:pt x="285" y="28"/>
                    <a:pt x="284" y="29"/>
                  </a:cubicBezTo>
                  <a:cubicBezTo>
                    <a:pt x="281" y="30"/>
                    <a:pt x="276" y="30"/>
                    <a:pt x="276" y="33"/>
                  </a:cubicBezTo>
                  <a:cubicBezTo>
                    <a:pt x="273" y="33"/>
                    <a:pt x="269" y="33"/>
                    <a:pt x="268" y="35"/>
                  </a:cubicBezTo>
                  <a:cubicBezTo>
                    <a:pt x="269" y="36"/>
                    <a:pt x="271" y="37"/>
                    <a:pt x="266" y="37"/>
                  </a:cubicBezTo>
                  <a:cubicBezTo>
                    <a:pt x="267" y="38"/>
                    <a:pt x="268" y="38"/>
                    <a:pt x="270" y="38"/>
                  </a:cubicBezTo>
                  <a:cubicBezTo>
                    <a:pt x="268" y="41"/>
                    <a:pt x="262" y="41"/>
                    <a:pt x="262" y="45"/>
                  </a:cubicBezTo>
                  <a:cubicBezTo>
                    <a:pt x="260" y="45"/>
                    <a:pt x="262" y="43"/>
                    <a:pt x="262" y="43"/>
                  </a:cubicBezTo>
                  <a:cubicBezTo>
                    <a:pt x="261" y="42"/>
                    <a:pt x="258" y="45"/>
                    <a:pt x="256" y="45"/>
                  </a:cubicBezTo>
                  <a:cubicBezTo>
                    <a:pt x="256" y="46"/>
                    <a:pt x="257" y="46"/>
                    <a:pt x="258" y="46"/>
                  </a:cubicBezTo>
                  <a:cubicBezTo>
                    <a:pt x="255" y="49"/>
                    <a:pt x="257" y="48"/>
                    <a:pt x="256" y="52"/>
                  </a:cubicBezTo>
                  <a:cubicBezTo>
                    <a:pt x="256" y="53"/>
                    <a:pt x="252" y="54"/>
                    <a:pt x="251" y="55"/>
                  </a:cubicBezTo>
                  <a:cubicBezTo>
                    <a:pt x="251" y="55"/>
                    <a:pt x="252" y="58"/>
                    <a:pt x="251" y="58"/>
                  </a:cubicBezTo>
                  <a:cubicBezTo>
                    <a:pt x="250" y="59"/>
                    <a:pt x="248" y="59"/>
                    <a:pt x="246" y="59"/>
                  </a:cubicBezTo>
                  <a:cubicBezTo>
                    <a:pt x="247" y="61"/>
                    <a:pt x="248" y="61"/>
                    <a:pt x="249" y="63"/>
                  </a:cubicBezTo>
                  <a:cubicBezTo>
                    <a:pt x="249" y="65"/>
                    <a:pt x="252" y="64"/>
                    <a:pt x="253" y="65"/>
                  </a:cubicBezTo>
                  <a:cubicBezTo>
                    <a:pt x="254" y="65"/>
                    <a:pt x="253" y="67"/>
                    <a:pt x="253" y="68"/>
                  </a:cubicBezTo>
                  <a:cubicBezTo>
                    <a:pt x="254" y="68"/>
                    <a:pt x="256" y="68"/>
                    <a:pt x="257" y="69"/>
                  </a:cubicBezTo>
                  <a:cubicBezTo>
                    <a:pt x="257" y="71"/>
                    <a:pt x="258" y="71"/>
                    <a:pt x="258" y="73"/>
                  </a:cubicBezTo>
                  <a:cubicBezTo>
                    <a:pt x="254" y="75"/>
                    <a:pt x="251" y="74"/>
                    <a:pt x="246" y="76"/>
                  </a:cubicBezTo>
                  <a:cubicBezTo>
                    <a:pt x="249" y="79"/>
                    <a:pt x="252" y="82"/>
                    <a:pt x="258" y="82"/>
                  </a:cubicBezTo>
                  <a:cubicBezTo>
                    <a:pt x="258" y="84"/>
                    <a:pt x="259" y="84"/>
                    <a:pt x="260" y="84"/>
                  </a:cubicBezTo>
                  <a:cubicBezTo>
                    <a:pt x="261" y="87"/>
                    <a:pt x="258" y="86"/>
                    <a:pt x="258" y="88"/>
                  </a:cubicBezTo>
                  <a:cubicBezTo>
                    <a:pt x="258" y="89"/>
                    <a:pt x="256" y="90"/>
                    <a:pt x="255" y="90"/>
                  </a:cubicBezTo>
                  <a:cubicBezTo>
                    <a:pt x="253" y="94"/>
                    <a:pt x="259" y="92"/>
                    <a:pt x="258" y="96"/>
                  </a:cubicBezTo>
                  <a:cubicBezTo>
                    <a:pt x="256" y="95"/>
                    <a:pt x="256" y="97"/>
                    <a:pt x="257" y="97"/>
                  </a:cubicBezTo>
                  <a:cubicBezTo>
                    <a:pt x="256" y="100"/>
                    <a:pt x="253" y="96"/>
                    <a:pt x="251" y="97"/>
                  </a:cubicBezTo>
                  <a:cubicBezTo>
                    <a:pt x="249" y="97"/>
                    <a:pt x="250" y="101"/>
                    <a:pt x="248" y="101"/>
                  </a:cubicBezTo>
                  <a:cubicBezTo>
                    <a:pt x="247" y="103"/>
                    <a:pt x="248" y="104"/>
                    <a:pt x="250" y="104"/>
                  </a:cubicBezTo>
                  <a:cubicBezTo>
                    <a:pt x="250" y="106"/>
                    <a:pt x="247" y="105"/>
                    <a:pt x="245" y="105"/>
                  </a:cubicBezTo>
                  <a:cubicBezTo>
                    <a:pt x="242" y="106"/>
                    <a:pt x="239" y="108"/>
                    <a:pt x="236" y="109"/>
                  </a:cubicBezTo>
                  <a:cubicBezTo>
                    <a:pt x="236" y="110"/>
                    <a:pt x="238" y="109"/>
                    <a:pt x="239" y="110"/>
                  </a:cubicBezTo>
                  <a:cubicBezTo>
                    <a:pt x="241" y="111"/>
                    <a:pt x="241" y="115"/>
                    <a:pt x="244" y="113"/>
                  </a:cubicBezTo>
                  <a:cubicBezTo>
                    <a:pt x="245" y="116"/>
                    <a:pt x="242" y="116"/>
                    <a:pt x="242" y="117"/>
                  </a:cubicBezTo>
                  <a:cubicBezTo>
                    <a:pt x="241" y="119"/>
                    <a:pt x="243" y="122"/>
                    <a:pt x="240" y="123"/>
                  </a:cubicBezTo>
                  <a:cubicBezTo>
                    <a:pt x="242" y="128"/>
                    <a:pt x="250" y="126"/>
                    <a:pt x="251" y="131"/>
                  </a:cubicBezTo>
                  <a:cubicBezTo>
                    <a:pt x="249" y="131"/>
                    <a:pt x="247" y="132"/>
                    <a:pt x="246" y="130"/>
                  </a:cubicBezTo>
                  <a:cubicBezTo>
                    <a:pt x="245" y="130"/>
                    <a:pt x="246" y="131"/>
                    <a:pt x="246" y="131"/>
                  </a:cubicBezTo>
                  <a:cubicBezTo>
                    <a:pt x="243" y="135"/>
                    <a:pt x="241" y="134"/>
                    <a:pt x="236" y="133"/>
                  </a:cubicBezTo>
                  <a:cubicBezTo>
                    <a:pt x="237" y="129"/>
                    <a:pt x="230" y="133"/>
                    <a:pt x="232" y="129"/>
                  </a:cubicBezTo>
                  <a:cubicBezTo>
                    <a:pt x="229" y="128"/>
                    <a:pt x="229" y="131"/>
                    <a:pt x="225" y="130"/>
                  </a:cubicBezTo>
                  <a:cubicBezTo>
                    <a:pt x="226" y="131"/>
                    <a:pt x="226" y="132"/>
                    <a:pt x="224" y="132"/>
                  </a:cubicBezTo>
                  <a:cubicBezTo>
                    <a:pt x="224" y="134"/>
                    <a:pt x="231" y="134"/>
                    <a:pt x="225" y="135"/>
                  </a:cubicBezTo>
                  <a:cubicBezTo>
                    <a:pt x="226" y="137"/>
                    <a:pt x="229" y="136"/>
                    <a:pt x="231" y="136"/>
                  </a:cubicBezTo>
                  <a:cubicBezTo>
                    <a:pt x="234" y="136"/>
                    <a:pt x="237" y="138"/>
                    <a:pt x="240" y="137"/>
                  </a:cubicBezTo>
                  <a:cubicBezTo>
                    <a:pt x="238" y="141"/>
                    <a:pt x="235" y="144"/>
                    <a:pt x="232" y="146"/>
                  </a:cubicBezTo>
                  <a:cubicBezTo>
                    <a:pt x="229" y="146"/>
                    <a:pt x="227" y="147"/>
                    <a:pt x="225" y="148"/>
                  </a:cubicBezTo>
                  <a:cubicBezTo>
                    <a:pt x="225" y="148"/>
                    <a:pt x="223" y="147"/>
                    <a:pt x="223" y="148"/>
                  </a:cubicBezTo>
                  <a:cubicBezTo>
                    <a:pt x="222" y="149"/>
                    <a:pt x="222" y="148"/>
                    <a:pt x="220" y="148"/>
                  </a:cubicBezTo>
                  <a:cubicBezTo>
                    <a:pt x="217" y="148"/>
                    <a:pt x="214" y="150"/>
                    <a:pt x="210" y="150"/>
                  </a:cubicBezTo>
                  <a:cubicBezTo>
                    <a:pt x="208" y="150"/>
                    <a:pt x="210" y="151"/>
                    <a:pt x="210" y="151"/>
                  </a:cubicBezTo>
                  <a:cubicBezTo>
                    <a:pt x="208" y="154"/>
                    <a:pt x="208" y="152"/>
                    <a:pt x="204" y="152"/>
                  </a:cubicBezTo>
                  <a:cubicBezTo>
                    <a:pt x="204" y="153"/>
                    <a:pt x="205" y="153"/>
                    <a:pt x="206" y="154"/>
                  </a:cubicBezTo>
                  <a:cubicBezTo>
                    <a:pt x="206" y="155"/>
                    <a:pt x="198" y="156"/>
                    <a:pt x="199" y="152"/>
                  </a:cubicBezTo>
                  <a:cubicBezTo>
                    <a:pt x="198" y="153"/>
                    <a:pt x="195" y="153"/>
                    <a:pt x="195" y="154"/>
                  </a:cubicBezTo>
                  <a:cubicBezTo>
                    <a:pt x="194" y="155"/>
                    <a:pt x="195" y="157"/>
                    <a:pt x="195" y="158"/>
                  </a:cubicBezTo>
                  <a:cubicBezTo>
                    <a:pt x="195" y="158"/>
                    <a:pt x="191" y="157"/>
                    <a:pt x="191" y="158"/>
                  </a:cubicBezTo>
                  <a:cubicBezTo>
                    <a:pt x="191" y="159"/>
                    <a:pt x="193" y="160"/>
                    <a:pt x="192" y="162"/>
                  </a:cubicBezTo>
                  <a:cubicBezTo>
                    <a:pt x="191" y="163"/>
                    <a:pt x="190" y="162"/>
                    <a:pt x="189" y="162"/>
                  </a:cubicBezTo>
                  <a:cubicBezTo>
                    <a:pt x="189" y="163"/>
                    <a:pt x="189" y="164"/>
                    <a:pt x="189" y="165"/>
                  </a:cubicBezTo>
                  <a:cubicBezTo>
                    <a:pt x="188" y="165"/>
                    <a:pt x="187" y="165"/>
                    <a:pt x="186" y="165"/>
                  </a:cubicBezTo>
                  <a:cubicBezTo>
                    <a:pt x="185" y="166"/>
                    <a:pt x="186" y="167"/>
                    <a:pt x="185" y="168"/>
                  </a:cubicBezTo>
                  <a:cubicBezTo>
                    <a:pt x="183" y="168"/>
                    <a:pt x="178" y="167"/>
                    <a:pt x="179" y="171"/>
                  </a:cubicBezTo>
                  <a:cubicBezTo>
                    <a:pt x="174" y="172"/>
                    <a:pt x="169" y="173"/>
                    <a:pt x="163" y="172"/>
                  </a:cubicBezTo>
                  <a:cubicBezTo>
                    <a:pt x="160" y="174"/>
                    <a:pt x="159" y="180"/>
                    <a:pt x="156" y="177"/>
                  </a:cubicBezTo>
                  <a:cubicBezTo>
                    <a:pt x="156" y="178"/>
                    <a:pt x="157" y="179"/>
                    <a:pt x="157" y="181"/>
                  </a:cubicBezTo>
                  <a:cubicBezTo>
                    <a:pt x="157" y="181"/>
                    <a:pt x="155" y="180"/>
                    <a:pt x="155" y="181"/>
                  </a:cubicBezTo>
                  <a:cubicBezTo>
                    <a:pt x="154" y="181"/>
                    <a:pt x="156" y="182"/>
                    <a:pt x="156" y="183"/>
                  </a:cubicBezTo>
                  <a:cubicBezTo>
                    <a:pt x="156" y="183"/>
                    <a:pt x="155" y="183"/>
                    <a:pt x="155" y="184"/>
                  </a:cubicBezTo>
                  <a:cubicBezTo>
                    <a:pt x="154" y="185"/>
                    <a:pt x="151" y="188"/>
                    <a:pt x="153" y="189"/>
                  </a:cubicBezTo>
                  <a:cubicBezTo>
                    <a:pt x="154" y="190"/>
                    <a:pt x="152" y="189"/>
                    <a:pt x="151" y="190"/>
                  </a:cubicBezTo>
                  <a:cubicBezTo>
                    <a:pt x="150" y="190"/>
                    <a:pt x="149" y="192"/>
                    <a:pt x="149" y="192"/>
                  </a:cubicBezTo>
                  <a:cubicBezTo>
                    <a:pt x="148" y="193"/>
                    <a:pt x="149" y="194"/>
                    <a:pt x="149" y="195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5" y="199"/>
                    <a:pt x="145" y="199"/>
                  </a:cubicBezTo>
                  <a:cubicBezTo>
                    <a:pt x="145" y="200"/>
                    <a:pt x="146" y="201"/>
                    <a:pt x="146" y="202"/>
                  </a:cubicBezTo>
                  <a:cubicBezTo>
                    <a:pt x="147" y="204"/>
                    <a:pt x="145" y="204"/>
                    <a:pt x="145" y="205"/>
                  </a:cubicBezTo>
                  <a:cubicBezTo>
                    <a:pt x="145" y="206"/>
                    <a:pt x="146" y="208"/>
                    <a:pt x="146" y="208"/>
                  </a:cubicBezTo>
                  <a:cubicBezTo>
                    <a:pt x="145" y="212"/>
                    <a:pt x="143" y="213"/>
                    <a:pt x="139" y="216"/>
                  </a:cubicBezTo>
                  <a:cubicBezTo>
                    <a:pt x="135" y="215"/>
                    <a:pt x="133" y="213"/>
                    <a:pt x="131" y="211"/>
                  </a:cubicBezTo>
                  <a:cubicBezTo>
                    <a:pt x="127" y="215"/>
                    <a:pt x="121" y="209"/>
                    <a:pt x="122" y="209"/>
                  </a:cubicBezTo>
                  <a:cubicBezTo>
                    <a:pt x="121" y="208"/>
                    <a:pt x="120" y="211"/>
                    <a:pt x="120" y="211"/>
                  </a:cubicBezTo>
                  <a:cubicBezTo>
                    <a:pt x="119" y="210"/>
                    <a:pt x="119" y="209"/>
                    <a:pt x="118" y="208"/>
                  </a:cubicBezTo>
                  <a:cubicBezTo>
                    <a:pt x="117" y="206"/>
                    <a:pt x="114" y="206"/>
                    <a:pt x="114" y="203"/>
                  </a:cubicBezTo>
                  <a:cubicBezTo>
                    <a:pt x="113" y="201"/>
                    <a:pt x="111" y="201"/>
                    <a:pt x="110" y="199"/>
                  </a:cubicBezTo>
                  <a:cubicBezTo>
                    <a:pt x="110" y="198"/>
                    <a:pt x="111" y="199"/>
                    <a:pt x="112" y="198"/>
                  </a:cubicBezTo>
                  <a:cubicBezTo>
                    <a:pt x="112" y="195"/>
                    <a:pt x="109" y="196"/>
                    <a:pt x="107" y="195"/>
                  </a:cubicBezTo>
                  <a:cubicBezTo>
                    <a:pt x="106" y="194"/>
                    <a:pt x="107" y="192"/>
                    <a:pt x="105" y="191"/>
                  </a:cubicBezTo>
                  <a:cubicBezTo>
                    <a:pt x="103" y="194"/>
                    <a:pt x="105" y="189"/>
                    <a:pt x="105" y="190"/>
                  </a:cubicBezTo>
                  <a:cubicBezTo>
                    <a:pt x="105" y="188"/>
                    <a:pt x="103" y="190"/>
                    <a:pt x="103" y="189"/>
                  </a:cubicBezTo>
                  <a:cubicBezTo>
                    <a:pt x="102" y="188"/>
                    <a:pt x="104" y="185"/>
                    <a:pt x="102" y="185"/>
                  </a:cubicBezTo>
                  <a:cubicBezTo>
                    <a:pt x="99" y="185"/>
                    <a:pt x="101" y="180"/>
                    <a:pt x="99" y="183"/>
                  </a:cubicBezTo>
                  <a:cubicBezTo>
                    <a:pt x="98" y="182"/>
                    <a:pt x="98" y="180"/>
                    <a:pt x="96" y="181"/>
                  </a:cubicBezTo>
                  <a:cubicBezTo>
                    <a:pt x="96" y="179"/>
                    <a:pt x="98" y="179"/>
                    <a:pt x="98" y="177"/>
                  </a:cubicBezTo>
                  <a:cubicBezTo>
                    <a:pt x="98" y="175"/>
                    <a:pt x="95" y="176"/>
                    <a:pt x="93" y="176"/>
                  </a:cubicBezTo>
                  <a:cubicBezTo>
                    <a:pt x="92" y="171"/>
                    <a:pt x="93" y="169"/>
                    <a:pt x="94" y="165"/>
                  </a:cubicBezTo>
                  <a:cubicBezTo>
                    <a:pt x="92" y="164"/>
                    <a:pt x="97" y="162"/>
                    <a:pt x="92" y="162"/>
                  </a:cubicBezTo>
                  <a:cubicBezTo>
                    <a:pt x="92" y="160"/>
                    <a:pt x="94" y="161"/>
                    <a:pt x="94" y="161"/>
                  </a:cubicBezTo>
                  <a:cubicBezTo>
                    <a:pt x="95" y="160"/>
                    <a:pt x="94" y="158"/>
                    <a:pt x="94" y="158"/>
                  </a:cubicBezTo>
                  <a:cubicBezTo>
                    <a:pt x="95" y="158"/>
                    <a:pt x="96" y="160"/>
                    <a:pt x="97" y="159"/>
                  </a:cubicBezTo>
                  <a:cubicBezTo>
                    <a:pt x="97" y="157"/>
                    <a:pt x="97" y="155"/>
                    <a:pt x="97" y="152"/>
                  </a:cubicBezTo>
                  <a:cubicBezTo>
                    <a:pt x="99" y="152"/>
                    <a:pt x="100" y="151"/>
                    <a:pt x="100" y="150"/>
                  </a:cubicBezTo>
                  <a:cubicBezTo>
                    <a:pt x="101" y="150"/>
                    <a:pt x="101" y="151"/>
                    <a:pt x="102" y="152"/>
                  </a:cubicBezTo>
                  <a:cubicBezTo>
                    <a:pt x="103" y="152"/>
                    <a:pt x="103" y="150"/>
                    <a:pt x="105" y="150"/>
                  </a:cubicBezTo>
                  <a:cubicBezTo>
                    <a:pt x="106" y="149"/>
                    <a:pt x="104" y="148"/>
                    <a:pt x="104" y="148"/>
                  </a:cubicBezTo>
                  <a:cubicBezTo>
                    <a:pt x="104" y="146"/>
                    <a:pt x="107" y="146"/>
                    <a:pt x="107" y="145"/>
                  </a:cubicBezTo>
                  <a:cubicBezTo>
                    <a:pt x="108" y="143"/>
                    <a:pt x="104" y="142"/>
                    <a:pt x="106" y="139"/>
                  </a:cubicBezTo>
                  <a:cubicBezTo>
                    <a:pt x="101" y="142"/>
                    <a:pt x="108" y="137"/>
                    <a:pt x="100" y="138"/>
                  </a:cubicBezTo>
                  <a:cubicBezTo>
                    <a:pt x="100" y="134"/>
                    <a:pt x="104" y="135"/>
                    <a:pt x="107" y="135"/>
                  </a:cubicBezTo>
                  <a:cubicBezTo>
                    <a:pt x="107" y="133"/>
                    <a:pt x="105" y="134"/>
                    <a:pt x="105" y="132"/>
                  </a:cubicBezTo>
                  <a:cubicBezTo>
                    <a:pt x="105" y="131"/>
                    <a:pt x="103" y="132"/>
                    <a:pt x="103" y="131"/>
                  </a:cubicBezTo>
                  <a:cubicBezTo>
                    <a:pt x="102" y="131"/>
                    <a:pt x="103" y="129"/>
                    <a:pt x="103" y="129"/>
                  </a:cubicBezTo>
                  <a:cubicBezTo>
                    <a:pt x="102" y="128"/>
                    <a:pt x="100" y="126"/>
                    <a:pt x="99" y="126"/>
                  </a:cubicBezTo>
                  <a:cubicBezTo>
                    <a:pt x="98" y="126"/>
                    <a:pt x="97" y="123"/>
                    <a:pt x="96" y="122"/>
                  </a:cubicBezTo>
                  <a:cubicBezTo>
                    <a:pt x="94" y="123"/>
                    <a:pt x="93" y="125"/>
                    <a:pt x="92" y="122"/>
                  </a:cubicBezTo>
                  <a:cubicBezTo>
                    <a:pt x="91" y="122"/>
                    <a:pt x="91" y="124"/>
                    <a:pt x="91" y="125"/>
                  </a:cubicBezTo>
                  <a:cubicBezTo>
                    <a:pt x="89" y="125"/>
                    <a:pt x="87" y="125"/>
                    <a:pt x="85" y="125"/>
                  </a:cubicBezTo>
                  <a:cubicBezTo>
                    <a:pt x="81" y="120"/>
                    <a:pt x="84" y="117"/>
                    <a:pt x="85" y="111"/>
                  </a:cubicBezTo>
                  <a:cubicBezTo>
                    <a:pt x="84" y="110"/>
                    <a:pt x="84" y="109"/>
                    <a:pt x="84" y="108"/>
                  </a:cubicBezTo>
                  <a:cubicBezTo>
                    <a:pt x="83" y="108"/>
                    <a:pt x="83" y="109"/>
                    <a:pt x="83" y="110"/>
                  </a:cubicBezTo>
                  <a:cubicBezTo>
                    <a:pt x="80" y="110"/>
                    <a:pt x="84" y="103"/>
                    <a:pt x="79" y="105"/>
                  </a:cubicBezTo>
                  <a:cubicBezTo>
                    <a:pt x="81" y="103"/>
                    <a:pt x="81" y="102"/>
                    <a:pt x="79" y="101"/>
                  </a:cubicBezTo>
                  <a:cubicBezTo>
                    <a:pt x="79" y="99"/>
                    <a:pt x="77" y="100"/>
                    <a:pt x="76" y="99"/>
                  </a:cubicBezTo>
                  <a:cubicBezTo>
                    <a:pt x="75" y="97"/>
                    <a:pt x="75" y="95"/>
                    <a:pt x="74" y="93"/>
                  </a:cubicBezTo>
                  <a:cubicBezTo>
                    <a:pt x="74" y="92"/>
                    <a:pt x="71" y="92"/>
                    <a:pt x="72" y="89"/>
                  </a:cubicBezTo>
                  <a:cubicBezTo>
                    <a:pt x="70" y="90"/>
                    <a:pt x="69" y="88"/>
                    <a:pt x="69" y="88"/>
                  </a:cubicBezTo>
                  <a:cubicBezTo>
                    <a:pt x="68" y="87"/>
                    <a:pt x="66" y="88"/>
                    <a:pt x="66" y="88"/>
                  </a:cubicBezTo>
                  <a:cubicBezTo>
                    <a:pt x="65" y="86"/>
                    <a:pt x="56" y="87"/>
                    <a:pt x="53" y="83"/>
                  </a:cubicBezTo>
                  <a:cubicBezTo>
                    <a:pt x="49" y="85"/>
                    <a:pt x="39" y="80"/>
                    <a:pt x="37" y="83"/>
                  </a:cubicBezTo>
                  <a:cubicBezTo>
                    <a:pt x="35" y="85"/>
                    <a:pt x="35" y="83"/>
                    <a:pt x="33" y="83"/>
                  </a:cubicBezTo>
                  <a:cubicBezTo>
                    <a:pt x="30" y="83"/>
                    <a:pt x="28" y="85"/>
                    <a:pt x="25" y="85"/>
                  </a:cubicBezTo>
                  <a:cubicBezTo>
                    <a:pt x="25" y="85"/>
                    <a:pt x="24" y="84"/>
                    <a:pt x="24" y="84"/>
                  </a:cubicBezTo>
                  <a:cubicBezTo>
                    <a:pt x="23" y="84"/>
                    <a:pt x="21" y="84"/>
                    <a:pt x="20" y="84"/>
                  </a:cubicBezTo>
                  <a:cubicBezTo>
                    <a:pt x="20" y="82"/>
                    <a:pt x="19" y="81"/>
                    <a:pt x="18" y="81"/>
                  </a:cubicBezTo>
                  <a:cubicBezTo>
                    <a:pt x="18" y="79"/>
                    <a:pt x="21" y="80"/>
                    <a:pt x="21" y="79"/>
                  </a:cubicBezTo>
                  <a:cubicBezTo>
                    <a:pt x="22" y="79"/>
                    <a:pt x="18" y="76"/>
                    <a:pt x="24" y="77"/>
                  </a:cubicBezTo>
                  <a:cubicBezTo>
                    <a:pt x="22" y="74"/>
                    <a:pt x="13" y="78"/>
                    <a:pt x="11" y="75"/>
                  </a:cubicBezTo>
                  <a:cubicBezTo>
                    <a:pt x="13" y="69"/>
                    <a:pt x="21" y="75"/>
                    <a:pt x="25" y="70"/>
                  </a:cubicBezTo>
                  <a:cubicBezTo>
                    <a:pt x="23" y="67"/>
                    <a:pt x="15" y="69"/>
                    <a:pt x="12" y="70"/>
                  </a:cubicBezTo>
                  <a:cubicBezTo>
                    <a:pt x="11" y="68"/>
                    <a:pt x="12" y="68"/>
                    <a:pt x="12" y="66"/>
                  </a:cubicBezTo>
                  <a:cubicBezTo>
                    <a:pt x="11" y="66"/>
                    <a:pt x="11" y="67"/>
                    <a:pt x="11" y="68"/>
                  </a:cubicBezTo>
                  <a:cubicBezTo>
                    <a:pt x="10" y="68"/>
                    <a:pt x="10" y="66"/>
                    <a:pt x="10" y="65"/>
                  </a:cubicBezTo>
                  <a:cubicBezTo>
                    <a:pt x="5" y="66"/>
                    <a:pt x="3" y="64"/>
                    <a:pt x="0" y="63"/>
                  </a:cubicBezTo>
                  <a:cubicBezTo>
                    <a:pt x="3" y="55"/>
                    <a:pt x="12" y="57"/>
                    <a:pt x="18" y="56"/>
                  </a:cubicBezTo>
                  <a:cubicBezTo>
                    <a:pt x="20" y="55"/>
                    <a:pt x="19" y="56"/>
                    <a:pt x="20" y="55"/>
                  </a:cubicBezTo>
                  <a:cubicBezTo>
                    <a:pt x="20" y="55"/>
                    <a:pt x="22" y="53"/>
                    <a:pt x="21" y="53"/>
                  </a:cubicBezTo>
                  <a:cubicBezTo>
                    <a:pt x="25" y="52"/>
                    <a:pt x="29" y="53"/>
                    <a:pt x="31" y="52"/>
                  </a:cubicBezTo>
                  <a:cubicBezTo>
                    <a:pt x="32" y="52"/>
                    <a:pt x="31" y="51"/>
                    <a:pt x="32" y="50"/>
                  </a:cubicBezTo>
                  <a:cubicBezTo>
                    <a:pt x="33" y="49"/>
                    <a:pt x="35" y="49"/>
                    <a:pt x="36" y="49"/>
                  </a:cubicBezTo>
                  <a:cubicBezTo>
                    <a:pt x="37" y="48"/>
                    <a:pt x="37" y="47"/>
                    <a:pt x="39" y="45"/>
                  </a:cubicBezTo>
                  <a:cubicBezTo>
                    <a:pt x="41" y="41"/>
                    <a:pt x="35" y="44"/>
                    <a:pt x="37" y="40"/>
                  </a:cubicBezTo>
                  <a:cubicBezTo>
                    <a:pt x="34" y="39"/>
                    <a:pt x="35" y="43"/>
                    <a:pt x="34" y="43"/>
                  </a:cubicBezTo>
                  <a:cubicBezTo>
                    <a:pt x="34" y="43"/>
                    <a:pt x="28" y="40"/>
                    <a:pt x="25" y="42"/>
                  </a:cubicBezTo>
                  <a:cubicBezTo>
                    <a:pt x="24" y="39"/>
                    <a:pt x="28" y="40"/>
                    <a:pt x="29" y="39"/>
                  </a:cubicBezTo>
                  <a:cubicBezTo>
                    <a:pt x="29" y="39"/>
                    <a:pt x="28" y="38"/>
                    <a:pt x="29" y="38"/>
                  </a:cubicBezTo>
                  <a:cubicBezTo>
                    <a:pt x="29" y="38"/>
                    <a:pt x="31" y="39"/>
                    <a:pt x="31" y="38"/>
                  </a:cubicBezTo>
                  <a:cubicBezTo>
                    <a:pt x="31" y="38"/>
                    <a:pt x="32" y="36"/>
                    <a:pt x="32" y="36"/>
                  </a:cubicBezTo>
                  <a:cubicBezTo>
                    <a:pt x="33" y="35"/>
                    <a:pt x="33" y="37"/>
                    <a:pt x="33" y="37"/>
                  </a:cubicBezTo>
                  <a:cubicBezTo>
                    <a:pt x="34" y="37"/>
                    <a:pt x="37" y="36"/>
                    <a:pt x="37" y="33"/>
                  </a:cubicBezTo>
                  <a:cubicBezTo>
                    <a:pt x="39" y="33"/>
                    <a:pt x="39" y="35"/>
                    <a:pt x="41" y="35"/>
                  </a:cubicBezTo>
                  <a:cubicBezTo>
                    <a:pt x="43" y="35"/>
                    <a:pt x="42" y="33"/>
                    <a:pt x="41" y="33"/>
                  </a:cubicBezTo>
                  <a:cubicBezTo>
                    <a:pt x="42" y="32"/>
                    <a:pt x="44" y="32"/>
                    <a:pt x="44" y="30"/>
                  </a:cubicBezTo>
                  <a:cubicBezTo>
                    <a:pt x="47" y="30"/>
                    <a:pt x="49" y="30"/>
                    <a:pt x="52" y="30"/>
                  </a:cubicBezTo>
                  <a:cubicBezTo>
                    <a:pt x="55" y="30"/>
                    <a:pt x="53" y="25"/>
                    <a:pt x="53" y="23"/>
                  </a:cubicBezTo>
                  <a:cubicBezTo>
                    <a:pt x="57" y="24"/>
                    <a:pt x="61" y="25"/>
                    <a:pt x="65" y="23"/>
                  </a:cubicBezTo>
                  <a:cubicBezTo>
                    <a:pt x="65" y="22"/>
                    <a:pt x="64" y="22"/>
                    <a:pt x="63" y="22"/>
                  </a:cubicBezTo>
                  <a:cubicBezTo>
                    <a:pt x="64" y="20"/>
                    <a:pt x="68" y="21"/>
                    <a:pt x="70" y="19"/>
                  </a:cubicBezTo>
                  <a:cubicBezTo>
                    <a:pt x="73" y="17"/>
                    <a:pt x="82" y="19"/>
                    <a:pt x="89" y="18"/>
                  </a:cubicBezTo>
                  <a:cubicBezTo>
                    <a:pt x="90" y="18"/>
                    <a:pt x="91" y="17"/>
                    <a:pt x="92" y="17"/>
                  </a:cubicBezTo>
                  <a:cubicBezTo>
                    <a:pt x="96" y="17"/>
                    <a:pt x="98" y="18"/>
                    <a:pt x="100" y="17"/>
                  </a:cubicBezTo>
                  <a:cubicBezTo>
                    <a:pt x="100" y="18"/>
                    <a:pt x="101" y="21"/>
                    <a:pt x="102" y="20"/>
                  </a:cubicBezTo>
                  <a:cubicBezTo>
                    <a:pt x="103" y="18"/>
                    <a:pt x="102" y="20"/>
                    <a:pt x="105" y="23"/>
                  </a:cubicBezTo>
                  <a:cubicBezTo>
                    <a:pt x="107" y="22"/>
                    <a:pt x="103" y="19"/>
                    <a:pt x="109" y="20"/>
                  </a:cubicBezTo>
                  <a:cubicBezTo>
                    <a:pt x="107" y="18"/>
                    <a:pt x="110" y="16"/>
                    <a:pt x="105" y="16"/>
                  </a:cubicBezTo>
                  <a:cubicBezTo>
                    <a:pt x="106" y="13"/>
                    <a:pt x="114" y="10"/>
                    <a:pt x="114" y="15"/>
                  </a:cubicBezTo>
                  <a:cubicBezTo>
                    <a:pt x="118" y="15"/>
                    <a:pt x="118" y="13"/>
                    <a:pt x="120" y="15"/>
                  </a:cubicBezTo>
                  <a:cubicBezTo>
                    <a:pt x="122" y="15"/>
                    <a:pt x="123" y="16"/>
                    <a:pt x="124" y="17"/>
                  </a:cubicBezTo>
                  <a:cubicBezTo>
                    <a:pt x="125" y="18"/>
                    <a:pt x="129" y="18"/>
                    <a:pt x="133" y="19"/>
                  </a:cubicBezTo>
                  <a:cubicBezTo>
                    <a:pt x="133" y="18"/>
                    <a:pt x="132" y="18"/>
                    <a:pt x="131" y="18"/>
                  </a:cubicBezTo>
                  <a:cubicBezTo>
                    <a:pt x="131" y="17"/>
                    <a:pt x="132" y="16"/>
                    <a:pt x="134" y="16"/>
                  </a:cubicBezTo>
                  <a:cubicBezTo>
                    <a:pt x="132" y="13"/>
                    <a:pt x="128" y="13"/>
                    <a:pt x="124" y="12"/>
                  </a:cubicBezTo>
                  <a:cubicBezTo>
                    <a:pt x="124" y="9"/>
                    <a:pt x="129" y="10"/>
                    <a:pt x="132" y="10"/>
                  </a:cubicBezTo>
                  <a:cubicBezTo>
                    <a:pt x="133" y="7"/>
                    <a:pt x="130" y="8"/>
                    <a:pt x="129" y="8"/>
                  </a:cubicBezTo>
                  <a:cubicBezTo>
                    <a:pt x="131" y="3"/>
                    <a:pt x="136" y="7"/>
                    <a:pt x="139" y="8"/>
                  </a:cubicBezTo>
                  <a:cubicBezTo>
                    <a:pt x="141" y="8"/>
                    <a:pt x="142" y="6"/>
                    <a:pt x="144" y="6"/>
                  </a:cubicBezTo>
                  <a:cubicBezTo>
                    <a:pt x="150" y="7"/>
                    <a:pt x="154" y="9"/>
                    <a:pt x="158" y="6"/>
                  </a:cubicBezTo>
                  <a:cubicBezTo>
                    <a:pt x="160" y="5"/>
                    <a:pt x="162" y="6"/>
                    <a:pt x="165" y="5"/>
                  </a:cubicBezTo>
                  <a:cubicBezTo>
                    <a:pt x="166" y="5"/>
                    <a:pt x="166" y="3"/>
                    <a:pt x="166" y="2"/>
                  </a:cubicBezTo>
                  <a:cubicBezTo>
                    <a:pt x="168" y="1"/>
                    <a:pt x="170" y="2"/>
                    <a:pt x="172" y="2"/>
                  </a:cubicBezTo>
                  <a:cubicBezTo>
                    <a:pt x="174" y="1"/>
                    <a:pt x="174" y="0"/>
                    <a:pt x="176" y="0"/>
                  </a:cubicBezTo>
                  <a:cubicBezTo>
                    <a:pt x="178" y="0"/>
                    <a:pt x="181" y="2"/>
                    <a:pt x="186" y="2"/>
                  </a:cubicBezTo>
                  <a:cubicBezTo>
                    <a:pt x="190" y="1"/>
                    <a:pt x="197" y="0"/>
                    <a:pt x="204" y="0"/>
                  </a:cubicBezTo>
                  <a:cubicBezTo>
                    <a:pt x="206" y="1"/>
                    <a:pt x="206" y="1"/>
                    <a:pt x="207" y="2"/>
                  </a:cubicBezTo>
                  <a:cubicBezTo>
                    <a:pt x="214" y="3"/>
                    <a:pt x="220" y="1"/>
                    <a:pt x="220" y="6"/>
                  </a:cubicBezTo>
                  <a:cubicBezTo>
                    <a:pt x="224" y="7"/>
                    <a:pt x="223" y="5"/>
                    <a:pt x="226" y="5"/>
                  </a:cubicBezTo>
                  <a:cubicBezTo>
                    <a:pt x="226" y="9"/>
                    <a:pt x="231" y="8"/>
                    <a:pt x="232" y="10"/>
                  </a:cubicBezTo>
                  <a:cubicBezTo>
                    <a:pt x="236" y="11"/>
                    <a:pt x="235" y="8"/>
                    <a:pt x="238" y="9"/>
                  </a:cubicBezTo>
                  <a:cubicBezTo>
                    <a:pt x="237" y="13"/>
                    <a:pt x="243" y="10"/>
                    <a:pt x="245" y="11"/>
                  </a:cubicBezTo>
                  <a:cubicBezTo>
                    <a:pt x="243" y="13"/>
                    <a:pt x="243" y="12"/>
                    <a:pt x="244" y="16"/>
                  </a:cubicBezTo>
                  <a:cubicBezTo>
                    <a:pt x="243" y="14"/>
                    <a:pt x="242" y="15"/>
                    <a:pt x="242" y="17"/>
                  </a:cubicBezTo>
                  <a:cubicBezTo>
                    <a:pt x="229" y="18"/>
                    <a:pt x="214" y="18"/>
                    <a:pt x="205" y="19"/>
                  </a:cubicBezTo>
                  <a:cubicBezTo>
                    <a:pt x="204" y="19"/>
                    <a:pt x="204" y="20"/>
                    <a:pt x="204" y="20"/>
                  </a:cubicBezTo>
                  <a:cubicBezTo>
                    <a:pt x="203" y="20"/>
                    <a:pt x="203" y="19"/>
                    <a:pt x="204" y="19"/>
                  </a:cubicBezTo>
                  <a:cubicBezTo>
                    <a:pt x="204" y="19"/>
                    <a:pt x="202" y="18"/>
                    <a:pt x="202" y="18"/>
                  </a:cubicBezTo>
                  <a:cubicBezTo>
                    <a:pt x="201" y="18"/>
                    <a:pt x="202" y="20"/>
                    <a:pt x="202" y="20"/>
                  </a:cubicBezTo>
                  <a:cubicBezTo>
                    <a:pt x="199" y="21"/>
                    <a:pt x="197" y="20"/>
                    <a:pt x="196" y="2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59" name="Freeform 83"/>
            <p:cNvSpPr/>
            <p:nvPr/>
          </p:nvSpPr>
          <p:spPr bwMode="auto">
            <a:xfrm>
              <a:off x="9100727" y="1084112"/>
              <a:ext cx="536575" cy="288925"/>
            </a:xfrm>
            <a:custGeom>
              <a:avLst/>
              <a:gdLst>
                <a:gd name="T0" fmla="*/ 314 w 143"/>
                <a:gd name="T1" fmla="*/ 17 h 77"/>
                <a:gd name="T2" fmla="*/ 333 w 143"/>
                <a:gd name="T3" fmla="*/ 28 h 77"/>
                <a:gd name="T4" fmla="*/ 326 w 143"/>
                <a:gd name="T5" fmla="*/ 33 h 77"/>
                <a:gd name="T6" fmla="*/ 312 w 143"/>
                <a:gd name="T7" fmla="*/ 40 h 77"/>
                <a:gd name="T8" fmla="*/ 272 w 143"/>
                <a:gd name="T9" fmla="*/ 47 h 77"/>
                <a:gd name="T10" fmla="*/ 288 w 143"/>
                <a:gd name="T11" fmla="*/ 54 h 77"/>
                <a:gd name="T12" fmla="*/ 255 w 143"/>
                <a:gd name="T13" fmla="*/ 69 h 77"/>
                <a:gd name="T14" fmla="*/ 246 w 143"/>
                <a:gd name="T15" fmla="*/ 73 h 77"/>
                <a:gd name="T16" fmla="*/ 229 w 143"/>
                <a:gd name="T17" fmla="*/ 80 h 77"/>
                <a:gd name="T18" fmla="*/ 201 w 143"/>
                <a:gd name="T19" fmla="*/ 92 h 77"/>
                <a:gd name="T20" fmla="*/ 191 w 143"/>
                <a:gd name="T21" fmla="*/ 102 h 77"/>
                <a:gd name="T22" fmla="*/ 173 w 143"/>
                <a:gd name="T23" fmla="*/ 104 h 77"/>
                <a:gd name="T24" fmla="*/ 184 w 143"/>
                <a:gd name="T25" fmla="*/ 121 h 77"/>
                <a:gd name="T26" fmla="*/ 163 w 143"/>
                <a:gd name="T27" fmla="*/ 135 h 77"/>
                <a:gd name="T28" fmla="*/ 151 w 143"/>
                <a:gd name="T29" fmla="*/ 142 h 77"/>
                <a:gd name="T30" fmla="*/ 125 w 143"/>
                <a:gd name="T31" fmla="*/ 158 h 77"/>
                <a:gd name="T32" fmla="*/ 132 w 143"/>
                <a:gd name="T33" fmla="*/ 173 h 77"/>
                <a:gd name="T34" fmla="*/ 111 w 143"/>
                <a:gd name="T35" fmla="*/ 180 h 77"/>
                <a:gd name="T36" fmla="*/ 69 w 143"/>
                <a:gd name="T37" fmla="*/ 170 h 77"/>
                <a:gd name="T38" fmla="*/ 57 w 143"/>
                <a:gd name="T39" fmla="*/ 173 h 77"/>
                <a:gd name="T40" fmla="*/ 35 w 143"/>
                <a:gd name="T41" fmla="*/ 158 h 77"/>
                <a:gd name="T42" fmla="*/ 57 w 143"/>
                <a:gd name="T43" fmla="*/ 142 h 77"/>
                <a:gd name="T44" fmla="*/ 78 w 143"/>
                <a:gd name="T45" fmla="*/ 142 h 77"/>
                <a:gd name="T46" fmla="*/ 38 w 143"/>
                <a:gd name="T47" fmla="*/ 135 h 77"/>
                <a:gd name="T48" fmla="*/ 61 w 143"/>
                <a:gd name="T49" fmla="*/ 118 h 77"/>
                <a:gd name="T50" fmla="*/ 80 w 143"/>
                <a:gd name="T51" fmla="*/ 118 h 77"/>
                <a:gd name="T52" fmla="*/ 80 w 143"/>
                <a:gd name="T53" fmla="*/ 106 h 77"/>
                <a:gd name="T54" fmla="*/ 76 w 143"/>
                <a:gd name="T55" fmla="*/ 92 h 77"/>
                <a:gd name="T56" fmla="*/ 61 w 143"/>
                <a:gd name="T57" fmla="*/ 87 h 77"/>
                <a:gd name="T58" fmla="*/ 92 w 143"/>
                <a:gd name="T59" fmla="*/ 85 h 77"/>
                <a:gd name="T60" fmla="*/ 104 w 143"/>
                <a:gd name="T61" fmla="*/ 78 h 77"/>
                <a:gd name="T62" fmla="*/ 125 w 143"/>
                <a:gd name="T63" fmla="*/ 61 h 77"/>
                <a:gd name="T64" fmla="*/ 78 w 143"/>
                <a:gd name="T65" fmla="*/ 71 h 77"/>
                <a:gd name="T66" fmla="*/ 45 w 143"/>
                <a:gd name="T67" fmla="*/ 61 h 77"/>
                <a:gd name="T68" fmla="*/ 12 w 143"/>
                <a:gd name="T69" fmla="*/ 54 h 77"/>
                <a:gd name="T70" fmla="*/ 5 w 143"/>
                <a:gd name="T71" fmla="*/ 38 h 77"/>
                <a:gd name="T72" fmla="*/ 61 w 143"/>
                <a:gd name="T73" fmla="*/ 24 h 77"/>
                <a:gd name="T74" fmla="*/ 99 w 143"/>
                <a:gd name="T75" fmla="*/ 14 h 77"/>
                <a:gd name="T76" fmla="*/ 147 w 143"/>
                <a:gd name="T77" fmla="*/ 7 h 77"/>
                <a:gd name="T78" fmla="*/ 194 w 143"/>
                <a:gd name="T79" fmla="*/ 5 h 77"/>
                <a:gd name="T80" fmla="*/ 220 w 143"/>
                <a:gd name="T81" fmla="*/ 5 h 77"/>
                <a:gd name="T82" fmla="*/ 267 w 143"/>
                <a:gd name="T83" fmla="*/ 5 h 77"/>
                <a:gd name="T84" fmla="*/ 314 w 143"/>
                <a:gd name="T85" fmla="*/ 7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3" h="77">
                  <a:moveTo>
                    <a:pt x="133" y="3"/>
                  </a:moveTo>
                  <a:cubicBezTo>
                    <a:pt x="131" y="5"/>
                    <a:pt x="133" y="4"/>
                    <a:pt x="133" y="7"/>
                  </a:cubicBezTo>
                  <a:cubicBezTo>
                    <a:pt x="136" y="7"/>
                    <a:pt x="139" y="7"/>
                    <a:pt x="142" y="7"/>
                  </a:cubicBezTo>
                  <a:cubicBezTo>
                    <a:pt x="143" y="10"/>
                    <a:pt x="141" y="10"/>
                    <a:pt x="141" y="12"/>
                  </a:cubicBezTo>
                  <a:cubicBezTo>
                    <a:pt x="141" y="13"/>
                    <a:pt x="138" y="12"/>
                    <a:pt x="138" y="12"/>
                  </a:cubicBezTo>
                  <a:cubicBezTo>
                    <a:pt x="137" y="12"/>
                    <a:pt x="138" y="14"/>
                    <a:pt x="138" y="14"/>
                  </a:cubicBezTo>
                  <a:cubicBezTo>
                    <a:pt x="136" y="15"/>
                    <a:pt x="133" y="16"/>
                    <a:pt x="133" y="14"/>
                  </a:cubicBezTo>
                  <a:cubicBezTo>
                    <a:pt x="132" y="14"/>
                    <a:pt x="132" y="16"/>
                    <a:pt x="132" y="17"/>
                  </a:cubicBezTo>
                  <a:cubicBezTo>
                    <a:pt x="131" y="18"/>
                    <a:pt x="127" y="16"/>
                    <a:pt x="127" y="18"/>
                  </a:cubicBezTo>
                  <a:cubicBezTo>
                    <a:pt x="123" y="18"/>
                    <a:pt x="118" y="16"/>
                    <a:pt x="115" y="20"/>
                  </a:cubicBezTo>
                  <a:cubicBezTo>
                    <a:pt x="116" y="23"/>
                    <a:pt x="121" y="20"/>
                    <a:pt x="122" y="19"/>
                  </a:cubicBezTo>
                  <a:cubicBezTo>
                    <a:pt x="124" y="20"/>
                    <a:pt x="122" y="21"/>
                    <a:pt x="122" y="23"/>
                  </a:cubicBezTo>
                  <a:cubicBezTo>
                    <a:pt x="118" y="23"/>
                    <a:pt x="116" y="25"/>
                    <a:pt x="112" y="25"/>
                  </a:cubicBezTo>
                  <a:cubicBezTo>
                    <a:pt x="110" y="26"/>
                    <a:pt x="109" y="27"/>
                    <a:pt x="108" y="29"/>
                  </a:cubicBezTo>
                  <a:cubicBezTo>
                    <a:pt x="107" y="29"/>
                    <a:pt x="106" y="28"/>
                    <a:pt x="105" y="29"/>
                  </a:cubicBezTo>
                  <a:cubicBezTo>
                    <a:pt x="103" y="29"/>
                    <a:pt x="104" y="30"/>
                    <a:pt x="104" y="31"/>
                  </a:cubicBezTo>
                  <a:cubicBezTo>
                    <a:pt x="102" y="32"/>
                    <a:pt x="100" y="30"/>
                    <a:pt x="100" y="32"/>
                  </a:cubicBezTo>
                  <a:cubicBezTo>
                    <a:pt x="100" y="34"/>
                    <a:pt x="97" y="33"/>
                    <a:pt x="97" y="34"/>
                  </a:cubicBezTo>
                  <a:cubicBezTo>
                    <a:pt x="96" y="37"/>
                    <a:pt x="93" y="35"/>
                    <a:pt x="92" y="37"/>
                  </a:cubicBezTo>
                  <a:cubicBezTo>
                    <a:pt x="90" y="39"/>
                    <a:pt x="88" y="38"/>
                    <a:pt x="85" y="39"/>
                  </a:cubicBezTo>
                  <a:cubicBezTo>
                    <a:pt x="84" y="39"/>
                    <a:pt x="85" y="40"/>
                    <a:pt x="84" y="40"/>
                  </a:cubicBezTo>
                  <a:cubicBezTo>
                    <a:pt x="81" y="41"/>
                    <a:pt x="83" y="41"/>
                    <a:pt x="81" y="43"/>
                  </a:cubicBezTo>
                  <a:cubicBezTo>
                    <a:pt x="81" y="43"/>
                    <a:pt x="80" y="43"/>
                    <a:pt x="80" y="43"/>
                  </a:cubicBezTo>
                  <a:cubicBezTo>
                    <a:pt x="79" y="43"/>
                    <a:pt x="77" y="45"/>
                    <a:pt x="73" y="44"/>
                  </a:cubicBezTo>
                  <a:cubicBezTo>
                    <a:pt x="73" y="45"/>
                    <a:pt x="78" y="46"/>
                    <a:pt x="73" y="46"/>
                  </a:cubicBezTo>
                  <a:cubicBezTo>
                    <a:pt x="74" y="49"/>
                    <a:pt x="79" y="47"/>
                    <a:pt x="78" y="51"/>
                  </a:cubicBezTo>
                  <a:cubicBezTo>
                    <a:pt x="75" y="48"/>
                    <a:pt x="75" y="51"/>
                    <a:pt x="75" y="55"/>
                  </a:cubicBezTo>
                  <a:cubicBezTo>
                    <a:pt x="73" y="51"/>
                    <a:pt x="72" y="56"/>
                    <a:pt x="69" y="57"/>
                  </a:cubicBezTo>
                  <a:cubicBezTo>
                    <a:pt x="67" y="58"/>
                    <a:pt x="64" y="57"/>
                    <a:pt x="62" y="59"/>
                  </a:cubicBezTo>
                  <a:cubicBezTo>
                    <a:pt x="62" y="60"/>
                    <a:pt x="64" y="60"/>
                    <a:pt x="64" y="60"/>
                  </a:cubicBezTo>
                  <a:cubicBezTo>
                    <a:pt x="64" y="61"/>
                    <a:pt x="60" y="62"/>
                    <a:pt x="62" y="63"/>
                  </a:cubicBezTo>
                  <a:cubicBezTo>
                    <a:pt x="61" y="66"/>
                    <a:pt x="54" y="64"/>
                    <a:pt x="53" y="67"/>
                  </a:cubicBezTo>
                  <a:cubicBezTo>
                    <a:pt x="55" y="69"/>
                    <a:pt x="58" y="70"/>
                    <a:pt x="62" y="70"/>
                  </a:cubicBezTo>
                  <a:cubicBezTo>
                    <a:pt x="63" y="74"/>
                    <a:pt x="57" y="70"/>
                    <a:pt x="56" y="73"/>
                  </a:cubicBezTo>
                  <a:cubicBezTo>
                    <a:pt x="56" y="75"/>
                    <a:pt x="55" y="73"/>
                    <a:pt x="54" y="73"/>
                  </a:cubicBezTo>
                  <a:cubicBezTo>
                    <a:pt x="51" y="73"/>
                    <a:pt x="50" y="77"/>
                    <a:pt x="47" y="76"/>
                  </a:cubicBezTo>
                  <a:cubicBezTo>
                    <a:pt x="46" y="74"/>
                    <a:pt x="44" y="74"/>
                    <a:pt x="45" y="72"/>
                  </a:cubicBezTo>
                  <a:cubicBezTo>
                    <a:pt x="39" y="71"/>
                    <a:pt x="35" y="73"/>
                    <a:pt x="29" y="72"/>
                  </a:cubicBezTo>
                  <a:cubicBezTo>
                    <a:pt x="29" y="72"/>
                    <a:pt x="28" y="71"/>
                    <a:pt x="28" y="71"/>
                  </a:cubicBezTo>
                  <a:cubicBezTo>
                    <a:pt x="26" y="71"/>
                    <a:pt x="25" y="73"/>
                    <a:pt x="24" y="73"/>
                  </a:cubicBezTo>
                  <a:cubicBezTo>
                    <a:pt x="18" y="74"/>
                    <a:pt x="13" y="72"/>
                    <a:pt x="7" y="71"/>
                  </a:cubicBezTo>
                  <a:cubicBezTo>
                    <a:pt x="9" y="69"/>
                    <a:pt x="11" y="67"/>
                    <a:pt x="15" y="67"/>
                  </a:cubicBezTo>
                  <a:cubicBezTo>
                    <a:pt x="18" y="67"/>
                    <a:pt x="16" y="62"/>
                    <a:pt x="18" y="62"/>
                  </a:cubicBezTo>
                  <a:cubicBezTo>
                    <a:pt x="21" y="63"/>
                    <a:pt x="21" y="60"/>
                    <a:pt x="24" y="60"/>
                  </a:cubicBezTo>
                  <a:cubicBezTo>
                    <a:pt x="23" y="64"/>
                    <a:pt x="28" y="64"/>
                    <a:pt x="32" y="64"/>
                  </a:cubicBezTo>
                  <a:cubicBezTo>
                    <a:pt x="34" y="63"/>
                    <a:pt x="30" y="62"/>
                    <a:pt x="33" y="60"/>
                  </a:cubicBezTo>
                  <a:cubicBezTo>
                    <a:pt x="32" y="58"/>
                    <a:pt x="26" y="61"/>
                    <a:pt x="28" y="56"/>
                  </a:cubicBezTo>
                  <a:cubicBezTo>
                    <a:pt x="23" y="57"/>
                    <a:pt x="22" y="58"/>
                    <a:pt x="16" y="57"/>
                  </a:cubicBezTo>
                  <a:cubicBezTo>
                    <a:pt x="17" y="55"/>
                    <a:pt x="20" y="54"/>
                    <a:pt x="22" y="53"/>
                  </a:cubicBezTo>
                  <a:cubicBezTo>
                    <a:pt x="24" y="52"/>
                    <a:pt x="25" y="51"/>
                    <a:pt x="26" y="50"/>
                  </a:cubicBezTo>
                  <a:cubicBezTo>
                    <a:pt x="27" y="50"/>
                    <a:pt x="28" y="50"/>
                    <a:pt x="28" y="49"/>
                  </a:cubicBezTo>
                  <a:cubicBezTo>
                    <a:pt x="31" y="48"/>
                    <a:pt x="33" y="49"/>
                    <a:pt x="34" y="50"/>
                  </a:cubicBezTo>
                  <a:cubicBezTo>
                    <a:pt x="36" y="49"/>
                    <a:pt x="37" y="48"/>
                    <a:pt x="38" y="46"/>
                  </a:cubicBezTo>
                  <a:cubicBezTo>
                    <a:pt x="38" y="44"/>
                    <a:pt x="35" y="46"/>
                    <a:pt x="34" y="45"/>
                  </a:cubicBezTo>
                  <a:cubicBezTo>
                    <a:pt x="34" y="45"/>
                    <a:pt x="33" y="42"/>
                    <a:pt x="33" y="42"/>
                  </a:cubicBezTo>
                  <a:cubicBezTo>
                    <a:pt x="33" y="41"/>
                    <a:pt x="31" y="40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9" y="38"/>
                    <a:pt x="28" y="37"/>
                    <a:pt x="26" y="37"/>
                  </a:cubicBezTo>
                  <a:cubicBezTo>
                    <a:pt x="27" y="35"/>
                    <a:pt x="28" y="33"/>
                    <a:pt x="32" y="33"/>
                  </a:cubicBezTo>
                  <a:cubicBezTo>
                    <a:pt x="35" y="33"/>
                    <a:pt x="34" y="37"/>
                    <a:pt x="39" y="36"/>
                  </a:cubicBezTo>
                  <a:cubicBezTo>
                    <a:pt x="39" y="37"/>
                    <a:pt x="39" y="38"/>
                    <a:pt x="40" y="38"/>
                  </a:cubicBezTo>
                  <a:cubicBezTo>
                    <a:pt x="44" y="39"/>
                    <a:pt x="42" y="34"/>
                    <a:pt x="44" y="33"/>
                  </a:cubicBezTo>
                  <a:cubicBezTo>
                    <a:pt x="49" y="32"/>
                    <a:pt x="55" y="30"/>
                    <a:pt x="58" y="26"/>
                  </a:cubicBezTo>
                  <a:cubicBezTo>
                    <a:pt x="57" y="23"/>
                    <a:pt x="56" y="28"/>
                    <a:pt x="53" y="26"/>
                  </a:cubicBezTo>
                  <a:cubicBezTo>
                    <a:pt x="51" y="28"/>
                    <a:pt x="48" y="28"/>
                    <a:pt x="47" y="30"/>
                  </a:cubicBezTo>
                  <a:cubicBezTo>
                    <a:pt x="44" y="29"/>
                    <a:pt x="38" y="30"/>
                    <a:pt x="33" y="30"/>
                  </a:cubicBezTo>
                  <a:cubicBezTo>
                    <a:pt x="30" y="30"/>
                    <a:pt x="28" y="28"/>
                    <a:pt x="25" y="30"/>
                  </a:cubicBezTo>
                  <a:cubicBezTo>
                    <a:pt x="24" y="26"/>
                    <a:pt x="21" y="30"/>
                    <a:pt x="19" y="26"/>
                  </a:cubicBezTo>
                  <a:cubicBezTo>
                    <a:pt x="17" y="28"/>
                    <a:pt x="14" y="25"/>
                    <a:pt x="9" y="26"/>
                  </a:cubicBezTo>
                  <a:cubicBezTo>
                    <a:pt x="10" y="22"/>
                    <a:pt x="6" y="25"/>
                    <a:pt x="5" y="23"/>
                  </a:cubicBezTo>
                  <a:cubicBezTo>
                    <a:pt x="4" y="20"/>
                    <a:pt x="7" y="20"/>
                    <a:pt x="8" y="19"/>
                  </a:cubicBezTo>
                  <a:cubicBezTo>
                    <a:pt x="8" y="16"/>
                    <a:pt x="0" y="21"/>
                    <a:pt x="2" y="16"/>
                  </a:cubicBezTo>
                  <a:cubicBezTo>
                    <a:pt x="8" y="14"/>
                    <a:pt x="16" y="13"/>
                    <a:pt x="25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32" y="11"/>
                    <a:pt x="37" y="8"/>
                    <a:pt x="40" y="10"/>
                  </a:cubicBezTo>
                  <a:cubicBezTo>
                    <a:pt x="41" y="9"/>
                    <a:pt x="42" y="8"/>
                    <a:pt x="42" y="6"/>
                  </a:cubicBezTo>
                  <a:cubicBezTo>
                    <a:pt x="49" y="6"/>
                    <a:pt x="56" y="4"/>
                    <a:pt x="61" y="5"/>
                  </a:cubicBezTo>
                  <a:cubicBezTo>
                    <a:pt x="62" y="5"/>
                    <a:pt x="62" y="4"/>
                    <a:pt x="62" y="3"/>
                  </a:cubicBezTo>
                  <a:cubicBezTo>
                    <a:pt x="67" y="3"/>
                    <a:pt x="74" y="2"/>
                    <a:pt x="76" y="4"/>
                  </a:cubicBezTo>
                  <a:cubicBezTo>
                    <a:pt x="77" y="2"/>
                    <a:pt x="82" y="4"/>
                    <a:pt x="82" y="2"/>
                  </a:cubicBezTo>
                  <a:cubicBezTo>
                    <a:pt x="85" y="3"/>
                    <a:pt x="90" y="3"/>
                    <a:pt x="94" y="3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9" y="2"/>
                    <a:pt x="108" y="0"/>
                    <a:pt x="113" y="2"/>
                  </a:cubicBezTo>
                  <a:cubicBezTo>
                    <a:pt x="113" y="2"/>
                    <a:pt x="113" y="4"/>
                    <a:pt x="113" y="4"/>
                  </a:cubicBezTo>
                  <a:cubicBezTo>
                    <a:pt x="122" y="4"/>
                    <a:pt x="123" y="2"/>
                    <a:pt x="133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0" name="Freeform 84"/>
            <p:cNvSpPr/>
            <p:nvPr/>
          </p:nvSpPr>
          <p:spPr bwMode="auto">
            <a:xfrm>
              <a:off x="4407250" y="1191344"/>
              <a:ext cx="153988" cy="55562"/>
            </a:xfrm>
            <a:custGeom>
              <a:avLst/>
              <a:gdLst>
                <a:gd name="T0" fmla="*/ 26 w 41"/>
                <a:gd name="T1" fmla="*/ 5 h 15"/>
                <a:gd name="T2" fmla="*/ 26 w 41"/>
                <a:gd name="T3" fmla="*/ 7 h 15"/>
                <a:gd name="T4" fmla="*/ 33 w 41"/>
                <a:gd name="T5" fmla="*/ 16 h 15"/>
                <a:gd name="T6" fmla="*/ 43 w 41"/>
                <a:gd name="T7" fmla="*/ 9 h 15"/>
                <a:gd name="T8" fmla="*/ 57 w 41"/>
                <a:gd name="T9" fmla="*/ 16 h 15"/>
                <a:gd name="T10" fmla="*/ 80 w 41"/>
                <a:gd name="T11" fmla="*/ 9 h 15"/>
                <a:gd name="T12" fmla="*/ 92 w 41"/>
                <a:gd name="T13" fmla="*/ 16 h 15"/>
                <a:gd name="T14" fmla="*/ 88 w 41"/>
                <a:gd name="T15" fmla="*/ 26 h 15"/>
                <a:gd name="T16" fmla="*/ 62 w 41"/>
                <a:gd name="T17" fmla="*/ 30 h 15"/>
                <a:gd name="T18" fmla="*/ 45 w 41"/>
                <a:gd name="T19" fmla="*/ 35 h 15"/>
                <a:gd name="T20" fmla="*/ 17 w 41"/>
                <a:gd name="T21" fmla="*/ 16 h 15"/>
                <a:gd name="T22" fmla="*/ 2 w 41"/>
                <a:gd name="T23" fmla="*/ 12 h 15"/>
                <a:gd name="T24" fmla="*/ 26 w 41"/>
                <a:gd name="T25" fmla="*/ 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5">
                  <a:moveTo>
                    <a:pt x="11" y="2"/>
                  </a:moveTo>
                  <a:cubicBezTo>
                    <a:pt x="12" y="2"/>
                    <a:pt x="11" y="3"/>
                    <a:pt x="11" y="3"/>
                  </a:cubicBezTo>
                  <a:cubicBezTo>
                    <a:pt x="10" y="6"/>
                    <a:pt x="16" y="2"/>
                    <a:pt x="14" y="7"/>
                  </a:cubicBezTo>
                  <a:cubicBezTo>
                    <a:pt x="17" y="7"/>
                    <a:pt x="16" y="4"/>
                    <a:pt x="18" y="4"/>
                  </a:cubicBezTo>
                  <a:cubicBezTo>
                    <a:pt x="21" y="7"/>
                    <a:pt x="23" y="2"/>
                    <a:pt x="24" y="7"/>
                  </a:cubicBezTo>
                  <a:cubicBezTo>
                    <a:pt x="27" y="6"/>
                    <a:pt x="31" y="5"/>
                    <a:pt x="34" y="4"/>
                  </a:cubicBezTo>
                  <a:cubicBezTo>
                    <a:pt x="34" y="8"/>
                    <a:pt x="40" y="3"/>
                    <a:pt x="39" y="7"/>
                  </a:cubicBezTo>
                  <a:cubicBezTo>
                    <a:pt x="41" y="10"/>
                    <a:pt x="32" y="9"/>
                    <a:pt x="37" y="11"/>
                  </a:cubicBezTo>
                  <a:cubicBezTo>
                    <a:pt x="35" y="14"/>
                    <a:pt x="29" y="12"/>
                    <a:pt x="26" y="13"/>
                  </a:cubicBezTo>
                  <a:cubicBezTo>
                    <a:pt x="23" y="13"/>
                    <a:pt x="21" y="14"/>
                    <a:pt x="19" y="15"/>
                  </a:cubicBezTo>
                  <a:cubicBezTo>
                    <a:pt x="14" y="13"/>
                    <a:pt x="10" y="11"/>
                    <a:pt x="7" y="7"/>
                  </a:cubicBezTo>
                  <a:cubicBezTo>
                    <a:pt x="6" y="6"/>
                    <a:pt x="1" y="8"/>
                    <a:pt x="1" y="5"/>
                  </a:cubicBezTo>
                  <a:cubicBezTo>
                    <a:pt x="0" y="0"/>
                    <a:pt x="10" y="6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1" name="Freeform 85"/>
            <p:cNvSpPr/>
            <p:nvPr/>
          </p:nvSpPr>
          <p:spPr bwMode="auto">
            <a:xfrm>
              <a:off x="8695914" y="1271437"/>
              <a:ext cx="68263" cy="19050"/>
            </a:xfrm>
            <a:custGeom>
              <a:avLst/>
              <a:gdLst>
                <a:gd name="T0" fmla="*/ 41 w 18"/>
                <a:gd name="T1" fmla="*/ 0 h 5"/>
                <a:gd name="T2" fmla="*/ 24 w 18"/>
                <a:gd name="T3" fmla="*/ 7 h 5"/>
                <a:gd name="T4" fmla="*/ 19 w 18"/>
                <a:gd name="T5" fmla="*/ 12 h 5"/>
                <a:gd name="T6" fmla="*/ 7 w 18"/>
                <a:gd name="T7" fmla="*/ 12 h 5"/>
                <a:gd name="T8" fmla="*/ 14 w 18"/>
                <a:gd name="T9" fmla="*/ 2 h 5"/>
                <a:gd name="T10" fmla="*/ 41 w 1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5">
                  <a:moveTo>
                    <a:pt x="17" y="0"/>
                  </a:moveTo>
                  <a:cubicBezTo>
                    <a:pt x="18" y="3"/>
                    <a:pt x="13" y="3"/>
                    <a:pt x="10" y="3"/>
                  </a:cubicBezTo>
                  <a:cubicBezTo>
                    <a:pt x="9" y="3"/>
                    <a:pt x="9" y="4"/>
                    <a:pt x="8" y="5"/>
                  </a:cubicBezTo>
                  <a:cubicBezTo>
                    <a:pt x="6" y="5"/>
                    <a:pt x="3" y="3"/>
                    <a:pt x="3" y="5"/>
                  </a:cubicBezTo>
                  <a:cubicBezTo>
                    <a:pt x="0" y="5"/>
                    <a:pt x="5" y="1"/>
                    <a:pt x="6" y="1"/>
                  </a:cubicBezTo>
                  <a:cubicBezTo>
                    <a:pt x="8" y="3"/>
                    <a:pt x="13" y="0"/>
                    <a:pt x="1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2" name="Freeform 86"/>
            <p:cNvSpPr/>
            <p:nvPr/>
          </p:nvSpPr>
          <p:spPr bwMode="auto">
            <a:xfrm>
              <a:off x="8973727" y="1271437"/>
              <a:ext cx="63500" cy="38100"/>
            </a:xfrm>
            <a:custGeom>
              <a:avLst/>
              <a:gdLst>
                <a:gd name="T0" fmla="*/ 19 w 17"/>
                <a:gd name="T1" fmla="*/ 0 h 10"/>
                <a:gd name="T2" fmla="*/ 14 w 17"/>
                <a:gd name="T3" fmla="*/ 2 h 10"/>
                <a:gd name="T4" fmla="*/ 28 w 17"/>
                <a:gd name="T5" fmla="*/ 12 h 10"/>
                <a:gd name="T6" fmla="*/ 33 w 17"/>
                <a:gd name="T7" fmla="*/ 7 h 10"/>
                <a:gd name="T8" fmla="*/ 16 w 17"/>
                <a:gd name="T9" fmla="*/ 24 h 10"/>
                <a:gd name="T10" fmla="*/ 0 w 17"/>
                <a:gd name="T11" fmla="*/ 5 h 10"/>
                <a:gd name="T12" fmla="*/ 19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6" y="4"/>
                    <a:pt x="13" y="0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7" y="7"/>
                    <a:pt x="8" y="7"/>
                    <a:pt x="7" y="10"/>
                  </a:cubicBezTo>
                  <a:cubicBezTo>
                    <a:pt x="4" y="8"/>
                    <a:pt x="4" y="3"/>
                    <a:pt x="0" y="2"/>
                  </a:cubicBezTo>
                  <a:cubicBezTo>
                    <a:pt x="1" y="0"/>
                    <a:pt x="6" y="1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3" name="Freeform 87"/>
            <p:cNvSpPr>
              <a:spLocks noEditPoints="1"/>
            </p:cNvSpPr>
            <p:nvPr/>
          </p:nvSpPr>
          <p:spPr bwMode="auto">
            <a:xfrm>
              <a:off x="3754788" y="1315169"/>
              <a:ext cx="3732213" cy="2444750"/>
            </a:xfrm>
            <a:custGeom>
              <a:avLst/>
              <a:gdLst>
                <a:gd name="T0" fmla="*/ 1396 w 995"/>
                <a:gd name="T1" fmla="*/ 106 h 652"/>
                <a:gd name="T2" fmla="*/ 1649 w 995"/>
                <a:gd name="T3" fmla="*/ 106 h 652"/>
                <a:gd name="T4" fmla="*/ 1862 w 995"/>
                <a:gd name="T5" fmla="*/ 128 h 652"/>
                <a:gd name="T6" fmla="*/ 2136 w 995"/>
                <a:gd name="T7" fmla="*/ 172 h 652"/>
                <a:gd name="T8" fmla="*/ 2351 w 995"/>
                <a:gd name="T9" fmla="*/ 241 h 652"/>
                <a:gd name="T10" fmla="*/ 2214 w 995"/>
                <a:gd name="T11" fmla="*/ 274 h 652"/>
                <a:gd name="T12" fmla="*/ 2039 w 995"/>
                <a:gd name="T13" fmla="*/ 409 h 652"/>
                <a:gd name="T14" fmla="*/ 1971 w 995"/>
                <a:gd name="T15" fmla="*/ 449 h 652"/>
                <a:gd name="T16" fmla="*/ 2060 w 995"/>
                <a:gd name="T17" fmla="*/ 309 h 652"/>
                <a:gd name="T18" fmla="*/ 1862 w 995"/>
                <a:gd name="T19" fmla="*/ 368 h 652"/>
                <a:gd name="T20" fmla="*/ 1798 w 995"/>
                <a:gd name="T21" fmla="*/ 465 h 652"/>
                <a:gd name="T22" fmla="*/ 1685 w 995"/>
                <a:gd name="T23" fmla="*/ 619 h 652"/>
                <a:gd name="T24" fmla="*/ 1614 w 995"/>
                <a:gd name="T25" fmla="*/ 654 h 652"/>
                <a:gd name="T26" fmla="*/ 1583 w 995"/>
                <a:gd name="T27" fmla="*/ 692 h 652"/>
                <a:gd name="T28" fmla="*/ 1484 w 995"/>
                <a:gd name="T29" fmla="*/ 874 h 652"/>
                <a:gd name="T30" fmla="*/ 1427 w 995"/>
                <a:gd name="T31" fmla="*/ 1006 h 652"/>
                <a:gd name="T32" fmla="*/ 1335 w 995"/>
                <a:gd name="T33" fmla="*/ 1023 h 652"/>
                <a:gd name="T34" fmla="*/ 1316 w 995"/>
                <a:gd name="T35" fmla="*/ 1027 h 652"/>
                <a:gd name="T36" fmla="*/ 1266 w 995"/>
                <a:gd name="T37" fmla="*/ 898 h 652"/>
                <a:gd name="T38" fmla="*/ 1108 w 995"/>
                <a:gd name="T39" fmla="*/ 980 h 652"/>
                <a:gd name="T40" fmla="*/ 992 w 995"/>
                <a:gd name="T41" fmla="*/ 864 h 652"/>
                <a:gd name="T42" fmla="*/ 782 w 995"/>
                <a:gd name="T43" fmla="*/ 831 h 652"/>
                <a:gd name="T44" fmla="*/ 832 w 995"/>
                <a:gd name="T45" fmla="*/ 919 h 652"/>
                <a:gd name="T46" fmla="*/ 676 w 995"/>
                <a:gd name="T47" fmla="*/ 928 h 652"/>
                <a:gd name="T48" fmla="*/ 584 w 995"/>
                <a:gd name="T49" fmla="*/ 815 h 652"/>
                <a:gd name="T50" fmla="*/ 657 w 995"/>
                <a:gd name="T51" fmla="*/ 964 h 652"/>
                <a:gd name="T52" fmla="*/ 702 w 995"/>
                <a:gd name="T53" fmla="*/ 1117 h 652"/>
                <a:gd name="T54" fmla="*/ 614 w 995"/>
                <a:gd name="T55" fmla="*/ 1339 h 652"/>
                <a:gd name="T56" fmla="*/ 525 w 995"/>
                <a:gd name="T57" fmla="*/ 1512 h 652"/>
                <a:gd name="T58" fmla="*/ 354 w 995"/>
                <a:gd name="T59" fmla="*/ 1379 h 652"/>
                <a:gd name="T60" fmla="*/ 333 w 995"/>
                <a:gd name="T61" fmla="*/ 1176 h 652"/>
                <a:gd name="T62" fmla="*/ 69 w 995"/>
                <a:gd name="T63" fmla="*/ 1046 h 652"/>
                <a:gd name="T64" fmla="*/ 9 w 995"/>
                <a:gd name="T65" fmla="*/ 879 h 652"/>
                <a:gd name="T66" fmla="*/ 241 w 995"/>
                <a:gd name="T67" fmla="*/ 694 h 652"/>
                <a:gd name="T68" fmla="*/ 392 w 995"/>
                <a:gd name="T69" fmla="*/ 763 h 652"/>
                <a:gd name="T70" fmla="*/ 565 w 995"/>
                <a:gd name="T71" fmla="*/ 763 h 652"/>
                <a:gd name="T72" fmla="*/ 461 w 995"/>
                <a:gd name="T73" fmla="*/ 650 h 652"/>
                <a:gd name="T74" fmla="*/ 380 w 995"/>
                <a:gd name="T75" fmla="*/ 600 h 652"/>
                <a:gd name="T76" fmla="*/ 388 w 995"/>
                <a:gd name="T77" fmla="*/ 645 h 652"/>
                <a:gd name="T78" fmla="*/ 236 w 995"/>
                <a:gd name="T79" fmla="*/ 607 h 652"/>
                <a:gd name="T80" fmla="*/ 172 w 995"/>
                <a:gd name="T81" fmla="*/ 605 h 652"/>
                <a:gd name="T82" fmla="*/ 236 w 995"/>
                <a:gd name="T83" fmla="*/ 491 h 652"/>
                <a:gd name="T84" fmla="*/ 319 w 995"/>
                <a:gd name="T85" fmla="*/ 435 h 652"/>
                <a:gd name="T86" fmla="*/ 473 w 995"/>
                <a:gd name="T87" fmla="*/ 368 h 652"/>
                <a:gd name="T88" fmla="*/ 468 w 995"/>
                <a:gd name="T89" fmla="*/ 293 h 652"/>
                <a:gd name="T90" fmla="*/ 413 w 995"/>
                <a:gd name="T91" fmla="*/ 354 h 652"/>
                <a:gd name="T92" fmla="*/ 272 w 995"/>
                <a:gd name="T93" fmla="*/ 373 h 652"/>
                <a:gd name="T94" fmla="*/ 340 w 995"/>
                <a:gd name="T95" fmla="*/ 250 h 652"/>
                <a:gd name="T96" fmla="*/ 529 w 995"/>
                <a:gd name="T97" fmla="*/ 158 h 652"/>
                <a:gd name="T98" fmla="*/ 593 w 995"/>
                <a:gd name="T99" fmla="*/ 229 h 652"/>
                <a:gd name="T100" fmla="*/ 702 w 995"/>
                <a:gd name="T101" fmla="*/ 198 h 652"/>
                <a:gd name="T102" fmla="*/ 891 w 995"/>
                <a:gd name="T103" fmla="*/ 189 h 652"/>
                <a:gd name="T104" fmla="*/ 985 w 995"/>
                <a:gd name="T105" fmla="*/ 125 h 652"/>
                <a:gd name="T106" fmla="*/ 1051 w 995"/>
                <a:gd name="T107" fmla="*/ 194 h 652"/>
                <a:gd name="T108" fmla="*/ 1096 w 995"/>
                <a:gd name="T109" fmla="*/ 120 h 652"/>
                <a:gd name="T110" fmla="*/ 1328 w 995"/>
                <a:gd name="T111" fmla="*/ 26 h 652"/>
                <a:gd name="T112" fmla="*/ 555 w 995"/>
                <a:gd name="T113" fmla="*/ 557 h 652"/>
                <a:gd name="T114" fmla="*/ 671 w 995"/>
                <a:gd name="T115" fmla="*/ 633 h 652"/>
                <a:gd name="T116" fmla="*/ 794 w 995"/>
                <a:gd name="T117" fmla="*/ 614 h 652"/>
                <a:gd name="T118" fmla="*/ 754 w 995"/>
                <a:gd name="T119" fmla="*/ 671 h 652"/>
                <a:gd name="T120" fmla="*/ 560 w 995"/>
                <a:gd name="T121" fmla="*/ 1136 h 6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95" h="652">
                  <a:moveTo>
                    <a:pt x="599" y="7"/>
                  </a:moveTo>
                  <a:cubicBezTo>
                    <a:pt x="599" y="8"/>
                    <a:pt x="601" y="8"/>
                    <a:pt x="603" y="8"/>
                  </a:cubicBezTo>
                  <a:cubicBezTo>
                    <a:pt x="603" y="9"/>
                    <a:pt x="601" y="9"/>
                    <a:pt x="599" y="9"/>
                  </a:cubicBezTo>
                  <a:cubicBezTo>
                    <a:pt x="604" y="14"/>
                    <a:pt x="609" y="7"/>
                    <a:pt x="618" y="9"/>
                  </a:cubicBezTo>
                  <a:cubicBezTo>
                    <a:pt x="620" y="12"/>
                    <a:pt x="623" y="14"/>
                    <a:pt x="628" y="15"/>
                  </a:cubicBezTo>
                  <a:cubicBezTo>
                    <a:pt x="628" y="16"/>
                    <a:pt x="627" y="18"/>
                    <a:pt x="628" y="20"/>
                  </a:cubicBezTo>
                  <a:cubicBezTo>
                    <a:pt x="628" y="21"/>
                    <a:pt x="630" y="21"/>
                    <a:pt x="630" y="23"/>
                  </a:cubicBezTo>
                  <a:cubicBezTo>
                    <a:pt x="627" y="23"/>
                    <a:pt x="628" y="25"/>
                    <a:pt x="628" y="27"/>
                  </a:cubicBezTo>
                  <a:cubicBezTo>
                    <a:pt x="626" y="26"/>
                    <a:pt x="625" y="25"/>
                    <a:pt x="623" y="25"/>
                  </a:cubicBezTo>
                  <a:cubicBezTo>
                    <a:pt x="621" y="26"/>
                    <a:pt x="623" y="27"/>
                    <a:pt x="622" y="28"/>
                  </a:cubicBezTo>
                  <a:cubicBezTo>
                    <a:pt x="621" y="28"/>
                    <a:pt x="620" y="27"/>
                    <a:pt x="619" y="27"/>
                  </a:cubicBezTo>
                  <a:cubicBezTo>
                    <a:pt x="618" y="27"/>
                    <a:pt x="616" y="29"/>
                    <a:pt x="612" y="28"/>
                  </a:cubicBezTo>
                  <a:cubicBezTo>
                    <a:pt x="611" y="27"/>
                    <a:pt x="612" y="30"/>
                    <a:pt x="611" y="30"/>
                  </a:cubicBezTo>
                  <a:cubicBezTo>
                    <a:pt x="611" y="30"/>
                    <a:pt x="609" y="30"/>
                    <a:pt x="609" y="30"/>
                  </a:cubicBezTo>
                  <a:cubicBezTo>
                    <a:pt x="608" y="31"/>
                    <a:pt x="611" y="32"/>
                    <a:pt x="609" y="35"/>
                  </a:cubicBezTo>
                  <a:cubicBezTo>
                    <a:pt x="608" y="33"/>
                    <a:pt x="602" y="35"/>
                    <a:pt x="605" y="36"/>
                  </a:cubicBezTo>
                  <a:cubicBezTo>
                    <a:pt x="603" y="38"/>
                    <a:pt x="599" y="37"/>
                    <a:pt x="596" y="38"/>
                  </a:cubicBezTo>
                  <a:cubicBezTo>
                    <a:pt x="594" y="39"/>
                    <a:pt x="592" y="42"/>
                    <a:pt x="590" y="42"/>
                  </a:cubicBezTo>
                  <a:cubicBezTo>
                    <a:pt x="590" y="44"/>
                    <a:pt x="590" y="45"/>
                    <a:pt x="589" y="45"/>
                  </a:cubicBezTo>
                  <a:cubicBezTo>
                    <a:pt x="589" y="47"/>
                    <a:pt x="590" y="45"/>
                    <a:pt x="591" y="45"/>
                  </a:cubicBezTo>
                  <a:cubicBezTo>
                    <a:pt x="595" y="46"/>
                    <a:pt x="596" y="43"/>
                    <a:pt x="598" y="42"/>
                  </a:cubicBezTo>
                  <a:cubicBezTo>
                    <a:pt x="600" y="41"/>
                    <a:pt x="600" y="43"/>
                    <a:pt x="602" y="43"/>
                  </a:cubicBezTo>
                  <a:cubicBezTo>
                    <a:pt x="603" y="43"/>
                    <a:pt x="603" y="41"/>
                    <a:pt x="604" y="41"/>
                  </a:cubicBezTo>
                  <a:cubicBezTo>
                    <a:pt x="606" y="40"/>
                    <a:pt x="609" y="41"/>
                    <a:pt x="612" y="40"/>
                  </a:cubicBezTo>
                  <a:cubicBezTo>
                    <a:pt x="614" y="39"/>
                    <a:pt x="611" y="38"/>
                    <a:pt x="613" y="37"/>
                  </a:cubicBezTo>
                  <a:cubicBezTo>
                    <a:pt x="614" y="37"/>
                    <a:pt x="615" y="38"/>
                    <a:pt x="616" y="37"/>
                  </a:cubicBezTo>
                  <a:cubicBezTo>
                    <a:pt x="616" y="37"/>
                    <a:pt x="617" y="35"/>
                    <a:pt x="617" y="35"/>
                  </a:cubicBezTo>
                  <a:cubicBezTo>
                    <a:pt x="617" y="35"/>
                    <a:pt x="620" y="36"/>
                    <a:pt x="622" y="36"/>
                  </a:cubicBezTo>
                  <a:cubicBezTo>
                    <a:pt x="624" y="36"/>
                    <a:pt x="625" y="35"/>
                    <a:pt x="628" y="35"/>
                  </a:cubicBezTo>
                  <a:cubicBezTo>
                    <a:pt x="628" y="36"/>
                    <a:pt x="628" y="37"/>
                    <a:pt x="628" y="38"/>
                  </a:cubicBezTo>
                  <a:cubicBezTo>
                    <a:pt x="629" y="37"/>
                    <a:pt x="630" y="37"/>
                    <a:pt x="630" y="40"/>
                  </a:cubicBezTo>
                  <a:cubicBezTo>
                    <a:pt x="636" y="39"/>
                    <a:pt x="646" y="40"/>
                    <a:pt x="656" y="40"/>
                  </a:cubicBezTo>
                  <a:cubicBezTo>
                    <a:pt x="655" y="45"/>
                    <a:pt x="664" y="41"/>
                    <a:pt x="663" y="47"/>
                  </a:cubicBezTo>
                  <a:cubicBezTo>
                    <a:pt x="664" y="45"/>
                    <a:pt x="666" y="47"/>
                    <a:pt x="668" y="47"/>
                  </a:cubicBezTo>
                  <a:cubicBezTo>
                    <a:pt x="671" y="47"/>
                    <a:pt x="675" y="46"/>
                    <a:pt x="677" y="47"/>
                  </a:cubicBezTo>
                  <a:cubicBezTo>
                    <a:pt x="679" y="46"/>
                    <a:pt x="677" y="41"/>
                    <a:pt x="679" y="41"/>
                  </a:cubicBezTo>
                  <a:cubicBezTo>
                    <a:pt x="683" y="42"/>
                    <a:pt x="687" y="41"/>
                    <a:pt x="691" y="42"/>
                  </a:cubicBezTo>
                  <a:cubicBezTo>
                    <a:pt x="691" y="42"/>
                    <a:pt x="691" y="43"/>
                    <a:pt x="691" y="43"/>
                  </a:cubicBezTo>
                  <a:cubicBezTo>
                    <a:pt x="693" y="43"/>
                    <a:pt x="695" y="43"/>
                    <a:pt x="697" y="43"/>
                  </a:cubicBezTo>
                  <a:cubicBezTo>
                    <a:pt x="698" y="43"/>
                    <a:pt x="698" y="45"/>
                    <a:pt x="698" y="45"/>
                  </a:cubicBezTo>
                  <a:cubicBezTo>
                    <a:pt x="700" y="46"/>
                    <a:pt x="703" y="45"/>
                    <a:pt x="704" y="47"/>
                  </a:cubicBezTo>
                  <a:cubicBezTo>
                    <a:pt x="704" y="49"/>
                    <a:pt x="704" y="52"/>
                    <a:pt x="700" y="51"/>
                  </a:cubicBezTo>
                  <a:cubicBezTo>
                    <a:pt x="701" y="53"/>
                    <a:pt x="703" y="54"/>
                    <a:pt x="705" y="54"/>
                  </a:cubicBezTo>
                  <a:cubicBezTo>
                    <a:pt x="704" y="61"/>
                    <a:pt x="710" y="61"/>
                    <a:pt x="712" y="64"/>
                  </a:cubicBezTo>
                  <a:cubicBezTo>
                    <a:pt x="714" y="63"/>
                    <a:pt x="717" y="62"/>
                    <a:pt x="718" y="61"/>
                  </a:cubicBezTo>
                  <a:cubicBezTo>
                    <a:pt x="719" y="60"/>
                    <a:pt x="718" y="58"/>
                    <a:pt x="719" y="57"/>
                  </a:cubicBezTo>
                  <a:cubicBezTo>
                    <a:pt x="720" y="57"/>
                    <a:pt x="722" y="58"/>
                    <a:pt x="722" y="56"/>
                  </a:cubicBezTo>
                  <a:cubicBezTo>
                    <a:pt x="725" y="55"/>
                    <a:pt x="724" y="59"/>
                    <a:pt x="725" y="60"/>
                  </a:cubicBezTo>
                  <a:cubicBezTo>
                    <a:pt x="728" y="60"/>
                    <a:pt x="731" y="60"/>
                    <a:pt x="733" y="60"/>
                  </a:cubicBezTo>
                  <a:cubicBezTo>
                    <a:pt x="735" y="58"/>
                    <a:pt x="738" y="59"/>
                    <a:pt x="737" y="56"/>
                  </a:cubicBezTo>
                  <a:cubicBezTo>
                    <a:pt x="741" y="57"/>
                    <a:pt x="750" y="53"/>
                    <a:pt x="750" y="58"/>
                  </a:cubicBezTo>
                  <a:cubicBezTo>
                    <a:pt x="753" y="59"/>
                    <a:pt x="752" y="54"/>
                    <a:pt x="757" y="56"/>
                  </a:cubicBezTo>
                  <a:cubicBezTo>
                    <a:pt x="757" y="55"/>
                    <a:pt x="756" y="55"/>
                    <a:pt x="755" y="55"/>
                  </a:cubicBezTo>
                  <a:cubicBezTo>
                    <a:pt x="756" y="54"/>
                    <a:pt x="755" y="52"/>
                    <a:pt x="757" y="51"/>
                  </a:cubicBezTo>
                  <a:cubicBezTo>
                    <a:pt x="760" y="52"/>
                    <a:pt x="759" y="47"/>
                    <a:pt x="764" y="49"/>
                  </a:cubicBezTo>
                  <a:cubicBezTo>
                    <a:pt x="766" y="49"/>
                    <a:pt x="764" y="48"/>
                    <a:pt x="764" y="48"/>
                  </a:cubicBezTo>
                  <a:cubicBezTo>
                    <a:pt x="766" y="45"/>
                    <a:pt x="769" y="47"/>
                    <a:pt x="773" y="47"/>
                  </a:cubicBezTo>
                  <a:cubicBezTo>
                    <a:pt x="773" y="53"/>
                    <a:pt x="780" y="45"/>
                    <a:pt x="778" y="50"/>
                  </a:cubicBezTo>
                  <a:cubicBezTo>
                    <a:pt x="783" y="51"/>
                    <a:pt x="787" y="50"/>
                    <a:pt x="791" y="49"/>
                  </a:cubicBezTo>
                  <a:cubicBezTo>
                    <a:pt x="792" y="52"/>
                    <a:pt x="787" y="50"/>
                    <a:pt x="788" y="54"/>
                  </a:cubicBezTo>
                  <a:cubicBezTo>
                    <a:pt x="788" y="56"/>
                    <a:pt x="792" y="55"/>
                    <a:pt x="795" y="55"/>
                  </a:cubicBezTo>
                  <a:cubicBezTo>
                    <a:pt x="799" y="55"/>
                    <a:pt x="803" y="55"/>
                    <a:pt x="806" y="54"/>
                  </a:cubicBezTo>
                  <a:cubicBezTo>
                    <a:pt x="807" y="58"/>
                    <a:pt x="813" y="58"/>
                    <a:pt x="815" y="62"/>
                  </a:cubicBezTo>
                  <a:cubicBezTo>
                    <a:pt x="817" y="61"/>
                    <a:pt x="818" y="63"/>
                    <a:pt x="821" y="63"/>
                  </a:cubicBezTo>
                  <a:cubicBezTo>
                    <a:pt x="828" y="64"/>
                    <a:pt x="836" y="62"/>
                    <a:pt x="843" y="63"/>
                  </a:cubicBezTo>
                  <a:cubicBezTo>
                    <a:pt x="846" y="64"/>
                    <a:pt x="848" y="67"/>
                    <a:pt x="851" y="65"/>
                  </a:cubicBezTo>
                  <a:cubicBezTo>
                    <a:pt x="851" y="67"/>
                    <a:pt x="852" y="68"/>
                    <a:pt x="854" y="68"/>
                  </a:cubicBezTo>
                  <a:cubicBezTo>
                    <a:pt x="854" y="69"/>
                    <a:pt x="854" y="71"/>
                    <a:pt x="854" y="73"/>
                  </a:cubicBezTo>
                  <a:cubicBezTo>
                    <a:pt x="853" y="75"/>
                    <a:pt x="857" y="73"/>
                    <a:pt x="858" y="74"/>
                  </a:cubicBezTo>
                  <a:cubicBezTo>
                    <a:pt x="860" y="75"/>
                    <a:pt x="859" y="73"/>
                    <a:pt x="861" y="74"/>
                  </a:cubicBezTo>
                  <a:cubicBezTo>
                    <a:pt x="861" y="74"/>
                    <a:pt x="861" y="75"/>
                    <a:pt x="862" y="75"/>
                  </a:cubicBezTo>
                  <a:cubicBezTo>
                    <a:pt x="864" y="75"/>
                    <a:pt x="876" y="76"/>
                    <a:pt x="877" y="75"/>
                  </a:cubicBezTo>
                  <a:cubicBezTo>
                    <a:pt x="877" y="75"/>
                    <a:pt x="877" y="74"/>
                    <a:pt x="877" y="74"/>
                  </a:cubicBezTo>
                  <a:cubicBezTo>
                    <a:pt x="878" y="74"/>
                    <a:pt x="880" y="75"/>
                    <a:pt x="881" y="75"/>
                  </a:cubicBezTo>
                  <a:cubicBezTo>
                    <a:pt x="882" y="74"/>
                    <a:pt x="884" y="73"/>
                    <a:pt x="884" y="75"/>
                  </a:cubicBezTo>
                  <a:cubicBezTo>
                    <a:pt x="886" y="73"/>
                    <a:pt x="890" y="72"/>
                    <a:pt x="894" y="71"/>
                  </a:cubicBezTo>
                  <a:cubicBezTo>
                    <a:pt x="893" y="75"/>
                    <a:pt x="894" y="77"/>
                    <a:pt x="895" y="80"/>
                  </a:cubicBezTo>
                  <a:cubicBezTo>
                    <a:pt x="900" y="79"/>
                    <a:pt x="901" y="82"/>
                    <a:pt x="905" y="80"/>
                  </a:cubicBezTo>
                  <a:cubicBezTo>
                    <a:pt x="906" y="78"/>
                    <a:pt x="904" y="77"/>
                    <a:pt x="903" y="77"/>
                  </a:cubicBezTo>
                  <a:cubicBezTo>
                    <a:pt x="904" y="76"/>
                    <a:pt x="904" y="75"/>
                    <a:pt x="904" y="73"/>
                  </a:cubicBezTo>
                  <a:cubicBezTo>
                    <a:pt x="907" y="70"/>
                    <a:pt x="914" y="71"/>
                    <a:pt x="916" y="74"/>
                  </a:cubicBezTo>
                  <a:cubicBezTo>
                    <a:pt x="921" y="74"/>
                    <a:pt x="926" y="73"/>
                    <a:pt x="931" y="74"/>
                  </a:cubicBezTo>
                  <a:cubicBezTo>
                    <a:pt x="933" y="74"/>
                    <a:pt x="936" y="77"/>
                    <a:pt x="937" y="74"/>
                  </a:cubicBezTo>
                  <a:cubicBezTo>
                    <a:pt x="940" y="75"/>
                    <a:pt x="939" y="76"/>
                    <a:pt x="943" y="77"/>
                  </a:cubicBezTo>
                  <a:cubicBezTo>
                    <a:pt x="944" y="78"/>
                    <a:pt x="945" y="80"/>
                    <a:pt x="945" y="80"/>
                  </a:cubicBezTo>
                  <a:cubicBezTo>
                    <a:pt x="946" y="80"/>
                    <a:pt x="947" y="79"/>
                    <a:pt x="947" y="78"/>
                  </a:cubicBezTo>
                  <a:cubicBezTo>
                    <a:pt x="948" y="79"/>
                    <a:pt x="947" y="80"/>
                    <a:pt x="948" y="81"/>
                  </a:cubicBezTo>
                  <a:cubicBezTo>
                    <a:pt x="948" y="81"/>
                    <a:pt x="950" y="80"/>
                    <a:pt x="950" y="81"/>
                  </a:cubicBezTo>
                  <a:cubicBezTo>
                    <a:pt x="951" y="82"/>
                    <a:pt x="953" y="82"/>
                    <a:pt x="956" y="83"/>
                  </a:cubicBezTo>
                  <a:cubicBezTo>
                    <a:pt x="958" y="84"/>
                    <a:pt x="961" y="84"/>
                    <a:pt x="963" y="86"/>
                  </a:cubicBezTo>
                  <a:cubicBezTo>
                    <a:pt x="964" y="86"/>
                    <a:pt x="964" y="88"/>
                    <a:pt x="964" y="88"/>
                  </a:cubicBezTo>
                  <a:cubicBezTo>
                    <a:pt x="965" y="88"/>
                    <a:pt x="966" y="87"/>
                    <a:pt x="967" y="88"/>
                  </a:cubicBezTo>
                  <a:cubicBezTo>
                    <a:pt x="967" y="88"/>
                    <a:pt x="966" y="90"/>
                    <a:pt x="967" y="90"/>
                  </a:cubicBezTo>
                  <a:cubicBezTo>
                    <a:pt x="967" y="91"/>
                    <a:pt x="969" y="90"/>
                    <a:pt x="969" y="90"/>
                  </a:cubicBezTo>
                  <a:cubicBezTo>
                    <a:pt x="970" y="91"/>
                    <a:pt x="968" y="95"/>
                    <a:pt x="972" y="94"/>
                  </a:cubicBezTo>
                  <a:cubicBezTo>
                    <a:pt x="972" y="97"/>
                    <a:pt x="972" y="99"/>
                    <a:pt x="972" y="102"/>
                  </a:cubicBezTo>
                  <a:cubicBezTo>
                    <a:pt x="977" y="102"/>
                    <a:pt x="980" y="101"/>
                    <a:pt x="981" y="97"/>
                  </a:cubicBezTo>
                  <a:cubicBezTo>
                    <a:pt x="984" y="99"/>
                    <a:pt x="988" y="98"/>
                    <a:pt x="991" y="100"/>
                  </a:cubicBezTo>
                  <a:cubicBezTo>
                    <a:pt x="992" y="100"/>
                    <a:pt x="991" y="102"/>
                    <a:pt x="991" y="102"/>
                  </a:cubicBezTo>
                  <a:cubicBezTo>
                    <a:pt x="992" y="103"/>
                    <a:pt x="994" y="102"/>
                    <a:pt x="995" y="102"/>
                  </a:cubicBezTo>
                  <a:cubicBezTo>
                    <a:pt x="994" y="103"/>
                    <a:pt x="992" y="103"/>
                    <a:pt x="992" y="106"/>
                  </a:cubicBezTo>
                  <a:cubicBezTo>
                    <a:pt x="991" y="106"/>
                    <a:pt x="990" y="104"/>
                    <a:pt x="989" y="104"/>
                  </a:cubicBezTo>
                  <a:cubicBezTo>
                    <a:pt x="988" y="105"/>
                    <a:pt x="988" y="107"/>
                    <a:pt x="985" y="107"/>
                  </a:cubicBezTo>
                  <a:cubicBezTo>
                    <a:pt x="986" y="109"/>
                    <a:pt x="989" y="108"/>
                    <a:pt x="988" y="111"/>
                  </a:cubicBezTo>
                  <a:cubicBezTo>
                    <a:pt x="983" y="108"/>
                    <a:pt x="987" y="113"/>
                    <a:pt x="984" y="114"/>
                  </a:cubicBezTo>
                  <a:cubicBezTo>
                    <a:pt x="983" y="114"/>
                    <a:pt x="982" y="115"/>
                    <a:pt x="982" y="116"/>
                  </a:cubicBezTo>
                  <a:cubicBezTo>
                    <a:pt x="980" y="116"/>
                    <a:pt x="979" y="116"/>
                    <a:pt x="978" y="115"/>
                  </a:cubicBezTo>
                  <a:cubicBezTo>
                    <a:pt x="978" y="115"/>
                    <a:pt x="977" y="113"/>
                    <a:pt x="976" y="113"/>
                  </a:cubicBezTo>
                  <a:cubicBezTo>
                    <a:pt x="974" y="112"/>
                    <a:pt x="973" y="112"/>
                    <a:pt x="971" y="111"/>
                  </a:cubicBezTo>
                  <a:cubicBezTo>
                    <a:pt x="970" y="111"/>
                    <a:pt x="969" y="109"/>
                    <a:pt x="969" y="109"/>
                  </a:cubicBezTo>
                  <a:cubicBezTo>
                    <a:pt x="968" y="108"/>
                    <a:pt x="966" y="109"/>
                    <a:pt x="964" y="109"/>
                  </a:cubicBezTo>
                  <a:cubicBezTo>
                    <a:pt x="964" y="109"/>
                    <a:pt x="964" y="108"/>
                    <a:pt x="963" y="108"/>
                  </a:cubicBezTo>
                  <a:cubicBezTo>
                    <a:pt x="962" y="108"/>
                    <a:pt x="960" y="104"/>
                    <a:pt x="958" y="107"/>
                  </a:cubicBezTo>
                  <a:cubicBezTo>
                    <a:pt x="957" y="107"/>
                    <a:pt x="957" y="105"/>
                    <a:pt x="957" y="103"/>
                  </a:cubicBezTo>
                  <a:cubicBezTo>
                    <a:pt x="955" y="103"/>
                    <a:pt x="952" y="103"/>
                    <a:pt x="950" y="103"/>
                  </a:cubicBezTo>
                  <a:cubicBezTo>
                    <a:pt x="948" y="103"/>
                    <a:pt x="950" y="106"/>
                    <a:pt x="950" y="106"/>
                  </a:cubicBezTo>
                  <a:cubicBezTo>
                    <a:pt x="950" y="107"/>
                    <a:pt x="947" y="108"/>
                    <a:pt x="948" y="110"/>
                  </a:cubicBezTo>
                  <a:cubicBezTo>
                    <a:pt x="943" y="110"/>
                    <a:pt x="942" y="114"/>
                    <a:pt x="936" y="113"/>
                  </a:cubicBezTo>
                  <a:cubicBezTo>
                    <a:pt x="935" y="113"/>
                    <a:pt x="935" y="115"/>
                    <a:pt x="932" y="115"/>
                  </a:cubicBezTo>
                  <a:cubicBezTo>
                    <a:pt x="933" y="117"/>
                    <a:pt x="935" y="116"/>
                    <a:pt x="937" y="116"/>
                  </a:cubicBezTo>
                  <a:cubicBezTo>
                    <a:pt x="939" y="117"/>
                    <a:pt x="939" y="118"/>
                    <a:pt x="941" y="118"/>
                  </a:cubicBezTo>
                  <a:cubicBezTo>
                    <a:pt x="940" y="122"/>
                    <a:pt x="940" y="121"/>
                    <a:pt x="942" y="123"/>
                  </a:cubicBezTo>
                  <a:cubicBezTo>
                    <a:pt x="943" y="126"/>
                    <a:pt x="946" y="126"/>
                    <a:pt x="948" y="128"/>
                  </a:cubicBezTo>
                  <a:cubicBezTo>
                    <a:pt x="948" y="128"/>
                    <a:pt x="944" y="131"/>
                    <a:pt x="944" y="131"/>
                  </a:cubicBezTo>
                  <a:cubicBezTo>
                    <a:pt x="941" y="132"/>
                    <a:pt x="941" y="129"/>
                    <a:pt x="940" y="129"/>
                  </a:cubicBezTo>
                  <a:cubicBezTo>
                    <a:pt x="940" y="129"/>
                    <a:pt x="941" y="131"/>
                    <a:pt x="940" y="131"/>
                  </a:cubicBezTo>
                  <a:cubicBezTo>
                    <a:pt x="936" y="132"/>
                    <a:pt x="930" y="131"/>
                    <a:pt x="927" y="133"/>
                  </a:cubicBezTo>
                  <a:cubicBezTo>
                    <a:pt x="925" y="133"/>
                    <a:pt x="920" y="135"/>
                    <a:pt x="921" y="137"/>
                  </a:cubicBezTo>
                  <a:cubicBezTo>
                    <a:pt x="915" y="136"/>
                    <a:pt x="915" y="140"/>
                    <a:pt x="911" y="141"/>
                  </a:cubicBezTo>
                  <a:cubicBezTo>
                    <a:pt x="910" y="142"/>
                    <a:pt x="910" y="142"/>
                    <a:pt x="909" y="143"/>
                  </a:cubicBezTo>
                  <a:cubicBezTo>
                    <a:pt x="908" y="144"/>
                    <a:pt x="907" y="145"/>
                    <a:pt x="905" y="146"/>
                  </a:cubicBezTo>
                  <a:cubicBezTo>
                    <a:pt x="904" y="146"/>
                    <a:pt x="903" y="147"/>
                    <a:pt x="903" y="148"/>
                  </a:cubicBezTo>
                  <a:cubicBezTo>
                    <a:pt x="899" y="147"/>
                    <a:pt x="893" y="149"/>
                    <a:pt x="891" y="147"/>
                  </a:cubicBezTo>
                  <a:cubicBezTo>
                    <a:pt x="890" y="148"/>
                    <a:pt x="887" y="147"/>
                    <a:pt x="888" y="150"/>
                  </a:cubicBezTo>
                  <a:cubicBezTo>
                    <a:pt x="881" y="151"/>
                    <a:pt x="880" y="151"/>
                    <a:pt x="874" y="150"/>
                  </a:cubicBezTo>
                  <a:cubicBezTo>
                    <a:pt x="873" y="150"/>
                    <a:pt x="872" y="151"/>
                    <a:pt x="871" y="151"/>
                  </a:cubicBezTo>
                  <a:cubicBezTo>
                    <a:pt x="870" y="152"/>
                    <a:pt x="868" y="153"/>
                    <a:pt x="868" y="155"/>
                  </a:cubicBezTo>
                  <a:cubicBezTo>
                    <a:pt x="868" y="158"/>
                    <a:pt x="862" y="157"/>
                    <a:pt x="863" y="162"/>
                  </a:cubicBezTo>
                  <a:cubicBezTo>
                    <a:pt x="862" y="166"/>
                    <a:pt x="866" y="165"/>
                    <a:pt x="868" y="167"/>
                  </a:cubicBezTo>
                  <a:cubicBezTo>
                    <a:pt x="867" y="170"/>
                    <a:pt x="867" y="173"/>
                    <a:pt x="863" y="173"/>
                  </a:cubicBezTo>
                  <a:cubicBezTo>
                    <a:pt x="863" y="175"/>
                    <a:pt x="863" y="176"/>
                    <a:pt x="861" y="176"/>
                  </a:cubicBezTo>
                  <a:cubicBezTo>
                    <a:pt x="861" y="178"/>
                    <a:pt x="861" y="179"/>
                    <a:pt x="861" y="181"/>
                  </a:cubicBezTo>
                  <a:cubicBezTo>
                    <a:pt x="861" y="183"/>
                    <a:pt x="863" y="180"/>
                    <a:pt x="863" y="182"/>
                  </a:cubicBezTo>
                  <a:cubicBezTo>
                    <a:pt x="864" y="185"/>
                    <a:pt x="861" y="184"/>
                    <a:pt x="861" y="184"/>
                  </a:cubicBezTo>
                  <a:cubicBezTo>
                    <a:pt x="860" y="185"/>
                    <a:pt x="860" y="188"/>
                    <a:pt x="859" y="188"/>
                  </a:cubicBezTo>
                  <a:cubicBezTo>
                    <a:pt x="858" y="189"/>
                    <a:pt x="855" y="188"/>
                    <a:pt x="854" y="189"/>
                  </a:cubicBezTo>
                  <a:cubicBezTo>
                    <a:pt x="853" y="190"/>
                    <a:pt x="854" y="193"/>
                    <a:pt x="854" y="194"/>
                  </a:cubicBezTo>
                  <a:cubicBezTo>
                    <a:pt x="853" y="195"/>
                    <a:pt x="853" y="192"/>
                    <a:pt x="852" y="191"/>
                  </a:cubicBezTo>
                  <a:cubicBezTo>
                    <a:pt x="852" y="191"/>
                    <a:pt x="849" y="192"/>
                    <a:pt x="851" y="197"/>
                  </a:cubicBezTo>
                  <a:cubicBezTo>
                    <a:pt x="849" y="196"/>
                    <a:pt x="850" y="199"/>
                    <a:pt x="849" y="200"/>
                  </a:cubicBezTo>
                  <a:cubicBezTo>
                    <a:pt x="848" y="200"/>
                    <a:pt x="847" y="199"/>
                    <a:pt x="846" y="200"/>
                  </a:cubicBezTo>
                  <a:cubicBezTo>
                    <a:pt x="846" y="200"/>
                    <a:pt x="846" y="203"/>
                    <a:pt x="844" y="202"/>
                  </a:cubicBezTo>
                  <a:cubicBezTo>
                    <a:pt x="844" y="204"/>
                    <a:pt x="843" y="205"/>
                    <a:pt x="843" y="207"/>
                  </a:cubicBezTo>
                  <a:cubicBezTo>
                    <a:pt x="841" y="207"/>
                    <a:pt x="838" y="206"/>
                    <a:pt x="838" y="208"/>
                  </a:cubicBezTo>
                  <a:cubicBezTo>
                    <a:pt x="837" y="207"/>
                    <a:pt x="839" y="206"/>
                    <a:pt x="838" y="204"/>
                  </a:cubicBezTo>
                  <a:cubicBezTo>
                    <a:pt x="838" y="205"/>
                    <a:pt x="837" y="204"/>
                    <a:pt x="837" y="203"/>
                  </a:cubicBezTo>
                  <a:cubicBezTo>
                    <a:pt x="837" y="203"/>
                    <a:pt x="837" y="202"/>
                    <a:pt x="837" y="201"/>
                  </a:cubicBezTo>
                  <a:cubicBezTo>
                    <a:pt x="836" y="200"/>
                    <a:pt x="835" y="199"/>
                    <a:pt x="835" y="199"/>
                  </a:cubicBezTo>
                  <a:cubicBezTo>
                    <a:pt x="834" y="198"/>
                    <a:pt x="834" y="197"/>
                    <a:pt x="832" y="197"/>
                  </a:cubicBezTo>
                  <a:cubicBezTo>
                    <a:pt x="834" y="196"/>
                    <a:pt x="834" y="193"/>
                    <a:pt x="834" y="190"/>
                  </a:cubicBezTo>
                  <a:cubicBezTo>
                    <a:pt x="834" y="188"/>
                    <a:pt x="833" y="188"/>
                    <a:pt x="832" y="187"/>
                  </a:cubicBezTo>
                  <a:cubicBezTo>
                    <a:pt x="832" y="182"/>
                    <a:pt x="833" y="177"/>
                    <a:pt x="832" y="174"/>
                  </a:cubicBezTo>
                  <a:cubicBezTo>
                    <a:pt x="837" y="177"/>
                    <a:pt x="833" y="172"/>
                    <a:pt x="835" y="169"/>
                  </a:cubicBezTo>
                  <a:cubicBezTo>
                    <a:pt x="835" y="169"/>
                    <a:pt x="836" y="173"/>
                    <a:pt x="837" y="170"/>
                  </a:cubicBezTo>
                  <a:cubicBezTo>
                    <a:pt x="837" y="170"/>
                    <a:pt x="837" y="168"/>
                    <a:pt x="837" y="168"/>
                  </a:cubicBezTo>
                  <a:cubicBezTo>
                    <a:pt x="838" y="166"/>
                    <a:pt x="843" y="163"/>
                    <a:pt x="844" y="162"/>
                  </a:cubicBezTo>
                  <a:cubicBezTo>
                    <a:pt x="844" y="162"/>
                    <a:pt x="846" y="162"/>
                    <a:pt x="845" y="161"/>
                  </a:cubicBezTo>
                  <a:cubicBezTo>
                    <a:pt x="844" y="159"/>
                    <a:pt x="846" y="160"/>
                    <a:pt x="848" y="160"/>
                  </a:cubicBezTo>
                  <a:cubicBezTo>
                    <a:pt x="849" y="159"/>
                    <a:pt x="850" y="157"/>
                    <a:pt x="850" y="154"/>
                  </a:cubicBezTo>
                  <a:cubicBezTo>
                    <a:pt x="850" y="154"/>
                    <a:pt x="854" y="152"/>
                    <a:pt x="854" y="151"/>
                  </a:cubicBezTo>
                  <a:cubicBezTo>
                    <a:pt x="854" y="151"/>
                    <a:pt x="852" y="151"/>
                    <a:pt x="852" y="151"/>
                  </a:cubicBezTo>
                  <a:cubicBezTo>
                    <a:pt x="853" y="151"/>
                    <a:pt x="853" y="149"/>
                    <a:pt x="854" y="149"/>
                  </a:cubicBezTo>
                  <a:cubicBezTo>
                    <a:pt x="855" y="149"/>
                    <a:pt x="857" y="152"/>
                    <a:pt x="856" y="147"/>
                  </a:cubicBezTo>
                  <a:cubicBezTo>
                    <a:pt x="858" y="147"/>
                    <a:pt x="860" y="146"/>
                    <a:pt x="862" y="146"/>
                  </a:cubicBezTo>
                  <a:cubicBezTo>
                    <a:pt x="862" y="145"/>
                    <a:pt x="863" y="143"/>
                    <a:pt x="863" y="143"/>
                  </a:cubicBezTo>
                  <a:cubicBezTo>
                    <a:pt x="864" y="143"/>
                    <a:pt x="865" y="144"/>
                    <a:pt x="865" y="143"/>
                  </a:cubicBezTo>
                  <a:cubicBezTo>
                    <a:pt x="866" y="143"/>
                    <a:pt x="867" y="142"/>
                    <a:pt x="868" y="141"/>
                  </a:cubicBezTo>
                  <a:cubicBezTo>
                    <a:pt x="868" y="140"/>
                    <a:pt x="869" y="141"/>
                    <a:pt x="869" y="140"/>
                  </a:cubicBezTo>
                  <a:cubicBezTo>
                    <a:pt x="869" y="138"/>
                    <a:pt x="870" y="135"/>
                    <a:pt x="872" y="137"/>
                  </a:cubicBezTo>
                  <a:cubicBezTo>
                    <a:pt x="872" y="135"/>
                    <a:pt x="872" y="133"/>
                    <a:pt x="872" y="131"/>
                  </a:cubicBezTo>
                  <a:cubicBezTo>
                    <a:pt x="870" y="131"/>
                    <a:pt x="868" y="132"/>
                    <a:pt x="867" y="133"/>
                  </a:cubicBezTo>
                  <a:cubicBezTo>
                    <a:pt x="866" y="133"/>
                    <a:pt x="865" y="134"/>
                    <a:pt x="864" y="135"/>
                  </a:cubicBezTo>
                  <a:cubicBezTo>
                    <a:pt x="864" y="136"/>
                    <a:pt x="863" y="135"/>
                    <a:pt x="863" y="136"/>
                  </a:cubicBezTo>
                  <a:cubicBezTo>
                    <a:pt x="863" y="138"/>
                    <a:pt x="858" y="138"/>
                    <a:pt x="858" y="141"/>
                  </a:cubicBezTo>
                  <a:cubicBezTo>
                    <a:pt x="856" y="140"/>
                    <a:pt x="855" y="141"/>
                    <a:pt x="855" y="143"/>
                  </a:cubicBezTo>
                  <a:cubicBezTo>
                    <a:pt x="853" y="144"/>
                    <a:pt x="854" y="141"/>
                    <a:pt x="854" y="141"/>
                  </a:cubicBezTo>
                  <a:cubicBezTo>
                    <a:pt x="853" y="141"/>
                    <a:pt x="851" y="141"/>
                    <a:pt x="851" y="141"/>
                  </a:cubicBezTo>
                  <a:cubicBezTo>
                    <a:pt x="851" y="140"/>
                    <a:pt x="852" y="138"/>
                    <a:pt x="851" y="137"/>
                  </a:cubicBezTo>
                  <a:cubicBezTo>
                    <a:pt x="846" y="138"/>
                    <a:pt x="843" y="136"/>
                    <a:pt x="839" y="137"/>
                  </a:cubicBezTo>
                  <a:cubicBezTo>
                    <a:pt x="838" y="138"/>
                    <a:pt x="839" y="139"/>
                    <a:pt x="838" y="140"/>
                  </a:cubicBezTo>
                  <a:cubicBezTo>
                    <a:pt x="837" y="141"/>
                    <a:pt x="835" y="140"/>
                    <a:pt x="834" y="141"/>
                  </a:cubicBezTo>
                  <a:cubicBezTo>
                    <a:pt x="832" y="142"/>
                    <a:pt x="831" y="143"/>
                    <a:pt x="830" y="144"/>
                  </a:cubicBezTo>
                  <a:cubicBezTo>
                    <a:pt x="829" y="145"/>
                    <a:pt x="829" y="147"/>
                    <a:pt x="826" y="147"/>
                  </a:cubicBezTo>
                  <a:cubicBezTo>
                    <a:pt x="826" y="150"/>
                    <a:pt x="828" y="150"/>
                    <a:pt x="828" y="153"/>
                  </a:cubicBezTo>
                  <a:cubicBezTo>
                    <a:pt x="826" y="153"/>
                    <a:pt x="825" y="154"/>
                    <a:pt x="825" y="156"/>
                  </a:cubicBezTo>
                  <a:cubicBezTo>
                    <a:pt x="820" y="155"/>
                    <a:pt x="819" y="158"/>
                    <a:pt x="815" y="157"/>
                  </a:cubicBezTo>
                  <a:cubicBezTo>
                    <a:pt x="813" y="156"/>
                    <a:pt x="814" y="155"/>
                    <a:pt x="815" y="154"/>
                  </a:cubicBezTo>
                  <a:cubicBezTo>
                    <a:pt x="813" y="154"/>
                    <a:pt x="812" y="153"/>
                    <a:pt x="812" y="151"/>
                  </a:cubicBezTo>
                  <a:cubicBezTo>
                    <a:pt x="810" y="151"/>
                    <a:pt x="808" y="152"/>
                    <a:pt x="808" y="150"/>
                  </a:cubicBezTo>
                  <a:cubicBezTo>
                    <a:pt x="802" y="153"/>
                    <a:pt x="795" y="155"/>
                    <a:pt x="788" y="156"/>
                  </a:cubicBezTo>
                  <a:cubicBezTo>
                    <a:pt x="787" y="154"/>
                    <a:pt x="784" y="155"/>
                    <a:pt x="785" y="151"/>
                  </a:cubicBezTo>
                  <a:cubicBezTo>
                    <a:pt x="784" y="151"/>
                    <a:pt x="782" y="151"/>
                    <a:pt x="781" y="151"/>
                  </a:cubicBezTo>
                  <a:cubicBezTo>
                    <a:pt x="776" y="153"/>
                    <a:pt x="772" y="154"/>
                    <a:pt x="768" y="156"/>
                  </a:cubicBezTo>
                  <a:cubicBezTo>
                    <a:pt x="764" y="158"/>
                    <a:pt x="762" y="161"/>
                    <a:pt x="758" y="162"/>
                  </a:cubicBezTo>
                  <a:cubicBezTo>
                    <a:pt x="759" y="164"/>
                    <a:pt x="758" y="166"/>
                    <a:pt x="756" y="166"/>
                  </a:cubicBezTo>
                  <a:cubicBezTo>
                    <a:pt x="757" y="169"/>
                    <a:pt x="754" y="169"/>
                    <a:pt x="755" y="171"/>
                  </a:cubicBezTo>
                  <a:cubicBezTo>
                    <a:pt x="752" y="169"/>
                    <a:pt x="750" y="176"/>
                    <a:pt x="749" y="175"/>
                  </a:cubicBezTo>
                  <a:cubicBezTo>
                    <a:pt x="746" y="173"/>
                    <a:pt x="748" y="176"/>
                    <a:pt x="745" y="176"/>
                  </a:cubicBezTo>
                  <a:cubicBezTo>
                    <a:pt x="743" y="176"/>
                    <a:pt x="743" y="177"/>
                    <a:pt x="743" y="179"/>
                  </a:cubicBezTo>
                  <a:cubicBezTo>
                    <a:pt x="737" y="177"/>
                    <a:pt x="739" y="183"/>
                    <a:pt x="735" y="182"/>
                  </a:cubicBezTo>
                  <a:cubicBezTo>
                    <a:pt x="735" y="183"/>
                    <a:pt x="739" y="188"/>
                    <a:pt x="739" y="186"/>
                  </a:cubicBezTo>
                  <a:cubicBezTo>
                    <a:pt x="741" y="186"/>
                    <a:pt x="740" y="189"/>
                    <a:pt x="741" y="190"/>
                  </a:cubicBezTo>
                  <a:cubicBezTo>
                    <a:pt x="742" y="189"/>
                    <a:pt x="744" y="191"/>
                    <a:pt x="744" y="191"/>
                  </a:cubicBezTo>
                  <a:cubicBezTo>
                    <a:pt x="745" y="192"/>
                    <a:pt x="747" y="190"/>
                    <a:pt x="749" y="190"/>
                  </a:cubicBezTo>
                  <a:cubicBezTo>
                    <a:pt x="749" y="190"/>
                    <a:pt x="751" y="191"/>
                    <a:pt x="750" y="191"/>
                  </a:cubicBezTo>
                  <a:cubicBezTo>
                    <a:pt x="752" y="191"/>
                    <a:pt x="753" y="188"/>
                    <a:pt x="753" y="190"/>
                  </a:cubicBezTo>
                  <a:cubicBezTo>
                    <a:pt x="755" y="190"/>
                    <a:pt x="754" y="189"/>
                    <a:pt x="755" y="188"/>
                  </a:cubicBezTo>
                  <a:cubicBezTo>
                    <a:pt x="757" y="188"/>
                    <a:pt x="757" y="197"/>
                    <a:pt x="759" y="193"/>
                  </a:cubicBezTo>
                  <a:cubicBezTo>
                    <a:pt x="762" y="192"/>
                    <a:pt x="759" y="198"/>
                    <a:pt x="763" y="196"/>
                  </a:cubicBezTo>
                  <a:cubicBezTo>
                    <a:pt x="763" y="198"/>
                    <a:pt x="761" y="197"/>
                    <a:pt x="761" y="197"/>
                  </a:cubicBezTo>
                  <a:cubicBezTo>
                    <a:pt x="760" y="198"/>
                    <a:pt x="762" y="200"/>
                    <a:pt x="762" y="202"/>
                  </a:cubicBezTo>
                  <a:cubicBezTo>
                    <a:pt x="762" y="202"/>
                    <a:pt x="761" y="202"/>
                    <a:pt x="761" y="203"/>
                  </a:cubicBezTo>
                  <a:cubicBezTo>
                    <a:pt x="760" y="204"/>
                    <a:pt x="760" y="205"/>
                    <a:pt x="759" y="206"/>
                  </a:cubicBezTo>
                  <a:cubicBezTo>
                    <a:pt x="759" y="209"/>
                    <a:pt x="761" y="216"/>
                    <a:pt x="757" y="213"/>
                  </a:cubicBezTo>
                  <a:cubicBezTo>
                    <a:pt x="758" y="223"/>
                    <a:pt x="753" y="228"/>
                    <a:pt x="751" y="235"/>
                  </a:cubicBezTo>
                  <a:cubicBezTo>
                    <a:pt x="750" y="236"/>
                    <a:pt x="749" y="235"/>
                    <a:pt x="748" y="235"/>
                  </a:cubicBezTo>
                  <a:cubicBezTo>
                    <a:pt x="747" y="236"/>
                    <a:pt x="748" y="238"/>
                    <a:pt x="748" y="239"/>
                  </a:cubicBezTo>
                  <a:cubicBezTo>
                    <a:pt x="747" y="240"/>
                    <a:pt x="745" y="239"/>
                    <a:pt x="744" y="240"/>
                  </a:cubicBezTo>
                  <a:cubicBezTo>
                    <a:pt x="744" y="240"/>
                    <a:pt x="744" y="242"/>
                    <a:pt x="744" y="242"/>
                  </a:cubicBezTo>
                  <a:cubicBezTo>
                    <a:pt x="744" y="242"/>
                    <a:pt x="742" y="242"/>
                    <a:pt x="742" y="242"/>
                  </a:cubicBezTo>
                  <a:cubicBezTo>
                    <a:pt x="741" y="243"/>
                    <a:pt x="743" y="244"/>
                    <a:pt x="743" y="243"/>
                  </a:cubicBezTo>
                  <a:cubicBezTo>
                    <a:pt x="742" y="245"/>
                    <a:pt x="740" y="245"/>
                    <a:pt x="739" y="246"/>
                  </a:cubicBezTo>
                  <a:cubicBezTo>
                    <a:pt x="739" y="246"/>
                    <a:pt x="739" y="248"/>
                    <a:pt x="738" y="249"/>
                  </a:cubicBezTo>
                  <a:cubicBezTo>
                    <a:pt x="737" y="250"/>
                    <a:pt x="736" y="249"/>
                    <a:pt x="735" y="250"/>
                  </a:cubicBezTo>
                  <a:cubicBezTo>
                    <a:pt x="734" y="251"/>
                    <a:pt x="734" y="253"/>
                    <a:pt x="733" y="254"/>
                  </a:cubicBezTo>
                  <a:cubicBezTo>
                    <a:pt x="733" y="254"/>
                    <a:pt x="731" y="254"/>
                    <a:pt x="731" y="254"/>
                  </a:cubicBezTo>
                  <a:cubicBezTo>
                    <a:pt x="731" y="254"/>
                    <a:pt x="731" y="257"/>
                    <a:pt x="730" y="256"/>
                  </a:cubicBezTo>
                  <a:cubicBezTo>
                    <a:pt x="729" y="255"/>
                    <a:pt x="728" y="255"/>
                    <a:pt x="728" y="259"/>
                  </a:cubicBezTo>
                  <a:cubicBezTo>
                    <a:pt x="722" y="259"/>
                    <a:pt x="722" y="259"/>
                    <a:pt x="716" y="259"/>
                  </a:cubicBezTo>
                  <a:cubicBezTo>
                    <a:pt x="716" y="259"/>
                    <a:pt x="711" y="262"/>
                    <a:pt x="713" y="262"/>
                  </a:cubicBezTo>
                  <a:cubicBezTo>
                    <a:pt x="715" y="265"/>
                    <a:pt x="705" y="262"/>
                    <a:pt x="710" y="264"/>
                  </a:cubicBezTo>
                  <a:cubicBezTo>
                    <a:pt x="710" y="266"/>
                    <a:pt x="708" y="266"/>
                    <a:pt x="708" y="264"/>
                  </a:cubicBezTo>
                  <a:cubicBezTo>
                    <a:pt x="705" y="267"/>
                    <a:pt x="706" y="270"/>
                    <a:pt x="706" y="274"/>
                  </a:cubicBezTo>
                  <a:cubicBezTo>
                    <a:pt x="703" y="275"/>
                    <a:pt x="704" y="275"/>
                    <a:pt x="700" y="274"/>
                  </a:cubicBezTo>
                  <a:cubicBezTo>
                    <a:pt x="702" y="275"/>
                    <a:pt x="702" y="276"/>
                    <a:pt x="699" y="276"/>
                  </a:cubicBezTo>
                  <a:cubicBezTo>
                    <a:pt x="699" y="279"/>
                    <a:pt x="700" y="289"/>
                    <a:pt x="702" y="286"/>
                  </a:cubicBezTo>
                  <a:cubicBezTo>
                    <a:pt x="704" y="286"/>
                    <a:pt x="702" y="295"/>
                    <a:pt x="705" y="295"/>
                  </a:cubicBezTo>
                  <a:cubicBezTo>
                    <a:pt x="708" y="295"/>
                    <a:pt x="705" y="299"/>
                    <a:pt x="708" y="300"/>
                  </a:cubicBezTo>
                  <a:cubicBezTo>
                    <a:pt x="707" y="300"/>
                    <a:pt x="707" y="302"/>
                    <a:pt x="706" y="302"/>
                  </a:cubicBezTo>
                  <a:cubicBezTo>
                    <a:pt x="705" y="303"/>
                    <a:pt x="704" y="301"/>
                    <a:pt x="704" y="301"/>
                  </a:cubicBezTo>
                  <a:cubicBezTo>
                    <a:pt x="703" y="302"/>
                    <a:pt x="704" y="303"/>
                    <a:pt x="703" y="303"/>
                  </a:cubicBezTo>
                  <a:cubicBezTo>
                    <a:pt x="702" y="304"/>
                    <a:pt x="700" y="303"/>
                    <a:pt x="699" y="303"/>
                  </a:cubicBezTo>
                  <a:cubicBezTo>
                    <a:pt x="697" y="304"/>
                    <a:pt x="693" y="307"/>
                    <a:pt x="691" y="304"/>
                  </a:cubicBezTo>
                  <a:cubicBezTo>
                    <a:pt x="691" y="302"/>
                    <a:pt x="692" y="301"/>
                    <a:pt x="692" y="300"/>
                  </a:cubicBezTo>
                  <a:cubicBezTo>
                    <a:pt x="693" y="297"/>
                    <a:pt x="691" y="294"/>
                    <a:pt x="693" y="293"/>
                  </a:cubicBezTo>
                  <a:cubicBezTo>
                    <a:pt x="693" y="291"/>
                    <a:pt x="690" y="292"/>
                    <a:pt x="691" y="288"/>
                  </a:cubicBezTo>
                  <a:cubicBezTo>
                    <a:pt x="689" y="287"/>
                    <a:pt x="686" y="289"/>
                    <a:pt x="684" y="286"/>
                  </a:cubicBezTo>
                  <a:cubicBezTo>
                    <a:pt x="683" y="282"/>
                    <a:pt x="688" y="284"/>
                    <a:pt x="686" y="280"/>
                  </a:cubicBezTo>
                  <a:cubicBezTo>
                    <a:pt x="686" y="278"/>
                    <a:pt x="685" y="279"/>
                    <a:pt x="685" y="280"/>
                  </a:cubicBezTo>
                  <a:cubicBezTo>
                    <a:pt x="684" y="280"/>
                    <a:pt x="684" y="278"/>
                    <a:pt x="683" y="277"/>
                  </a:cubicBezTo>
                  <a:cubicBezTo>
                    <a:pt x="682" y="277"/>
                    <a:pt x="681" y="276"/>
                    <a:pt x="680" y="275"/>
                  </a:cubicBezTo>
                  <a:cubicBezTo>
                    <a:pt x="680" y="276"/>
                    <a:pt x="679" y="276"/>
                    <a:pt x="677" y="276"/>
                  </a:cubicBezTo>
                  <a:cubicBezTo>
                    <a:pt x="676" y="276"/>
                    <a:pt x="676" y="277"/>
                    <a:pt x="677" y="277"/>
                  </a:cubicBezTo>
                  <a:cubicBezTo>
                    <a:pt x="677" y="281"/>
                    <a:pt x="674" y="275"/>
                    <a:pt x="675" y="280"/>
                  </a:cubicBezTo>
                  <a:cubicBezTo>
                    <a:pt x="671" y="277"/>
                    <a:pt x="672" y="282"/>
                    <a:pt x="668" y="280"/>
                  </a:cubicBezTo>
                  <a:cubicBezTo>
                    <a:pt x="671" y="277"/>
                    <a:pt x="668" y="275"/>
                    <a:pt x="671" y="273"/>
                  </a:cubicBezTo>
                  <a:cubicBezTo>
                    <a:pt x="673" y="271"/>
                    <a:pt x="665" y="272"/>
                    <a:pt x="665" y="274"/>
                  </a:cubicBezTo>
                  <a:cubicBezTo>
                    <a:pt x="665" y="277"/>
                    <a:pt x="664" y="273"/>
                    <a:pt x="664" y="273"/>
                  </a:cubicBezTo>
                  <a:cubicBezTo>
                    <a:pt x="662" y="273"/>
                    <a:pt x="663" y="276"/>
                    <a:pt x="660" y="276"/>
                  </a:cubicBezTo>
                  <a:cubicBezTo>
                    <a:pt x="660" y="276"/>
                    <a:pt x="657" y="278"/>
                    <a:pt x="657" y="279"/>
                  </a:cubicBezTo>
                  <a:cubicBezTo>
                    <a:pt x="656" y="279"/>
                    <a:pt x="656" y="280"/>
                    <a:pt x="656" y="281"/>
                  </a:cubicBezTo>
                  <a:cubicBezTo>
                    <a:pt x="651" y="280"/>
                    <a:pt x="652" y="280"/>
                    <a:pt x="648" y="281"/>
                  </a:cubicBezTo>
                  <a:cubicBezTo>
                    <a:pt x="649" y="281"/>
                    <a:pt x="648" y="284"/>
                    <a:pt x="649" y="284"/>
                  </a:cubicBezTo>
                  <a:cubicBezTo>
                    <a:pt x="650" y="285"/>
                    <a:pt x="651" y="284"/>
                    <a:pt x="652" y="284"/>
                  </a:cubicBezTo>
                  <a:cubicBezTo>
                    <a:pt x="653" y="285"/>
                    <a:pt x="652" y="286"/>
                    <a:pt x="652" y="287"/>
                  </a:cubicBezTo>
                  <a:cubicBezTo>
                    <a:pt x="653" y="287"/>
                    <a:pt x="655" y="286"/>
                    <a:pt x="656" y="287"/>
                  </a:cubicBezTo>
                  <a:cubicBezTo>
                    <a:pt x="656" y="287"/>
                    <a:pt x="655" y="289"/>
                    <a:pt x="656" y="289"/>
                  </a:cubicBezTo>
                  <a:cubicBezTo>
                    <a:pt x="657" y="290"/>
                    <a:pt x="658" y="289"/>
                    <a:pt x="659" y="290"/>
                  </a:cubicBezTo>
                  <a:cubicBezTo>
                    <a:pt x="661" y="290"/>
                    <a:pt x="660" y="288"/>
                    <a:pt x="662" y="288"/>
                  </a:cubicBezTo>
                  <a:cubicBezTo>
                    <a:pt x="666" y="288"/>
                    <a:pt x="670" y="288"/>
                    <a:pt x="670" y="293"/>
                  </a:cubicBezTo>
                  <a:cubicBezTo>
                    <a:pt x="668" y="294"/>
                    <a:pt x="666" y="294"/>
                    <a:pt x="664" y="293"/>
                  </a:cubicBezTo>
                  <a:cubicBezTo>
                    <a:pt x="663" y="294"/>
                    <a:pt x="662" y="296"/>
                    <a:pt x="663" y="299"/>
                  </a:cubicBezTo>
                  <a:cubicBezTo>
                    <a:pt x="661" y="298"/>
                    <a:pt x="660" y="300"/>
                    <a:pt x="662" y="300"/>
                  </a:cubicBezTo>
                  <a:cubicBezTo>
                    <a:pt x="661" y="301"/>
                    <a:pt x="659" y="301"/>
                    <a:pt x="657" y="301"/>
                  </a:cubicBezTo>
                  <a:cubicBezTo>
                    <a:pt x="659" y="305"/>
                    <a:pt x="663" y="307"/>
                    <a:pt x="663" y="313"/>
                  </a:cubicBezTo>
                  <a:cubicBezTo>
                    <a:pt x="666" y="309"/>
                    <a:pt x="664" y="312"/>
                    <a:pt x="666" y="314"/>
                  </a:cubicBezTo>
                  <a:cubicBezTo>
                    <a:pt x="666" y="318"/>
                    <a:pt x="667" y="324"/>
                    <a:pt x="665" y="327"/>
                  </a:cubicBezTo>
                  <a:cubicBezTo>
                    <a:pt x="667" y="330"/>
                    <a:pt x="668" y="333"/>
                    <a:pt x="668" y="339"/>
                  </a:cubicBezTo>
                  <a:cubicBezTo>
                    <a:pt x="664" y="336"/>
                    <a:pt x="666" y="344"/>
                    <a:pt x="664" y="342"/>
                  </a:cubicBezTo>
                  <a:cubicBezTo>
                    <a:pt x="662" y="341"/>
                    <a:pt x="664" y="342"/>
                    <a:pt x="663" y="343"/>
                  </a:cubicBezTo>
                  <a:cubicBezTo>
                    <a:pt x="662" y="344"/>
                    <a:pt x="659" y="344"/>
                    <a:pt x="660" y="348"/>
                  </a:cubicBezTo>
                  <a:cubicBezTo>
                    <a:pt x="657" y="347"/>
                    <a:pt x="660" y="352"/>
                    <a:pt x="656" y="350"/>
                  </a:cubicBezTo>
                  <a:cubicBezTo>
                    <a:pt x="659" y="353"/>
                    <a:pt x="651" y="355"/>
                    <a:pt x="652" y="356"/>
                  </a:cubicBezTo>
                  <a:cubicBezTo>
                    <a:pt x="654" y="358"/>
                    <a:pt x="652" y="357"/>
                    <a:pt x="650" y="359"/>
                  </a:cubicBezTo>
                  <a:cubicBezTo>
                    <a:pt x="649" y="360"/>
                    <a:pt x="650" y="361"/>
                    <a:pt x="649" y="362"/>
                  </a:cubicBezTo>
                  <a:cubicBezTo>
                    <a:pt x="648" y="363"/>
                    <a:pt x="647" y="362"/>
                    <a:pt x="646" y="362"/>
                  </a:cubicBezTo>
                  <a:cubicBezTo>
                    <a:pt x="646" y="363"/>
                    <a:pt x="647" y="364"/>
                    <a:pt x="646" y="365"/>
                  </a:cubicBezTo>
                  <a:cubicBezTo>
                    <a:pt x="645" y="366"/>
                    <a:pt x="642" y="364"/>
                    <a:pt x="643" y="367"/>
                  </a:cubicBezTo>
                  <a:cubicBezTo>
                    <a:pt x="635" y="368"/>
                    <a:pt x="636" y="368"/>
                    <a:pt x="629" y="367"/>
                  </a:cubicBezTo>
                  <a:cubicBezTo>
                    <a:pt x="627" y="367"/>
                    <a:pt x="628" y="369"/>
                    <a:pt x="628" y="370"/>
                  </a:cubicBezTo>
                  <a:cubicBezTo>
                    <a:pt x="625" y="368"/>
                    <a:pt x="621" y="373"/>
                    <a:pt x="620" y="373"/>
                  </a:cubicBezTo>
                  <a:cubicBezTo>
                    <a:pt x="618" y="371"/>
                    <a:pt x="620" y="374"/>
                    <a:pt x="616" y="374"/>
                  </a:cubicBezTo>
                  <a:cubicBezTo>
                    <a:pt x="614" y="374"/>
                    <a:pt x="617" y="376"/>
                    <a:pt x="615" y="376"/>
                  </a:cubicBezTo>
                  <a:cubicBezTo>
                    <a:pt x="612" y="379"/>
                    <a:pt x="611" y="374"/>
                    <a:pt x="607" y="374"/>
                  </a:cubicBezTo>
                  <a:cubicBezTo>
                    <a:pt x="604" y="373"/>
                    <a:pt x="603" y="375"/>
                    <a:pt x="600" y="375"/>
                  </a:cubicBezTo>
                  <a:cubicBezTo>
                    <a:pt x="599" y="376"/>
                    <a:pt x="598" y="378"/>
                    <a:pt x="598" y="380"/>
                  </a:cubicBezTo>
                  <a:cubicBezTo>
                    <a:pt x="594" y="379"/>
                    <a:pt x="594" y="382"/>
                    <a:pt x="592" y="382"/>
                  </a:cubicBezTo>
                  <a:cubicBezTo>
                    <a:pt x="591" y="385"/>
                    <a:pt x="594" y="384"/>
                    <a:pt x="595" y="387"/>
                  </a:cubicBezTo>
                  <a:cubicBezTo>
                    <a:pt x="595" y="388"/>
                    <a:pt x="595" y="389"/>
                    <a:pt x="596" y="389"/>
                  </a:cubicBezTo>
                  <a:cubicBezTo>
                    <a:pt x="597" y="389"/>
                    <a:pt x="596" y="391"/>
                    <a:pt x="597" y="392"/>
                  </a:cubicBezTo>
                  <a:cubicBezTo>
                    <a:pt x="598" y="393"/>
                    <a:pt x="599" y="392"/>
                    <a:pt x="600" y="393"/>
                  </a:cubicBezTo>
                  <a:cubicBezTo>
                    <a:pt x="601" y="393"/>
                    <a:pt x="600" y="395"/>
                    <a:pt x="600" y="395"/>
                  </a:cubicBezTo>
                  <a:cubicBezTo>
                    <a:pt x="601" y="396"/>
                    <a:pt x="602" y="395"/>
                    <a:pt x="603" y="395"/>
                  </a:cubicBezTo>
                  <a:cubicBezTo>
                    <a:pt x="604" y="396"/>
                    <a:pt x="604" y="399"/>
                    <a:pt x="605" y="401"/>
                  </a:cubicBezTo>
                  <a:cubicBezTo>
                    <a:pt x="606" y="402"/>
                    <a:pt x="609" y="405"/>
                    <a:pt x="609" y="405"/>
                  </a:cubicBezTo>
                  <a:cubicBezTo>
                    <a:pt x="609" y="406"/>
                    <a:pt x="609" y="408"/>
                    <a:pt x="609" y="409"/>
                  </a:cubicBezTo>
                  <a:cubicBezTo>
                    <a:pt x="609" y="411"/>
                    <a:pt x="610" y="412"/>
                    <a:pt x="610" y="414"/>
                  </a:cubicBezTo>
                  <a:cubicBezTo>
                    <a:pt x="610" y="416"/>
                    <a:pt x="609" y="416"/>
                    <a:pt x="609" y="418"/>
                  </a:cubicBezTo>
                  <a:cubicBezTo>
                    <a:pt x="608" y="420"/>
                    <a:pt x="609" y="422"/>
                    <a:pt x="606" y="420"/>
                  </a:cubicBezTo>
                  <a:cubicBezTo>
                    <a:pt x="608" y="424"/>
                    <a:pt x="603" y="422"/>
                    <a:pt x="604" y="426"/>
                  </a:cubicBezTo>
                  <a:cubicBezTo>
                    <a:pt x="599" y="424"/>
                    <a:pt x="600" y="428"/>
                    <a:pt x="597" y="428"/>
                  </a:cubicBezTo>
                  <a:cubicBezTo>
                    <a:pt x="595" y="428"/>
                    <a:pt x="596" y="430"/>
                    <a:pt x="596" y="430"/>
                  </a:cubicBezTo>
                  <a:cubicBezTo>
                    <a:pt x="596" y="431"/>
                    <a:pt x="592" y="431"/>
                    <a:pt x="593" y="432"/>
                  </a:cubicBezTo>
                  <a:cubicBezTo>
                    <a:pt x="594" y="433"/>
                    <a:pt x="594" y="432"/>
                    <a:pt x="593" y="433"/>
                  </a:cubicBezTo>
                  <a:cubicBezTo>
                    <a:pt x="592" y="434"/>
                    <a:pt x="592" y="435"/>
                    <a:pt x="590" y="435"/>
                  </a:cubicBezTo>
                  <a:cubicBezTo>
                    <a:pt x="591" y="429"/>
                    <a:pt x="588" y="434"/>
                    <a:pt x="587" y="432"/>
                  </a:cubicBezTo>
                  <a:cubicBezTo>
                    <a:pt x="587" y="431"/>
                    <a:pt x="587" y="428"/>
                    <a:pt x="585" y="427"/>
                  </a:cubicBezTo>
                  <a:cubicBezTo>
                    <a:pt x="585" y="427"/>
                    <a:pt x="583" y="427"/>
                    <a:pt x="583" y="427"/>
                  </a:cubicBezTo>
                  <a:cubicBezTo>
                    <a:pt x="582" y="427"/>
                    <a:pt x="583" y="425"/>
                    <a:pt x="583" y="425"/>
                  </a:cubicBezTo>
                  <a:cubicBezTo>
                    <a:pt x="582" y="424"/>
                    <a:pt x="579" y="424"/>
                    <a:pt x="578" y="423"/>
                  </a:cubicBezTo>
                  <a:cubicBezTo>
                    <a:pt x="578" y="423"/>
                    <a:pt x="578" y="421"/>
                    <a:pt x="578" y="421"/>
                  </a:cubicBezTo>
                  <a:cubicBezTo>
                    <a:pt x="577" y="421"/>
                    <a:pt x="575" y="421"/>
                    <a:pt x="575" y="421"/>
                  </a:cubicBezTo>
                  <a:cubicBezTo>
                    <a:pt x="573" y="421"/>
                    <a:pt x="574" y="418"/>
                    <a:pt x="573" y="418"/>
                  </a:cubicBezTo>
                  <a:cubicBezTo>
                    <a:pt x="573" y="417"/>
                    <a:pt x="572" y="418"/>
                    <a:pt x="572" y="419"/>
                  </a:cubicBezTo>
                  <a:cubicBezTo>
                    <a:pt x="570" y="416"/>
                    <a:pt x="571" y="416"/>
                    <a:pt x="569" y="414"/>
                  </a:cubicBezTo>
                  <a:cubicBezTo>
                    <a:pt x="565" y="413"/>
                    <a:pt x="566" y="418"/>
                    <a:pt x="565" y="420"/>
                  </a:cubicBezTo>
                  <a:cubicBezTo>
                    <a:pt x="565" y="420"/>
                    <a:pt x="563" y="421"/>
                    <a:pt x="563" y="421"/>
                  </a:cubicBezTo>
                  <a:cubicBezTo>
                    <a:pt x="562" y="423"/>
                    <a:pt x="564" y="427"/>
                    <a:pt x="562" y="428"/>
                  </a:cubicBezTo>
                  <a:cubicBezTo>
                    <a:pt x="562" y="429"/>
                    <a:pt x="563" y="430"/>
                    <a:pt x="563" y="432"/>
                  </a:cubicBezTo>
                  <a:cubicBezTo>
                    <a:pt x="563" y="433"/>
                    <a:pt x="565" y="435"/>
                    <a:pt x="565" y="433"/>
                  </a:cubicBezTo>
                  <a:cubicBezTo>
                    <a:pt x="568" y="436"/>
                    <a:pt x="567" y="437"/>
                    <a:pt x="566" y="441"/>
                  </a:cubicBezTo>
                  <a:cubicBezTo>
                    <a:pt x="567" y="442"/>
                    <a:pt x="567" y="442"/>
                    <a:pt x="567" y="443"/>
                  </a:cubicBezTo>
                  <a:cubicBezTo>
                    <a:pt x="568" y="444"/>
                    <a:pt x="569" y="445"/>
                    <a:pt x="570" y="446"/>
                  </a:cubicBezTo>
                  <a:cubicBezTo>
                    <a:pt x="572" y="447"/>
                    <a:pt x="573" y="448"/>
                    <a:pt x="576" y="449"/>
                  </a:cubicBezTo>
                  <a:cubicBezTo>
                    <a:pt x="576" y="450"/>
                    <a:pt x="576" y="450"/>
                    <a:pt x="577" y="450"/>
                  </a:cubicBezTo>
                  <a:cubicBezTo>
                    <a:pt x="578" y="451"/>
                    <a:pt x="578" y="452"/>
                    <a:pt x="578" y="453"/>
                  </a:cubicBezTo>
                  <a:cubicBezTo>
                    <a:pt x="578" y="454"/>
                    <a:pt x="580" y="453"/>
                    <a:pt x="580" y="454"/>
                  </a:cubicBezTo>
                  <a:cubicBezTo>
                    <a:pt x="581" y="455"/>
                    <a:pt x="580" y="457"/>
                    <a:pt x="580" y="459"/>
                  </a:cubicBezTo>
                  <a:cubicBezTo>
                    <a:pt x="581" y="459"/>
                    <a:pt x="583" y="461"/>
                    <a:pt x="583" y="461"/>
                  </a:cubicBezTo>
                  <a:cubicBezTo>
                    <a:pt x="583" y="462"/>
                    <a:pt x="580" y="465"/>
                    <a:pt x="584" y="466"/>
                  </a:cubicBezTo>
                  <a:cubicBezTo>
                    <a:pt x="583" y="468"/>
                    <a:pt x="581" y="467"/>
                    <a:pt x="579" y="467"/>
                  </a:cubicBezTo>
                  <a:cubicBezTo>
                    <a:pt x="578" y="467"/>
                    <a:pt x="574" y="467"/>
                    <a:pt x="573" y="466"/>
                  </a:cubicBezTo>
                  <a:cubicBezTo>
                    <a:pt x="574" y="466"/>
                    <a:pt x="575" y="461"/>
                    <a:pt x="572" y="465"/>
                  </a:cubicBezTo>
                  <a:cubicBezTo>
                    <a:pt x="570" y="463"/>
                    <a:pt x="571" y="460"/>
                    <a:pt x="570" y="459"/>
                  </a:cubicBezTo>
                  <a:cubicBezTo>
                    <a:pt x="569" y="457"/>
                    <a:pt x="568" y="457"/>
                    <a:pt x="566" y="455"/>
                  </a:cubicBezTo>
                  <a:cubicBezTo>
                    <a:pt x="566" y="454"/>
                    <a:pt x="566" y="452"/>
                    <a:pt x="567" y="452"/>
                  </a:cubicBezTo>
                  <a:cubicBezTo>
                    <a:pt x="565" y="449"/>
                    <a:pt x="565" y="446"/>
                    <a:pt x="562" y="445"/>
                  </a:cubicBezTo>
                  <a:cubicBezTo>
                    <a:pt x="562" y="443"/>
                    <a:pt x="560" y="442"/>
                    <a:pt x="562" y="441"/>
                  </a:cubicBezTo>
                  <a:cubicBezTo>
                    <a:pt x="561" y="440"/>
                    <a:pt x="559" y="439"/>
                    <a:pt x="558" y="439"/>
                  </a:cubicBezTo>
                  <a:cubicBezTo>
                    <a:pt x="558" y="437"/>
                    <a:pt x="558" y="435"/>
                    <a:pt x="557" y="435"/>
                  </a:cubicBezTo>
                  <a:cubicBezTo>
                    <a:pt x="556" y="433"/>
                    <a:pt x="558" y="432"/>
                    <a:pt x="558" y="430"/>
                  </a:cubicBezTo>
                  <a:cubicBezTo>
                    <a:pt x="558" y="428"/>
                    <a:pt x="557" y="427"/>
                    <a:pt x="556" y="427"/>
                  </a:cubicBezTo>
                  <a:cubicBezTo>
                    <a:pt x="556" y="426"/>
                    <a:pt x="557" y="425"/>
                    <a:pt x="556" y="425"/>
                  </a:cubicBezTo>
                  <a:cubicBezTo>
                    <a:pt x="556" y="423"/>
                    <a:pt x="559" y="424"/>
                    <a:pt x="560" y="423"/>
                  </a:cubicBezTo>
                  <a:cubicBezTo>
                    <a:pt x="560" y="422"/>
                    <a:pt x="559" y="422"/>
                    <a:pt x="559" y="421"/>
                  </a:cubicBezTo>
                  <a:cubicBezTo>
                    <a:pt x="559" y="420"/>
                    <a:pt x="561" y="420"/>
                    <a:pt x="560" y="419"/>
                  </a:cubicBezTo>
                  <a:cubicBezTo>
                    <a:pt x="560" y="417"/>
                    <a:pt x="558" y="415"/>
                    <a:pt x="558" y="413"/>
                  </a:cubicBezTo>
                  <a:cubicBezTo>
                    <a:pt x="558" y="410"/>
                    <a:pt x="559" y="407"/>
                    <a:pt x="558" y="406"/>
                  </a:cubicBezTo>
                  <a:cubicBezTo>
                    <a:pt x="558" y="404"/>
                    <a:pt x="556" y="404"/>
                    <a:pt x="556" y="403"/>
                  </a:cubicBezTo>
                  <a:cubicBezTo>
                    <a:pt x="555" y="402"/>
                    <a:pt x="555" y="401"/>
                    <a:pt x="555" y="400"/>
                  </a:cubicBezTo>
                  <a:cubicBezTo>
                    <a:pt x="553" y="398"/>
                    <a:pt x="552" y="396"/>
                    <a:pt x="551" y="395"/>
                  </a:cubicBezTo>
                  <a:cubicBezTo>
                    <a:pt x="547" y="394"/>
                    <a:pt x="549" y="399"/>
                    <a:pt x="546" y="396"/>
                  </a:cubicBezTo>
                  <a:cubicBezTo>
                    <a:pt x="545" y="396"/>
                    <a:pt x="546" y="399"/>
                    <a:pt x="545" y="400"/>
                  </a:cubicBezTo>
                  <a:cubicBezTo>
                    <a:pt x="545" y="400"/>
                    <a:pt x="543" y="399"/>
                    <a:pt x="543" y="400"/>
                  </a:cubicBezTo>
                  <a:cubicBezTo>
                    <a:pt x="542" y="401"/>
                    <a:pt x="543" y="402"/>
                    <a:pt x="542" y="402"/>
                  </a:cubicBezTo>
                  <a:cubicBezTo>
                    <a:pt x="539" y="402"/>
                    <a:pt x="539" y="402"/>
                    <a:pt x="538" y="399"/>
                  </a:cubicBezTo>
                  <a:cubicBezTo>
                    <a:pt x="538" y="398"/>
                    <a:pt x="537" y="398"/>
                    <a:pt x="537" y="397"/>
                  </a:cubicBezTo>
                  <a:cubicBezTo>
                    <a:pt x="536" y="396"/>
                    <a:pt x="538" y="396"/>
                    <a:pt x="538" y="395"/>
                  </a:cubicBezTo>
                  <a:cubicBezTo>
                    <a:pt x="538" y="394"/>
                    <a:pt x="535" y="389"/>
                    <a:pt x="538" y="387"/>
                  </a:cubicBezTo>
                  <a:cubicBezTo>
                    <a:pt x="537" y="386"/>
                    <a:pt x="535" y="385"/>
                    <a:pt x="536" y="380"/>
                  </a:cubicBezTo>
                  <a:cubicBezTo>
                    <a:pt x="535" y="380"/>
                    <a:pt x="535" y="381"/>
                    <a:pt x="535" y="382"/>
                  </a:cubicBezTo>
                  <a:cubicBezTo>
                    <a:pt x="532" y="381"/>
                    <a:pt x="534" y="377"/>
                    <a:pt x="532" y="375"/>
                  </a:cubicBezTo>
                  <a:cubicBezTo>
                    <a:pt x="531" y="374"/>
                    <a:pt x="531" y="374"/>
                    <a:pt x="530" y="373"/>
                  </a:cubicBezTo>
                  <a:cubicBezTo>
                    <a:pt x="529" y="372"/>
                    <a:pt x="529" y="371"/>
                    <a:pt x="529" y="370"/>
                  </a:cubicBezTo>
                  <a:cubicBezTo>
                    <a:pt x="528" y="369"/>
                    <a:pt x="524" y="370"/>
                    <a:pt x="525" y="367"/>
                  </a:cubicBezTo>
                  <a:cubicBezTo>
                    <a:pt x="521" y="366"/>
                    <a:pt x="520" y="369"/>
                    <a:pt x="518" y="370"/>
                  </a:cubicBezTo>
                  <a:cubicBezTo>
                    <a:pt x="516" y="370"/>
                    <a:pt x="515" y="370"/>
                    <a:pt x="514" y="372"/>
                  </a:cubicBezTo>
                  <a:cubicBezTo>
                    <a:pt x="512" y="372"/>
                    <a:pt x="509" y="372"/>
                    <a:pt x="506" y="372"/>
                  </a:cubicBezTo>
                  <a:cubicBezTo>
                    <a:pt x="506" y="372"/>
                    <a:pt x="504" y="373"/>
                    <a:pt x="504" y="374"/>
                  </a:cubicBezTo>
                  <a:cubicBezTo>
                    <a:pt x="503" y="375"/>
                    <a:pt x="503" y="374"/>
                    <a:pt x="503" y="375"/>
                  </a:cubicBezTo>
                  <a:cubicBezTo>
                    <a:pt x="503" y="376"/>
                    <a:pt x="500" y="377"/>
                    <a:pt x="499" y="377"/>
                  </a:cubicBezTo>
                  <a:cubicBezTo>
                    <a:pt x="497" y="380"/>
                    <a:pt x="494" y="384"/>
                    <a:pt x="490" y="386"/>
                  </a:cubicBezTo>
                  <a:cubicBezTo>
                    <a:pt x="487" y="388"/>
                    <a:pt x="486" y="392"/>
                    <a:pt x="482" y="393"/>
                  </a:cubicBezTo>
                  <a:cubicBezTo>
                    <a:pt x="483" y="395"/>
                    <a:pt x="483" y="395"/>
                    <a:pt x="479" y="395"/>
                  </a:cubicBezTo>
                  <a:cubicBezTo>
                    <a:pt x="479" y="397"/>
                    <a:pt x="479" y="397"/>
                    <a:pt x="480" y="397"/>
                  </a:cubicBezTo>
                  <a:cubicBezTo>
                    <a:pt x="480" y="399"/>
                    <a:pt x="478" y="399"/>
                    <a:pt x="478" y="397"/>
                  </a:cubicBezTo>
                  <a:cubicBezTo>
                    <a:pt x="476" y="398"/>
                    <a:pt x="477" y="401"/>
                    <a:pt x="473" y="400"/>
                  </a:cubicBezTo>
                  <a:cubicBezTo>
                    <a:pt x="472" y="401"/>
                    <a:pt x="472" y="403"/>
                    <a:pt x="470" y="402"/>
                  </a:cubicBezTo>
                  <a:cubicBezTo>
                    <a:pt x="469" y="404"/>
                    <a:pt x="471" y="404"/>
                    <a:pt x="471" y="406"/>
                  </a:cubicBezTo>
                  <a:cubicBezTo>
                    <a:pt x="471" y="408"/>
                    <a:pt x="469" y="411"/>
                    <a:pt x="469" y="415"/>
                  </a:cubicBezTo>
                  <a:cubicBezTo>
                    <a:pt x="468" y="420"/>
                    <a:pt x="468" y="426"/>
                    <a:pt x="467" y="428"/>
                  </a:cubicBezTo>
                  <a:cubicBezTo>
                    <a:pt x="467" y="428"/>
                    <a:pt x="465" y="428"/>
                    <a:pt x="465" y="428"/>
                  </a:cubicBezTo>
                  <a:cubicBezTo>
                    <a:pt x="464" y="429"/>
                    <a:pt x="465" y="432"/>
                    <a:pt x="464" y="433"/>
                  </a:cubicBezTo>
                  <a:cubicBezTo>
                    <a:pt x="463" y="434"/>
                    <a:pt x="461" y="433"/>
                    <a:pt x="459" y="434"/>
                  </a:cubicBezTo>
                  <a:cubicBezTo>
                    <a:pt x="458" y="435"/>
                    <a:pt x="458" y="437"/>
                    <a:pt x="456" y="436"/>
                  </a:cubicBezTo>
                  <a:cubicBezTo>
                    <a:pt x="453" y="433"/>
                    <a:pt x="451" y="429"/>
                    <a:pt x="450" y="425"/>
                  </a:cubicBezTo>
                  <a:cubicBezTo>
                    <a:pt x="449" y="424"/>
                    <a:pt x="448" y="423"/>
                    <a:pt x="447" y="422"/>
                  </a:cubicBezTo>
                  <a:cubicBezTo>
                    <a:pt x="447" y="422"/>
                    <a:pt x="446" y="421"/>
                    <a:pt x="445" y="421"/>
                  </a:cubicBezTo>
                  <a:cubicBezTo>
                    <a:pt x="444" y="417"/>
                    <a:pt x="447" y="417"/>
                    <a:pt x="447" y="415"/>
                  </a:cubicBezTo>
                  <a:cubicBezTo>
                    <a:pt x="447" y="413"/>
                    <a:pt x="445" y="412"/>
                    <a:pt x="444" y="410"/>
                  </a:cubicBezTo>
                  <a:cubicBezTo>
                    <a:pt x="443" y="409"/>
                    <a:pt x="442" y="407"/>
                    <a:pt x="440" y="407"/>
                  </a:cubicBezTo>
                  <a:cubicBezTo>
                    <a:pt x="440" y="405"/>
                    <a:pt x="439" y="402"/>
                    <a:pt x="438" y="400"/>
                  </a:cubicBezTo>
                  <a:cubicBezTo>
                    <a:pt x="437" y="398"/>
                    <a:pt x="436" y="389"/>
                    <a:pt x="436" y="383"/>
                  </a:cubicBezTo>
                  <a:cubicBezTo>
                    <a:pt x="435" y="380"/>
                    <a:pt x="434" y="374"/>
                    <a:pt x="433" y="369"/>
                  </a:cubicBezTo>
                  <a:cubicBezTo>
                    <a:pt x="432" y="370"/>
                    <a:pt x="428" y="374"/>
                    <a:pt x="431" y="375"/>
                  </a:cubicBezTo>
                  <a:cubicBezTo>
                    <a:pt x="431" y="378"/>
                    <a:pt x="426" y="375"/>
                    <a:pt x="425" y="375"/>
                  </a:cubicBezTo>
                  <a:cubicBezTo>
                    <a:pt x="424" y="375"/>
                    <a:pt x="423" y="375"/>
                    <a:pt x="423" y="375"/>
                  </a:cubicBezTo>
                  <a:cubicBezTo>
                    <a:pt x="421" y="374"/>
                    <a:pt x="420" y="370"/>
                    <a:pt x="418" y="372"/>
                  </a:cubicBezTo>
                  <a:cubicBezTo>
                    <a:pt x="418" y="370"/>
                    <a:pt x="419" y="369"/>
                    <a:pt x="420" y="369"/>
                  </a:cubicBezTo>
                  <a:cubicBezTo>
                    <a:pt x="419" y="368"/>
                    <a:pt x="420" y="367"/>
                    <a:pt x="420" y="366"/>
                  </a:cubicBezTo>
                  <a:cubicBezTo>
                    <a:pt x="420" y="364"/>
                    <a:pt x="417" y="365"/>
                    <a:pt x="416" y="365"/>
                  </a:cubicBezTo>
                  <a:cubicBezTo>
                    <a:pt x="414" y="364"/>
                    <a:pt x="413" y="359"/>
                    <a:pt x="412" y="362"/>
                  </a:cubicBezTo>
                  <a:cubicBezTo>
                    <a:pt x="409" y="362"/>
                    <a:pt x="411" y="358"/>
                    <a:pt x="411" y="359"/>
                  </a:cubicBezTo>
                  <a:cubicBezTo>
                    <a:pt x="410" y="357"/>
                    <a:pt x="408" y="357"/>
                    <a:pt x="409" y="355"/>
                  </a:cubicBezTo>
                  <a:cubicBezTo>
                    <a:pt x="408" y="355"/>
                    <a:pt x="405" y="356"/>
                    <a:pt x="404" y="355"/>
                  </a:cubicBezTo>
                  <a:cubicBezTo>
                    <a:pt x="404" y="355"/>
                    <a:pt x="404" y="353"/>
                    <a:pt x="404" y="353"/>
                  </a:cubicBezTo>
                  <a:cubicBezTo>
                    <a:pt x="401" y="352"/>
                    <a:pt x="399" y="354"/>
                    <a:pt x="397" y="354"/>
                  </a:cubicBezTo>
                  <a:cubicBezTo>
                    <a:pt x="396" y="354"/>
                    <a:pt x="395" y="354"/>
                    <a:pt x="394" y="354"/>
                  </a:cubicBezTo>
                  <a:cubicBezTo>
                    <a:pt x="393" y="354"/>
                    <a:pt x="392" y="352"/>
                    <a:pt x="392" y="355"/>
                  </a:cubicBezTo>
                  <a:cubicBezTo>
                    <a:pt x="381" y="356"/>
                    <a:pt x="372" y="354"/>
                    <a:pt x="364" y="353"/>
                  </a:cubicBezTo>
                  <a:cubicBezTo>
                    <a:pt x="364" y="350"/>
                    <a:pt x="362" y="351"/>
                    <a:pt x="361" y="349"/>
                  </a:cubicBezTo>
                  <a:cubicBezTo>
                    <a:pt x="361" y="347"/>
                    <a:pt x="356" y="351"/>
                    <a:pt x="359" y="347"/>
                  </a:cubicBezTo>
                  <a:cubicBezTo>
                    <a:pt x="358" y="347"/>
                    <a:pt x="357" y="347"/>
                    <a:pt x="357" y="346"/>
                  </a:cubicBezTo>
                  <a:cubicBezTo>
                    <a:pt x="354" y="347"/>
                    <a:pt x="345" y="345"/>
                    <a:pt x="341" y="345"/>
                  </a:cubicBezTo>
                  <a:cubicBezTo>
                    <a:pt x="340" y="344"/>
                    <a:pt x="339" y="344"/>
                    <a:pt x="339" y="342"/>
                  </a:cubicBezTo>
                  <a:cubicBezTo>
                    <a:pt x="334" y="343"/>
                    <a:pt x="335" y="338"/>
                    <a:pt x="331" y="339"/>
                  </a:cubicBezTo>
                  <a:cubicBezTo>
                    <a:pt x="330" y="334"/>
                    <a:pt x="328" y="332"/>
                    <a:pt x="326" y="328"/>
                  </a:cubicBezTo>
                  <a:cubicBezTo>
                    <a:pt x="316" y="326"/>
                    <a:pt x="316" y="332"/>
                    <a:pt x="317" y="337"/>
                  </a:cubicBezTo>
                  <a:cubicBezTo>
                    <a:pt x="317" y="339"/>
                    <a:pt x="321" y="341"/>
                    <a:pt x="325" y="346"/>
                  </a:cubicBezTo>
                  <a:cubicBezTo>
                    <a:pt x="326" y="347"/>
                    <a:pt x="328" y="353"/>
                    <a:pt x="331" y="352"/>
                  </a:cubicBezTo>
                  <a:cubicBezTo>
                    <a:pt x="330" y="354"/>
                    <a:pt x="333" y="354"/>
                    <a:pt x="332" y="357"/>
                  </a:cubicBezTo>
                  <a:cubicBezTo>
                    <a:pt x="335" y="358"/>
                    <a:pt x="341" y="356"/>
                    <a:pt x="338" y="360"/>
                  </a:cubicBezTo>
                  <a:cubicBezTo>
                    <a:pt x="340" y="361"/>
                    <a:pt x="339" y="358"/>
                    <a:pt x="340" y="357"/>
                  </a:cubicBezTo>
                  <a:cubicBezTo>
                    <a:pt x="341" y="357"/>
                    <a:pt x="345" y="357"/>
                    <a:pt x="345" y="355"/>
                  </a:cubicBezTo>
                  <a:cubicBezTo>
                    <a:pt x="345" y="354"/>
                    <a:pt x="346" y="354"/>
                    <a:pt x="347" y="354"/>
                  </a:cubicBezTo>
                  <a:cubicBezTo>
                    <a:pt x="349" y="354"/>
                    <a:pt x="348" y="352"/>
                    <a:pt x="348" y="352"/>
                  </a:cubicBezTo>
                  <a:cubicBezTo>
                    <a:pt x="350" y="351"/>
                    <a:pt x="353" y="351"/>
                    <a:pt x="356" y="350"/>
                  </a:cubicBezTo>
                  <a:cubicBezTo>
                    <a:pt x="356" y="351"/>
                    <a:pt x="354" y="352"/>
                    <a:pt x="354" y="353"/>
                  </a:cubicBezTo>
                  <a:cubicBezTo>
                    <a:pt x="355" y="353"/>
                    <a:pt x="357" y="352"/>
                    <a:pt x="357" y="353"/>
                  </a:cubicBezTo>
                  <a:cubicBezTo>
                    <a:pt x="358" y="355"/>
                    <a:pt x="357" y="356"/>
                    <a:pt x="358" y="357"/>
                  </a:cubicBezTo>
                  <a:cubicBezTo>
                    <a:pt x="357" y="360"/>
                    <a:pt x="361" y="359"/>
                    <a:pt x="361" y="361"/>
                  </a:cubicBezTo>
                  <a:cubicBezTo>
                    <a:pt x="362" y="364"/>
                    <a:pt x="364" y="362"/>
                    <a:pt x="366" y="363"/>
                  </a:cubicBezTo>
                  <a:cubicBezTo>
                    <a:pt x="368" y="365"/>
                    <a:pt x="367" y="366"/>
                    <a:pt x="370" y="367"/>
                  </a:cubicBezTo>
                  <a:cubicBezTo>
                    <a:pt x="367" y="370"/>
                    <a:pt x="370" y="373"/>
                    <a:pt x="370" y="376"/>
                  </a:cubicBezTo>
                  <a:cubicBezTo>
                    <a:pt x="368" y="376"/>
                    <a:pt x="367" y="376"/>
                    <a:pt x="366" y="376"/>
                  </a:cubicBezTo>
                  <a:cubicBezTo>
                    <a:pt x="367" y="381"/>
                    <a:pt x="363" y="380"/>
                    <a:pt x="364" y="383"/>
                  </a:cubicBezTo>
                  <a:cubicBezTo>
                    <a:pt x="361" y="383"/>
                    <a:pt x="360" y="384"/>
                    <a:pt x="360" y="386"/>
                  </a:cubicBezTo>
                  <a:cubicBezTo>
                    <a:pt x="359" y="386"/>
                    <a:pt x="357" y="386"/>
                    <a:pt x="356" y="386"/>
                  </a:cubicBezTo>
                  <a:cubicBezTo>
                    <a:pt x="354" y="386"/>
                    <a:pt x="355" y="388"/>
                    <a:pt x="354" y="389"/>
                  </a:cubicBezTo>
                  <a:cubicBezTo>
                    <a:pt x="354" y="390"/>
                    <a:pt x="352" y="389"/>
                    <a:pt x="352" y="389"/>
                  </a:cubicBezTo>
                  <a:cubicBezTo>
                    <a:pt x="351" y="390"/>
                    <a:pt x="352" y="392"/>
                    <a:pt x="352" y="393"/>
                  </a:cubicBezTo>
                  <a:cubicBezTo>
                    <a:pt x="350" y="392"/>
                    <a:pt x="348" y="393"/>
                    <a:pt x="348" y="395"/>
                  </a:cubicBezTo>
                  <a:cubicBezTo>
                    <a:pt x="346" y="395"/>
                    <a:pt x="345" y="396"/>
                    <a:pt x="344" y="396"/>
                  </a:cubicBezTo>
                  <a:cubicBezTo>
                    <a:pt x="342" y="397"/>
                    <a:pt x="342" y="398"/>
                    <a:pt x="339" y="399"/>
                  </a:cubicBezTo>
                  <a:cubicBezTo>
                    <a:pt x="338" y="399"/>
                    <a:pt x="332" y="401"/>
                    <a:pt x="332" y="405"/>
                  </a:cubicBezTo>
                  <a:cubicBezTo>
                    <a:pt x="331" y="405"/>
                    <a:pt x="329" y="404"/>
                    <a:pt x="327" y="405"/>
                  </a:cubicBezTo>
                  <a:cubicBezTo>
                    <a:pt x="326" y="405"/>
                    <a:pt x="327" y="406"/>
                    <a:pt x="326" y="407"/>
                  </a:cubicBezTo>
                  <a:cubicBezTo>
                    <a:pt x="326" y="407"/>
                    <a:pt x="324" y="407"/>
                    <a:pt x="324" y="407"/>
                  </a:cubicBezTo>
                  <a:cubicBezTo>
                    <a:pt x="324" y="407"/>
                    <a:pt x="320" y="408"/>
                    <a:pt x="320" y="408"/>
                  </a:cubicBezTo>
                  <a:cubicBezTo>
                    <a:pt x="318" y="410"/>
                    <a:pt x="309" y="409"/>
                    <a:pt x="305" y="412"/>
                  </a:cubicBezTo>
                  <a:cubicBezTo>
                    <a:pt x="301" y="412"/>
                    <a:pt x="308" y="414"/>
                    <a:pt x="303" y="414"/>
                  </a:cubicBezTo>
                  <a:cubicBezTo>
                    <a:pt x="302" y="414"/>
                    <a:pt x="301" y="414"/>
                    <a:pt x="300" y="414"/>
                  </a:cubicBezTo>
                  <a:cubicBezTo>
                    <a:pt x="299" y="414"/>
                    <a:pt x="299" y="417"/>
                    <a:pt x="297" y="416"/>
                  </a:cubicBezTo>
                  <a:cubicBezTo>
                    <a:pt x="298" y="414"/>
                    <a:pt x="295" y="415"/>
                    <a:pt x="294" y="414"/>
                  </a:cubicBezTo>
                  <a:cubicBezTo>
                    <a:pt x="293" y="413"/>
                    <a:pt x="295" y="409"/>
                    <a:pt x="292" y="409"/>
                  </a:cubicBezTo>
                  <a:cubicBezTo>
                    <a:pt x="292" y="407"/>
                    <a:pt x="293" y="407"/>
                    <a:pt x="293" y="406"/>
                  </a:cubicBezTo>
                  <a:cubicBezTo>
                    <a:pt x="292" y="405"/>
                    <a:pt x="290" y="404"/>
                    <a:pt x="292" y="403"/>
                  </a:cubicBezTo>
                  <a:cubicBezTo>
                    <a:pt x="291" y="402"/>
                    <a:pt x="290" y="401"/>
                    <a:pt x="288" y="401"/>
                  </a:cubicBezTo>
                  <a:cubicBezTo>
                    <a:pt x="290" y="398"/>
                    <a:pt x="286" y="394"/>
                    <a:pt x="288" y="394"/>
                  </a:cubicBezTo>
                  <a:cubicBezTo>
                    <a:pt x="289" y="393"/>
                    <a:pt x="287" y="393"/>
                    <a:pt x="286" y="393"/>
                  </a:cubicBezTo>
                  <a:cubicBezTo>
                    <a:pt x="285" y="392"/>
                    <a:pt x="286" y="389"/>
                    <a:pt x="286" y="389"/>
                  </a:cubicBezTo>
                  <a:cubicBezTo>
                    <a:pt x="286" y="389"/>
                    <a:pt x="284" y="387"/>
                    <a:pt x="284" y="387"/>
                  </a:cubicBezTo>
                  <a:cubicBezTo>
                    <a:pt x="283" y="386"/>
                    <a:pt x="284" y="386"/>
                    <a:pt x="283" y="386"/>
                  </a:cubicBezTo>
                  <a:cubicBezTo>
                    <a:pt x="282" y="386"/>
                    <a:pt x="281" y="382"/>
                    <a:pt x="280" y="382"/>
                  </a:cubicBezTo>
                  <a:cubicBezTo>
                    <a:pt x="280" y="382"/>
                    <a:pt x="280" y="383"/>
                    <a:pt x="280" y="383"/>
                  </a:cubicBezTo>
                  <a:cubicBezTo>
                    <a:pt x="278" y="381"/>
                    <a:pt x="278" y="378"/>
                    <a:pt x="274" y="377"/>
                  </a:cubicBezTo>
                  <a:cubicBezTo>
                    <a:pt x="277" y="373"/>
                    <a:pt x="271" y="372"/>
                    <a:pt x="272" y="366"/>
                  </a:cubicBezTo>
                  <a:cubicBezTo>
                    <a:pt x="272" y="364"/>
                    <a:pt x="270" y="365"/>
                    <a:pt x="270" y="363"/>
                  </a:cubicBezTo>
                  <a:cubicBezTo>
                    <a:pt x="269" y="361"/>
                    <a:pt x="266" y="363"/>
                    <a:pt x="265" y="361"/>
                  </a:cubicBezTo>
                  <a:cubicBezTo>
                    <a:pt x="266" y="360"/>
                    <a:pt x="266" y="359"/>
                    <a:pt x="264" y="359"/>
                  </a:cubicBezTo>
                  <a:cubicBezTo>
                    <a:pt x="265" y="357"/>
                    <a:pt x="265" y="356"/>
                    <a:pt x="264" y="353"/>
                  </a:cubicBezTo>
                  <a:cubicBezTo>
                    <a:pt x="264" y="352"/>
                    <a:pt x="264" y="351"/>
                    <a:pt x="264" y="350"/>
                  </a:cubicBezTo>
                  <a:cubicBezTo>
                    <a:pt x="264" y="350"/>
                    <a:pt x="263" y="350"/>
                    <a:pt x="263" y="350"/>
                  </a:cubicBezTo>
                  <a:cubicBezTo>
                    <a:pt x="262" y="347"/>
                    <a:pt x="265" y="348"/>
                    <a:pt x="263" y="346"/>
                  </a:cubicBezTo>
                  <a:cubicBezTo>
                    <a:pt x="261" y="344"/>
                    <a:pt x="261" y="352"/>
                    <a:pt x="260" y="346"/>
                  </a:cubicBezTo>
                  <a:cubicBezTo>
                    <a:pt x="260" y="341"/>
                    <a:pt x="256" y="338"/>
                    <a:pt x="252" y="334"/>
                  </a:cubicBezTo>
                  <a:cubicBezTo>
                    <a:pt x="249" y="336"/>
                    <a:pt x="251" y="337"/>
                    <a:pt x="250" y="341"/>
                  </a:cubicBezTo>
                  <a:cubicBezTo>
                    <a:pt x="247" y="342"/>
                    <a:pt x="248" y="339"/>
                    <a:pt x="246" y="339"/>
                  </a:cubicBezTo>
                  <a:cubicBezTo>
                    <a:pt x="244" y="339"/>
                    <a:pt x="244" y="338"/>
                    <a:pt x="243" y="337"/>
                  </a:cubicBezTo>
                  <a:cubicBezTo>
                    <a:pt x="245" y="339"/>
                    <a:pt x="243" y="345"/>
                    <a:pt x="247" y="345"/>
                  </a:cubicBezTo>
                  <a:cubicBezTo>
                    <a:pt x="246" y="347"/>
                    <a:pt x="248" y="351"/>
                    <a:pt x="250" y="355"/>
                  </a:cubicBezTo>
                  <a:cubicBezTo>
                    <a:pt x="250" y="356"/>
                    <a:pt x="249" y="357"/>
                    <a:pt x="250" y="357"/>
                  </a:cubicBezTo>
                  <a:cubicBezTo>
                    <a:pt x="251" y="359"/>
                    <a:pt x="252" y="364"/>
                    <a:pt x="253" y="367"/>
                  </a:cubicBezTo>
                  <a:cubicBezTo>
                    <a:pt x="255" y="367"/>
                    <a:pt x="256" y="367"/>
                    <a:pt x="258" y="367"/>
                  </a:cubicBezTo>
                  <a:cubicBezTo>
                    <a:pt x="257" y="368"/>
                    <a:pt x="257" y="369"/>
                    <a:pt x="257" y="370"/>
                  </a:cubicBezTo>
                  <a:cubicBezTo>
                    <a:pt x="258" y="371"/>
                    <a:pt x="259" y="370"/>
                    <a:pt x="259" y="369"/>
                  </a:cubicBezTo>
                  <a:cubicBezTo>
                    <a:pt x="261" y="371"/>
                    <a:pt x="260" y="373"/>
                    <a:pt x="261" y="375"/>
                  </a:cubicBezTo>
                  <a:cubicBezTo>
                    <a:pt x="262" y="376"/>
                    <a:pt x="263" y="376"/>
                    <a:pt x="264" y="376"/>
                  </a:cubicBezTo>
                  <a:cubicBezTo>
                    <a:pt x="264" y="377"/>
                    <a:pt x="263" y="378"/>
                    <a:pt x="264" y="379"/>
                  </a:cubicBezTo>
                  <a:cubicBezTo>
                    <a:pt x="264" y="379"/>
                    <a:pt x="265" y="379"/>
                    <a:pt x="265" y="379"/>
                  </a:cubicBezTo>
                  <a:cubicBezTo>
                    <a:pt x="265" y="380"/>
                    <a:pt x="264" y="381"/>
                    <a:pt x="264" y="381"/>
                  </a:cubicBezTo>
                  <a:cubicBezTo>
                    <a:pt x="264" y="382"/>
                    <a:pt x="265" y="382"/>
                    <a:pt x="266" y="383"/>
                  </a:cubicBezTo>
                  <a:cubicBezTo>
                    <a:pt x="266" y="384"/>
                    <a:pt x="266" y="385"/>
                    <a:pt x="266" y="386"/>
                  </a:cubicBezTo>
                  <a:cubicBezTo>
                    <a:pt x="266" y="386"/>
                    <a:pt x="267" y="386"/>
                    <a:pt x="267" y="386"/>
                  </a:cubicBezTo>
                  <a:cubicBezTo>
                    <a:pt x="268" y="387"/>
                    <a:pt x="266" y="391"/>
                    <a:pt x="270" y="390"/>
                  </a:cubicBezTo>
                  <a:cubicBezTo>
                    <a:pt x="270" y="393"/>
                    <a:pt x="269" y="395"/>
                    <a:pt x="271" y="397"/>
                  </a:cubicBezTo>
                  <a:cubicBezTo>
                    <a:pt x="271" y="398"/>
                    <a:pt x="273" y="399"/>
                    <a:pt x="273" y="400"/>
                  </a:cubicBezTo>
                  <a:cubicBezTo>
                    <a:pt x="274" y="401"/>
                    <a:pt x="274" y="402"/>
                    <a:pt x="274" y="403"/>
                  </a:cubicBezTo>
                  <a:cubicBezTo>
                    <a:pt x="275" y="404"/>
                    <a:pt x="276" y="404"/>
                    <a:pt x="277" y="405"/>
                  </a:cubicBezTo>
                  <a:cubicBezTo>
                    <a:pt x="278" y="406"/>
                    <a:pt x="276" y="408"/>
                    <a:pt x="278" y="408"/>
                  </a:cubicBezTo>
                  <a:cubicBezTo>
                    <a:pt x="279" y="408"/>
                    <a:pt x="279" y="411"/>
                    <a:pt x="279" y="413"/>
                  </a:cubicBezTo>
                  <a:cubicBezTo>
                    <a:pt x="283" y="410"/>
                    <a:pt x="283" y="415"/>
                    <a:pt x="288" y="414"/>
                  </a:cubicBezTo>
                  <a:cubicBezTo>
                    <a:pt x="289" y="417"/>
                    <a:pt x="291" y="419"/>
                    <a:pt x="291" y="422"/>
                  </a:cubicBezTo>
                  <a:cubicBezTo>
                    <a:pt x="295" y="429"/>
                    <a:pt x="309" y="427"/>
                    <a:pt x="318" y="426"/>
                  </a:cubicBezTo>
                  <a:cubicBezTo>
                    <a:pt x="319" y="426"/>
                    <a:pt x="318" y="424"/>
                    <a:pt x="319" y="423"/>
                  </a:cubicBezTo>
                  <a:cubicBezTo>
                    <a:pt x="322" y="422"/>
                    <a:pt x="327" y="426"/>
                    <a:pt x="326" y="421"/>
                  </a:cubicBezTo>
                  <a:cubicBezTo>
                    <a:pt x="329" y="422"/>
                    <a:pt x="328" y="424"/>
                    <a:pt x="327" y="427"/>
                  </a:cubicBezTo>
                  <a:cubicBezTo>
                    <a:pt x="327" y="427"/>
                    <a:pt x="326" y="428"/>
                    <a:pt x="326" y="428"/>
                  </a:cubicBezTo>
                  <a:cubicBezTo>
                    <a:pt x="326" y="430"/>
                    <a:pt x="327" y="433"/>
                    <a:pt x="326" y="435"/>
                  </a:cubicBezTo>
                  <a:cubicBezTo>
                    <a:pt x="326" y="435"/>
                    <a:pt x="324" y="435"/>
                    <a:pt x="324" y="435"/>
                  </a:cubicBezTo>
                  <a:cubicBezTo>
                    <a:pt x="324" y="436"/>
                    <a:pt x="324" y="441"/>
                    <a:pt x="323" y="442"/>
                  </a:cubicBezTo>
                  <a:cubicBezTo>
                    <a:pt x="322" y="443"/>
                    <a:pt x="319" y="444"/>
                    <a:pt x="320" y="448"/>
                  </a:cubicBezTo>
                  <a:cubicBezTo>
                    <a:pt x="317" y="448"/>
                    <a:pt x="319" y="454"/>
                    <a:pt x="314" y="454"/>
                  </a:cubicBezTo>
                  <a:cubicBezTo>
                    <a:pt x="315" y="458"/>
                    <a:pt x="313" y="458"/>
                    <a:pt x="313" y="461"/>
                  </a:cubicBezTo>
                  <a:cubicBezTo>
                    <a:pt x="309" y="460"/>
                    <a:pt x="311" y="465"/>
                    <a:pt x="307" y="465"/>
                  </a:cubicBezTo>
                  <a:cubicBezTo>
                    <a:pt x="307" y="466"/>
                    <a:pt x="307" y="467"/>
                    <a:pt x="307" y="468"/>
                  </a:cubicBezTo>
                  <a:cubicBezTo>
                    <a:pt x="306" y="468"/>
                    <a:pt x="306" y="467"/>
                    <a:pt x="305" y="467"/>
                  </a:cubicBezTo>
                  <a:cubicBezTo>
                    <a:pt x="302" y="468"/>
                    <a:pt x="304" y="470"/>
                    <a:pt x="300" y="470"/>
                  </a:cubicBezTo>
                  <a:cubicBezTo>
                    <a:pt x="300" y="470"/>
                    <a:pt x="297" y="472"/>
                    <a:pt x="297" y="472"/>
                  </a:cubicBezTo>
                  <a:cubicBezTo>
                    <a:pt x="297" y="472"/>
                    <a:pt x="297" y="473"/>
                    <a:pt x="297" y="473"/>
                  </a:cubicBezTo>
                  <a:cubicBezTo>
                    <a:pt x="295" y="474"/>
                    <a:pt x="293" y="474"/>
                    <a:pt x="292" y="475"/>
                  </a:cubicBezTo>
                  <a:cubicBezTo>
                    <a:pt x="289" y="477"/>
                    <a:pt x="288" y="481"/>
                    <a:pt x="284" y="481"/>
                  </a:cubicBezTo>
                  <a:cubicBezTo>
                    <a:pt x="285" y="484"/>
                    <a:pt x="282" y="484"/>
                    <a:pt x="283" y="487"/>
                  </a:cubicBezTo>
                  <a:cubicBezTo>
                    <a:pt x="281" y="488"/>
                    <a:pt x="281" y="487"/>
                    <a:pt x="279" y="487"/>
                  </a:cubicBezTo>
                  <a:cubicBezTo>
                    <a:pt x="280" y="488"/>
                    <a:pt x="277" y="490"/>
                    <a:pt x="278" y="491"/>
                  </a:cubicBezTo>
                  <a:cubicBezTo>
                    <a:pt x="280" y="493"/>
                    <a:pt x="277" y="491"/>
                    <a:pt x="277" y="494"/>
                  </a:cubicBezTo>
                  <a:cubicBezTo>
                    <a:pt x="277" y="496"/>
                    <a:pt x="275" y="494"/>
                    <a:pt x="274" y="495"/>
                  </a:cubicBezTo>
                  <a:cubicBezTo>
                    <a:pt x="274" y="496"/>
                    <a:pt x="274" y="497"/>
                    <a:pt x="274" y="498"/>
                  </a:cubicBezTo>
                  <a:cubicBezTo>
                    <a:pt x="274" y="499"/>
                    <a:pt x="272" y="508"/>
                    <a:pt x="272" y="511"/>
                  </a:cubicBezTo>
                  <a:cubicBezTo>
                    <a:pt x="272" y="513"/>
                    <a:pt x="273" y="513"/>
                    <a:pt x="274" y="515"/>
                  </a:cubicBezTo>
                  <a:cubicBezTo>
                    <a:pt x="275" y="519"/>
                    <a:pt x="274" y="520"/>
                    <a:pt x="274" y="522"/>
                  </a:cubicBezTo>
                  <a:cubicBezTo>
                    <a:pt x="274" y="523"/>
                    <a:pt x="275" y="527"/>
                    <a:pt x="277" y="527"/>
                  </a:cubicBezTo>
                  <a:cubicBezTo>
                    <a:pt x="280" y="527"/>
                    <a:pt x="273" y="532"/>
                    <a:pt x="279" y="533"/>
                  </a:cubicBezTo>
                  <a:cubicBezTo>
                    <a:pt x="278" y="539"/>
                    <a:pt x="280" y="543"/>
                    <a:pt x="279" y="548"/>
                  </a:cubicBezTo>
                  <a:cubicBezTo>
                    <a:pt x="278" y="551"/>
                    <a:pt x="275" y="554"/>
                    <a:pt x="275" y="558"/>
                  </a:cubicBezTo>
                  <a:cubicBezTo>
                    <a:pt x="273" y="558"/>
                    <a:pt x="269" y="561"/>
                    <a:pt x="267" y="562"/>
                  </a:cubicBezTo>
                  <a:cubicBezTo>
                    <a:pt x="267" y="563"/>
                    <a:pt x="266" y="563"/>
                    <a:pt x="267" y="564"/>
                  </a:cubicBezTo>
                  <a:cubicBezTo>
                    <a:pt x="267" y="565"/>
                    <a:pt x="265" y="564"/>
                    <a:pt x="264" y="565"/>
                  </a:cubicBezTo>
                  <a:cubicBezTo>
                    <a:pt x="263" y="565"/>
                    <a:pt x="263" y="567"/>
                    <a:pt x="263" y="567"/>
                  </a:cubicBezTo>
                  <a:cubicBezTo>
                    <a:pt x="262" y="567"/>
                    <a:pt x="260" y="565"/>
                    <a:pt x="260" y="567"/>
                  </a:cubicBezTo>
                  <a:cubicBezTo>
                    <a:pt x="260" y="568"/>
                    <a:pt x="259" y="568"/>
                    <a:pt x="258" y="568"/>
                  </a:cubicBezTo>
                  <a:cubicBezTo>
                    <a:pt x="256" y="569"/>
                    <a:pt x="256" y="572"/>
                    <a:pt x="253" y="572"/>
                  </a:cubicBezTo>
                  <a:cubicBezTo>
                    <a:pt x="252" y="578"/>
                    <a:pt x="253" y="588"/>
                    <a:pt x="254" y="598"/>
                  </a:cubicBezTo>
                  <a:cubicBezTo>
                    <a:pt x="253" y="598"/>
                    <a:pt x="252" y="599"/>
                    <a:pt x="252" y="598"/>
                  </a:cubicBezTo>
                  <a:cubicBezTo>
                    <a:pt x="251" y="597"/>
                    <a:pt x="251" y="600"/>
                    <a:pt x="251" y="600"/>
                  </a:cubicBezTo>
                  <a:cubicBezTo>
                    <a:pt x="249" y="601"/>
                    <a:pt x="247" y="599"/>
                    <a:pt x="247" y="601"/>
                  </a:cubicBezTo>
                  <a:cubicBezTo>
                    <a:pt x="247" y="603"/>
                    <a:pt x="243" y="603"/>
                    <a:pt x="241" y="605"/>
                  </a:cubicBezTo>
                  <a:cubicBezTo>
                    <a:pt x="241" y="607"/>
                    <a:pt x="241" y="609"/>
                    <a:pt x="241" y="612"/>
                  </a:cubicBezTo>
                  <a:cubicBezTo>
                    <a:pt x="239" y="612"/>
                    <a:pt x="240" y="616"/>
                    <a:pt x="239" y="618"/>
                  </a:cubicBezTo>
                  <a:cubicBezTo>
                    <a:pt x="239" y="618"/>
                    <a:pt x="237" y="618"/>
                    <a:pt x="237" y="619"/>
                  </a:cubicBezTo>
                  <a:cubicBezTo>
                    <a:pt x="236" y="621"/>
                    <a:pt x="236" y="623"/>
                    <a:pt x="234" y="625"/>
                  </a:cubicBezTo>
                  <a:cubicBezTo>
                    <a:pt x="234" y="625"/>
                    <a:pt x="235" y="627"/>
                    <a:pt x="234" y="627"/>
                  </a:cubicBezTo>
                  <a:cubicBezTo>
                    <a:pt x="234" y="627"/>
                    <a:pt x="232" y="627"/>
                    <a:pt x="232" y="627"/>
                  </a:cubicBezTo>
                  <a:cubicBezTo>
                    <a:pt x="231" y="628"/>
                    <a:pt x="232" y="630"/>
                    <a:pt x="232" y="631"/>
                  </a:cubicBezTo>
                  <a:cubicBezTo>
                    <a:pt x="232" y="631"/>
                    <a:pt x="230" y="630"/>
                    <a:pt x="230" y="631"/>
                  </a:cubicBezTo>
                  <a:cubicBezTo>
                    <a:pt x="229" y="631"/>
                    <a:pt x="230" y="633"/>
                    <a:pt x="230" y="633"/>
                  </a:cubicBezTo>
                  <a:cubicBezTo>
                    <a:pt x="229" y="633"/>
                    <a:pt x="228" y="633"/>
                    <a:pt x="227" y="633"/>
                  </a:cubicBezTo>
                  <a:cubicBezTo>
                    <a:pt x="227" y="634"/>
                    <a:pt x="225" y="636"/>
                    <a:pt x="225" y="637"/>
                  </a:cubicBezTo>
                  <a:cubicBezTo>
                    <a:pt x="225" y="638"/>
                    <a:pt x="223" y="637"/>
                    <a:pt x="222" y="638"/>
                  </a:cubicBezTo>
                  <a:cubicBezTo>
                    <a:pt x="222" y="638"/>
                    <a:pt x="223" y="640"/>
                    <a:pt x="222" y="640"/>
                  </a:cubicBezTo>
                  <a:cubicBezTo>
                    <a:pt x="222" y="640"/>
                    <a:pt x="221" y="640"/>
                    <a:pt x="220" y="640"/>
                  </a:cubicBezTo>
                  <a:cubicBezTo>
                    <a:pt x="219" y="641"/>
                    <a:pt x="219" y="642"/>
                    <a:pt x="218" y="642"/>
                  </a:cubicBezTo>
                  <a:cubicBezTo>
                    <a:pt x="217" y="643"/>
                    <a:pt x="216" y="645"/>
                    <a:pt x="215" y="645"/>
                  </a:cubicBezTo>
                  <a:cubicBezTo>
                    <a:pt x="215" y="645"/>
                    <a:pt x="212" y="646"/>
                    <a:pt x="212" y="646"/>
                  </a:cubicBezTo>
                  <a:cubicBezTo>
                    <a:pt x="211" y="645"/>
                    <a:pt x="211" y="645"/>
                    <a:pt x="210" y="646"/>
                  </a:cubicBezTo>
                  <a:cubicBezTo>
                    <a:pt x="208" y="647"/>
                    <a:pt x="207" y="647"/>
                    <a:pt x="205" y="647"/>
                  </a:cubicBezTo>
                  <a:cubicBezTo>
                    <a:pt x="204" y="647"/>
                    <a:pt x="196" y="650"/>
                    <a:pt x="194" y="647"/>
                  </a:cubicBezTo>
                  <a:cubicBezTo>
                    <a:pt x="193" y="647"/>
                    <a:pt x="194" y="649"/>
                    <a:pt x="194" y="648"/>
                  </a:cubicBezTo>
                  <a:cubicBezTo>
                    <a:pt x="192" y="651"/>
                    <a:pt x="190" y="649"/>
                    <a:pt x="186" y="649"/>
                  </a:cubicBezTo>
                  <a:cubicBezTo>
                    <a:pt x="185" y="650"/>
                    <a:pt x="185" y="651"/>
                    <a:pt x="186" y="651"/>
                  </a:cubicBezTo>
                  <a:cubicBezTo>
                    <a:pt x="185" y="652"/>
                    <a:pt x="179" y="649"/>
                    <a:pt x="175" y="649"/>
                  </a:cubicBezTo>
                  <a:cubicBezTo>
                    <a:pt x="175" y="644"/>
                    <a:pt x="170" y="641"/>
                    <a:pt x="173" y="635"/>
                  </a:cubicBezTo>
                  <a:cubicBezTo>
                    <a:pt x="170" y="633"/>
                    <a:pt x="168" y="631"/>
                    <a:pt x="168" y="626"/>
                  </a:cubicBezTo>
                  <a:cubicBezTo>
                    <a:pt x="165" y="630"/>
                    <a:pt x="168" y="628"/>
                    <a:pt x="166" y="622"/>
                  </a:cubicBezTo>
                  <a:cubicBezTo>
                    <a:pt x="164" y="617"/>
                    <a:pt x="157" y="613"/>
                    <a:pt x="159" y="606"/>
                  </a:cubicBezTo>
                  <a:cubicBezTo>
                    <a:pt x="158" y="605"/>
                    <a:pt x="158" y="608"/>
                    <a:pt x="158" y="608"/>
                  </a:cubicBezTo>
                  <a:cubicBezTo>
                    <a:pt x="155" y="608"/>
                    <a:pt x="158" y="600"/>
                    <a:pt x="155" y="604"/>
                  </a:cubicBezTo>
                  <a:cubicBezTo>
                    <a:pt x="153" y="602"/>
                    <a:pt x="154" y="598"/>
                    <a:pt x="154" y="595"/>
                  </a:cubicBezTo>
                  <a:cubicBezTo>
                    <a:pt x="155" y="592"/>
                    <a:pt x="155" y="589"/>
                    <a:pt x="153" y="585"/>
                  </a:cubicBezTo>
                  <a:cubicBezTo>
                    <a:pt x="154" y="583"/>
                    <a:pt x="150" y="584"/>
                    <a:pt x="150" y="584"/>
                  </a:cubicBezTo>
                  <a:cubicBezTo>
                    <a:pt x="149" y="583"/>
                    <a:pt x="153" y="580"/>
                    <a:pt x="147" y="581"/>
                  </a:cubicBezTo>
                  <a:cubicBezTo>
                    <a:pt x="147" y="581"/>
                    <a:pt x="148" y="578"/>
                    <a:pt x="147" y="578"/>
                  </a:cubicBezTo>
                  <a:cubicBezTo>
                    <a:pt x="147" y="577"/>
                    <a:pt x="145" y="578"/>
                    <a:pt x="145" y="578"/>
                  </a:cubicBezTo>
                  <a:cubicBezTo>
                    <a:pt x="145" y="577"/>
                    <a:pt x="148" y="573"/>
                    <a:pt x="144" y="574"/>
                  </a:cubicBezTo>
                  <a:cubicBezTo>
                    <a:pt x="143" y="572"/>
                    <a:pt x="145" y="572"/>
                    <a:pt x="145" y="569"/>
                  </a:cubicBezTo>
                  <a:cubicBezTo>
                    <a:pt x="143" y="569"/>
                    <a:pt x="145" y="564"/>
                    <a:pt x="141" y="565"/>
                  </a:cubicBezTo>
                  <a:cubicBezTo>
                    <a:pt x="141" y="554"/>
                    <a:pt x="142" y="550"/>
                    <a:pt x="147" y="543"/>
                  </a:cubicBezTo>
                  <a:cubicBezTo>
                    <a:pt x="147" y="542"/>
                    <a:pt x="149" y="537"/>
                    <a:pt x="146" y="538"/>
                  </a:cubicBezTo>
                  <a:cubicBezTo>
                    <a:pt x="146" y="536"/>
                    <a:pt x="149" y="537"/>
                    <a:pt x="150" y="536"/>
                  </a:cubicBezTo>
                  <a:cubicBezTo>
                    <a:pt x="150" y="536"/>
                    <a:pt x="149" y="534"/>
                    <a:pt x="151" y="534"/>
                  </a:cubicBezTo>
                  <a:cubicBezTo>
                    <a:pt x="150" y="532"/>
                    <a:pt x="150" y="521"/>
                    <a:pt x="148" y="525"/>
                  </a:cubicBezTo>
                  <a:cubicBezTo>
                    <a:pt x="146" y="522"/>
                    <a:pt x="147" y="520"/>
                    <a:pt x="147" y="518"/>
                  </a:cubicBezTo>
                  <a:cubicBezTo>
                    <a:pt x="147" y="515"/>
                    <a:pt x="148" y="512"/>
                    <a:pt x="147" y="509"/>
                  </a:cubicBezTo>
                  <a:cubicBezTo>
                    <a:pt x="147" y="508"/>
                    <a:pt x="145" y="509"/>
                    <a:pt x="145" y="508"/>
                  </a:cubicBezTo>
                  <a:cubicBezTo>
                    <a:pt x="145" y="508"/>
                    <a:pt x="146" y="507"/>
                    <a:pt x="146" y="506"/>
                  </a:cubicBezTo>
                  <a:cubicBezTo>
                    <a:pt x="146" y="506"/>
                    <a:pt x="145" y="505"/>
                    <a:pt x="145" y="505"/>
                  </a:cubicBezTo>
                  <a:cubicBezTo>
                    <a:pt x="145" y="502"/>
                    <a:pt x="144" y="502"/>
                    <a:pt x="142" y="501"/>
                  </a:cubicBezTo>
                  <a:cubicBezTo>
                    <a:pt x="142" y="501"/>
                    <a:pt x="143" y="499"/>
                    <a:pt x="142" y="499"/>
                  </a:cubicBezTo>
                  <a:cubicBezTo>
                    <a:pt x="142" y="499"/>
                    <a:pt x="139" y="499"/>
                    <a:pt x="140" y="498"/>
                  </a:cubicBezTo>
                  <a:cubicBezTo>
                    <a:pt x="140" y="498"/>
                    <a:pt x="141" y="498"/>
                    <a:pt x="141" y="498"/>
                  </a:cubicBezTo>
                  <a:cubicBezTo>
                    <a:pt x="140" y="495"/>
                    <a:pt x="138" y="495"/>
                    <a:pt x="135" y="493"/>
                  </a:cubicBezTo>
                  <a:cubicBezTo>
                    <a:pt x="135" y="492"/>
                    <a:pt x="136" y="492"/>
                    <a:pt x="134" y="492"/>
                  </a:cubicBezTo>
                  <a:cubicBezTo>
                    <a:pt x="133" y="492"/>
                    <a:pt x="133" y="488"/>
                    <a:pt x="131" y="489"/>
                  </a:cubicBezTo>
                  <a:cubicBezTo>
                    <a:pt x="128" y="479"/>
                    <a:pt x="131" y="471"/>
                    <a:pt x="131" y="460"/>
                  </a:cubicBezTo>
                  <a:cubicBezTo>
                    <a:pt x="130" y="458"/>
                    <a:pt x="127" y="462"/>
                    <a:pt x="128" y="456"/>
                  </a:cubicBezTo>
                  <a:cubicBezTo>
                    <a:pt x="121" y="457"/>
                    <a:pt x="116" y="456"/>
                    <a:pt x="112" y="454"/>
                  </a:cubicBezTo>
                  <a:cubicBezTo>
                    <a:pt x="113" y="448"/>
                    <a:pt x="108" y="454"/>
                    <a:pt x="109" y="448"/>
                  </a:cubicBezTo>
                  <a:cubicBezTo>
                    <a:pt x="104" y="447"/>
                    <a:pt x="103" y="445"/>
                    <a:pt x="97" y="447"/>
                  </a:cubicBezTo>
                  <a:cubicBezTo>
                    <a:pt x="95" y="447"/>
                    <a:pt x="94" y="448"/>
                    <a:pt x="92" y="448"/>
                  </a:cubicBezTo>
                  <a:cubicBezTo>
                    <a:pt x="91" y="448"/>
                    <a:pt x="88" y="450"/>
                    <a:pt x="85" y="449"/>
                  </a:cubicBezTo>
                  <a:cubicBezTo>
                    <a:pt x="87" y="452"/>
                    <a:pt x="88" y="450"/>
                    <a:pt x="82" y="452"/>
                  </a:cubicBezTo>
                  <a:cubicBezTo>
                    <a:pt x="78" y="452"/>
                    <a:pt x="76" y="454"/>
                    <a:pt x="69" y="454"/>
                  </a:cubicBezTo>
                  <a:cubicBezTo>
                    <a:pt x="68" y="454"/>
                    <a:pt x="67" y="453"/>
                    <a:pt x="66" y="453"/>
                  </a:cubicBezTo>
                  <a:cubicBezTo>
                    <a:pt x="58" y="452"/>
                    <a:pt x="50" y="457"/>
                    <a:pt x="44" y="455"/>
                  </a:cubicBezTo>
                  <a:cubicBezTo>
                    <a:pt x="44" y="451"/>
                    <a:pt x="39" y="452"/>
                    <a:pt x="38" y="452"/>
                  </a:cubicBezTo>
                  <a:cubicBezTo>
                    <a:pt x="37" y="451"/>
                    <a:pt x="38" y="450"/>
                    <a:pt x="38" y="449"/>
                  </a:cubicBezTo>
                  <a:cubicBezTo>
                    <a:pt x="37" y="449"/>
                    <a:pt x="35" y="450"/>
                    <a:pt x="34" y="449"/>
                  </a:cubicBezTo>
                  <a:cubicBezTo>
                    <a:pt x="34" y="449"/>
                    <a:pt x="35" y="447"/>
                    <a:pt x="34" y="447"/>
                  </a:cubicBezTo>
                  <a:cubicBezTo>
                    <a:pt x="33" y="446"/>
                    <a:pt x="32" y="447"/>
                    <a:pt x="32" y="446"/>
                  </a:cubicBezTo>
                  <a:cubicBezTo>
                    <a:pt x="32" y="446"/>
                    <a:pt x="30" y="444"/>
                    <a:pt x="29" y="443"/>
                  </a:cubicBezTo>
                  <a:cubicBezTo>
                    <a:pt x="29" y="443"/>
                    <a:pt x="30" y="442"/>
                    <a:pt x="28" y="442"/>
                  </a:cubicBezTo>
                  <a:cubicBezTo>
                    <a:pt x="27" y="442"/>
                    <a:pt x="27" y="441"/>
                    <a:pt x="27" y="440"/>
                  </a:cubicBezTo>
                  <a:cubicBezTo>
                    <a:pt x="27" y="438"/>
                    <a:pt x="25" y="440"/>
                    <a:pt x="25" y="439"/>
                  </a:cubicBezTo>
                  <a:cubicBezTo>
                    <a:pt x="24" y="438"/>
                    <a:pt x="25" y="437"/>
                    <a:pt x="25" y="436"/>
                  </a:cubicBezTo>
                  <a:cubicBezTo>
                    <a:pt x="24" y="435"/>
                    <a:pt x="22" y="437"/>
                    <a:pt x="22" y="435"/>
                  </a:cubicBezTo>
                  <a:cubicBezTo>
                    <a:pt x="22" y="435"/>
                    <a:pt x="23" y="433"/>
                    <a:pt x="24" y="434"/>
                  </a:cubicBezTo>
                  <a:cubicBezTo>
                    <a:pt x="22" y="430"/>
                    <a:pt x="17" y="431"/>
                    <a:pt x="18" y="427"/>
                  </a:cubicBezTo>
                  <a:cubicBezTo>
                    <a:pt x="12" y="429"/>
                    <a:pt x="15" y="422"/>
                    <a:pt x="9" y="423"/>
                  </a:cubicBezTo>
                  <a:cubicBezTo>
                    <a:pt x="10" y="422"/>
                    <a:pt x="11" y="421"/>
                    <a:pt x="11" y="420"/>
                  </a:cubicBezTo>
                  <a:cubicBezTo>
                    <a:pt x="10" y="418"/>
                    <a:pt x="8" y="419"/>
                    <a:pt x="6" y="419"/>
                  </a:cubicBezTo>
                  <a:cubicBezTo>
                    <a:pt x="7" y="417"/>
                    <a:pt x="4" y="416"/>
                    <a:pt x="4" y="415"/>
                  </a:cubicBezTo>
                  <a:cubicBezTo>
                    <a:pt x="3" y="413"/>
                    <a:pt x="5" y="413"/>
                    <a:pt x="4" y="410"/>
                  </a:cubicBezTo>
                  <a:cubicBezTo>
                    <a:pt x="3" y="410"/>
                    <a:pt x="2" y="411"/>
                    <a:pt x="2" y="409"/>
                  </a:cubicBezTo>
                  <a:cubicBezTo>
                    <a:pt x="2" y="408"/>
                    <a:pt x="1" y="405"/>
                    <a:pt x="0" y="405"/>
                  </a:cubicBezTo>
                  <a:cubicBezTo>
                    <a:pt x="0" y="403"/>
                    <a:pt x="3" y="404"/>
                    <a:pt x="4" y="403"/>
                  </a:cubicBezTo>
                  <a:cubicBezTo>
                    <a:pt x="4" y="403"/>
                    <a:pt x="4" y="399"/>
                    <a:pt x="6" y="400"/>
                  </a:cubicBezTo>
                  <a:cubicBezTo>
                    <a:pt x="6" y="393"/>
                    <a:pt x="6" y="387"/>
                    <a:pt x="6" y="380"/>
                  </a:cubicBezTo>
                  <a:cubicBezTo>
                    <a:pt x="6" y="378"/>
                    <a:pt x="4" y="379"/>
                    <a:pt x="4" y="379"/>
                  </a:cubicBezTo>
                  <a:cubicBezTo>
                    <a:pt x="3" y="378"/>
                    <a:pt x="5" y="377"/>
                    <a:pt x="5" y="376"/>
                  </a:cubicBezTo>
                  <a:cubicBezTo>
                    <a:pt x="5" y="374"/>
                    <a:pt x="3" y="374"/>
                    <a:pt x="4" y="372"/>
                  </a:cubicBezTo>
                  <a:cubicBezTo>
                    <a:pt x="8" y="377"/>
                    <a:pt x="4" y="363"/>
                    <a:pt x="8" y="368"/>
                  </a:cubicBezTo>
                  <a:cubicBezTo>
                    <a:pt x="9" y="367"/>
                    <a:pt x="8" y="363"/>
                    <a:pt x="9" y="361"/>
                  </a:cubicBezTo>
                  <a:cubicBezTo>
                    <a:pt x="10" y="361"/>
                    <a:pt x="12" y="361"/>
                    <a:pt x="12" y="361"/>
                  </a:cubicBezTo>
                  <a:cubicBezTo>
                    <a:pt x="12" y="360"/>
                    <a:pt x="10" y="359"/>
                    <a:pt x="11" y="357"/>
                  </a:cubicBezTo>
                  <a:cubicBezTo>
                    <a:pt x="15" y="356"/>
                    <a:pt x="14" y="350"/>
                    <a:pt x="19" y="349"/>
                  </a:cubicBezTo>
                  <a:cubicBezTo>
                    <a:pt x="19" y="345"/>
                    <a:pt x="23" y="345"/>
                    <a:pt x="22" y="341"/>
                  </a:cubicBezTo>
                  <a:cubicBezTo>
                    <a:pt x="24" y="341"/>
                    <a:pt x="25" y="340"/>
                    <a:pt x="25" y="339"/>
                  </a:cubicBezTo>
                  <a:cubicBezTo>
                    <a:pt x="32" y="338"/>
                    <a:pt x="37" y="336"/>
                    <a:pt x="36" y="327"/>
                  </a:cubicBezTo>
                  <a:cubicBezTo>
                    <a:pt x="41" y="328"/>
                    <a:pt x="37" y="320"/>
                    <a:pt x="41" y="321"/>
                  </a:cubicBezTo>
                  <a:cubicBezTo>
                    <a:pt x="41" y="319"/>
                    <a:pt x="41" y="316"/>
                    <a:pt x="41" y="314"/>
                  </a:cubicBezTo>
                  <a:cubicBezTo>
                    <a:pt x="43" y="314"/>
                    <a:pt x="44" y="312"/>
                    <a:pt x="46" y="313"/>
                  </a:cubicBezTo>
                  <a:cubicBezTo>
                    <a:pt x="48" y="310"/>
                    <a:pt x="50" y="309"/>
                    <a:pt x="52" y="306"/>
                  </a:cubicBezTo>
                  <a:cubicBezTo>
                    <a:pt x="52" y="305"/>
                    <a:pt x="53" y="306"/>
                    <a:pt x="53" y="304"/>
                  </a:cubicBezTo>
                  <a:cubicBezTo>
                    <a:pt x="53" y="303"/>
                    <a:pt x="56" y="303"/>
                    <a:pt x="55" y="301"/>
                  </a:cubicBezTo>
                  <a:cubicBezTo>
                    <a:pt x="61" y="302"/>
                    <a:pt x="61" y="298"/>
                    <a:pt x="66" y="299"/>
                  </a:cubicBezTo>
                  <a:cubicBezTo>
                    <a:pt x="64" y="303"/>
                    <a:pt x="71" y="299"/>
                    <a:pt x="69" y="303"/>
                  </a:cubicBezTo>
                  <a:cubicBezTo>
                    <a:pt x="72" y="301"/>
                    <a:pt x="81" y="305"/>
                    <a:pt x="81" y="300"/>
                  </a:cubicBezTo>
                  <a:cubicBezTo>
                    <a:pt x="87" y="299"/>
                    <a:pt x="92" y="298"/>
                    <a:pt x="94" y="294"/>
                  </a:cubicBezTo>
                  <a:cubicBezTo>
                    <a:pt x="96" y="294"/>
                    <a:pt x="98" y="294"/>
                    <a:pt x="98" y="293"/>
                  </a:cubicBezTo>
                  <a:cubicBezTo>
                    <a:pt x="100" y="293"/>
                    <a:pt x="100" y="294"/>
                    <a:pt x="102" y="294"/>
                  </a:cubicBezTo>
                  <a:cubicBezTo>
                    <a:pt x="105" y="294"/>
                    <a:pt x="107" y="293"/>
                    <a:pt x="109" y="293"/>
                  </a:cubicBezTo>
                  <a:cubicBezTo>
                    <a:pt x="109" y="293"/>
                    <a:pt x="110" y="294"/>
                    <a:pt x="111" y="294"/>
                  </a:cubicBezTo>
                  <a:cubicBezTo>
                    <a:pt x="113" y="294"/>
                    <a:pt x="118" y="296"/>
                    <a:pt x="124" y="295"/>
                  </a:cubicBezTo>
                  <a:cubicBezTo>
                    <a:pt x="126" y="295"/>
                    <a:pt x="129" y="291"/>
                    <a:pt x="132" y="294"/>
                  </a:cubicBezTo>
                  <a:cubicBezTo>
                    <a:pt x="134" y="296"/>
                    <a:pt x="133" y="294"/>
                    <a:pt x="137" y="294"/>
                  </a:cubicBezTo>
                  <a:cubicBezTo>
                    <a:pt x="137" y="295"/>
                    <a:pt x="138" y="295"/>
                    <a:pt x="138" y="296"/>
                  </a:cubicBezTo>
                  <a:cubicBezTo>
                    <a:pt x="138" y="297"/>
                    <a:pt x="135" y="297"/>
                    <a:pt x="135" y="297"/>
                  </a:cubicBezTo>
                  <a:cubicBezTo>
                    <a:pt x="135" y="299"/>
                    <a:pt x="136" y="298"/>
                    <a:pt x="137" y="299"/>
                  </a:cubicBezTo>
                  <a:cubicBezTo>
                    <a:pt x="137" y="300"/>
                    <a:pt x="135" y="300"/>
                    <a:pt x="135" y="300"/>
                  </a:cubicBezTo>
                  <a:cubicBezTo>
                    <a:pt x="136" y="301"/>
                    <a:pt x="137" y="301"/>
                    <a:pt x="137" y="302"/>
                  </a:cubicBezTo>
                  <a:cubicBezTo>
                    <a:pt x="136" y="305"/>
                    <a:pt x="135" y="307"/>
                    <a:pt x="138" y="312"/>
                  </a:cubicBezTo>
                  <a:cubicBezTo>
                    <a:pt x="138" y="314"/>
                    <a:pt x="140" y="310"/>
                    <a:pt x="141" y="313"/>
                  </a:cubicBezTo>
                  <a:cubicBezTo>
                    <a:pt x="141" y="314"/>
                    <a:pt x="143" y="313"/>
                    <a:pt x="144" y="314"/>
                  </a:cubicBezTo>
                  <a:cubicBezTo>
                    <a:pt x="144" y="314"/>
                    <a:pt x="143" y="316"/>
                    <a:pt x="144" y="316"/>
                  </a:cubicBezTo>
                  <a:cubicBezTo>
                    <a:pt x="145" y="317"/>
                    <a:pt x="147" y="315"/>
                    <a:pt x="147" y="317"/>
                  </a:cubicBezTo>
                  <a:cubicBezTo>
                    <a:pt x="151" y="316"/>
                    <a:pt x="154" y="321"/>
                    <a:pt x="155" y="317"/>
                  </a:cubicBezTo>
                  <a:cubicBezTo>
                    <a:pt x="157" y="317"/>
                    <a:pt x="156" y="319"/>
                    <a:pt x="157" y="320"/>
                  </a:cubicBezTo>
                  <a:cubicBezTo>
                    <a:pt x="158" y="321"/>
                    <a:pt x="160" y="320"/>
                    <a:pt x="162" y="321"/>
                  </a:cubicBezTo>
                  <a:cubicBezTo>
                    <a:pt x="163" y="321"/>
                    <a:pt x="163" y="323"/>
                    <a:pt x="164" y="323"/>
                  </a:cubicBezTo>
                  <a:cubicBezTo>
                    <a:pt x="164" y="324"/>
                    <a:pt x="166" y="323"/>
                    <a:pt x="166" y="323"/>
                  </a:cubicBezTo>
                  <a:cubicBezTo>
                    <a:pt x="167" y="325"/>
                    <a:pt x="168" y="324"/>
                    <a:pt x="170" y="325"/>
                  </a:cubicBezTo>
                  <a:cubicBezTo>
                    <a:pt x="170" y="325"/>
                    <a:pt x="170" y="327"/>
                    <a:pt x="171" y="327"/>
                  </a:cubicBezTo>
                  <a:cubicBezTo>
                    <a:pt x="171" y="327"/>
                    <a:pt x="173" y="326"/>
                    <a:pt x="174" y="326"/>
                  </a:cubicBezTo>
                  <a:cubicBezTo>
                    <a:pt x="174" y="326"/>
                    <a:pt x="175" y="327"/>
                    <a:pt x="175" y="327"/>
                  </a:cubicBezTo>
                  <a:cubicBezTo>
                    <a:pt x="176" y="327"/>
                    <a:pt x="177" y="327"/>
                    <a:pt x="178" y="327"/>
                  </a:cubicBezTo>
                  <a:cubicBezTo>
                    <a:pt x="178" y="326"/>
                    <a:pt x="180" y="325"/>
                    <a:pt x="180" y="325"/>
                  </a:cubicBezTo>
                  <a:cubicBezTo>
                    <a:pt x="180" y="325"/>
                    <a:pt x="182" y="324"/>
                    <a:pt x="181" y="323"/>
                  </a:cubicBezTo>
                  <a:cubicBezTo>
                    <a:pt x="178" y="321"/>
                    <a:pt x="185" y="322"/>
                    <a:pt x="185" y="317"/>
                  </a:cubicBezTo>
                  <a:cubicBezTo>
                    <a:pt x="188" y="318"/>
                    <a:pt x="188" y="315"/>
                    <a:pt x="192" y="316"/>
                  </a:cubicBezTo>
                  <a:cubicBezTo>
                    <a:pt x="193" y="316"/>
                    <a:pt x="193" y="317"/>
                    <a:pt x="193" y="317"/>
                  </a:cubicBezTo>
                  <a:cubicBezTo>
                    <a:pt x="194" y="318"/>
                    <a:pt x="196" y="317"/>
                    <a:pt x="198" y="317"/>
                  </a:cubicBezTo>
                  <a:cubicBezTo>
                    <a:pt x="198" y="318"/>
                    <a:pt x="200" y="320"/>
                    <a:pt x="200" y="320"/>
                  </a:cubicBezTo>
                  <a:cubicBezTo>
                    <a:pt x="201" y="320"/>
                    <a:pt x="202" y="318"/>
                    <a:pt x="204" y="319"/>
                  </a:cubicBezTo>
                  <a:cubicBezTo>
                    <a:pt x="204" y="319"/>
                    <a:pt x="204" y="321"/>
                    <a:pt x="204" y="321"/>
                  </a:cubicBezTo>
                  <a:cubicBezTo>
                    <a:pt x="205" y="321"/>
                    <a:pt x="206" y="319"/>
                    <a:pt x="208" y="320"/>
                  </a:cubicBezTo>
                  <a:cubicBezTo>
                    <a:pt x="209" y="321"/>
                    <a:pt x="206" y="321"/>
                    <a:pt x="206" y="321"/>
                  </a:cubicBezTo>
                  <a:cubicBezTo>
                    <a:pt x="207" y="323"/>
                    <a:pt x="214" y="323"/>
                    <a:pt x="218" y="323"/>
                  </a:cubicBezTo>
                  <a:cubicBezTo>
                    <a:pt x="217" y="328"/>
                    <a:pt x="227" y="326"/>
                    <a:pt x="230" y="323"/>
                  </a:cubicBezTo>
                  <a:cubicBezTo>
                    <a:pt x="230" y="324"/>
                    <a:pt x="235" y="322"/>
                    <a:pt x="237" y="323"/>
                  </a:cubicBezTo>
                  <a:cubicBezTo>
                    <a:pt x="238" y="325"/>
                    <a:pt x="237" y="323"/>
                    <a:pt x="239" y="323"/>
                  </a:cubicBezTo>
                  <a:cubicBezTo>
                    <a:pt x="241" y="324"/>
                    <a:pt x="243" y="325"/>
                    <a:pt x="245" y="325"/>
                  </a:cubicBezTo>
                  <a:cubicBezTo>
                    <a:pt x="247" y="324"/>
                    <a:pt x="248" y="322"/>
                    <a:pt x="251" y="322"/>
                  </a:cubicBezTo>
                  <a:cubicBezTo>
                    <a:pt x="252" y="320"/>
                    <a:pt x="251" y="316"/>
                    <a:pt x="254" y="315"/>
                  </a:cubicBezTo>
                  <a:cubicBezTo>
                    <a:pt x="254" y="313"/>
                    <a:pt x="253" y="313"/>
                    <a:pt x="253" y="310"/>
                  </a:cubicBezTo>
                  <a:cubicBezTo>
                    <a:pt x="257" y="311"/>
                    <a:pt x="257" y="303"/>
                    <a:pt x="260" y="307"/>
                  </a:cubicBezTo>
                  <a:cubicBezTo>
                    <a:pt x="261" y="302"/>
                    <a:pt x="259" y="301"/>
                    <a:pt x="255" y="301"/>
                  </a:cubicBezTo>
                  <a:cubicBezTo>
                    <a:pt x="256" y="300"/>
                    <a:pt x="257" y="298"/>
                    <a:pt x="257" y="296"/>
                  </a:cubicBezTo>
                  <a:cubicBezTo>
                    <a:pt x="255" y="293"/>
                    <a:pt x="249" y="295"/>
                    <a:pt x="247" y="292"/>
                  </a:cubicBezTo>
                  <a:cubicBezTo>
                    <a:pt x="245" y="293"/>
                    <a:pt x="241" y="293"/>
                    <a:pt x="240" y="295"/>
                  </a:cubicBezTo>
                  <a:cubicBezTo>
                    <a:pt x="239" y="295"/>
                    <a:pt x="240" y="293"/>
                    <a:pt x="239" y="293"/>
                  </a:cubicBezTo>
                  <a:cubicBezTo>
                    <a:pt x="237" y="292"/>
                    <a:pt x="233" y="294"/>
                    <a:pt x="231" y="293"/>
                  </a:cubicBezTo>
                  <a:cubicBezTo>
                    <a:pt x="230" y="293"/>
                    <a:pt x="230" y="295"/>
                    <a:pt x="227" y="295"/>
                  </a:cubicBezTo>
                  <a:cubicBezTo>
                    <a:pt x="224" y="295"/>
                    <a:pt x="225" y="291"/>
                    <a:pt x="219" y="292"/>
                  </a:cubicBezTo>
                  <a:cubicBezTo>
                    <a:pt x="219" y="289"/>
                    <a:pt x="218" y="289"/>
                    <a:pt x="218" y="287"/>
                  </a:cubicBezTo>
                  <a:cubicBezTo>
                    <a:pt x="216" y="287"/>
                    <a:pt x="216" y="287"/>
                    <a:pt x="215" y="286"/>
                  </a:cubicBezTo>
                  <a:cubicBezTo>
                    <a:pt x="215" y="284"/>
                    <a:pt x="213" y="283"/>
                    <a:pt x="211" y="283"/>
                  </a:cubicBezTo>
                  <a:cubicBezTo>
                    <a:pt x="213" y="280"/>
                    <a:pt x="212" y="273"/>
                    <a:pt x="211" y="270"/>
                  </a:cubicBezTo>
                  <a:cubicBezTo>
                    <a:pt x="208" y="272"/>
                    <a:pt x="204" y="268"/>
                    <a:pt x="204" y="274"/>
                  </a:cubicBezTo>
                  <a:cubicBezTo>
                    <a:pt x="200" y="272"/>
                    <a:pt x="200" y="275"/>
                    <a:pt x="197" y="273"/>
                  </a:cubicBezTo>
                  <a:cubicBezTo>
                    <a:pt x="197" y="274"/>
                    <a:pt x="196" y="275"/>
                    <a:pt x="195" y="275"/>
                  </a:cubicBezTo>
                  <a:cubicBezTo>
                    <a:pt x="196" y="276"/>
                    <a:pt x="197" y="276"/>
                    <a:pt x="198" y="277"/>
                  </a:cubicBezTo>
                  <a:cubicBezTo>
                    <a:pt x="199" y="278"/>
                    <a:pt x="198" y="280"/>
                    <a:pt x="200" y="280"/>
                  </a:cubicBezTo>
                  <a:cubicBezTo>
                    <a:pt x="199" y="284"/>
                    <a:pt x="199" y="282"/>
                    <a:pt x="201" y="284"/>
                  </a:cubicBezTo>
                  <a:cubicBezTo>
                    <a:pt x="202" y="287"/>
                    <a:pt x="200" y="286"/>
                    <a:pt x="199" y="287"/>
                  </a:cubicBezTo>
                  <a:cubicBezTo>
                    <a:pt x="199" y="287"/>
                    <a:pt x="197" y="291"/>
                    <a:pt x="197" y="290"/>
                  </a:cubicBezTo>
                  <a:cubicBezTo>
                    <a:pt x="194" y="288"/>
                    <a:pt x="197" y="293"/>
                    <a:pt x="192" y="293"/>
                  </a:cubicBezTo>
                  <a:cubicBezTo>
                    <a:pt x="191" y="292"/>
                    <a:pt x="191" y="291"/>
                    <a:pt x="190" y="290"/>
                  </a:cubicBezTo>
                  <a:cubicBezTo>
                    <a:pt x="189" y="288"/>
                    <a:pt x="190" y="288"/>
                    <a:pt x="192" y="288"/>
                  </a:cubicBezTo>
                  <a:cubicBezTo>
                    <a:pt x="190" y="286"/>
                    <a:pt x="187" y="285"/>
                    <a:pt x="190" y="282"/>
                  </a:cubicBezTo>
                  <a:cubicBezTo>
                    <a:pt x="188" y="282"/>
                    <a:pt x="186" y="283"/>
                    <a:pt x="185" y="282"/>
                  </a:cubicBezTo>
                  <a:cubicBezTo>
                    <a:pt x="184" y="281"/>
                    <a:pt x="187" y="281"/>
                    <a:pt x="187" y="281"/>
                  </a:cubicBezTo>
                  <a:cubicBezTo>
                    <a:pt x="187" y="281"/>
                    <a:pt x="184" y="278"/>
                    <a:pt x="181" y="276"/>
                  </a:cubicBezTo>
                  <a:cubicBezTo>
                    <a:pt x="182" y="271"/>
                    <a:pt x="179" y="269"/>
                    <a:pt x="179" y="264"/>
                  </a:cubicBezTo>
                  <a:cubicBezTo>
                    <a:pt x="179" y="263"/>
                    <a:pt x="176" y="264"/>
                    <a:pt x="175" y="263"/>
                  </a:cubicBezTo>
                  <a:cubicBezTo>
                    <a:pt x="175" y="263"/>
                    <a:pt x="177" y="261"/>
                    <a:pt x="177" y="261"/>
                  </a:cubicBezTo>
                  <a:cubicBezTo>
                    <a:pt x="174" y="259"/>
                    <a:pt x="174" y="261"/>
                    <a:pt x="172" y="260"/>
                  </a:cubicBezTo>
                  <a:cubicBezTo>
                    <a:pt x="172" y="260"/>
                    <a:pt x="173" y="258"/>
                    <a:pt x="173" y="257"/>
                  </a:cubicBezTo>
                  <a:cubicBezTo>
                    <a:pt x="173" y="256"/>
                    <a:pt x="171" y="259"/>
                    <a:pt x="172" y="259"/>
                  </a:cubicBezTo>
                  <a:cubicBezTo>
                    <a:pt x="171" y="259"/>
                    <a:pt x="171" y="257"/>
                    <a:pt x="171" y="256"/>
                  </a:cubicBezTo>
                  <a:cubicBezTo>
                    <a:pt x="166" y="257"/>
                    <a:pt x="166" y="253"/>
                    <a:pt x="161" y="254"/>
                  </a:cubicBezTo>
                  <a:cubicBezTo>
                    <a:pt x="161" y="252"/>
                    <a:pt x="160" y="252"/>
                    <a:pt x="159" y="252"/>
                  </a:cubicBezTo>
                  <a:cubicBezTo>
                    <a:pt x="159" y="251"/>
                    <a:pt x="159" y="250"/>
                    <a:pt x="159" y="249"/>
                  </a:cubicBezTo>
                  <a:cubicBezTo>
                    <a:pt x="159" y="249"/>
                    <a:pt x="157" y="250"/>
                    <a:pt x="157" y="249"/>
                  </a:cubicBezTo>
                  <a:cubicBezTo>
                    <a:pt x="156" y="249"/>
                    <a:pt x="156" y="244"/>
                    <a:pt x="155" y="246"/>
                  </a:cubicBezTo>
                  <a:cubicBezTo>
                    <a:pt x="155" y="247"/>
                    <a:pt x="154" y="246"/>
                    <a:pt x="153" y="244"/>
                  </a:cubicBezTo>
                  <a:cubicBezTo>
                    <a:pt x="153" y="244"/>
                    <a:pt x="152" y="243"/>
                    <a:pt x="152" y="242"/>
                  </a:cubicBezTo>
                  <a:cubicBezTo>
                    <a:pt x="147" y="242"/>
                    <a:pt x="149" y="243"/>
                    <a:pt x="145" y="242"/>
                  </a:cubicBezTo>
                  <a:cubicBezTo>
                    <a:pt x="144" y="242"/>
                    <a:pt x="144" y="244"/>
                    <a:pt x="142" y="244"/>
                  </a:cubicBezTo>
                  <a:cubicBezTo>
                    <a:pt x="141" y="248"/>
                    <a:pt x="145" y="247"/>
                    <a:pt x="145" y="249"/>
                  </a:cubicBezTo>
                  <a:cubicBezTo>
                    <a:pt x="145" y="250"/>
                    <a:pt x="147" y="252"/>
                    <a:pt x="147" y="253"/>
                  </a:cubicBezTo>
                  <a:cubicBezTo>
                    <a:pt x="148" y="253"/>
                    <a:pt x="148" y="254"/>
                    <a:pt x="150" y="254"/>
                  </a:cubicBezTo>
                  <a:cubicBezTo>
                    <a:pt x="148" y="257"/>
                    <a:pt x="152" y="257"/>
                    <a:pt x="153" y="259"/>
                  </a:cubicBezTo>
                  <a:cubicBezTo>
                    <a:pt x="153" y="259"/>
                    <a:pt x="154" y="263"/>
                    <a:pt x="155" y="262"/>
                  </a:cubicBezTo>
                  <a:cubicBezTo>
                    <a:pt x="157" y="260"/>
                    <a:pt x="155" y="262"/>
                    <a:pt x="157" y="263"/>
                  </a:cubicBezTo>
                  <a:cubicBezTo>
                    <a:pt x="158" y="264"/>
                    <a:pt x="161" y="264"/>
                    <a:pt x="161" y="267"/>
                  </a:cubicBezTo>
                  <a:cubicBezTo>
                    <a:pt x="163" y="266"/>
                    <a:pt x="163" y="268"/>
                    <a:pt x="164" y="268"/>
                  </a:cubicBezTo>
                  <a:cubicBezTo>
                    <a:pt x="164" y="268"/>
                    <a:pt x="165" y="267"/>
                    <a:pt x="165" y="267"/>
                  </a:cubicBezTo>
                  <a:cubicBezTo>
                    <a:pt x="166" y="267"/>
                    <a:pt x="167" y="270"/>
                    <a:pt x="167" y="268"/>
                  </a:cubicBezTo>
                  <a:cubicBezTo>
                    <a:pt x="170" y="268"/>
                    <a:pt x="167" y="273"/>
                    <a:pt x="171" y="272"/>
                  </a:cubicBezTo>
                  <a:cubicBezTo>
                    <a:pt x="171" y="274"/>
                    <a:pt x="166" y="272"/>
                    <a:pt x="164" y="273"/>
                  </a:cubicBezTo>
                  <a:cubicBezTo>
                    <a:pt x="164" y="274"/>
                    <a:pt x="165" y="274"/>
                    <a:pt x="166" y="275"/>
                  </a:cubicBezTo>
                  <a:cubicBezTo>
                    <a:pt x="167" y="277"/>
                    <a:pt x="164" y="281"/>
                    <a:pt x="166" y="281"/>
                  </a:cubicBezTo>
                  <a:cubicBezTo>
                    <a:pt x="165" y="283"/>
                    <a:pt x="162" y="283"/>
                    <a:pt x="160" y="283"/>
                  </a:cubicBezTo>
                  <a:cubicBezTo>
                    <a:pt x="162" y="283"/>
                    <a:pt x="160" y="279"/>
                    <a:pt x="162" y="279"/>
                  </a:cubicBezTo>
                  <a:cubicBezTo>
                    <a:pt x="161" y="278"/>
                    <a:pt x="162" y="275"/>
                    <a:pt x="160" y="275"/>
                  </a:cubicBezTo>
                  <a:cubicBezTo>
                    <a:pt x="158" y="275"/>
                    <a:pt x="161" y="273"/>
                    <a:pt x="158" y="272"/>
                  </a:cubicBezTo>
                  <a:cubicBezTo>
                    <a:pt x="156" y="271"/>
                    <a:pt x="154" y="271"/>
                    <a:pt x="154" y="268"/>
                  </a:cubicBezTo>
                  <a:cubicBezTo>
                    <a:pt x="149" y="269"/>
                    <a:pt x="149" y="266"/>
                    <a:pt x="145" y="266"/>
                  </a:cubicBezTo>
                  <a:cubicBezTo>
                    <a:pt x="144" y="263"/>
                    <a:pt x="142" y="261"/>
                    <a:pt x="140" y="259"/>
                  </a:cubicBezTo>
                  <a:cubicBezTo>
                    <a:pt x="140" y="258"/>
                    <a:pt x="139" y="259"/>
                    <a:pt x="139" y="257"/>
                  </a:cubicBezTo>
                  <a:cubicBezTo>
                    <a:pt x="139" y="256"/>
                    <a:pt x="137" y="257"/>
                    <a:pt x="137" y="256"/>
                  </a:cubicBezTo>
                  <a:cubicBezTo>
                    <a:pt x="136" y="256"/>
                    <a:pt x="137" y="254"/>
                    <a:pt x="137" y="254"/>
                  </a:cubicBezTo>
                  <a:cubicBezTo>
                    <a:pt x="135" y="253"/>
                    <a:pt x="133" y="255"/>
                    <a:pt x="132" y="254"/>
                  </a:cubicBezTo>
                  <a:cubicBezTo>
                    <a:pt x="131" y="253"/>
                    <a:pt x="134" y="252"/>
                    <a:pt x="134" y="253"/>
                  </a:cubicBezTo>
                  <a:cubicBezTo>
                    <a:pt x="133" y="250"/>
                    <a:pt x="126" y="250"/>
                    <a:pt x="122" y="252"/>
                  </a:cubicBezTo>
                  <a:cubicBezTo>
                    <a:pt x="122" y="252"/>
                    <a:pt x="125" y="253"/>
                    <a:pt x="125" y="253"/>
                  </a:cubicBezTo>
                  <a:cubicBezTo>
                    <a:pt x="124" y="254"/>
                    <a:pt x="123" y="253"/>
                    <a:pt x="121" y="254"/>
                  </a:cubicBezTo>
                  <a:cubicBezTo>
                    <a:pt x="119" y="255"/>
                    <a:pt x="119" y="259"/>
                    <a:pt x="117" y="259"/>
                  </a:cubicBezTo>
                  <a:cubicBezTo>
                    <a:pt x="112" y="258"/>
                    <a:pt x="111" y="254"/>
                    <a:pt x="105" y="255"/>
                  </a:cubicBezTo>
                  <a:cubicBezTo>
                    <a:pt x="103" y="256"/>
                    <a:pt x="104" y="259"/>
                    <a:pt x="100" y="257"/>
                  </a:cubicBezTo>
                  <a:cubicBezTo>
                    <a:pt x="100" y="260"/>
                    <a:pt x="100" y="263"/>
                    <a:pt x="100" y="266"/>
                  </a:cubicBezTo>
                  <a:cubicBezTo>
                    <a:pt x="96" y="267"/>
                    <a:pt x="89" y="266"/>
                    <a:pt x="91" y="273"/>
                  </a:cubicBezTo>
                  <a:cubicBezTo>
                    <a:pt x="83" y="271"/>
                    <a:pt x="89" y="277"/>
                    <a:pt x="82" y="277"/>
                  </a:cubicBezTo>
                  <a:cubicBezTo>
                    <a:pt x="82" y="279"/>
                    <a:pt x="86" y="282"/>
                    <a:pt x="84" y="282"/>
                  </a:cubicBezTo>
                  <a:cubicBezTo>
                    <a:pt x="83" y="286"/>
                    <a:pt x="81" y="282"/>
                    <a:pt x="79" y="286"/>
                  </a:cubicBezTo>
                  <a:cubicBezTo>
                    <a:pt x="79" y="287"/>
                    <a:pt x="79" y="288"/>
                    <a:pt x="80" y="288"/>
                  </a:cubicBezTo>
                  <a:cubicBezTo>
                    <a:pt x="80" y="291"/>
                    <a:pt x="76" y="289"/>
                    <a:pt x="74" y="289"/>
                  </a:cubicBezTo>
                  <a:cubicBezTo>
                    <a:pt x="73" y="289"/>
                    <a:pt x="73" y="292"/>
                    <a:pt x="72" y="293"/>
                  </a:cubicBezTo>
                  <a:cubicBezTo>
                    <a:pt x="68" y="295"/>
                    <a:pt x="62" y="292"/>
                    <a:pt x="59" y="296"/>
                  </a:cubicBezTo>
                  <a:cubicBezTo>
                    <a:pt x="57" y="295"/>
                    <a:pt x="57" y="293"/>
                    <a:pt x="55" y="292"/>
                  </a:cubicBezTo>
                  <a:cubicBezTo>
                    <a:pt x="50" y="291"/>
                    <a:pt x="44" y="293"/>
                    <a:pt x="42" y="292"/>
                  </a:cubicBezTo>
                  <a:cubicBezTo>
                    <a:pt x="43" y="287"/>
                    <a:pt x="45" y="282"/>
                    <a:pt x="41" y="280"/>
                  </a:cubicBezTo>
                  <a:cubicBezTo>
                    <a:pt x="40" y="278"/>
                    <a:pt x="43" y="277"/>
                    <a:pt x="44" y="275"/>
                  </a:cubicBezTo>
                  <a:cubicBezTo>
                    <a:pt x="44" y="272"/>
                    <a:pt x="42" y="268"/>
                    <a:pt x="45" y="266"/>
                  </a:cubicBezTo>
                  <a:cubicBezTo>
                    <a:pt x="44" y="263"/>
                    <a:pt x="44" y="259"/>
                    <a:pt x="41" y="259"/>
                  </a:cubicBezTo>
                  <a:cubicBezTo>
                    <a:pt x="42" y="257"/>
                    <a:pt x="44" y="257"/>
                    <a:pt x="44" y="255"/>
                  </a:cubicBezTo>
                  <a:cubicBezTo>
                    <a:pt x="47" y="256"/>
                    <a:pt x="54" y="253"/>
                    <a:pt x="53" y="257"/>
                  </a:cubicBezTo>
                  <a:cubicBezTo>
                    <a:pt x="56" y="255"/>
                    <a:pt x="67" y="260"/>
                    <a:pt x="69" y="257"/>
                  </a:cubicBezTo>
                  <a:cubicBezTo>
                    <a:pt x="70" y="256"/>
                    <a:pt x="70" y="257"/>
                    <a:pt x="72" y="257"/>
                  </a:cubicBezTo>
                  <a:cubicBezTo>
                    <a:pt x="71" y="257"/>
                    <a:pt x="72" y="256"/>
                    <a:pt x="73" y="256"/>
                  </a:cubicBezTo>
                  <a:cubicBezTo>
                    <a:pt x="73" y="256"/>
                    <a:pt x="73" y="257"/>
                    <a:pt x="73" y="257"/>
                  </a:cubicBezTo>
                  <a:cubicBezTo>
                    <a:pt x="76" y="256"/>
                    <a:pt x="78" y="255"/>
                    <a:pt x="79" y="252"/>
                  </a:cubicBezTo>
                  <a:cubicBezTo>
                    <a:pt x="79" y="250"/>
                    <a:pt x="82" y="244"/>
                    <a:pt x="79" y="241"/>
                  </a:cubicBezTo>
                  <a:cubicBezTo>
                    <a:pt x="77" y="239"/>
                    <a:pt x="80" y="239"/>
                    <a:pt x="78" y="236"/>
                  </a:cubicBezTo>
                  <a:cubicBezTo>
                    <a:pt x="77" y="235"/>
                    <a:pt x="76" y="235"/>
                    <a:pt x="74" y="235"/>
                  </a:cubicBezTo>
                  <a:cubicBezTo>
                    <a:pt x="75" y="234"/>
                    <a:pt x="75" y="233"/>
                    <a:pt x="75" y="231"/>
                  </a:cubicBezTo>
                  <a:cubicBezTo>
                    <a:pt x="74" y="231"/>
                    <a:pt x="73" y="233"/>
                    <a:pt x="73" y="233"/>
                  </a:cubicBezTo>
                  <a:cubicBezTo>
                    <a:pt x="71" y="232"/>
                    <a:pt x="73" y="231"/>
                    <a:pt x="72" y="230"/>
                  </a:cubicBezTo>
                  <a:cubicBezTo>
                    <a:pt x="71" y="230"/>
                    <a:pt x="67" y="230"/>
                    <a:pt x="66" y="229"/>
                  </a:cubicBezTo>
                  <a:cubicBezTo>
                    <a:pt x="65" y="229"/>
                    <a:pt x="66" y="228"/>
                    <a:pt x="65" y="228"/>
                  </a:cubicBezTo>
                  <a:cubicBezTo>
                    <a:pt x="63" y="228"/>
                    <a:pt x="63" y="228"/>
                    <a:pt x="62" y="227"/>
                  </a:cubicBezTo>
                  <a:cubicBezTo>
                    <a:pt x="61" y="223"/>
                    <a:pt x="65" y="226"/>
                    <a:pt x="65" y="226"/>
                  </a:cubicBezTo>
                  <a:cubicBezTo>
                    <a:pt x="68" y="224"/>
                    <a:pt x="71" y="222"/>
                    <a:pt x="78" y="223"/>
                  </a:cubicBezTo>
                  <a:cubicBezTo>
                    <a:pt x="78" y="221"/>
                    <a:pt x="77" y="221"/>
                    <a:pt x="75" y="221"/>
                  </a:cubicBezTo>
                  <a:cubicBezTo>
                    <a:pt x="76" y="218"/>
                    <a:pt x="80" y="221"/>
                    <a:pt x="82" y="221"/>
                  </a:cubicBezTo>
                  <a:cubicBezTo>
                    <a:pt x="83" y="221"/>
                    <a:pt x="86" y="218"/>
                    <a:pt x="86" y="221"/>
                  </a:cubicBezTo>
                  <a:cubicBezTo>
                    <a:pt x="88" y="219"/>
                    <a:pt x="89" y="215"/>
                    <a:pt x="93" y="215"/>
                  </a:cubicBezTo>
                  <a:cubicBezTo>
                    <a:pt x="91" y="211"/>
                    <a:pt x="96" y="213"/>
                    <a:pt x="95" y="209"/>
                  </a:cubicBezTo>
                  <a:cubicBezTo>
                    <a:pt x="98" y="209"/>
                    <a:pt x="100" y="209"/>
                    <a:pt x="102" y="209"/>
                  </a:cubicBezTo>
                  <a:cubicBezTo>
                    <a:pt x="102" y="208"/>
                    <a:pt x="101" y="208"/>
                    <a:pt x="100" y="208"/>
                  </a:cubicBezTo>
                  <a:cubicBezTo>
                    <a:pt x="101" y="206"/>
                    <a:pt x="104" y="207"/>
                    <a:pt x="102" y="203"/>
                  </a:cubicBezTo>
                  <a:cubicBezTo>
                    <a:pt x="106" y="203"/>
                    <a:pt x="105" y="205"/>
                    <a:pt x="107" y="203"/>
                  </a:cubicBezTo>
                  <a:cubicBezTo>
                    <a:pt x="104" y="197"/>
                    <a:pt x="109" y="200"/>
                    <a:pt x="109" y="194"/>
                  </a:cubicBezTo>
                  <a:cubicBezTo>
                    <a:pt x="111" y="194"/>
                    <a:pt x="113" y="194"/>
                    <a:pt x="114" y="194"/>
                  </a:cubicBezTo>
                  <a:cubicBezTo>
                    <a:pt x="116" y="193"/>
                    <a:pt x="116" y="192"/>
                    <a:pt x="117" y="191"/>
                  </a:cubicBezTo>
                  <a:cubicBezTo>
                    <a:pt x="118" y="191"/>
                    <a:pt x="117" y="193"/>
                    <a:pt x="118" y="193"/>
                  </a:cubicBezTo>
                  <a:cubicBezTo>
                    <a:pt x="119" y="193"/>
                    <a:pt x="119" y="191"/>
                    <a:pt x="119" y="191"/>
                  </a:cubicBezTo>
                  <a:cubicBezTo>
                    <a:pt x="120" y="191"/>
                    <a:pt x="122" y="192"/>
                    <a:pt x="124" y="191"/>
                  </a:cubicBezTo>
                  <a:cubicBezTo>
                    <a:pt x="125" y="191"/>
                    <a:pt x="126" y="188"/>
                    <a:pt x="128" y="189"/>
                  </a:cubicBezTo>
                  <a:cubicBezTo>
                    <a:pt x="128" y="186"/>
                    <a:pt x="124" y="187"/>
                    <a:pt x="125" y="183"/>
                  </a:cubicBezTo>
                  <a:cubicBezTo>
                    <a:pt x="128" y="183"/>
                    <a:pt x="126" y="182"/>
                    <a:pt x="126" y="177"/>
                  </a:cubicBezTo>
                  <a:cubicBezTo>
                    <a:pt x="126" y="174"/>
                    <a:pt x="128" y="172"/>
                    <a:pt x="127" y="169"/>
                  </a:cubicBezTo>
                  <a:cubicBezTo>
                    <a:pt x="129" y="169"/>
                    <a:pt x="130" y="169"/>
                    <a:pt x="132" y="169"/>
                  </a:cubicBezTo>
                  <a:cubicBezTo>
                    <a:pt x="135" y="169"/>
                    <a:pt x="129" y="166"/>
                    <a:pt x="134" y="167"/>
                  </a:cubicBezTo>
                  <a:cubicBezTo>
                    <a:pt x="134" y="168"/>
                    <a:pt x="136" y="168"/>
                    <a:pt x="137" y="168"/>
                  </a:cubicBezTo>
                  <a:cubicBezTo>
                    <a:pt x="135" y="171"/>
                    <a:pt x="135" y="168"/>
                    <a:pt x="135" y="171"/>
                  </a:cubicBezTo>
                  <a:cubicBezTo>
                    <a:pt x="136" y="174"/>
                    <a:pt x="135" y="175"/>
                    <a:pt x="138" y="175"/>
                  </a:cubicBezTo>
                  <a:cubicBezTo>
                    <a:pt x="138" y="177"/>
                    <a:pt x="138" y="178"/>
                    <a:pt x="137" y="179"/>
                  </a:cubicBezTo>
                  <a:cubicBezTo>
                    <a:pt x="136" y="181"/>
                    <a:pt x="142" y="177"/>
                    <a:pt x="144" y="180"/>
                  </a:cubicBezTo>
                  <a:cubicBezTo>
                    <a:pt x="143" y="183"/>
                    <a:pt x="136" y="180"/>
                    <a:pt x="135" y="184"/>
                  </a:cubicBezTo>
                  <a:cubicBezTo>
                    <a:pt x="134" y="187"/>
                    <a:pt x="138" y="187"/>
                    <a:pt x="139" y="188"/>
                  </a:cubicBezTo>
                  <a:cubicBezTo>
                    <a:pt x="140" y="189"/>
                    <a:pt x="140" y="191"/>
                    <a:pt x="142" y="190"/>
                  </a:cubicBezTo>
                  <a:cubicBezTo>
                    <a:pt x="141" y="188"/>
                    <a:pt x="138" y="188"/>
                    <a:pt x="144" y="188"/>
                  </a:cubicBezTo>
                  <a:cubicBezTo>
                    <a:pt x="145" y="188"/>
                    <a:pt x="147" y="188"/>
                    <a:pt x="148" y="188"/>
                  </a:cubicBezTo>
                  <a:cubicBezTo>
                    <a:pt x="150" y="188"/>
                    <a:pt x="151" y="189"/>
                    <a:pt x="153" y="189"/>
                  </a:cubicBezTo>
                  <a:cubicBezTo>
                    <a:pt x="156" y="189"/>
                    <a:pt x="157" y="187"/>
                    <a:pt x="160" y="188"/>
                  </a:cubicBezTo>
                  <a:cubicBezTo>
                    <a:pt x="160" y="188"/>
                    <a:pt x="164" y="190"/>
                    <a:pt x="166" y="188"/>
                  </a:cubicBezTo>
                  <a:cubicBezTo>
                    <a:pt x="166" y="188"/>
                    <a:pt x="166" y="187"/>
                    <a:pt x="166" y="187"/>
                  </a:cubicBezTo>
                  <a:cubicBezTo>
                    <a:pt x="169" y="186"/>
                    <a:pt x="173" y="187"/>
                    <a:pt x="174" y="184"/>
                  </a:cubicBezTo>
                  <a:cubicBezTo>
                    <a:pt x="179" y="189"/>
                    <a:pt x="182" y="180"/>
                    <a:pt x="185" y="183"/>
                  </a:cubicBezTo>
                  <a:cubicBezTo>
                    <a:pt x="185" y="182"/>
                    <a:pt x="185" y="180"/>
                    <a:pt x="185" y="179"/>
                  </a:cubicBezTo>
                  <a:cubicBezTo>
                    <a:pt x="187" y="179"/>
                    <a:pt x="187" y="178"/>
                    <a:pt x="187" y="176"/>
                  </a:cubicBezTo>
                  <a:cubicBezTo>
                    <a:pt x="187" y="176"/>
                    <a:pt x="188" y="173"/>
                    <a:pt x="188" y="173"/>
                  </a:cubicBezTo>
                  <a:cubicBezTo>
                    <a:pt x="190" y="172"/>
                    <a:pt x="188" y="172"/>
                    <a:pt x="188" y="169"/>
                  </a:cubicBezTo>
                  <a:cubicBezTo>
                    <a:pt x="191" y="169"/>
                    <a:pt x="193" y="169"/>
                    <a:pt x="193" y="167"/>
                  </a:cubicBezTo>
                  <a:cubicBezTo>
                    <a:pt x="194" y="167"/>
                    <a:pt x="194" y="168"/>
                    <a:pt x="194" y="169"/>
                  </a:cubicBezTo>
                  <a:cubicBezTo>
                    <a:pt x="195" y="168"/>
                    <a:pt x="197" y="168"/>
                    <a:pt x="199" y="168"/>
                  </a:cubicBezTo>
                  <a:cubicBezTo>
                    <a:pt x="200" y="168"/>
                    <a:pt x="200" y="166"/>
                    <a:pt x="201" y="166"/>
                  </a:cubicBezTo>
                  <a:cubicBezTo>
                    <a:pt x="202" y="163"/>
                    <a:pt x="201" y="161"/>
                    <a:pt x="199" y="161"/>
                  </a:cubicBezTo>
                  <a:cubicBezTo>
                    <a:pt x="200" y="160"/>
                    <a:pt x="200" y="158"/>
                    <a:pt x="200" y="156"/>
                  </a:cubicBezTo>
                  <a:cubicBezTo>
                    <a:pt x="203" y="157"/>
                    <a:pt x="204" y="156"/>
                    <a:pt x="204" y="154"/>
                  </a:cubicBezTo>
                  <a:cubicBezTo>
                    <a:pt x="207" y="157"/>
                    <a:pt x="207" y="152"/>
                    <a:pt x="212" y="154"/>
                  </a:cubicBezTo>
                  <a:cubicBezTo>
                    <a:pt x="212" y="154"/>
                    <a:pt x="213" y="155"/>
                    <a:pt x="213" y="155"/>
                  </a:cubicBezTo>
                  <a:cubicBezTo>
                    <a:pt x="214" y="155"/>
                    <a:pt x="214" y="154"/>
                    <a:pt x="215" y="154"/>
                  </a:cubicBezTo>
                  <a:cubicBezTo>
                    <a:pt x="216" y="154"/>
                    <a:pt x="218" y="155"/>
                    <a:pt x="218" y="155"/>
                  </a:cubicBezTo>
                  <a:cubicBezTo>
                    <a:pt x="219" y="155"/>
                    <a:pt x="218" y="153"/>
                    <a:pt x="219" y="153"/>
                  </a:cubicBezTo>
                  <a:cubicBezTo>
                    <a:pt x="220" y="152"/>
                    <a:pt x="221" y="153"/>
                    <a:pt x="221" y="153"/>
                  </a:cubicBezTo>
                  <a:cubicBezTo>
                    <a:pt x="223" y="151"/>
                    <a:pt x="223" y="149"/>
                    <a:pt x="226" y="150"/>
                  </a:cubicBezTo>
                  <a:cubicBezTo>
                    <a:pt x="224" y="149"/>
                    <a:pt x="226" y="144"/>
                    <a:pt x="222" y="144"/>
                  </a:cubicBezTo>
                  <a:cubicBezTo>
                    <a:pt x="220" y="143"/>
                    <a:pt x="221" y="147"/>
                    <a:pt x="220" y="147"/>
                  </a:cubicBezTo>
                  <a:cubicBezTo>
                    <a:pt x="219" y="147"/>
                    <a:pt x="219" y="145"/>
                    <a:pt x="218" y="146"/>
                  </a:cubicBezTo>
                  <a:cubicBezTo>
                    <a:pt x="217" y="146"/>
                    <a:pt x="216" y="147"/>
                    <a:pt x="217" y="147"/>
                  </a:cubicBezTo>
                  <a:cubicBezTo>
                    <a:pt x="216" y="147"/>
                    <a:pt x="215" y="145"/>
                    <a:pt x="214" y="146"/>
                  </a:cubicBezTo>
                  <a:cubicBezTo>
                    <a:pt x="212" y="146"/>
                    <a:pt x="211" y="148"/>
                    <a:pt x="208" y="147"/>
                  </a:cubicBezTo>
                  <a:cubicBezTo>
                    <a:pt x="207" y="147"/>
                    <a:pt x="207" y="148"/>
                    <a:pt x="207" y="149"/>
                  </a:cubicBezTo>
                  <a:cubicBezTo>
                    <a:pt x="202" y="148"/>
                    <a:pt x="197" y="149"/>
                    <a:pt x="193" y="148"/>
                  </a:cubicBezTo>
                  <a:cubicBezTo>
                    <a:pt x="193" y="148"/>
                    <a:pt x="193" y="146"/>
                    <a:pt x="193" y="146"/>
                  </a:cubicBezTo>
                  <a:cubicBezTo>
                    <a:pt x="192" y="145"/>
                    <a:pt x="189" y="146"/>
                    <a:pt x="188" y="144"/>
                  </a:cubicBezTo>
                  <a:cubicBezTo>
                    <a:pt x="191" y="138"/>
                    <a:pt x="189" y="134"/>
                    <a:pt x="188" y="127"/>
                  </a:cubicBezTo>
                  <a:cubicBezTo>
                    <a:pt x="191" y="126"/>
                    <a:pt x="196" y="122"/>
                    <a:pt x="198" y="124"/>
                  </a:cubicBezTo>
                  <a:cubicBezTo>
                    <a:pt x="200" y="123"/>
                    <a:pt x="197" y="123"/>
                    <a:pt x="199" y="120"/>
                  </a:cubicBezTo>
                  <a:cubicBezTo>
                    <a:pt x="203" y="120"/>
                    <a:pt x="203" y="113"/>
                    <a:pt x="204" y="111"/>
                  </a:cubicBezTo>
                  <a:cubicBezTo>
                    <a:pt x="204" y="111"/>
                    <a:pt x="206" y="112"/>
                    <a:pt x="206" y="111"/>
                  </a:cubicBezTo>
                  <a:cubicBezTo>
                    <a:pt x="206" y="109"/>
                    <a:pt x="202" y="108"/>
                    <a:pt x="204" y="106"/>
                  </a:cubicBezTo>
                  <a:cubicBezTo>
                    <a:pt x="202" y="107"/>
                    <a:pt x="199" y="105"/>
                    <a:pt x="197" y="106"/>
                  </a:cubicBezTo>
                  <a:cubicBezTo>
                    <a:pt x="194" y="106"/>
                    <a:pt x="191" y="108"/>
                    <a:pt x="188" y="108"/>
                  </a:cubicBezTo>
                  <a:cubicBezTo>
                    <a:pt x="187" y="106"/>
                    <a:pt x="186" y="115"/>
                    <a:pt x="187" y="113"/>
                  </a:cubicBezTo>
                  <a:cubicBezTo>
                    <a:pt x="186" y="115"/>
                    <a:pt x="185" y="112"/>
                    <a:pt x="185" y="113"/>
                  </a:cubicBezTo>
                  <a:cubicBezTo>
                    <a:pt x="184" y="114"/>
                    <a:pt x="185" y="116"/>
                    <a:pt x="185" y="117"/>
                  </a:cubicBezTo>
                  <a:cubicBezTo>
                    <a:pt x="185" y="118"/>
                    <a:pt x="182" y="120"/>
                    <a:pt x="180" y="122"/>
                  </a:cubicBezTo>
                  <a:cubicBezTo>
                    <a:pt x="177" y="126"/>
                    <a:pt x="177" y="128"/>
                    <a:pt x="172" y="128"/>
                  </a:cubicBezTo>
                  <a:cubicBezTo>
                    <a:pt x="172" y="130"/>
                    <a:pt x="174" y="131"/>
                    <a:pt x="172" y="131"/>
                  </a:cubicBezTo>
                  <a:cubicBezTo>
                    <a:pt x="170" y="132"/>
                    <a:pt x="172" y="133"/>
                    <a:pt x="171" y="134"/>
                  </a:cubicBezTo>
                  <a:cubicBezTo>
                    <a:pt x="170" y="134"/>
                    <a:pt x="169" y="133"/>
                    <a:pt x="168" y="134"/>
                  </a:cubicBezTo>
                  <a:cubicBezTo>
                    <a:pt x="168" y="134"/>
                    <a:pt x="169" y="136"/>
                    <a:pt x="168" y="136"/>
                  </a:cubicBezTo>
                  <a:cubicBezTo>
                    <a:pt x="168" y="136"/>
                    <a:pt x="167" y="136"/>
                    <a:pt x="167" y="136"/>
                  </a:cubicBezTo>
                  <a:cubicBezTo>
                    <a:pt x="166" y="138"/>
                    <a:pt x="168" y="141"/>
                    <a:pt x="166" y="141"/>
                  </a:cubicBezTo>
                  <a:cubicBezTo>
                    <a:pt x="167" y="142"/>
                    <a:pt x="169" y="143"/>
                    <a:pt x="167" y="143"/>
                  </a:cubicBezTo>
                  <a:cubicBezTo>
                    <a:pt x="169" y="145"/>
                    <a:pt x="170" y="147"/>
                    <a:pt x="173" y="147"/>
                  </a:cubicBezTo>
                  <a:cubicBezTo>
                    <a:pt x="173" y="149"/>
                    <a:pt x="174" y="150"/>
                    <a:pt x="175" y="150"/>
                  </a:cubicBezTo>
                  <a:cubicBezTo>
                    <a:pt x="175" y="151"/>
                    <a:pt x="174" y="151"/>
                    <a:pt x="173" y="153"/>
                  </a:cubicBezTo>
                  <a:cubicBezTo>
                    <a:pt x="172" y="154"/>
                    <a:pt x="173" y="155"/>
                    <a:pt x="172" y="156"/>
                  </a:cubicBezTo>
                  <a:cubicBezTo>
                    <a:pt x="171" y="157"/>
                    <a:pt x="169" y="157"/>
                    <a:pt x="167" y="157"/>
                  </a:cubicBezTo>
                  <a:cubicBezTo>
                    <a:pt x="167" y="162"/>
                    <a:pt x="163" y="164"/>
                    <a:pt x="164" y="170"/>
                  </a:cubicBezTo>
                  <a:cubicBezTo>
                    <a:pt x="159" y="169"/>
                    <a:pt x="160" y="176"/>
                    <a:pt x="157" y="176"/>
                  </a:cubicBezTo>
                  <a:cubicBezTo>
                    <a:pt x="156" y="176"/>
                    <a:pt x="156" y="176"/>
                    <a:pt x="155" y="176"/>
                  </a:cubicBezTo>
                  <a:cubicBezTo>
                    <a:pt x="154" y="177"/>
                    <a:pt x="155" y="178"/>
                    <a:pt x="154" y="179"/>
                  </a:cubicBezTo>
                  <a:cubicBezTo>
                    <a:pt x="152" y="179"/>
                    <a:pt x="150" y="177"/>
                    <a:pt x="148" y="180"/>
                  </a:cubicBezTo>
                  <a:cubicBezTo>
                    <a:pt x="146" y="180"/>
                    <a:pt x="148" y="175"/>
                    <a:pt x="147" y="173"/>
                  </a:cubicBezTo>
                  <a:cubicBezTo>
                    <a:pt x="146" y="172"/>
                    <a:pt x="146" y="169"/>
                    <a:pt x="145" y="169"/>
                  </a:cubicBezTo>
                  <a:cubicBezTo>
                    <a:pt x="142" y="169"/>
                    <a:pt x="146" y="166"/>
                    <a:pt x="141" y="166"/>
                  </a:cubicBezTo>
                  <a:cubicBezTo>
                    <a:pt x="143" y="163"/>
                    <a:pt x="139" y="162"/>
                    <a:pt x="139" y="161"/>
                  </a:cubicBezTo>
                  <a:cubicBezTo>
                    <a:pt x="139" y="160"/>
                    <a:pt x="140" y="160"/>
                    <a:pt x="140" y="158"/>
                  </a:cubicBezTo>
                  <a:cubicBezTo>
                    <a:pt x="140" y="155"/>
                    <a:pt x="137" y="154"/>
                    <a:pt x="134" y="151"/>
                  </a:cubicBezTo>
                  <a:cubicBezTo>
                    <a:pt x="131" y="153"/>
                    <a:pt x="132" y="158"/>
                    <a:pt x="126" y="157"/>
                  </a:cubicBezTo>
                  <a:cubicBezTo>
                    <a:pt x="126" y="158"/>
                    <a:pt x="127" y="158"/>
                    <a:pt x="128" y="158"/>
                  </a:cubicBezTo>
                  <a:cubicBezTo>
                    <a:pt x="128" y="160"/>
                    <a:pt x="127" y="159"/>
                    <a:pt x="126" y="160"/>
                  </a:cubicBezTo>
                  <a:cubicBezTo>
                    <a:pt x="124" y="160"/>
                    <a:pt x="125" y="164"/>
                    <a:pt x="122" y="163"/>
                  </a:cubicBezTo>
                  <a:cubicBezTo>
                    <a:pt x="117" y="164"/>
                    <a:pt x="119" y="158"/>
                    <a:pt x="113" y="160"/>
                  </a:cubicBezTo>
                  <a:cubicBezTo>
                    <a:pt x="113" y="159"/>
                    <a:pt x="114" y="159"/>
                    <a:pt x="115" y="158"/>
                  </a:cubicBezTo>
                  <a:cubicBezTo>
                    <a:pt x="117" y="155"/>
                    <a:pt x="112" y="153"/>
                    <a:pt x="115" y="151"/>
                  </a:cubicBezTo>
                  <a:cubicBezTo>
                    <a:pt x="115" y="150"/>
                    <a:pt x="113" y="150"/>
                    <a:pt x="112" y="149"/>
                  </a:cubicBezTo>
                  <a:cubicBezTo>
                    <a:pt x="111" y="148"/>
                    <a:pt x="113" y="147"/>
                    <a:pt x="113" y="147"/>
                  </a:cubicBezTo>
                  <a:cubicBezTo>
                    <a:pt x="113" y="145"/>
                    <a:pt x="111" y="145"/>
                    <a:pt x="111" y="144"/>
                  </a:cubicBezTo>
                  <a:cubicBezTo>
                    <a:pt x="111" y="143"/>
                    <a:pt x="112" y="136"/>
                    <a:pt x="111" y="141"/>
                  </a:cubicBezTo>
                  <a:cubicBezTo>
                    <a:pt x="109" y="140"/>
                    <a:pt x="110" y="138"/>
                    <a:pt x="112" y="138"/>
                  </a:cubicBezTo>
                  <a:cubicBezTo>
                    <a:pt x="110" y="134"/>
                    <a:pt x="116" y="133"/>
                    <a:pt x="113" y="133"/>
                  </a:cubicBezTo>
                  <a:cubicBezTo>
                    <a:pt x="113" y="131"/>
                    <a:pt x="116" y="132"/>
                    <a:pt x="117" y="130"/>
                  </a:cubicBezTo>
                  <a:cubicBezTo>
                    <a:pt x="117" y="129"/>
                    <a:pt x="118" y="130"/>
                    <a:pt x="118" y="130"/>
                  </a:cubicBezTo>
                  <a:cubicBezTo>
                    <a:pt x="119" y="130"/>
                    <a:pt x="119" y="128"/>
                    <a:pt x="120" y="128"/>
                  </a:cubicBezTo>
                  <a:cubicBezTo>
                    <a:pt x="121" y="128"/>
                    <a:pt x="121" y="126"/>
                    <a:pt x="121" y="124"/>
                  </a:cubicBezTo>
                  <a:cubicBezTo>
                    <a:pt x="124" y="125"/>
                    <a:pt x="125" y="124"/>
                    <a:pt x="125" y="122"/>
                  </a:cubicBezTo>
                  <a:cubicBezTo>
                    <a:pt x="128" y="121"/>
                    <a:pt x="126" y="126"/>
                    <a:pt x="131" y="124"/>
                  </a:cubicBezTo>
                  <a:cubicBezTo>
                    <a:pt x="131" y="123"/>
                    <a:pt x="129" y="123"/>
                    <a:pt x="128" y="123"/>
                  </a:cubicBezTo>
                  <a:cubicBezTo>
                    <a:pt x="132" y="120"/>
                    <a:pt x="135" y="122"/>
                    <a:pt x="138" y="118"/>
                  </a:cubicBezTo>
                  <a:cubicBezTo>
                    <a:pt x="138" y="118"/>
                    <a:pt x="137" y="117"/>
                    <a:pt x="138" y="116"/>
                  </a:cubicBezTo>
                  <a:cubicBezTo>
                    <a:pt x="138" y="116"/>
                    <a:pt x="140" y="117"/>
                    <a:pt x="140" y="116"/>
                  </a:cubicBezTo>
                  <a:cubicBezTo>
                    <a:pt x="141" y="115"/>
                    <a:pt x="140" y="113"/>
                    <a:pt x="140" y="113"/>
                  </a:cubicBezTo>
                  <a:cubicBezTo>
                    <a:pt x="140" y="112"/>
                    <a:pt x="143" y="111"/>
                    <a:pt x="144" y="110"/>
                  </a:cubicBezTo>
                  <a:cubicBezTo>
                    <a:pt x="144" y="109"/>
                    <a:pt x="143" y="107"/>
                    <a:pt x="144" y="106"/>
                  </a:cubicBezTo>
                  <a:cubicBezTo>
                    <a:pt x="144" y="105"/>
                    <a:pt x="145" y="107"/>
                    <a:pt x="146" y="107"/>
                  </a:cubicBezTo>
                  <a:cubicBezTo>
                    <a:pt x="145" y="107"/>
                    <a:pt x="148" y="101"/>
                    <a:pt x="147" y="101"/>
                  </a:cubicBezTo>
                  <a:cubicBezTo>
                    <a:pt x="150" y="104"/>
                    <a:pt x="150" y="99"/>
                    <a:pt x="153" y="98"/>
                  </a:cubicBezTo>
                  <a:cubicBezTo>
                    <a:pt x="153" y="96"/>
                    <a:pt x="155" y="95"/>
                    <a:pt x="153" y="95"/>
                  </a:cubicBezTo>
                  <a:cubicBezTo>
                    <a:pt x="153" y="93"/>
                    <a:pt x="156" y="94"/>
                    <a:pt x="157" y="91"/>
                  </a:cubicBezTo>
                  <a:cubicBezTo>
                    <a:pt x="157" y="90"/>
                    <a:pt x="159" y="90"/>
                    <a:pt x="160" y="90"/>
                  </a:cubicBezTo>
                  <a:cubicBezTo>
                    <a:pt x="160" y="89"/>
                    <a:pt x="160" y="88"/>
                    <a:pt x="159" y="88"/>
                  </a:cubicBezTo>
                  <a:cubicBezTo>
                    <a:pt x="162" y="85"/>
                    <a:pt x="164" y="85"/>
                    <a:pt x="167" y="84"/>
                  </a:cubicBezTo>
                  <a:cubicBezTo>
                    <a:pt x="169" y="83"/>
                    <a:pt x="167" y="83"/>
                    <a:pt x="168" y="80"/>
                  </a:cubicBezTo>
                  <a:cubicBezTo>
                    <a:pt x="169" y="79"/>
                    <a:pt x="172" y="78"/>
                    <a:pt x="172" y="76"/>
                  </a:cubicBezTo>
                  <a:cubicBezTo>
                    <a:pt x="172" y="73"/>
                    <a:pt x="175" y="77"/>
                    <a:pt x="175" y="73"/>
                  </a:cubicBezTo>
                  <a:cubicBezTo>
                    <a:pt x="180" y="71"/>
                    <a:pt x="185" y="75"/>
                    <a:pt x="185" y="68"/>
                  </a:cubicBezTo>
                  <a:cubicBezTo>
                    <a:pt x="187" y="69"/>
                    <a:pt x="192" y="67"/>
                    <a:pt x="195" y="69"/>
                  </a:cubicBezTo>
                  <a:cubicBezTo>
                    <a:pt x="197" y="68"/>
                    <a:pt x="197" y="67"/>
                    <a:pt x="198" y="65"/>
                  </a:cubicBezTo>
                  <a:cubicBezTo>
                    <a:pt x="201" y="64"/>
                    <a:pt x="204" y="69"/>
                    <a:pt x="204" y="64"/>
                  </a:cubicBezTo>
                  <a:cubicBezTo>
                    <a:pt x="206" y="65"/>
                    <a:pt x="206" y="67"/>
                    <a:pt x="208" y="68"/>
                  </a:cubicBezTo>
                  <a:cubicBezTo>
                    <a:pt x="210" y="67"/>
                    <a:pt x="209" y="64"/>
                    <a:pt x="213" y="65"/>
                  </a:cubicBezTo>
                  <a:cubicBezTo>
                    <a:pt x="213" y="67"/>
                    <a:pt x="212" y="68"/>
                    <a:pt x="212" y="69"/>
                  </a:cubicBezTo>
                  <a:cubicBezTo>
                    <a:pt x="213" y="70"/>
                    <a:pt x="218" y="64"/>
                    <a:pt x="221" y="67"/>
                  </a:cubicBezTo>
                  <a:cubicBezTo>
                    <a:pt x="223" y="68"/>
                    <a:pt x="222" y="66"/>
                    <a:pt x="224" y="67"/>
                  </a:cubicBezTo>
                  <a:cubicBezTo>
                    <a:pt x="226" y="67"/>
                    <a:pt x="229" y="69"/>
                    <a:pt x="232" y="68"/>
                  </a:cubicBezTo>
                  <a:cubicBezTo>
                    <a:pt x="231" y="68"/>
                    <a:pt x="233" y="71"/>
                    <a:pt x="232" y="71"/>
                  </a:cubicBezTo>
                  <a:cubicBezTo>
                    <a:pt x="232" y="72"/>
                    <a:pt x="230" y="71"/>
                    <a:pt x="230" y="71"/>
                  </a:cubicBezTo>
                  <a:cubicBezTo>
                    <a:pt x="229" y="72"/>
                    <a:pt x="230" y="74"/>
                    <a:pt x="227" y="74"/>
                  </a:cubicBezTo>
                  <a:cubicBezTo>
                    <a:pt x="229" y="77"/>
                    <a:pt x="236" y="74"/>
                    <a:pt x="239" y="74"/>
                  </a:cubicBezTo>
                  <a:cubicBezTo>
                    <a:pt x="241" y="73"/>
                    <a:pt x="241" y="76"/>
                    <a:pt x="241" y="76"/>
                  </a:cubicBezTo>
                  <a:cubicBezTo>
                    <a:pt x="242" y="77"/>
                    <a:pt x="245" y="75"/>
                    <a:pt x="245" y="77"/>
                  </a:cubicBezTo>
                  <a:cubicBezTo>
                    <a:pt x="253" y="75"/>
                    <a:pt x="255" y="82"/>
                    <a:pt x="260" y="80"/>
                  </a:cubicBezTo>
                  <a:cubicBezTo>
                    <a:pt x="259" y="83"/>
                    <a:pt x="264" y="81"/>
                    <a:pt x="264" y="84"/>
                  </a:cubicBezTo>
                  <a:cubicBezTo>
                    <a:pt x="267" y="84"/>
                    <a:pt x="272" y="84"/>
                    <a:pt x="268" y="87"/>
                  </a:cubicBezTo>
                  <a:cubicBezTo>
                    <a:pt x="271" y="87"/>
                    <a:pt x="273" y="87"/>
                    <a:pt x="275" y="88"/>
                  </a:cubicBezTo>
                  <a:cubicBezTo>
                    <a:pt x="276" y="88"/>
                    <a:pt x="275" y="90"/>
                    <a:pt x="275" y="90"/>
                  </a:cubicBezTo>
                  <a:cubicBezTo>
                    <a:pt x="276" y="91"/>
                    <a:pt x="278" y="90"/>
                    <a:pt x="279" y="90"/>
                  </a:cubicBezTo>
                  <a:cubicBezTo>
                    <a:pt x="280" y="95"/>
                    <a:pt x="280" y="96"/>
                    <a:pt x="279" y="101"/>
                  </a:cubicBezTo>
                  <a:cubicBezTo>
                    <a:pt x="277" y="98"/>
                    <a:pt x="275" y="102"/>
                    <a:pt x="272" y="102"/>
                  </a:cubicBezTo>
                  <a:cubicBezTo>
                    <a:pt x="269" y="102"/>
                    <a:pt x="264" y="99"/>
                    <a:pt x="261" y="102"/>
                  </a:cubicBezTo>
                  <a:cubicBezTo>
                    <a:pt x="260" y="102"/>
                    <a:pt x="261" y="100"/>
                    <a:pt x="260" y="100"/>
                  </a:cubicBezTo>
                  <a:cubicBezTo>
                    <a:pt x="259" y="99"/>
                    <a:pt x="258" y="101"/>
                    <a:pt x="258" y="101"/>
                  </a:cubicBezTo>
                  <a:cubicBezTo>
                    <a:pt x="257" y="101"/>
                    <a:pt x="256" y="98"/>
                    <a:pt x="255" y="98"/>
                  </a:cubicBezTo>
                  <a:cubicBezTo>
                    <a:pt x="254" y="98"/>
                    <a:pt x="250" y="102"/>
                    <a:pt x="251" y="97"/>
                  </a:cubicBezTo>
                  <a:cubicBezTo>
                    <a:pt x="247" y="99"/>
                    <a:pt x="248" y="97"/>
                    <a:pt x="244" y="97"/>
                  </a:cubicBezTo>
                  <a:cubicBezTo>
                    <a:pt x="243" y="99"/>
                    <a:pt x="245" y="100"/>
                    <a:pt x="246" y="100"/>
                  </a:cubicBezTo>
                  <a:cubicBezTo>
                    <a:pt x="248" y="99"/>
                    <a:pt x="248" y="101"/>
                    <a:pt x="250" y="101"/>
                  </a:cubicBezTo>
                  <a:cubicBezTo>
                    <a:pt x="247" y="103"/>
                    <a:pt x="250" y="102"/>
                    <a:pt x="251" y="103"/>
                  </a:cubicBezTo>
                  <a:cubicBezTo>
                    <a:pt x="251" y="104"/>
                    <a:pt x="250" y="105"/>
                    <a:pt x="251" y="106"/>
                  </a:cubicBezTo>
                  <a:cubicBezTo>
                    <a:pt x="251" y="106"/>
                    <a:pt x="253" y="107"/>
                    <a:pt x="253" y="108"/>
                  </a:cubicBezTo>
                  <a:cubicBezTo>
                    <a:pt x="253" y="109"/>
                    <a:pt x="256" y="112"/>
                    <a:pt x="255" y="116"/>
                  </a:cubicBezTo>
                  <a:cubicBezTo>
                    <a:pt x="256" y="120"/>
                    <a:pt x="263" y="117"/>
                    <a:pt x="264" y="121"/>
                  </a:cubicBezTo>
                  <a:cubicBezTo>
                    <a:pt x="265" y="120"/>
                    <a:pt x="265" y="118"/>
                    <a:pt x="267" y="118"/>
                  </a:cubicBezTo>
                  <a:cubicBezTo>
                    <a:pt x="267" y="115"/>
                    <a:pt x="262" y="116"/>
                    <a:pt x="260" y="114"/>
                  </a:cubicBezTo>
                  <a:cubicBezTo>
                    <a:pt x="259" y="109"/>
                    <a:pt x="267" y="112"/>
                    <a:pt x="270" y="111"/>
                  </a:cubicBezTo>
                  <a:cubicBezTo>
                    <a:pt x="269" y="114"/>
                    <a:pt x="275" y="111"/>
                    <a:pt x="273" y="115"/>
                  </a:cubicBezTo>
                  <a:cubicBezTo>
                    <a:pt x="276" y="116"/>
                    <a:pt x="278" y="111"/>
                    <a:pt x="278" y="116"/>
                  </a:cubicBezTo>
                  <a:cubicBezTo>
                    <a:pt x="281" y="115"/>
                    <a:pt x="278" y="110"/>
                    <a:pt x="275" y="110"/>
                  </a:cubicBezTo>
                  <a:cubicBezTo>
                    <a:pt x="276" y="108"/>
                    <a:pt x="279" y="107"/>
                    <a:pt x="281" y="107"/>
                  </a:cubicBezTo>
                  <a:cubicBezTo>
                    <a:pt x="283" y="105"/>
                    <a:pt x="283" y="102"/>
                    <a:pt x="285" y="101"/>
                  </a:cubicBezTo>
                  <a:cubicBezTo>
                    <a:pt x="290" y="100"/>
                    <a:pt x="292" y="102"/>
                    <a:pt x="296" y="103"/>
                  </a:cubicBezTo>
                  <a:cubicBezTo>
                    <a:pt x="297" y="103"/>
                    <a:pt x="296" y="101"/>
                    <a:pt x="298" y="101"/>
                  </a:cubicBezTo>
                  <a:cubicBezTo>
                    <a:pt x="298" y="99"/>
                    <a:pt x="297" y="98"/>
                    <a:pt x="296" y="97"/>
                  </a:cubicBezTo>
                  <a:cubicBezTo>
                    <a:pt x="297" y="93"/>
                    <a:pt x="297" y="89"/>
                    <a:pt x="297" y="84"/>
                  </a:cubicBezTo>
                  <a:cubicBezTo>
                    <a:pt x="300" y="84"/>
                    <a:pt x="304" y="84"/>
                    <a:pt x="306" y="86"/>
                  </a:cubicBezTo>
                  <a:cubicBezTo>
                    <a:pt x="307" y="86"/>
                    <a:pt x="310" y="86"/>
                    <a:pt x="310" y="89"/>
                  </a:cubicBezTo>
                  <a:cubicBezTo>
                    <a:pt x="307" y="89"/>
                    <a:pt x="305" y="89"/>
                    <a:pt x="303" y="89"/>
                  </a:cubicBezTo>
                  <a:cubicBezTo>
                    <a:pt x="303" y="90"/>
                    <a:pt x="303" y="91"/>
                    <a:pt x="303" y="93"/>
                  </a:cubicBezTo>
                  <a:cubicBezTo>
                    <a:pt x="305" y="96"/>
                    <a:pt x="306" y="92"/>
                    <a:pt x="308" y="94"/>
                  </a:cubicBezTo>
                  <a:cubicBezTo>
                    <a:pt x="310" y="94"/>
                    <a:pt x="305" y="95"/>
                    <a:pt x="305" y="95"/>
                  </a:cubicBezTo>
                  <a:cubicBezTo>
                    <a:pt x="304" y="97"/>
                    <a:pt x="308" y="95"/>
                    <a:pt x="310" y="97"/>
                  </a:cubicBezTo>
                  <a:cubicBezTo>
                    <a:pt x="312" y="96"/>
                    <a:pt x="314" y="95"/>
                    <a:pt x="315" y="93"/>
                  </a:cubicBezTo>
                  <a:cubicBezTo>
                    <a:pt x="316" y="92"/>
                    <a:pt x="317" y="92"/>
                    <a:pt x="317" y="90"/>
                  </a:cubicBezTo>
                  <a:cubicBezTo>
                    <a:pt x="322" y="92"/>
                    <a:pt x="321" y="87"/>
                    <a:pt x="326" y="88"/>
                  </a:cubicBezTo>
                  <a:cubicBezTo>
                    <a:pt x="328" y="87"/>
                    <a:pt x="329" y="86"/>
                    <a:pt x="328" y="84"/>
                  </a:cubicBezTo>
                  <a:cubicBezTo>
                    <a:pt x="330" y="84"/>
                    <a:pt x="332" y="83"/>
                    <a:pt x="332" y="82"/>
                  </a:cubicBezTo>
                  <a:cubicBezTo>
                    <a:pt x="337" y="86"/>
                    <a:pt x="340" y="80"/>
                    <a:pt x="345" y="80"/>
                  </a:cubicBezTo>
                  <a:cubicBezTo>
                    <a:pt x="345" y="81"/>
                    <a:pt x="345" y="83"/>
                    <a:pt x="345" y="84"/>
                  </a:cubicBezTo>
                  <a:cubicBezTo>
                    <a:pt x="349" y="85"/>
                    <a:pt x="353" y="84"/>
                    <a:pt x="356" y="83"/>
                  </a:cubicBezTo>
                  <a:cubicBezTo>
                    <a:pt x="356" y="83"/>
                    <a:pt x="358" y="83"/>
                    <a:pt x="358" y="83"/>
                  </a:cubicBezTo>
                  <a:cubicBezTo>
                    <a:pt x="358" y="83"/>
                    <a:pt x="358" y="82"/>
                    <a:pt x="358" y="82"/>
                  </a:cubicBezTo>
                  <a:cubicBezTo>
                    <a:pt x="360" y="81"/>
                    <a:pt x="364" y="82"/>
                    <a:pt x="364" y="78"/>
                  </a:cubicBezTo>
                  <a:cubicBezTo>
                    <a:pt x="367" y="80"/>
                    <a:pt x="371" y="80"/>
                    <a:pt x="373" y="83"/>
                  </a:cubicBezTo>
                  <a:cubicBezTo>
                    <a:pt x="375" y="82"/>
                    <a:pt x="376" y="81"/>
                    <a:pt x="377" y="80"/>
                  </a:cubicBezTo>
                  <a:cubicBezTo>
                    <a:pt x="377" y="78"/>
                    <a:pt x="372" y="77"/>
                    <a:pt x="376" y="76"/>
                  </a:cubicBezTo>
                  <a:cubicBezTo>
                    <a:pt x="374" y="73"/>
                    <a:pt x="368" y="74"/>
                    <a:pt x="370" y="68"/>
                  </a:cubicBezTo>
                  <a:cubicBezTo>
                    <a:pt x="372" y="69"/>
                    <a:pt x="372" y="71"/>
                    <a:pt x="376" y="71"/>
                  </a:cubicBezTo>
                  <a:cubicBezTo>
                    <a:pt x="377" y="72"/>
                    <a:pt x="379" y="75"/>
                    <a:pt x="383" y="74"/>
                  </a:cubicBezTo>
                  <a:cubicBezTo>
                    <a:pt x="383" y="74"/>
                    <a:pt x="384" y="73"/>
                    <a:pt x="384" y="73"/>
                  </a:cubicBezTo>
                  <a:cubicBezTo>
                    <a:pt x="385" y="72"/>
                    <a:pt x="386" y="75"/>
                    <a:pt x="386" y="73"/>
                  </a:cubicBezTo>
                  <a:cubicBezTo>
                    <a:pt x="388" y="72"/>
                    <a:pt x="388" y="75"/>
                    <a:pt x="389" y="75"/>
                  </a:cubicBezTo>
                  <a:cubicBezTo>
                    <a:pt x="390" y="76"/>
                    <a:pt x="393" y="74"/>
                    <a:pt x="392" y="77"/>
                  </a:cubicBezTo>
                  <a:cubicBezTo>
                    <a:pt x="396" y="76"/>
                    <a:pt x="397" y="78"/>
                    <a:pt x="401" y="76"/>
                  </a:cubicBezTo>
                  <a:cubicBezTo>
                    <a:pt x="400" y="80"/>
                    <a:pt x="405" y="77"/>
                    <a:pt x="404" y="81"/>
                  </a:cubicBezTo>
                  <a:cubicBezTo>
                    <a:pt x="406" y="81"/>
                    <a:pt x="407" y="82"/>
                    <a:pt x="407" y="83"/>
                  </a:cubicBezTo>
                  <a:cubicBezTo>
                    <a:pt x="411" y="83"/>
                    <a:pt x="412" y="85"/>
                    <a:pt x="416" y="84"/>
                  </a:cubicBezTo>
                  <a:cubicBezTo>
                    <a:pt x="418" y="77"/>
                    <a:pt x="409" y="81"/>
                    <a:pt x="411" y="74"/>
                  </a:cubicBezTo>
                  <a:cubicBezTo>
                    <a:pt x="410" y="72"/>
                    <a:pt x="409" y="74"/>
                    <a:pt x="407" y="74"/>
                  </a:cubicBezTo>
                  <a:cubicBezTo>
                    <a:pt x="407" y="71"/>
                    <a:pt x="409" y="70"/>
                    <a:pt x="409" y="67"/>
                  </a:cubicBezTo>
                  <a:cubicBezTo>
                    <a:pt x="409" y="65"/>
                    <a:pt x="407" y="66"/>
                    <a:pt x="406" y="65"/>
                  </a:cubicBezTo>
                  <a:cubicBezTo>
                    <a:pt x="406" y="65"/>
                    <a:pt x="408" y="63"/>
                    <a:pt x="406" y="63"/>
                  </a:cubicBezTo>
                  <a:cubicBezTo>
                    <a:pt x="406" y="61"/>
                    <a:pt x="409" y="62"/>
                    <a:pt x="409" y="58"/>
                  </a:cubicBezTo>
                  <a:cubicBezTo>
                    <a:pt x="411" y="58"/>
                    <a:pt x="410" y="55"/>
                    <a:pt x="413" y="56"/>
                  </a:cubicBezTo>
                  <a:cubicBezTo>
                    <a:pt x="413" y="54"/>
                    <a:pt x="414" y="52"/>
                    <a:pt x="417" y="53"/>
                  </a:cubicBezTo>
                  <a:cubicBezTo>
                    <a:pt x="416" y="47"/>
                    <a:pt x="421" y="49"/>
                    <a:pt x="420" y="44"/>
                  </a:cubicBezTo>
                  <a:cubicBezTo>
                    <a:pt x="426" y="43"/>
                    <a:pt x="428" y="46"/>
                    <a:pt x="432" y="47"/>
                  </a:cubicBezTo>
                  <a:cubicBezTo>
                    <a:pt x="432" y="48"/>
                    <a:pt x="432" y="50"/>
                    <a:pt x="433" y="50"/>
                  </a:cubicBezTo>
                  <a:cubicBezTo>
                    <a:pt x="433" y="52"/>
                    <a:pt x="431" y="51"/>
                    <a:pt x="430" y="51"/>
                  </a:cubicBezTo>
                  <a:cubicBezTo>
                    <a:pt x="430" y="56"/>
                    <a:pt x="432" y="58"/>
                    <a:pt x="430" y="62"/>
                  </a:cubicBezTo>
                  <a:cubicBezTo>
                    <a:pt x="431" y="63"/>
                    <a:pt x="431" y="64"/>
                    <a:pt x="432" y="64"/>
                  </a:cubicBezTo>
                  <a:cubicBezTo>
                    <a:pt x="433" y="65"/>
                    <a:pt x="433" y="66"/>
                    <a:pt x="434" y="65"/>
                  </a:cubicBezTo>
                  <a:cubicBezTo>
                    <a:pt x="432" y="68"/>
                    <a:pt x="434" y="74"/>
                    <a:pt x="432" y="77"/>
                  </a:cubicBezTo>
                  <a:cubicBezTo>
                    <a:pt x="431" y="81"/>
                    <a:pt x="435" y="80"/>
                    <a:pt x="436" y="82"/>
                  </a:cubicBezTo>
                  <a:cubicBezTo>
                    <a:pt x="435" y="91"/>
                    <a:pt x="430" y="97"/>
                    <a:pt x="423" y="100"/>
                  </a:cubicBezTo>
                  <a:cubicBezTo>
                    <a:pt x="423" y="102"/>
                    <a:pt x="428" y="100"/>
                    <a:pt x="429" y="102"/>
                  </a:cubicBezTo>
                  <a:cubicBezTo>
                    <a:pt x="431" y="102"/>
                    <a:pt x="431" y="98"/>
                    <a:pt x="434" y="98"/>
                  </a:cubicBezTo>
                  <a:cubicBezTo>
                    <a:pt x="434" y="99"/>
                    <a:pt x="433" y="100"/>
                    <a:pt x="433" y="102"/>
                  </a:cubicBezTo>
                  <a:cubicBezTo>
                    <a:pt x="435" y="102"/>
                    <a:pt x="434" y="100"/>
                    <a:pt x="436" y="100"/>
                  </a:cubicBezTo>
                  <a:cubicBezTo>
                    <a:pt x="437" y="100"/>
                    <a:pt x="436" y="98"/>
                    <a:pt x="437" y="97"/>
                  </a:cubicBezTo>
                  <a:cubicBezTo>
                    <a:pt x="437" y="97"/>
                    <a:pt x="439" y="98"/>
                    <a:pt x="439" y="97"/>
                  </a:cubicBezTo>
                  <a:cubicBezTo>
                    <a:pt x="440" y="96"/>
                    <a:pt x="439" y="95"/>
                    <a:pt x="439" y="94"/>
                  </a:cubicBezTo>
                  <a:cubicBezTo>
                    <a:pt x="440" y="94"/>
                    <a:pt x="441" y="94"/>
                    <a:pt x="443" y="94"/>
                  </a:cubicBezTo>
                  <a:cubicBezTo>
                    <a:pt x="441" y="90"/>
                    <a:pt x="446" y="87"/>
                    <a:pt x="443" y="84"/>
                  </a:cubicBezTo>
                  <a:cubicBezTo>
                    <a:pt x="443" y="83"/>
                    <a:pt x="445" y="84"/>
                    <a:pt x="445" y="82"/>
                  </a:cubicBezTo>
                  <a:cubicBezTo>
                    <a:pt x="445" y="81"/>
                    <a:pt x="444" y="81"/>
                    <a:pt x="443" y="81"/>
                  </a:cubicBezTo>
                  <a:cubicBezTo>
                    <a:pt x="442" y="78"/>
                    <a:pt x="447" y="80"/>
                    <a:pt x="449" y="80"/>
                  </a:cubicBezTo>
                  <a:cubicBezTo>
                    <a:pt x="447" y="79"/>
                    <a:pt x="448" y="75"/>
                    <a:pt x="445" y="76"/>
                  </a:cubicBezTo>
                  <a:cubicBezTo>
                    <a:pt x="442" y="78"/>
                    <a:pt x="441" y="73"/>
                    <a:pt x="440" y="76"/>
                  </a:cubicBezTo>
                  <a:cubicBezTo>
                    <a:pt x="438" y="74"/>
                    <a:pt x="439" y="72"/>
                    <a:pt x="439" y="69"/>
                  </a:cubicBezTo>
                  <a:cubicBezTo>
                    <a:pt x="439" y="69"/>
                    <a:pt x="441" y="69"/>
                    <a:pt x="441" y="69"/>
                  </a:cubicBezTo>
                  <a:cubicBezTo>
                    <a:pt x="442" y="68"/>
                    <a:pt x="441" y="64"/>
                    <a:pt x="441" y="63"/>
                  </a:cubicBezTo>
                  <a:cubicBezTo>
                    <a:pt x="442" y="61"/>
                    <a:pt x="440" y="63"/>
                    <a:pt x="440" y="63"/>
                  </a:cubicBezTo>
                  <a:cubicBezTo>
                    <a:pt x="438" y="61"/>
                    <a:pt x="439" y="59"/>
                    <a:pt x="438" y="56"/>
                  </a:cubicBezTo>
                  <a:cubicBezTo>
                    <a:pt x="443" y="58"/>
                    <a:pt x="441" y="53"/>
                    <a:pt x="444" y="53"/>
                  </a:cubicBezTo>
                  <a:cubicBezTo>
                    <a:pt x="444" y="51"/>
                    <a:pt x="444" y="49"/>
                    <a:pt x="444" y="47"/>
                  </a:cubicBezTo>
                  <a:cubicBezTo>
                    <a:pt x="448" y="45"/>
                    <a:pt x="446" y="50"/>
                    <a:pt x="446" y="53"/>
                  </a:cubicBezTo>
                  <a:cubicBezTo>
                    <a:pt x="446" y="54"/>
                    <a:pt x="449" y="52"/>
                    <a:pt x="449" y="54"/>
                  </a:cubicBezTo>
                  <a:cubicBezTo>
                    <a:pt x="449" y="54"/>
                    <a:pt x="447" y="55"/>
                    <a:pt x="447" y="55"/>
                  </a:cubicBezTo>
                  <a:cubicBezTo>
                    <a:pt x="448" y="58"/>
                    <a:pt x="451" y="59"/>
                    <a:pt x="454" y="61"/>
                  </a:cubicBezTo>
                  <a:cubicBezTo>
                    <a:pt x="457" y="61"/>
                    <a:pt x="454" y="57"/>
                    <a:pt x="453" y="57"/>
                  </a:cubicBezTo>
                  <a:cubicBezTo>
                    <a:pt x="455" y="55"/>
                    <a:pt x="458" y="55"/>
                    <a:pt x="462" y="55"/>
                  </a:cubicBezTo>
                  <a:cubicBezTo>
                    <a:pt x="461" y="54"/>
                    <a:pt x="459" y="54"/>
                    <a:pt x="458" y="54"/>
                  </a:cubicBezTo>
                  <a:cubicBezTo>
                    <a:pt x="459" y="50"/>
                    <a:pt x="456" y="51"/>
                    <a:pt x="457" y="48"/>
                  </a:cubicBezTo>
                  <a:cubicBezTo>
                    <a:pt x="458" y="51"/>
                    <a:pt x="465" y="47"/>
                    <a:pt x="464" y="51"/>
                  </a:cubicBezTo>
                  <a:cubicBezTo>
                    <a:pt x="465" y="52"/>
                    <a:pt x="466" y="50"/>
                    <a:pt x="466" y="50"/>
                  </a:cubicBezTo>
                  <a:cubicBezTo>
                    <a:pt x="468" y="51"/>
                    <a:pt x="466" y="52"/>
                    <a:pt x="467" y="53"/>
                  </a:cubicBezTo>
                  <a:cubicBezTo>
                    <a:pt x="468" y="53"/>
                    <a:pt x="469" y="52"/>
                    <a:pt x="470" y="53"/>
                  </a:cubicBezTo>
                  <a:cubicBezTo>
                    <a:pt x="472" y="55"/>
                    <a:pt x="476" y="52"/>
                    <a:pt x="473" y="56"/>
                  </a:cubicBezTo>
                  <a:cubicBezTo>
                    <a:pt x="475" y="56"/>
                    <a:pt x="477" y="56"/>
                    <a:pt x="479" y="56"/>
                  </a:cubicBezTo>
                  <a:cubicBezTo>
                    <a:pt x="479" y="55"/>
                    <a:pt x="474" y="54"/>
                    <a:pt x="478" y="53"/>
                  </a:cubicBezTo>
                  <a:cubicBezTo>
                    <a:pt x="477" y="51"/>
                    <a:pt x="476" y="51"/>
                    <a:pt x="474" y="50"/>
                  </a:cubicBezTo>
                  <a:cubicBezTo>
                    <a:pt x="474" y="44"/>
                    <a:pt x="474" y="44"/>
                    <a:pt x="474" y="37"/>
                  </a:cubicBezTo>
                  <a:cubicBezTo>
                    <a:pt x="481" y="37"/>
                    <a:pt x="489" y="38"/>
                    <a:pt x="494" y="37"/>
                  </a:cubicBezTo>
                  <a:cubicBezTo>
                    <a:pt x="497" y="37"/>
                    <a:pt x="495" y="34"/>
                    <a:pt x="498" y="36"/>
                  </a:cubicBezTo>
                  <a:cubicBezTo>
                    <a:pt x="502" y="34"/>
                    <a:pt x="499" y="31"/>
                    <a:pt x="500" y="28"/>
                  </a:cubicBezTo>
                  <a:cubicBezTo>
                    <a:pt x="503" y="28"/>
                    <a:pt x="505" y="28"/>
                    <a:pt x="506" y="27"/>
                  </a:cubicBezTo>
                  <a:cubicBezTo>
                    <a:pt x="508" y="24"/>
                    <a:pt x="511" y="23"/>
                    <a:pt x="513" y="21"/>
                  </a:cubicBezTo>
                  <a:cubicBezTo>
                    <a:pt x="525" y="19"/>
                    <a:pt x="538" y="18"/>
                    <a:pt x="547" y="14"/>
                  </a:cubicBezTo>
                  <a:cubicBezTo>
                    <a:pt x="549" y="12"/>
                    <a:pt x="550" y="16"/>
                    <a:pt x="550" y="16"/>
                  </a:cubicBezTo>
                  <a:cubicBezTo>
                    <a:pt x="550" y="16"/>
                    <a:pt x="552" y="13"/>
                    <a:pt x="551" y="13"/>
                  </a:cubicBezTo>
                  <a:cubicBezTo>
                    <a:pt x="553" y="13"/>
                    <a:pt x="551" y="15"/>
                    <a:pt x="552" y="16"/>
                  </a:cubicBezTo>
                  <a:cubicBezTo>
                    <a:pt x="553" y="17"/>
                    <a:pt x="555" y="16"/>
                    <a:pt x="555" y="17"/>
                  </a:cubicBezTo>
                  <a:cubicBezTo>
                    <a:pt x="556" y="17"/>
                    <a:pt x="554" y="15"/>
                    <a:pt x="556" y="15"/>
                  </a:cubicBezTo>
                  <a:cubicBezTo>
                    <a:pt x="558" y="14"/>
                    <a:pt x="562" y="15"/>
                    <a:pt x="562" y="11"/>
                  </a:cubicBezTo>
                  <a:cubicBezTo>
                    <a:pt x="564" y="12"/>
                    <a:pt x="565" y="11"/>
                    <a:pt x="565" y="9"/>
                  </a:cubicBezTo>
                  <a:cubicBezTo>
                    <a:pt x="567" y="9"/>
                    <a:pt x="567" y="11"/>
                    <a:pt x="569" y="11"/>
                  </a:cubicBezTo>
                  <a:cubicBezTo>
                    <a:pt x="572" y="11"/>
                    <a:pt x="571" y="7"/>
                    <a:pt x="571" y="4"/>
                  </a:cubicBezTo>
                  <a:cubicBezTo>
                    <a:pt x="577" y="2"/>
                    <a:pt x="582" y="0"/>
                    <a:pt x="591" y="1"/>
                  </a:cubicBezTo>
                  <a:cubicBezTo>
                    <a:pt x="590" y="2"/>
                    <a:pt x="590" y="3"/>
                    <a:pt x="590" y="5"/>
                  </a:cubicBezTo>
                  <a:cubicBezTo>
                    <a:pt x="592" y="8"/>
                    <a:pt x="597" y="8"/>
                    <a:pt x="599" y="5"/>
                  </a:cubicBezTo>
                  <a:cubicBezTo>
                    <a:pt x="601" y="6"/>
                    <a:pt x="600" y="7"/>
                    <a:pt x="599" y="7"/>
                  </a:cubicBezTo>
                  <a:close/>
                  <a:moveTo>
                    <a:pt x="882" y="150"/>
                  </a:moveTo>
                  <a:cubicBezTo>
                    <a:pt x="882" y="149"/>
                    <a:pt x="880" y="149"/>
                    <a:pt x="879" y="148"/>
                  </a:cubicBezTo>
                  <a:cubicBezTo>
                    <a:pt x="875" y="147"/>
                    <a:pt x="875" y="150"/>
                    <a:pt x="879" y="149"/>
                  </a:cubicBezTo>
                  <a:cubicBezTo>
                    <a:pt x="880" y="150"/>
                    <a:pt x="880" y="150"/>
                    <a:pt x="882" y="150"/>
                  </a:cubicBezTo>
                  <a:close/>
                  <a:moveTo>
                    <a:pt x="254" y="239"/>
                  </a:moveTo>
                  <a:cubicBezTo>
                    <a:pt x="253" y="242"/>
                    <a:pt x="258" y="240"/>
                    <a:pt x="257" y="244"/>
                  </a:cubicBezTo>
                  <a:cubicBezTo>
                    <a:pt x="259" y="245"/>
                    <a:pt x="260" y="243"/>
                    <a:pt x="260" y="244"/>
                  </a:cubicBezTo>
                  <a:cubicBezTo>
                    <a:pt x="260" y="246"/>
                    <a:pt x="260" y="245"/>
                    <a:pt x="259" y="246"/>
                  </a:cubicBezTo>
                  <a:cubicBezTo>
                    <a:pt x="257" y="246"/>
                    <a:pt x="252" y="248"/>
                    <a:pt x="251" y="248"/>
                  </a:cubicBezTo>
                  <a:cubicBezTo>
                    <a:pt x="248" y="247"/>
                    <a:pt x="247" y="245"/>
                    <a:pt x="245" y="243"/>
                  </a:cubicBezTo>
                  <a:cubicBezTo>
                    <a:pt x="245" y="241"/>
                    <a:pt x="248" y="243"/>
                    <a:pt x="248" y="241"/>
                  </a:cubicBezTo>
                  <a:cubicBezTo>
                    <a:pt x="246" y="239"/>
                    <a:pt x="245" y="238"/>
                    <a:pt x="241" y="240"/>
                  </a:cubicBezTo>
                  <a:cubicBezTo>
                    <a:pt x="240" y="238"/>
                    <a:pt x="239" y="236"/>
                    <a:pt x="235" y="236"/>
                  </a:cubicBezTo>
                  <a:cubicBezTo>
                    <a:pt x="234" y="236"/>
                    <a:pt x="235" y="238"/>
                    <a:pt x="234" y="239"/>
                  </a:cubicBezTo>
                  <a:cubicBezTo>
                    <a:pt x="234" y="239"/>
                    <a:pt x="232" y="239"/>
                    <a:pt x="231" y="240"/>
                  </a:cubicBezTo>
                  <a:cubicBezTo>
                    <a:pt x="230" y="241"/>
                    <a:pt x="229" y="244"/>
                    <a:pt x="226" y="243"/>
                  </a:cubicBezTo>
                  <a:cubicBezTo>
                    <a:pt x="228" y="247"/>
                    <a:pt x="224" y="249"/>
                    <a:pt x="224" y="249"/>
                  </a:cubicBezTo>
                  <a:cubicBezTo>
                    <a:pt x="223" y="252"/>
                    <a:pt x="223" y="254"/>
                    <a:pt x="222" y="257"/>
                  </a:cubicBezTo>
                  <a:cubicBezTo>
                    <a:pt x="221" y="257"/>
                    <a:pt x="221" y="256"/>
                    <a:pt x="220" y="256"/>
                  </a:cubicBezTo>
                  <a:cubicBezTo>
                    <a:pt x="219" y="260"/>
                    <a:pt x="223" y="262"/>
                    <a:pt x="220" y="264"/>
                  </a:cubicBezTo>
                  <a:cubicBezTo>
                    <a:pt x="222" y="263"/>
                    <a:pt x="222" y="266"/>
                    <a:pt x="222" y="267"/>
                  </a:cubicBezTo>
                  <a:cubicBezTo>
                    <a:pt x="223" y="267"/>
                    <a:pt x="224" y="267"/>
                    <a:pt x="225" y="267"/>
                  </a:cubicBezTo>
                  <a:cubicBezTo>
                    <a:pt x="228" y="267"/>
                    <a:pt x="228" y="270"/>
                    <a:pt x="230" y="268"/>
                  </a:cubicBezTo>
                  <a:cubicBezTo>
                    <a:pt x="230" y="268"/>
                    <a:pt x="232" y="268"/>
                    <a:pt x="232" y="268"/>
                  </a:cubicBezTo>
                  <a:cubicBezTo>
                    <a:pt x="236" y="267"/>
                    <a:pt x="235" y="267"/>
                    <a:pt x="237" y="266"/>
                  </a:cubicBezTo>
                  <a:cubicBezTo>
                    <a:pt x="239" y="265"/>
                    <a:pt x="239" y="267"/>
                    <a:pt x="241" y="267"/>
                  </a:cubicBezTo>
                  <a:cubicBezTo>
                    <a:pt x="242" y="266"/>
                    <a:pt x="241" y="265"/>
                    <a:pt x="243" y="264"/>
                  </a:cubicBezTo>
                  <a:cubicBezTo>
                    <a:pt x="245" y="264"/>
                    <a:pt x="251" y="264"/>
                    <a:pt x="253" y="264"/>
                  </a:cubicBezTo>
                  <a:cubicBezTo>
                    <a:pt x="255" y="265"/>
                    <a:pt x="256" y="266"/>
                    <a:pt x="258" y="267"/>
                  </a:cubicBezTo>
                  <a:cubicBezTo>
                    <a:pt x="259" y="267"/>
                    <a:pt x="259" y="266"/>
                    <a:pt x="260" y="266"/>
                  </a:cubicBezTo>
                  <a:cubicBezTo>
                    <a:pt x="260" y="266"/>
                    <a:pt x="261" y="267"/>
                    <a:pt x="261" y="267"/>
                  </a:cubicBezTo>
                  <a:cubicBezTo>
                    <a:pt x="265" y="268"/>
                    <a:pt x="265" y="268"/>
                    <a:pt x="267" y="268"/>
                  </a:cubicBezTo>
                  <a:cubicBezTo>
                    <a:pt x="272" y="268"/>
                    <a:pt x="278" y="267"/>
                    <a:pt x="284" y="268"/>
                  </a:cubicBezTo>
                  <a:cubicBezTo>
                    <a:pt x="283" y="265"/>
                    <a:pt x="284" y="263"/>
                    <a:pt x="285" y="262"/>
                  </a:cubicBezTo>
                  <a:cubicBezTo>
                    <a:pt x="281" y="257"/>
                    <a:pt x="278" y="251"/>
                    <a:pt x="270" y="250"/>
                  </a:cubicBezTo>
                  <a:cubicBezTo>
                    <a:pt x="270" y="248"/>
                    <a:pt x="268" y="248"/>
                    <a:pt x="267" y="247"/>
                  </a:cubicBezTo>
                  <a:cubicBezTo>
                    <a:pt x="267" y="245"/>
                    <a:pt x="267" y="244"/>
                    <a:pt x="266" y="243"/>
                  </a:cubicBezTo>
                  <a:cubicBezTo>
                    <a:pt x="267" y="240"/>
                    <a:pt x="270" y="240"/>
                    <a:pt x="270" y="235"/>
                  </a:cubicBezTo>
                  <a:cubicBezTo>
                    <a:pt x="263" y="234"/>
                    <a:pt x="259" y="237"/>
                    <a:pt x="254" y="239"/>
                  </a:cubicBezTo>
                  <a:close/>
                  <a:moveTo>
                    <a:pt x="336" y="293"/>
                  </a:moveTo>
                  <a:cubicBezTo>
                    <a:pt x="334" y="293"/>
                    <a:pt x="333" y="293"/>
                    <a:pt x="334" y="294"/>
                  </a:cubicBezTo>
                  <a:cubicBezTo>
                    <a:pt x="336" y="292"/>
                    <a:pt x="341" y="292"/>
                    <a:pt x="343" y="292"/>
                  </a:cubicBezTo>
                  <a:cubicBezTo>
                    <a:pt x="343" y="291"/>
                    <a:pt x="342" y="289"/>
                    <a:pt x="343" y="289"/>
                  </a:cubicBezTo>
                  <a:cubicBezTo>
                    <a:pt x="343" y="289"/>
                    <a:pt x="345" y="291"/>
                    <a:pt x="345" y="290"/>
                  </a:cubicBezTo>
                  <a:cubicBezTo>
                    <a:pt x="345" y="288"/>
                    <a:pt x="345" y="285"/>
                    <a:pt x="345" y="282"/>
                  </a:cubicBezTo>
                  <a:cubicBezTo>
                    <a:pt x="344" y="280"/>
                    <a:pt x="342" y="280"/>
                    <a:pt x="341" y="279"/>
                  </a:cubicBezTo>
                  <a:cubicBezTo>
                    <a:pt x="341" y="278"/>
                    <a:pt x="342" y="277"/>
                    <a:pt x="341" y="276"/>
                  </a:cubicBezTo>
                  <a:cubicBezTo>
                    <a:pt x="341" y="274"/>
                    <a:pt x="337" y="273"/>
                    <a:pt x="340" y="273"/>
                  </a:cubicBezTo>
                  <a:cubicBezTo>
                    <a:pt x="343" y="273"/>
                    <a:pt x="345" y="273"/>
                    <a:pt x="347" y="273"/>
                  </a:cubicBezTo>
                  <a:cubicBezTo>
                    <a:pt x="348" y="268"/>
                    <a:pt x="345" y="268"/>
                    <a:pt x="345" y="267"/>
                  </a:cubicBezTo>
                  <a:cubicBezTo>
                    <a:pt x="345" y="264"/>
                    <a:pt x="342" y="265"/>
                    <a:pt x="341" y="263"/>
                  </a:cubicBezTo>
                  <a:cubicBezTo>
                    <a:pt x="342" y="263"/>
                    <a:pt x="343" y="262"/>
                    <a:pt x="343" y="261"/>
                  </a:cubicBezTo>
                  <a:cubicBezTo>
                    <a:pt x="339" y="262"/>
                    <a:pt x="338" y="260"/>
                    <a:pt x="336" y="260"/>
                  </a:cubicBezTo>
                  <a:cubicBezTo>
                    <a:pt x="336" y="253"/>
                    <a:pt x="328" y="255"/>
                    <a:pt x="328" y="249"/>
                  </a:cubicBezTo>
                  <a:cubicBezTo>
                    <a:pt x="331" y="247"/>
                    <a:pt x="334" y="243"/>
                    <a:pt x="340" y="244"/>
                  </a:cubicBezTo>
                  <a:cubicBezTo>
                    <a:pt x="341" y="244"/>
                    <a:pt x="340" y="242"/>
                    <a:pt x="341" y="242"/>
                  </a:cubicBezTo>
                  <a:cubicBezTo>
                    <a:pt x="342" y="239"/>
                    <a:pt x="338" y="239"/>
                    <a:pt x="338" y="236"/>
                  </a:cubicBezTo>
                  <a:cubicBezTo>
                    <a:pt x="332" y="235"/>
                    <a:pt x="330" y="238"/>
                    <a:pt x="326" y="236"/>
                  </a:cubicBezTo>
                  <a:cubicBezTo>
                    <a:pt x="326" y="238"/>
                    <a:pt x="326" y="239"/>
                    <a:pt x="325" y="237"/>
                  </a:cubicBezTo>
                  <a:cubicBezTo>
                    <a:pt x="324" y="237"/>
                    <a:pt x="324" y="239"/>
                    <a:pt x="324" y="239"/>
                  </a:cubicBezTo>
                  <a:cubicBezTo>
                    <a:pt x="321" y="240"/>
                    <a:pt x="317" y="242"/>
                    <a:pt x="315" y="242"/>
                  </a:cubicBezTo>
                  <a:cubicBezTo>
                    <a:pt x="312" y="243"/>
                    <a:pt x="313" y="244"/>
                    <a:pt x="312" y="246"/>
                  </a:cubicBezTo>
                  <a:cubicBezTo>
                    <a:pt x="312" y="246"/>
                    <a:pt x="310" y="245"/>
                    <a:pt x="310" y="246"/>
                  </a:cubicBezTo>
                  <a:cubicBezTo>
                    <a:pt x="309" y="246"/>
                    <a:pt x="310" y="249"/>
                    <a:pt x="310" y="249"/>
                  </a:cubicBezTo>
                  <a:cubicBezTo>
                    <a:pt x="310" y="252"/>
                    <a:pt x="313" y="247"/>
                    <a:pt x="313" y="252"/>
                  </a:cubicBezTo>
                  <a:cubicBezTo>
                    <a:pt x="313" y="253"/>
                    <a:pt x="314" y="253"/>
                    <a:pt x="314" y="254"/>
                  </a:cubicBezTo>
                  <a:cubicBezTo>
                    <a:pt x="313" y="258"/>
                    <a:pt x="315" y="260"/>
                    <a:pt x="315" y="261"/>
                  </a:cubicBezTo>
                  <a:cubicBezTo>
                    <a:pt x="316" y="262"/>
                    <a:pt x="316" y="262"/>
                    <a:pt x="317" y="263"/>
                  </a:cubicBezTo>
                  <a:cubicBezTo>
                    <a:pt x="317" y="263"/>
                    <a:pt x="318" y="267"/>
                    <a:pt x="318" y="267"/>
                  </a:cubicBezTo>
                  <a:cubicBezTo>
                    <a:pt x="319" y="270"/>
                    <a:pt x="319" y="269"/>
                    <a:pt x="320" y="272"/>
                  </a:cubicBezTo>
                  <a:cubicBezTo>
                    <a:pt x="321" y="273"/>
                    <a:pt x="320" y="274"/>
                    <a:pt x="320" y="275"/>
                  </a:cubicBezTo>
                  <a:cubicBezTo>
                    <a:pt x="321" y="276"/>
                    <a:pt x="323" y="276"/>
                    <a:pt x="323" y="279"/>
                  </a:cubicBezTo>
                  <a:cubicBezTo>
                    <a:pt x="318" y="277"/>
                    <a:pt x="321" y="284"/>
                    <a:pt x="319" y="284"/>
                  </a:cubicBezTo>
                  <a:cubicBezTo>
                    <a:pt x="324" y="285"/>
                    <a:pt x="324" y="293"/>
                    <a:pt x="330" y="289"/>
                  </a:cubicBezTo>
                  <a:cubicBezTo>
                    <a:pt x="325" y="294"/>
                    <a:pt x="335" y="290"/>
                    <a:pt x="336" y="293"/>
                  </a:cubicBezTo>
                  <a:close/>
                  <a:moveTo>
                    <a:pt x="371" y="239"/>
                  </a:moveTo>
                  <a:cubicBezTo>
                    <a:pt x="370" y="239"/>
                    <a:pt x="370" y="241"/>
                    <a:pt x="370" y="242"/>
                  </a:cubicBezTo>
                  <a:cubicBezTo>
                    <a:pt x="369" y="243"/>
                    <a:pt x="367" y="243"/>
                    <a:pt x="366" y="244"/>
                  </a:cubicBezTo>
                  <a:cubicBezTo>
                    <a:pt x="367" y="245"/>
                    <a:pt x="370" y="248"/>
                    <a:pt x="370" y="249"/>
                  </a:cubicBezTo>
                  <a:cubicBezTo>
                    <a:pt x="370" y="249"/>
                    <a:pt x="368" y="249"/>
                    <a:pt x="368" y="250"/>
                  </a:cubicBezTo>
                  <a:cubicBezTo>
                    <a:pt x="369" y="251"/>
                    <a:pt x="372" y="251"/>
                    <a:pt x="373" y="253"/>
                  </a:cubicBezTo>
                  <a:cubicBezTo>
                    <a:pt x="373" y="251"/>
                    <a:pt x="375" y="251"/>
                    <a:pt x="376" y="250"/>
                  </a:cubicBezTo>
                  <a:cubicBezTo>
                    <a:pt x="377" y="247"/>
                    <a:pt x="374" y="247"/>
                    <a:pt x="373" y="244"/>
                  </a:cubicBezTo>
                  <a:cubicBezTo>
                    <a:pt x="375" y="243"/>
                    <a:pt x="377" y="243"/>
                    <a:pt x="377" y="240"/>
                  </a:cubicBezTo>
                  <a:cubicBezTo>
                    <a:pt x="375" y="240"/>
                    <a:pt x="374" y="239"/>
                    <a:pt x="376" y="237"/>
                  </a:cubicBezTo>
                  <a:cubicBezTo>
                    <a:pt x="374" y="238"/>
                    <a:pt x="372" y="238"/>
                    <a:pt x="371" y="239"/>
                  </a:cubicBezTo>
                  <a:close/>
                  <a:moveTo>
                    <a:pt x="217" y="270"/>
                  </a:moveTo>
                  <a:cubicBezTo>
                    <a:pt x="216" y="275"/>
                    <a:pt x="225" y="272"/>
                    <a:pt x="225" y="270"/>
                  </a:cubicBezTo>
                  <a:cubicBezTo>
                    <a:pt x="222" y="269"/>
                    <a:pt x="220" y="269"/>
                    <a:pt x="217" y="270"/>
                  </a:cubicBezTo>
                  <a:close/>
                  <a:moveTo>
                    <a:pt x="244" y="489"/>
                  </a:moveTo>
                  <a:cubicBezTo>
                    <a:pt x="245" y="485"/>
                    <a:pt x="252" y="485"/>
                    <a:pt x="251" y="478"/>
                  </a:cubicBezTo>
                  <a:cubicBezTo>
                    <a:pt x="247" y="480"/>
                    <a:pt x="241" y="475"/>
                    <a:pt x="238" y="479"/>
                  </a:cubicBezTo>
                  <a:cubicBezTo>
                    <a:pt x="243" y="479"/>
                    <a:pt x="237" y="480"/>
                    <a:pt x="237" y="481"/>
                  </a:cubicBezTo>
                  <a:cubicBezTo>
                    <a:pt x="237" y="480"/>
                    <a:pt x="238" y="484"/>
                    <a:pt x="238" y="485"/>
                  </a:cubicBezTo>
                  <a:cubicBezTo>
                    <a:pt x="238" y="486"/>
                    <a:pt x="238" y="488"/>
                    <a:pt x="237" y="488"/>
                  </a:cubicBezTo>
                  <a:cubicBezTo>
                    <a:pt x="237" y="488"/>
                    <a:pt x="236" y="487"/>
                    <a:pt x="235" y="488"/>
                  </a:cubicBezTo>
                  <a:cubicBezTo>
                    <a:pt x="237" y="490"/>
                    <a:pt x="241" y="489"/>
                    <a:pt x="244" y="489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4" name="Freeform 88"/>
            <p:cNvSpPr/>
            <p:nvPr/>
          </p:nvSpPr>
          <p:spPr bwMode="auto">
            <a:xfrm>
              <a:off x="9003889" y="1395262"/>
              <a:ext cx="55563" cy="30162"/>
            </a:xfrm>
            <a:custGeom>
              <a:avLst/>
              <a:gdLst>
                <a:gd name="T0" fmla="*/ 26 w 15"/>
                <a:gd name="T1" fmla="*/ 0 h 8"/>
                <a:gd name="T2" fmla="*/ 30 w 15"/>
                <a:gd name="T3" fmla="*/ 17 h 8"/>
                <a:gd name="T4" fmla="*/ 0 w 15"/>
                <a:gd name="T5" fmla="*/ 7 h 8"/>
                <a:gd name="T6" fmla="*/ 26 w 1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10" y="3"/>
                    <a:pt x="15" y="2"/>
                    <a:pt x="13" y="7"/>
                  </a:cubicBezTo>
                  <a:cubicBezTo>
                    <a:pt x="7" y="8"/>
                    <a:pt x="3" y="6"/>
                    <a:pt x="0" y="3"/>
                  </a:cubicBezTo>
                  <a:cubicBezTo>
                    <a:pt x="2" y="1"/>
                    <a:pt x="7" y="1"/>
                    <a:pt x="1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5" name="Freeform 89"/>
            <p:cNvSpPr>
              <a:spLocks noEditPoints="1"/>
            </p:cNvSpPr>
            <p:nvPr/>
          </p:nvSpPr>
          <p:spPr bwMode="auto">
            <a:xfrm>
              <a:off x="9116602" y="1447649"/>
              <a:ext cx="528638" cy="371475"/>
            </a:xfrm>
            <a:custGeom>
              <a:avLst/>
              <a:gdLst>
                <a:gd name="T0" fmla="*/ 33 w 141"/>
                <a:gd name="T1" fmla="*/ 14 h 99"/>
                <a:gd name="T2" fmla="*/ 43 w 141"/>
                <a:gd name="T3" fmla="*/ 12 h 99"/>
                <a:gd name="T4" fmla="*/ 43 w 141"/>
                <a:gd name="T5" fmla="*/ 17 h 99"/>
                <a:gd name="T6" fmla="*/ 43 w 141"/>
                <a:gd name="T7" fmla="*/ 28 h 99"/>
                <a:gd name="T8" fmla="*/ 52 w 141"/>
                <a:gd name="T9" fmla="*/ 50 h 99"/>
                <a:gd name="T10" fmla="*/ 71 w 141"/>
                <a:gd name="T11" fmla="*/ 14 h 99"/>
                <a:gd name="T12" fmla="*/ 97 w 141"/>
                <a:gd name="T13" fmla="*/ 12 h 99"/>
                <a:gd name="T14" fmla="*/ 113 w 141"/>
                <a:gd name="T15" fmla="*/ 38 h 99"/>
                <a:gd name="T16" fmla="*/ 132 w 141"/>
                <a:gd name="T17" fmla="*/ 33 h 99"/>
                <a:gd name="T18" fmla="*/ 161 w 141"/>
                <a:gd name="T19" fmla="*/ 31 h 99"/>
                <a:gd name="T20" fmla="*/ 170 w 141"/>
                <a:gd name="T21" fmla="*/ 43 h 99"/>
                <a:gd name="T22" fmla="*/ 182 w 141"/>
                <a:gd name="T23" fmla="*/ 47 h 99"/>
                <a:gd name="T24" fmla="*/ 189 w 141"/>
                <a:gd name="T25" fmla="*/ 50 h 99"/>
                <a:gd name="T26" fmla="*/ 213 w 141"/>
                <a:gd name="T27" fmla="*/ 54 h 99"/>
                <a:gd name="T28" fmla="*/ 236 w 141"/>
                <a:gd name="T29" fmla="*/ 66 h 99"/>
                <a:gd name="T30" fmla="*/ 243 w 141"/>
                <a:gd name="T31" fmla="*/ 76 h 99"/>
                <a:gd name="T32" fmla="*/ 260 w 141"/>
                <a:gd name="T33" fmla="*/ 90 h 99"/>
                <a:gd name="T34" fmla="*/ 248 w 141"/>
                <a:gd name="T35" fmla="*/ 111 h 99"/>
                <a:gd name="T36" fmla="*/ 274 w 141"/>
                <a:gd name="T37" fmla="*/ 113 h 99"/>
                <a:gd name="T38" fmla="*/ 279 w 141"/>
                <a:gd name="T39" fmla="*/ 128 h 99"/>
                <a:gd name="T40" fmla="*/ 302 w 141"/>
                <a:gd name="T41" fmla="*/ 130 h 99"/>
                <a:gd name="T42" fmla="*/ 316 w 141"/>
                <a:gd name="T43" fmla="*/ 144 h 99"/>
                <a:gd name="T44" fmla="*/ 321 w 141"/>
                <a:gd name="T45" fmla="*/ 156 h 99"/>
                <a:gd name="T46" fmla="*/ 307 w 141"/>
                <a:gd name="T47" fmla="*/ 175 h 99"/>
                <a:gd name="T48" fmla="*/ 288 w 141"/>
                <a:gd name="T49" fmla="*/ 173 h 99"/>
                <a:gd name="T50" fmla="*/ 272 w 141"/>
                <a:gd name="T51" fmla="*/ 156 h 99"/>
                <a:gd name="T52" fmla="*/ 257 w 141"/>
                <a:gd name="T53" fmla="*/ 170 h 99"/>
                <a:gd name="T54" fmla="*/ 276 w 141"/>
                <a:gd name="T55" fmla="*/ 180 h 99"/>
                <a:gd name="T56" fmla="*/ 288 w 141"/>
                <a:gd name="T57" fmla="*/ 201 h 99"/>
                <a:gd name="T58" fmla="*/ 279 w 141"/>
                <a:gd name="T59" fmla="*/ 220 h 99"/>
                <a:gd name="T60" fmla="*/ 243 w 141"/>
                <a:gd name="T61" fmla="*/ 206 h 99"/>
                <a:gd name="T62" fmla="*/ 255 w 141"/>
                <a:gd name="T63" fmla="*/ 220 h 99"/>
                <a:gd name="T64" fmla="*/ 269 w 141"/>
                <a:gd name="T65" fmla="*/ 227 h 99"/>
                <a:gd name="T66" fmla="*/ 255 w 141"/>
                <a:gd name="T67" fmla="*/ 227 h 99"/>
                <a:gd name="T68" fmla="*/ 224 w 141"/>
                <a:gd name="T69" fmla="*/ 217 h 99"/>
                <a:gd name="T70" fmla="*/ 208 w 141"/>
                <a:gd name="T71" fmla="*/ 208 h 99"/>
                <a:gd name="T72" fmla="*/ 198 w 141"/>
                <a:gd name="T73" fmla="*/ 194 h 99"/>
                <a:gd name="T74" fmla="*/ 182 w 141"/>
                <a:gd name="T75" fmla="*/ 163 h 99"/>
                <a:gd name="T76" fmla="*/ 184 w 141"/>
                <a:gd name="T77" fmla="*/ 156 h 99"/>
                <a:gd name="T78" fmla="*/ 191 w 141"/>
                <a:gd name="T79" fmla="*/ 144 h 99"/>
                <a:gd name="T80" fmla="*/ 198 w 141"/>
                <a:gd name="T81" fmla="*/ 130 h 99"/>
                <a:gd name="T82" fmla="*/ 191 w 141"/>
                <a:gd name="T83" fmla="*/ 113 h 99"/>
                <a:gd name="T84" fmla="*/ 179 w 141"/>
                <a:gd name="T85" fmla="*/ 106 h 99"/>
                <a:gd name="T86" fmla="*/ 170 w 141"/>
                <a:gd name="T87" fmla="*/ 106 h 99"/>
                <a:gd name="T88" fmla="*/ 161 w 141"/>
                <a:gd name="T89" fmla="*/ 102 h 99"/>
                <a:gd name="T90" fmla="*/ 137 w 141"/>
                <a:gd name="T91" fmla="*/ 78 h 99"/>
                <a:gd name="T92" fmla="*/ 116 w 141"/>
                <a:gd name="T93" fmla="*/ 83 h 99"/>
                <a:gd name="T94" fmla="*/ 97 w 141"/>
                <a:gd name="T95" fmla="*/ 83 h 99"/>
                <a:gd name="T96" fmla="*/ 73 w 141"/>
                <a:gd name="T97" fmla="*/ 83 h 99"/>
                <a:gd name="T98" fmla="*/ 33 w 141"/>
                <a:gd name="T99" fmla="*/ 76 h 99"/>
                <a:gd name="T100" fmla="*/ 12 w 141"/>
                <a:gd name="T101" fmla="*/ 64 h 99"/>
                <a:gd name="T102" fmla="*/ 7 w 141"/>
                <a:gd name="T103" fmla="*/ 50 h 99"/>
                <a:gd name="T104" fmla="*/ 9 w 141"/>
                <a:gd name="T105" fmla="*/ 38 h 99"/>
                <a:gd name="T106" fmla="*/ 215 w 141"/>
                <a:gd name="T107" fmla="*/ 161 h 99"/>
                <a:gd name="T108" fmla="*/ 229 w 141"/>
                <a:gd name="T109" fmla="*/ 149 h 99"/>
                <a:gd name="T110" fmla="*/ 215 w 141"/>
                <a:gd name="T111" fmla="*/ 161 h 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1" h="99">
                  <a:moveTo>
                    <a:pt x="5" y="7"/>
                  </a:moveTo>
                  <a:cubicBezTo>
                    <a:pt x="8" y="10"/>
                    <a:pt x="12" y="3"/>
                    <a:pt x="14" y="6"/>
                  </a:cubicBezTo>
                  <a:cubicBezTo>
                    <a:pt x="15" y="6"/>
                    <a:pt x="14" y="4"/>
                    <a:pt x="15" y="3"/>
                  </a:cubicBezTo>
                  <a:cubicBezTo>
                    <a:pt x="16" y="3"/>
                    <a:pt x="17" y="5"/>
                    <a:pt x="18" y="5"/>
                  </a:cubicBezTo>
                  <a:cubicBezTo>
                    <a:pt x="20" y="4"/>
                    <a:pt x="20" y="0"/>
                    <a:pt x="23" y="3"/>
                  </a:cubicBezTo>
                  <a:cubicBezTo>
                    <a:pt x="23" y="9"/>
                    <a:pt x="20" y="5"/>
                    <a:pt x="18" y="7"/>
                  </a:cubicBezTo>
                  <a:cubicBezTo>
                    <a:pt x="18" y="8"/>
                    <a:pt x="21" y="8"/>
                    <a:pt x="21" y="8"/>
                  </a:cubicBezTo>
                  <a:cubicBezTo>
                    <a:pt x="20" y="10"/>
                    <a:pt x="19" y="10"/>
                    <a:pt x="18" y="12"/>
                  </a:cubicBezTo>
                  <a:cubicBezTo>
                    <a:pt x="18" y="13"/>
                    <a:pt x="19" y="14"/>
                    <a:pt x="20" y="15"/>
                  </a:cubicBezTo>
                  <a:cubicBezTo>
                    <a:pt x="20" y="17"/>
                    <a:pt x="19" y="21"/>
                    <a:pt x="22" y="21"/>
                  </a:cubicBezTo>
                  <a:cubicBezTo>
                    <a:pt x="25" y="20"/>
                    <a:pt x="22" y="14"/>
                    <a:pt x="23" y="12"/>
                  </a:cubicBezTo>
                  <a:cubicBezTo>
                    <a:pt x="29" y="13"/>
                    <a:pt x="28" y="8"/>
                    <a:pt x="30" y="6"/>
                  </a:cubicBezTo>
                  <a:cubicBezTo>
                    <a:pt x="32" y="9"/>
                    <a:pt x="35" y="3"/>
                    <a:pt x="36" y="7"/>
                  </a:cubicBezTo>
                  <a:cubicBezTo>
                    <a:pt x="38" y="7"/>
                    <a:pt x="38" y="4"/>
                    <a:pt x="41" y="5"/>
                  </a:cubicBezTo>
                  <a:cubicBezTo>
                    <a:pt x="40" y="9"/>
                    <a:pt x="44" y="10"/>
                    <a:pt x="47" y="10"/>
                  </a:cubicBezTo>
                  <a:cubicBezTo>
                    <a:pt x="45" y="14"/>
                    <a:pt x="46" y="14"/>
                    <a:pt x="48" y="16"/>
                  </a:cubicBezTo>
                  <a:cubicBezTo>
                    <a:pt x="50" y="15"/>
                    <a:pt x="51" y="15"/>
                    <a:pt x="52" y="16"/>
                  </a:cubicBezTo>
                  <a:cubicBezTo>
                    <a:pt x="55" y="17"/>
                    <a:pt x="55" y="14"/>
                    <a:pt x="56" y="14"/>
                  </a:cubicBezTo>
                  <a:cubicBezTo>
                    <a:pt x="57" y="13"/>
                    <a:pt x="60" y="15"/>
                    <a:pt x="60" y="13"/>
                  </a:cubicBezTo>
                  <a:cubicBezTo>
                    <a:pt x="63" y="14"/>
                    <a:pt x="64" y="14"/>
                    <a:pt x="68" y="13"/>
                  </a:cubicBezTo>
                  <a:cubicBezTo>
                    <a:pt x="68" y="15"/>
                    <a:pt x="71" y="14"/>
                    <a:pt x="70" y="14"/>
                  </a:cubicBezTo>
                  <a:cubicBezTo>
                    <a:pt x="71" y="15"/>
                    <a:pt x="71" y="17"/>
                    <a:pt x="72" y="18"/>
                  </a:cubicBezTo>
                  <a:cubicBezTo>
                    <a:pt x="73" y="18"/>
                    <a:pt x="75" y="18"/>
                    <a:pt x="76" y="19"/>
                  </a:cubicBezTo>
                  <a:cubicBezTo>
                    <a:pt x="77" y="19"/>
                    <a:pt x="76" y="20"/>
                    <a:pt x="77" y="20"/>
                  </a:cubicBezTo>
                  <a:cubicBezTo>
                    <a:pt x="80" y="20"/>
                    <a:pt x="76" y="22"/>
                    <a:pt x="78" y="23"/>
                  </a:cubicBezTo>
                  <a:cubicBezTo>
                    <a:pt x="79" y="24"/>
                    <a:pt x="80" y="22"/>
                    <a:pt x="80" y="21"/>
                  </a:cubicBezTo>
                  <a:cubicBezTo>
                    <a:pt x="81" y="22"/>
                    <a:pt x="81" y="24"/>
                    <a:pt x="84" y="25"/>
                  </a:cubicBezTo>
                  <a:cubicBezTo>
                    <a:pt x="87" y="25"/>
                    <a:pt x="88" y="24"/>
                    <a:pt x="90" y="23"/>
                  </a:cubicBezTo>
                  <a:cubicBezTo>
                    <a:pt x="90" y="28"/>
                    <a:pt x="97" y="25"/>
                    <a:pt x="97" y="29"/>
                  </a:cubicBezTo>
                  <a:cubicBezTo>
                    <a:pt x="99" y="30"/>
                    <a:pt x="99" y="29"/>
                    <a:pt x="100" y="28"/>
                  </a:cubicBezTo>
                  <a:cubicBezTo>
                    <a:pt x="101" y="29"/>
                    <a:pt x="102" y="31"/>
                    <a:pt x="102" y="33"/>
                  </a:cubicBezTo>
                  <a:cubicBezTo>
                    <a:pt x="103" y="33"/>
                    <a:pt x="103" y="32"/>
                    <a:pt x="103" y="32"/>
                  </a:cubicBezTo>
                  <a:cubicBezTo>
                    <a:pt x="105" y="33"/>
                    <a:pt x="106" y="36"/>
                    <a:pt x="110" y="35"/>
                  </a:cubicBezTo>
                  <a:cubicBezTo>
                    <a:pt x="109" y="36"/>
                    <a:pt x="109" y="37"/>
                    <a:pt x="110" y="38"/>
                  </a:cubicBezTo>
                  <a:cubicBezTo>
                    <a:pt x="111" y="40"/>
                    <a:pt x="107" y="41"/>
                    <a:pt x="110" y="42"/>
                  </a:cubicBezTo>
                  <a:cubicBezTo>
                    <a:pt x="109" y="44"/>
                    <a:pt x="105" y="44"/>
                    <a:pt x="105" y="47"/>
                  </a:cubicBezTo>
                  <a:cubicBezTo>
                    <a:pt x="108" y="51"/>
                    <a:pt x="114" y="46"/>
                    <a:pt x="115" y="51"/>
                  </a:cubicBezTo>
                  <a:cubicBezTo>
                    <a:pt x="116" y="50"/>
                    <a:pt x="116" y="49"/>
                    <a:pt x="116" y="48"/>
                  </a:cubicBezTo>
                  <a:cubicBezTo>
                    <a:pt x="118" y="48"/>
                    <a:pt x="117" y="51"/>
                    <a:pt x="117" y="52"/>
                  </a:cubicBezTo>
                  <a:cubicBezTo>
                    <a:pt x="117" y="52"/>
                    <a:pt x="118" y="54"/>
                    <a:pt x="118" y="54"/>
                  </a:cubicBezTo>
                  <a:cubicBezTo>
                    <a:pt x="120" y="54"/>
                    <a:pt x="121" y="51"/>
                    <a:pt x="121" y="56"/>
                  </a:cubicBezTo>
                  <a:cubicBezTo>
                    <a:pt x="124" y="56"/>
                    <a:pt x="124" y="54"/>
                    <a:pt x="128" y="55"/>
                  </a:cubicBezTo>
                  <a:cubicBezTo>
                    <a:pt x="128" y="56"/>
                    <a:pt x="129" y="57"/>
                    <a:pt x="129" y="59"/>
                  </a:cubicBezTo>
                  <a:cubicBezTo>
                    <a:pt x="131" y="59"/>
                    <a:pt x="135" y="58"/>
                    <a:pt x="134" y="61"/>
                  </a:cubicBezTo>
                  <a:cubicBezTo>
                    <a:pt x="138" y="59"/>
                    <a:pt x="136" y="62"/>
                    <a:pt x="140" y="62"/>
                  </a:cubicBezTo>
                  <a:cubicBezTo>
                    <a:pt x="141" y="65"/>
                    <a:pt x="136" y="66"/>
                    <a:pt x="136" y="66"/>
                  </a:cubicBezTo>
                  <a:cubicBezTo>
                    <a:pt x="135" y="66"/>
                    <a:pt x="137" y="67"/>
                    <a:pt x="137" y="67"/>
                  </a:cubicBezTo>
                  <a:cubicBezTo>
                    <a:pt x="134" y="70"/>
                    <a:pt x="132" y="70"/>
                    <a:pt x="130" y="74"/>
                  </a:cubicBezTo>
                  <a:cubicBezTo>
                    <a:pt x="129" y="74"/>
                    <a:pt x="128" y="74"/>
                    <a:pt x="128" y="75"/>
                  </a:cubicBezTo>
                  <a:cubicBezTo>
                    <a:pt x="127" y="75"/>
                    <a:pt x="122" y="75"/>
                    <a:pt x="122" y="73"/>
                  </a:cubicBezTo>
                  <a:cubicBezTo>
                    <a:pt x="122" y="70"/>
                    <a:pt x="116" y="73"/>
                    <a:pt x="117" y="68"/>
                  </a:cubicBezTo>
                  <a:cubicBezTo>
                    <a:pt x="115" y="69"/>
                    <a:pt x="115" y="67"/>
                    <a:pt x="115" y="66"/>
                  </a:cubicBezTo>
                  <a:cubicBezTo>
                    <a:pt x="113" y="66"/>
                    <a:pt x="112" y="66"/>
                    <a:pt x="110" y="66"/>
                  </a:cubicBezTo>
                  <a:cubicBezTo>
                    <a:pt x="108" y="66"/>
                    <a:pt x="110" y="70"/>
                    <a:pt x="109" y="72"/>
                  </a:cubicBezTo>
                  <a:cubicBezTo>
                    <a:pt x="109" y="74"/>
                    <a:pt x="112" y="74"/>
                    <a:pt x="113" y="76"/>
                  </a:cubicBezTo>
                  <a:cubicBezTo>
                    <a:pt x="115" y="75"/>
                    <a:pt x="117" y="79"/>
                    <a:pt x="117" y="76"/>
                  </a:cubicBezTo>
                  <a:cubicBezTo>
                    <a:pt x="119" y="78"/>
                    <a:pt x="119" y="80"/>
                    <a:pt x="120" y="83"/>
                  </a:cubicBezTo>
                  <a:cubicBezTo>
                    <a:pt x="119" y="85"/>
                    <a:pt x="122" y="84"/>
                    <a:pt x="122" y="85"/>
                  </a:cubicBezTo>
                  <a:cubicBezTo>
                    <a:pt x="123" y="88"/>
                    <a:pt x="121" y="93"/>
                    <a:pt x="121" y="95"/>
                  </a:cubicBezTo>
                  <a:cubicBezTo>
                    <a:pt x="118" y="96"/>
                    <a:pt x="119" y="93"/>
                    <a:pt x="118" y="93"/>
                  </a:cubicBezTo>
                  <a:cubicBezTo>
                    <a:pt x="117" y="92"/>
                    <a:pt x="113" y="92"/>
                    <a:pt x="113" y="89"/>
                  </a:cubicBezTo>
                  <a:cubicBezTo>
                    <a:pt x="108" y="90"/>
                    <a:pt x="108" y="86"/>
                    <a:pt x="103" y="87"/>
                  </a:cubicBezTo>
                  <a:cubicBezTo>
                    <a:pt x="103" y="89"/>
                    <a:pt x="107" y="88"/>
                    <a:pt x="108" y="89"/>
                  </a:cubicBezTo>
                  <a:cubicBezTo>
                    <a:pt x="104" y="93"/>
                    <a:pt x="112" y="91"/>
                    <a:pt x="108" y="93"/>
                  </a:cubicBezTo>
                  <a:cubicBezTo>
                    <a:pt x="108" y="95"/>
                    <a:pt x="111" y="94"/>
                    <a:pt x="113" y="95"/>
                  </a:cubicBezTo>
                  <a:cubicBezTo>
                    <a:pt x="113" y="96"/>
                    <a:pt x="112" y="96"/>
                    <a:pt x="114" y="96"/>
                  </a:cubicBezTo>
                  <a:cubicBezTo>
                    <a:pt x="116" y="97"/>
                    <a:pt x="116" y="97"/>
                    <a:pt x="116" y="99"/>
                  </a:cubicBezTo>
                  <a:cubicBezTo>
                    <a:pt x="113" y="99"/>
                    <a:pt x="110" y="98"/>
                    <a:pt x="108" y="96"/>
                  </a:cubicBezTo>
                  <a:cubicBezTo>
                    <a:pt x="106" y="95"/>
                    <a:pt x="103" y="96"/>
                    <a:pt x="101" y="94"/>
                  </a:cubicBezTo>
                  <a:cubicBezTo>
                    <a:pt x="99" y="93"/>
                    <a:pt x="96" y="92"/>
                    <a:pt x="95" y="92"/>
                  </a:cubicBezTo>
                  <a:cubicBezTo>
                    <a:pt x="93" y="92"/>
                    <a:pt x="93" y="90"/>
                    <a:pt x="93" y="89"/>
                  </a:cubicBezTo>
                  <a:cubicBezTo>
                    <a:pt x="91" y="89"/>
                    <a:pt x="89" y="89"/>
                    <a:pt x="88" y="88"/>
                  </a:cubicBezTo>
                  <a:cubicBezTo>
                    <a:pt x="87" y="87"/>
                    <a:pt x="87" y="86"/>
                    <a:pt x="87" y="85"/>
                  </a:cubicBezTo>
                  <a:cubicBezTo>
                    <a:pt x="86" y="84"/>
                    <a:pt x="83" y="85"/>
                    <a:pt x="84" y="82"/>
                  </a:cubicBezTo>
                  <a:cubicBezTo>
                    <a:pt x="79" y="82"/>
                    <a:pt x="79" y="78"/>
                    <a:pt x="76" y="75"/>
                  </a:cubicBezTo>
                  <a:cubicBezTo>
                    <a:pt x="77" y="75"/>
                    <a:pt x="76" y="71"/>
                    <a:pt x="77" y="69"/>
                  </a:cubicBezTo>
                  <a:cubicBezTo>
                    <a:pt x="77" y="69"/>
                    <a:pt x="79" y="70"/>
                    <a:pt x="80" y="69"/>
                  </a:cubicBezTo>
                  <a:cubicBezTo>
                    <a:pt x="80" y="69"/>
                    <a:pt x="78" y="67"/>
                    <a:pt x="78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80" y="62"/>
                    <a:pt x="81" y="61"/>
                  </a:cubicBezTo>
                  <a:cubicBezTo>
                    <a:pt x="81" y="61"/>
                    <a:pt x="83" y="61"/>
                    <a:pt x="83" y="61"/>
                  </a:cubicBezTo>
                  <a:cubicBezTo>
                    <a:pt x="85" y="60"/>
                    <a:pt x="83" y="56"/>
                    <a:pt x="84" y="55"/>
                  </a:cubicBezTo>
                  <a:cubicBezTo>
                    <a:pt x="84" y="54"/>
                    <a:pt x="82" y="54"/>
                    <a:pt x="81" y="54"/>
                  </a:cubicBezTo>
                  <a:cubicBezTo>
                    <a:pt x="81" y="52"/>
                    <a:pt x="81" y="50"/>
                    <a:pt x="81" y="48"/>
                  </a:cubicBezTo>
                  <a:cubicBezTo>
                    <a:pt x="79" y="48"/>
                    <a:pt x="79" y="48"/>
                    <a:pt x="78" y="49"/>
                  </a:cubicBezTo>
                  <a:cubicBezTo>
                    <a:pt x="76" y="48"/>
                    <a:pt x="77" y="46"/>
                    <a:pt x="76" y="45"/>
                  </a:cubicBezTo>
                  <a:cubicBezTo>
                    <a:pt x="76" y="44"/>
                    <a:pt x="74" y="46"/>
                    <a:pt x="74" y="46"/>
                  </a:cubicBezTo>
                  <a:cubicBezTo>
                    <a:pt x="74" y="46"/>
                    <a:pt x="73" y="45"/>
                    <a:pt x="72" y="45"/>
                  </a:cubicBezTo>
                  <a:cubicBezTo>
                    <a:pt x="72" y="44"/>
                    <a:pt x="71" y="42"/>
                    <a:pt x="70" y="42"/>
                  </a:cubicBezTo>
                  <a:cubicBezTo>
                    <a:pt x="69" y="42"/>
                    <a:pt x="69" y="44"/>
                    <a:pt x="68" y="43"/>
                  </a:cubicBezTo>
                  <a:cubicBezTo>
                    <a:pt x="67" y="43"/>
                    <a:pt x="66" y="41"/>
                    <a:pt x="63" y="41"/>
                  </a:cubicBezTo>
                  <a:cubicBezTo>
                    <a:pt x="68" y="36"/>
                    <a:pt x="57" y="39"/>
                    <a:pt x="58" y="33"/>
                  </a:cubicBezTo>
                  <a:cubicBezTo>
                    <a:pt x="55" y="33"/>
                    <a:pt x="52" y="33"/>
                    <a:pt x="52" y="36"/>
                  </a:cubicBezTo>
                  <a:cubicBezTo>
                    <a:pt x="51" y="38"/>
                    <a:pt x="49" y="35"/>
                    <a:pt x="49" y="35"/>
                  </a:cubicBezTo>
                  <a:cubicBezTo>
                    <a:pt x="48" y="35"/>
                    <a:pt x="47" y="37"/>
                    <a:pt x="45" y="36"/>
                  </a:cubicBezTo>
                  <a:cubicBezTo>
                    <a:pt x="43" y="36"/>
                    <a:pt x="43" y="35"/>
                    <a:pt x="41" y="35"/>
                  </a:cubicBezTo>
                  <a:cubicBezTo>
                    <a:pt x="39" y="35"/>
                    <a:pt x="38" y="36"/>
                    <a:pt x="36" y="36"/>
                  </a:cubicBezTo>
                  <a:cubicBezTo>
                    <a:pt x="34" y="36"/>
                    <a:pt x="33" y="35"/>
                    <a:pt x="31" y="35"/>
                  </a:cubicBezTo>
                  <a:cubicBezTo>
                    <a:pt x="26" y="35"/>
                    <a:pt x="21" y="36"/>
                    <a:pt x="16" y="34"/>
                  </a:cubicBezTo>
                  <a:cubicBezTo>
                    <a:pt x="15" y="34"/>
                    <a:pt x="14" y="32"/>
                    <a:pt x="14" y="32"/>
                  </a:cubicBezTo>
                  <a:cubicBezTo>
                    <a:pt x="12" y="31"/>
                    <a:pt x="10" y="32"/>
                    <a:pt x="10" y="29"/>
                  </a:cubicBezTo>
                  <a:cubicBezTo>
                    <a:pt x="8" y="29"/>
                    <a:pt x="4" y="31"/>
                    <a:pt x="5" y="27"/>
                  </a:cubicBezTo>
                  <a:cubicBezTo>
                    <a:pt x="9" y="28"/>
                    <a:pt x="10" y="26"/>
                    <a:pt x="12" y="25"/>
                  </a:cubicBezTo>
                  <a:cubicBezTo>
                    <a:pt x="11" y="22"/>
                    <a:pt x="4" y="24"/>
                    <a:pt x="3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0" y="22"/>
                    <a:pt x="3" y="17"/>
                    <a:pt x="4" y="16"/>
                  </a:cubicBezTo>
                  <a:cubicBezTo>
                    <a:pt x="3" y="12"/>
                    <a:pt x="6" y="11"/>
                    <a:pt x="5" y="7"/>
                  </a:cubicBezTo>
                  <a:close/>
                  <a:moveTo>
                    <a:pt x="91" y="68"/>
                  </a:moveTo>
                  <a:cubicBezTo>
                    <a:pt x="92" y="66"/>
                    <a:pt x="97" y="68"/>
                    <a:pt x="100" y="67"/>
                  </a:cubicBezTo>
                  <a:cubicBezTo>
                    <a:pt x="100" y="65"/>
                    <a:pt x="98" y="65"/>
                    <a:pt x="97" y="63"/>
                  </a:cubicBezTo>
                  <a:cubicBezTo>
                    <a:pt x="96" y="62"/>
                    <a:pt x="93" y="63"/>
                    <a:pt x="90" y="61"/>
                  </a:cubicBezTo>
                  <a:cubicBezTo>
                    <a:pt x="91" y="63"/>
                    <a:pt x="89" y="68"/>
                    <a:pt x="91" y="6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6" name="Freeform 90"/>
            <p:cNvSpPr/>
            <p:nvPr/>
          </p:nvSpPr>
          <p:spPr bwMode="auto">
            <a:xfrm>
              <a:off x="8594314" y="1466699"/>
              <a:ext cx="330200" cy="165100"/>
            </a:xfrm>
            <a:custGeom>
              <a:avLst/>
              <a:gdLst>
                <a:gd name="T0" fmla="*/ 24 w 88"/>
                <a:gd name="T1" fmla="*/ 80 h 44"/>
                <a:gd name="T2" fmla="*/ 26 w 88"/>
                <a:gd name="T3" fmla="*/ 71 h 44"/>
                <a:gd name="T4" fmla="*/ 38 w 88"/>
                <a:gd name="T5" fmla="*/ 69 h 44"/>
                <a:gd name="T6" fmla="*/ 43 w 88"/>
                <a:gd name="T7" fmla="*/ 66 h 44"/>
                <a:gd name="T8" fmla="*/ 73 w 88"/>
                <a:gd name="T9" fmla="*/ 64 h 44"/>
                <a:gd name="T10" fmla="*/ 43 w 88"/>
                <a:gd name="T11" fmla="*/ 59 h 44"/>
                <a:gd name="T12" fmla="*/ 40 w 88"/>
                <a:gd name="T13" fmla="*/ 57 h 44"/>
                <a:gd name="T14" fmla="*/ 33 w 88"/>
                <a:gd name="T15" fmla="*/ 59 h 44"/>
                <a:gd name="T16" fmla="*/ 17 w 88"/>
                <a:gd name="T17" fmla="*/ 57 h 44"/>
                <a:gd name="T18" fmla="*/ 31 w 88"/>
                <a:gd name="T19" fmla="*/ 47 h 44"/>
                <a:gd name="T20" fmla="*/ 38 w 88"/>
                <a:gd name="T21" fmla="*/ 47 h 44"/>
                <a:gd name="T22" fmla="*/ 7 w 88"/>
                <a:gd name="T23" fmla="*/ 40 h 44"/>
                <a:gd name="T24" fmla="*/ 2 w 88"/>
                <a:gd name="T25" fmla="*/ 33 h 44"/>
                <a:gd name="T26" fmla="*/ 17 w 88"/>
                <a:gd name="T27" fmla="*/ 21 h 44"/>
                <a:gd name="T28" fmla="*/ 17 w 88"/>
                <a:gd name="T29" fmla="*/ 19 h 44"/>
                <a:gd name="T30" fmla="*/ 43 w 88"/>
                <a:gd name="T31" fmla="*/ 7 h 44"/>
                <a:gd name="T32" fmla="*/ 52 w 88"/>
                <a:gd name="T33" fmla="*/ 2 h 44"/>
                <a:gd name="T34" fmla="*/ 57 w 88"/>
                <a:gd name="T35" fmla="*/ 5 h 44"/>
                <a:gd name="T36" fmla="*/ 64 w 88"/>
                <a:gd name="T37" fmla="*/ 17 h 44"/>
                <a:gd name="T38" fmla="*/ 57 w 88"/>
                <a:gd name="T39" fmla="*/ 19 h 44"/>
                <a:gd name="T40" fmla="*/ 64 w 88"/>
                <a:gd name="T41" fmla="*/ 21 h 44"/>
                <a:gd name="T42" fmla="*/ 66 w 88"/>
                <a:gd name="T43" fmla="*/ 17 h 44"/>
                <a:gd name="T44" fmla="*/ 83 w 88"/>
                <a:gd name="T45" fmla="*/ 12 h 44"/>
                <a:gd name="T46" fmla="*/ 90 w 88"/>
                <a:gd name="T47" fmla="*/ 26 h 44"/>
                <a:gd name="T48" fmla="*/ 102 w 88"/>
                <a:gd name="T49" fmla="*/ 21 h 44"/>
                <a:gd name="T50" fmla="*/ 111 w 88"/>
                <a:gd name="T51" fmla="*/ 12 h 44"/>
                <a:gd name="T52" fmla="*/ 118 w 88"/>
                <a:gd name="T53" fmla="*/ 17 h 44"/>
                <a:gd name="T54" fmla="*/ 121 w 88"/>
                <a:gd name="T55" fmla="*/ 26 h 44"/>
                <a:gd name="T56" fmla="*/ 128 w 88"/>
                <a:gd name="T57" fmla="*/ 38 h 44"/>
                <a:gd name="T58" fmla="*/ 137 w 88"/>
                <a:gd name="T59" fmla="*/ 31 h 44"/>
                <a:gd name="T60" fmla="*/ 130 w 88"/>
                <a:gd name="T61" fmla="*/ 24 h 44"/>
                <a:gd name="T62" fmla="*/ 130 w 88"/>
                <a:gd name="T63" fmla="*/ 7 h 44"/>
                <a:gd name="T64" fmla="*/ 142 w 88"/>
                <a:gd name="T65" fmla="*/ 5 h 44"/>
                <a:gd name="T66" fmla="*/ 151 w 88"/>
                <a:gd name="T67" fmla="*/ 24 h 44"/>
                <a:gd name="T68" fmla="*/ 161 w 88"/>
                <a:gd name="T69" fmla="*/ 31 h 44"/>
                <a:gd name="T70" fmla="*/ 165 w 88"/>
                <a:gd name="T71" fmla="*/ 38 h 44"/>
                <a:gd name="T72" fmla="*/ 163 w 88"/>
                <a:gd name="T73" fmla="*/ 47 h 44"/>
                <a:gd name="T74" fmla="*/ 173 w 88"/>
                <a:gd name="T75" fmla="*/ 57 h 44"/>
                <a:gd name="T76" fmla="*/ 196 w 88"/>
                <a:gd name="T77" fmla="*/ 59 h 44"/>
                <a:gd name="T78" fmla="*/ 206 w 88"/>
                <a:gd name="T79" fmla="*/ 69 h 44"/>
                <a:gd name="T80" fmla="*/ 208 w 88"/>
                <a:gd name="T81" fmla="*/ 73 h 44"/>
                <a:gd name="T82" fmla="*/ 184 w 88"/>
                <a:gd name="T83" fmla="*/ 73 h 44"/>
                <a:gd name="T84" fmla="*/ 191 w 88"/>
                <a:gd name="T85" fmla="*/ 95 h 44"/>
                <a:gd name="T86" fmla="*/ 161 w 88"/>
                <a:gd name="T87" fmla="*/ 95 h 44"/>
                <a:gd name="T88" fmla="*/ 121 w 88"/>
                <a:gd name="T89" fmla="*/ 95 h 44"/>
                <a:gd name="T90" fmla="*/ 109 w 88"/>
                <a:gd name="T91" fmla="*/ 97 h 44"/>
                <a:gd name="T92" fmla="*/ 104 w 88"/>
                <a:gd name="T93" fmla="*/ 102 h 44"/>
                <a:gd name="T94" fmla="*/ 69 w 88"/>
                <a:gd name="T95" fmla="*/ 102 h 44"/>
                <a:gd name="T96" fmla="*/ 57 w 88"/>
                <a:gd name="T97" fmla="*/ 85 h 44"/>
                <a:gd name="T98" fmla="*/ 35 w 88"/>
                <a:gd name="T99" fmla="*/ 80 h 44"/>
                <a:gd name="T100" fmla="*/ 33 w 88"/>
                <a:gd name="T101" fmla="*/ 83 h 44"/>
                <a:gd name="T102" fmla="*/ 33 w 88"/>
                <a:gd name="T103" fmla="*/ 78 h 44"/>
                <a:gd name="T104" fmla="*/ 24 w 88"/>
                <a:gd name="T105" fmla="*/ 8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8" h="44">
                  <a:moveTo>
                    <a:pt x="10" y="34"/>
                  </a:moveTo>
                  <a:cubicBezTo>
                    <a:pt x="8" y="34"/>
                    <a:pt x="10" y="30"/>
                    <a:pt x="11" y="30"/>
                  </a:cubicBezTo>
                  <a:cubicBezTo>
                    <a:pt x="12" y="28"/>
                    <a:pt x="14" y="29"/>
                    <a:pt x="16" y="29"/>
                  </a:cubicBezTo>
                  <a:cubicBezTo>
                    <a:pt x="17" y="29"/>
                    <a:pt x="17" y="28"/>
                    <a:pt x="18" y="28"/>
                  </a:cubicBezTo>
                  <a:cubicBezTo>
                    <a:pt x="23" y="27"/>
                    <a:pt x="28" y="29"/>
                    <a:pt x="31" y="27"/>
                  </a:cubicBezTo>
                  <a:cubicBezTo>
                    <a:pt x="30" y="24"/>
                    <a:pt x="23" y="27"/>
                    <a:pt x="18" y="25"/>
                  </a:cubicBezTo>
                  <a:cubicBezTo>
                    <a:pt x="18" y="25"/>
                    <a:pt x="17" y="24"/>
                    <a:pt x="17" y="24"/>
                  </a:cubicBezTo>
                  <a:cubicBezTo>
                    <a:pt x="16" y="24"/>
                    <a:pt x="15" y="26"/>
                    <a:pt x="14" y="25"/>
                  </a:cubicBezTo>
                  <a:cubicBezTo>
                    <a:pt x="11" y="25"/>
                    <a:pt x="9" y="24"/>
                    <a:pt x="7" y="24"/>
                  </a:cubicBezTo>
                  <a:cubicBezTo>
                    <a:pt x="4" y="21"/>
                    <a:pt x="12" y="22"/>
                    <a:pt x="13" y="20"/>
                  </a:cubicBezTo>
                  <a:cubicBezTo>
                    <a:pt x="13" y="17"/>
                    <a:pt x="15" y="19"/>
                    <a:pt x="16" y="20"/>
                  </a:cubicBezTo>
                  <a:cubicBezTo>
                    <a:pt x="16" y="13"/>
                    <a:pt x="9" y="19"/>
                    <a:pt x="3" y="17"/>
                  </a:cubicBezTo>
                  <a:cubicBezTo>
                    <a:pt x="0" y="16"/>
                    <a:pt x="5" y="14"/>
                    <a:pt x="1" y="14"/>
                  </a:cubicBezTo>
                  <a:cubicBezTo>
                    <a:pt x="2" y="12"/>
                    <a:pt x="2" y="8"/>
                    <a:pt x="7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9" y="5"/>
                    <a:pt x="14" y="4"/>
                    <a:pt x="18" y="3"/>
                  </a:cubicBezTo>
                  <a:cubicBezTo>
                    <a:pt x="20" y="2"/>
                    <a:pt x="20" y="0"/>
                    <a:pt x="22" y="1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4" y="5"/>
                    <a:pt x="22" y="7"/>
                    <a:pt x="27" y="7"/>
                  </a:cubicBezTo>
                  <a:cubicBezTo>
                    <a:pt x="27" y="8"/>
                    <a:pt x="25" y="8"/>
                    <a:pt x="24" y="8"/>
                  </a:cubicBezTo>
                  <a:cubicBezTo>
                    <a:pt x="24" y="9"/>
                    <a:pt x="26" y="9"/>
                    <a:pt x="27" y="9"/>
                  </a:cubicBezTo>
                  <a:cubicBezTo>
                    <a:pt x="28" y="9"/>
                    <a:pt x="27" y="7"/>
                    <a:pt x="28" y="7"/>
                  </a:cubicBezTo>
                  <a:cubicBezTo>
                    <a:pt x="30" y="6"/>
                    <a:pt x="32" y="6"/>
                    <a:pt x="35" y="5"/>
                  </a:cubicBezTo>
                  <a:cubicBezTo>
                    <a:pt x="36" y="7"/>
                    <a:pt x="39" y="8"/>
                    <a:pt x="38" y="11"/>
                  </a:cubicBezTo>
                  <a:cubicBezTo>
                    <a:pt x="41" y="11"/>
                    <a:pt x="40" y="8"/>
                    <a:pt x="43" y="9"/>
                  </a:cubicBezTo>
                  <a:cubicBezTo>
                    <a:pt x="44" y="8"/>
                    <a:pt x="46" y="7"/>
                    <a:pt x="47" y="5"/>
                  </a:cubicBezTo>
                  <a:cubicBezTo>
                    <a:pt x="48" y="6"/>
                    <a:pt x="49" y="7"/>
                    <a:pt x="50" y="7"/>
                  </a:cubicBezTo>
                  <a:cubicBezTo>
                    <a:pt x="51" y="8"/>
                    <a:pt x="51" y="10"/>
                    <a:pt x="51" y="11"/>
                  </a:cubicBezTo>
                  <a:cubicBezTo>
                    <a:pt x="52" y="13"/>
                    <a:pt x="55" y="13"/>
                    <a:pt x="54" y="16"/>
                  </a:cubicBezTo>
                  <a:cubicBezTo>
                    <a:pt x="56" y="16"/>
                    <a:pt x="56" y="13"/>
                    <a:pt x="58" y="13"/>
                  </a:cubicBezTo>
                  <a:cubicBezTo>
                    <a:pt x="58" y="11"/>
                    <a:pt x="55" y="11"/>
                    <a:pt x="55" y="10"/>
                  </a:cubicBezTo>
                  <a:cubicBezTo>
                    <a:pt x="54" y="8"/>
                    <a:pt x="56" y="6"/>
                    <a:pt x="55" y="3"/>
                  </a:cubicBezTo>
                  <a:cubicBezTo>
                    <a:pt x="57" y="3"/>
                    <a:pt x="57" y="2"/>
                    <a:pt x="60" y="2"/>
                  </a:cubicBezTo>
                  <a:cubicBezTo>
                    <a:pt x="60" y="4"/>
                    <a:pt x="63" y="7"/>
                    <a:pt x="64" y="10"/>
                  </a:cubicBezTo>
                  <a:cubicBezTo>
                    <a:pt x="65" y="11"/>
                    <a:pt x="67" y="15"/>
                    <a:pt x="68" y="13"/>
                  </a:cubicBezTo>
                  <a:cubicBezTo>
                    <a:pt x="70" y="13"/>
                    <a:pt x="68" y="16"/>
                    <a:pt x="70" y="16"/>
                  </a:cubicBezTo>
                  <a:cubicBezTo>
                    <a:pt x="70" y="18"/>
                    <a:pt x="70" y="19"/>
                    <a:pt x="69" y="20"/>
                  </a:cubicBezTo>
                  <a:cubicBezTo>
                    <a:pt x="70" y="22"/>
                    <a:pt x="74" y="21"/>
                    <a:pt x="73" y="24"/>
                  </a:cubicBezTo>
                  <a:cubicBezTo>
                    <a:pt x="77" y="22"/>
                    <a:pt x="77" y="26"/>
                    <a:pt x="83" y="25"/>
                  </a:cubicBezTo>
                  <a:cubicBezTo>
                    <a:pt x="81" y="30"/>
                    <a:pt x="86" y="28"/>
                    <a:pt x="87" y="29"/>
                  </a:cubicBezTo>
                  <a:cubicBezTo>
                    <a:pt x="87" y="29"/>
                    <a:pt x="85" y="32"/>
                    <a:pt x="88" y="31"/>
                  </a:cubicBezTo>
                  <a:cubicBezTo>
                    <a:pt x="86" y="37"/>
                    <a:pt x="84" y="30"/>
                    <a:pt x="78" y="31"/>
                  </a:cubicBezTo>
                  <a:cubicBezTo>
                    <a:pt x="77" y="36"/>
                    <a:pt x="83" y="34"/>
                    <a:pt x="81" y="40"/>
                  </a:cubicBezTo>
                  <a:cubicBezTo>
                    <a:pt x="77" y="41"/>
                    <a:pt x="71" y="42"/>
                    <a:pt x="68" y="40"/>
                  </a:cubicBezTo>
                  <a:cubicBezTo>
                    <a:pt x="64" y="37"/>
                    <a:pt x="56" y="36"/>
                    <a:pt x="51" y="40"/>
                  </a:cubicBezTo>
                  <a:cubicBezTo>
                    <a:pt x="50" y="40"/>
                    <a:pt x="49" y="40"/>
                    <a:pt x="46" y="41"/>
                  </a:cubicBezTo>
                  <a:cubicBezTo>
                    <a:pt x="44" y="41"/>
                    <a:pt x="44" y="42"/>
                    <a:pt x="44" y="43"/>
                  </a:cubicBezTo>
                  <a:cubicBezTo>
                    <a:pt x="41" y="41"/>
                    <a:pt x="35" y="44"/>
                    <a:pt x="29" y="43"/>
                  </a:cubicBezTo>
                  <a:cubicBezTo>
                    <a:pt x="28" y="41"/>
                    <a:pt x="26" y="39"/>
                    <a:pt x="24" y="36"/>
                  </a:cubicBezTo>
                  <a:cubicBezTo>
                    <a:pt x="21" y="36"/>
                    <a:pt x="15" y="37"/>
                    <a:pt x="15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2" y="35"/>
                    <a:pt x="13" y="33"/>
                    <a:pt x="14" y="33"/>
                  </a:cubicBezTo>
                  <a:cubicBezTo>
                    <a:pt x="14" y="30"/>
                    <a:pt x="10" y="33"/>
                    <a:pt x="10" y="3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7" name="Freeform 91"/>
            <p:cNvSpPr>
              <a:spLocks noEditPoints="1"/>
            </p:cNvSpPr>
            <p:nvPr/>
          </p:nvSpPr>
          <p:spPr bwMode="auto">
            <a:xfrm>
              <a:off x="7724364" y="1507974"/>
              <a:ext cx="2339975" cy="2714625"/>
            </a:xfrm>
            <a:custGeom>
              <a:avLst/>
              <a:gdLst>
                <a:gd name="T0" fmla="*/ 964 w 624"/>
                <a:gd name="T1" fmla="*/ 111 h 724"/>
                <a:gd name="T2" fmla="*/ 867 w 624"/>
                <a:gd name="T3" fmla="*/ 180 h 724"/>
                <a:gd name="T4" fmla="*/ 855 w 624"/>
                <a:gd name="T5" fmla="*/ 279 h 724"/>
                <a:gd name="T6" fmla="*/ 976 w 624"/>
                <a:gd name="T7" fmla="*/ 359 h 724"/>
                <a:gd name="T8" fmla="*/ 1013 w 624"/>
                <a:gd name="T9" fmla="*/ 250 h 724"/>
                <a:gd name="T10" fmla="*/ 1115 w 624"/>
                <a:gd name="T11" fmla="*/ 248 h 724"/>
                <a:gd name="T12" fmla="*/ 1207 w 624"/>
                <a:gd name="T13" fmla="*/ 274 h 724"/>
                <a:gd name="T14" fmla="*/ 1243 w 624"/>
                <a:gd name="T15" fmla="*/ 368 h 724"/>
                <a:gd name="T16" fmla="*/ 1129 w 624"/>
                <a:gd name="T17" fmla="*/ 409 h 724"/>
                <a:gd name="T18" fmla="*/ 1198 w 624"/>
                <a:gd name="T19" fmla="*/ 451 h 724"/>
                <a:gd name="T20" fmla="*/ 1169 w 624"/>
                <a:gd name="T21" fmla="*/ 465 h 724"/>
                <a:gd name="T22" fmla="*/ 1044 w 624"/>
                <a:gd name="T23" fmla="*/ 557 h 724"/>
                <a:gd name="T24" fmla="*/ 992 w 624"/>
                <a:gd name="T25" fmla="*/ 713 h 724"/>
                <a:gd name="T26" fmla="*/ 883 w 624"/>
                <a:gd name="T27" fmla="*/ 652 h 724"/>
                <a:gd name="T28" fmla="*/ 798 w 624"/>
                <a:gd name="T29" fmla="*/ 768 h 724"/>
                <a:gd name="T30" fmla="*/ 895 w 624"/>
                <a:gd name="T31" fmla="*/ 815 h 724"/>
                <a:gd name="T32" fmla="*/ 1030 w 624"/>
                <a:gd name="T33" fmla="*/ 907 h 724"/>
                <a:gd name="T34" fmla="*/ 1143 w 624"/>
                <a:gd name="T35" fmla="*/ 890 h 724"/>
                <a:gd name="T36" fmla="*/ 1318 w 624"/>
                <a:gd name="T37" fmla="*/ 966 h 724"/>
                <a:gd name="T38" fmla="*/ 1474 w 624"/>
                <a:gd name="T39" fmla="*/ 1060 h 724"/>
                <a:gd name="T40" fmla="*/ 1405 w 624"/>
                <a:gd name="T41" fmla="*/ 1275 h 724"/>
                <a:gd name="T42" fmla="*/ 1320 w 624"/>
                <a:gd name="T43" fmla="*/ 1370 h 724"/>
                <a:gd name="T44" fmla="*/ 1238 w 624"/>
                <a:gd name="T45" fmla="*/ 1460 h 724"/>
                <a:gd name="T46" fmla="*/ 1162 w 624"/>
                <a:gd name="T47" fmla="*/ 1547 h 724"/>
                <a:gd name="T48" fmla="*/ 1129 w 624"/>
                <a:gd name="T49" fmla="*/ 1613 h 724"/>
                <a:gd name="T50" fmla="*/ 1068 w 624"/>
                <a:gd name="T51" fmla="*/ 1679 h 724"/>
                <a:gd name="T52" fmla="*/ 1046 w 624"/>
                <a:gd name="T53" fmla="*/ 1590 h 724"/>
                <a:gd name="T54" fmla="*/ 1096 w 624"/>
                <a:gd name="T55" fmla="*/ 1396 h 724"/>
                <a:gd name="T56" fmla="*/ 1089 w 624"/>
                <a:gd name="T57" fmla="*/ 1214 h 724"/>
                <a:gd name="T58" fmla="*/ 992 w 624"/>
                <a:gd name="T59" fmla="*/ 1089 h 724"/>
                <a:gd name="T60" fmla="*/ 1011 w 624"/>
                <a:gd name="T61" fmla="*/ 985 h 724"/>
                <a:gd name="T62" fmla="*/ 926 w 624"/>
                <a:gd name="T63" fmla="*/ 876 h 724"/>
                <a:gd name="T64" fmla="*/ 834 w 624"/>
                <a:gd name="T65" fmla="*/ 822 h 724"/>
                <a:gd name="T66" fmla="*/ 692 w 624"/>
                <a:gd name="T67" fmla="*/ 742 h 724"/>
                <a:gd name="T68" fmla="*/ 612 w 624"/>
                <a:gd name="T69" fmla="*/ 657 h 724"/>
                <a:gd name="T70" fmla="*/ 612 w 624"/>
                <a:gd name="T71" fmla="*/ 690 h 724"/>
                <a:gd name="T72" fmla="*/ 527 w 624"/>
                <a:gd name="T73" fmla="*/ 586 h 724"/>
                <a:gd name="T74" fmla="*/ 475 w 624"/>
                <a:gd name="T75" fmla="*/ 399 h 724"/>
                <a:gd name="T76" fmla="*/ 444 w 624"/>
                <a:gd name="T77" fmla="*/ 350 h 724"/>
                <a:gd name="T78" fmla="*/ 364 w 624"/>
                <a:gd name="T79" fmla="*/ 260 h 724"/>
                <a:gd name="T80" fmla="*/ 224 w 624"/>
                <a:gd name="T81" fmla="*/ 215 h 724"/>
                <a:gd name="T82" fmla="*/ 156 w 624"/>
                <a:gd name="T83" fmla="*/ 250 h 724"/>
                <a:gd name="T84" fmla="*/ 85 w 624"/>
                <a:gd name="T85" fmla="*/ 295 h 724"/>
                <a:gd name="T86" fmla="*/ 35 w 624"/>
                <a:gd name="T87" fmla="*/ 229 h 724"/>
                <a:gd name="T88" fmla="*/ 14 w 624"/>
                <a:gd name="T89" fmla="*/ 146 h 724"/>
                <a:gd name="T90" fmla="*/ 40 w 624"/>
                <a:gd name="T91" fmla="*/ 92 h 724"/>
                <a:gd name="T92" fmla="*/ 142 w 624"/>
                <a:gd name="T93" fmla="*/ 31 h 724"/>
                <a:gd name="T94" fmla="*/ 380 w 624"/>
                <a:gd name="T95" fmla="*/ 57 h 724"/>
                <a:gd name="T96" fmla="*/ 494 w 624"/>
                <a:gd name="T97" fmla="*/ 61 h 724"/>
                <a:gd name="T98" fmla="*/ 673 w 624"/>
                <a:gd name="T99" fmla="*/ 109 h 724"/>
                <a:gd name="T100" fmla="*/ 801 w 624"/>
                <a:gd name="T101" fmla="*/ 78 h 724"/>
                <a:gd name="T102" fmla="*/ 836 w 624"/>
                <a:gd name="T103" fmla="*/ 17 h 724"/>
                <a:gd name="T104" fmla="*/ 902 w 624"/>
                <a:gd name="T105" fmla="*/ 76 h 724"/>
                <a:gd name="T106" fmla="*/ 482 w 624"/>
                <a:gd name="T107" fmla="*/ 130 h 724"/>
                <a:gd name="T108" fmla="*/ 621 w 624"/>
                <a:gd name="T109" fmla="*/ 201 h 724"/>
                <a:gd name="T110" fmla="*/ 600 w 624"/>
                <a:gd name="T111" fmla="*/ 198 h 724"/>
                <a:gd name="T112" fmla="*/ 794 w 624"/>
                <a:gd name="T113" fmla="*/ 373 h 724"/>
                <a:gd name="T114" fmla="*/ 857 w 624"/>
                <a:gd name="T115" fmla="*/ 439 h 724"/>
                <a:gd name="T116" fmla="*/ 914 w 624"/>
                <a:gd name="T117" fmla="*/ 404 h 724"/>
                <a:gd name="T118" fmla="*/ 902 w 624"/>
                <a:gd name="T119" fmla="*/ 508 h 724"/>
                <a:gd name="T120" fmla="*/ 999 w 624"/>
                <a:gd name="T121" fmla="*/ 475 h 724"/>
                <a:gd name="T122" fmla="*/ 973 w 624"/>
                <a:gd name="T123" fmla="*/ 503 h 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24" h="724">
                  <a:moveTo>
                    <a:pt x="380" y="39"/>
                  </a:moveTo>
                  <a:cubicBezTo>
                    <a:pt x="380" y="42"/>
                    <a:pt x="383" y="37"/>
                    <a:pt x="382" y="43"/>
                  </a:cubicBezTo>
                  <a:cubicBezTo>
                    <a:pt x="383" y="43"/>
                    <a:pt x="385" y="43"/>
                    <a:pt x="386" y="43"/>
                  </a:cubicBezTo>
                  <a:cubicBezTo>
                    <a:pt x="388" y="42"/>
                    <a:pt x="388" y="40"/>
                    <a:pt x="388" y="37"/>
                  </a:cubicBezTo>
                  <a:cubicBezTo>
                    <a:pt x="390" y="36"/>
                    <a:pt x="391" y="35"/>
                    <a:pt x="391" y="33"/>
                  </a:cubicBezTo>
                  <a:cubicBezTo>
                    <a:pt x="394" y="35"/>
                    <a:pt x="391" y="30"/>
                    <a:pt x="395" y="31"/>
                  </a:cubicBezTo>
                  <a:cubicBezTo>
                    <a:pt x="395" y="28"/>
                    <a:pt x="395" y="25"/>
                    <a:pt x="395" y="23"/>
                  </a:cubicBezTo>
                  <a:cubicBezTo>
                    <a:pt x="399" y="22"/>
                    <a:pt x="401" y="21"/>
                    <a:pt x="405" y="23"/>
                  </a:cubicBezTo>
                  <a:cubicBezTo>
                    <a:pt x="406" y="23"/>
                    <a:pt x="405" y="25"/>
                    <a:pt x="406" y="26"/>
                  </a:cubicBezTo>
                  <a:cubicBezTo>
                    <a:pt x="406" y="27"/>
                    <a:pt x="408" y="26"/>
                    <a:pt x="408" y="26"/>
                  </a:cubicBezTo>
                  <a:cubicBezTo>
                    <a:pt x="410" y="27"/>
                    <a:pt x="410" y="28"/>
                    <a:pt x="412" y="29"/>
                  </a:cubicBezTo>
                  <a:cubicBezTo>
                    <a:pt x="412" y="32"/>
                    <a:pt x="410" y="33"/>
                    <a:pt x="408" y="35"/>
                  </a:cubicBezTo>
                  <a:cubicBezTo>
                    <a:pt x="411" y="36"/>
                    <a:pt x="410" y="41"/>
                    <a:pt x="413" y="42"/>
                  </a:cubicBezTo>
                  <a:cubicBezTo>
                    <a:pt x="412" y="44"/>
                    <a:pt x="409" y="45"/>
                    <a:pt x="408" y="47"/>
                  </a:cubicBezTo>
                  <a:cubicBezTo>
                    <a:pt x="406" y="47"/>
                    <a:pt x="405" y="49"/>
                    <a:pt x="405" y="47"/>
                  </a:cubicBezTo>
                  <a:cubicBezTo>
                    <a:pt x="403" y="49"/>
                    <a:pt x="402" y="52"/>
                    <a:pt x="401" y="53"/>
                  </a:cubicBezTo>
                  <a:cubicBezTo>
                    <a:pt x="400" y="52"/>
                    <a:pt x="402" y="50"/>
                    <a:pt x="396" y="51"/>
                  </a:cubicBezTo>
                  <a:cubicBezTo>
                    <a:pt x="396" y="50"/>
                    <a:pt x="398" y="50"/>
                    <a:pt x="399" y="50"/>
                  </a:cubicBezTo>
                  <a:cubicBezTo>
                    <a:pt x="396" y="46"/>
                    <a:pt x="392" y="51"/>
                    <a:pt x="388" y="50"/>
                  </a:cubicBezTo>
                  <a:cubicBezTo>
                    <a:pt x="389" y="54"/>
                    <a:pt x="388" y="52"/>
                    <a:pt x="388" y="57"/>
                  </a:cubicBezTo>
                  <a:cubicBezTo>
                    <a:pt x="387" y="57"/>
                    <a:pt x="387" y="55"/>
                    <a:pt x="387" y="55"/>
                  </a:cubicBezTo>
                  <a:cubicBezTo>
                    <a:pt x="384" y="55"/>
                    <a:pt x="385" y="59"/>
                    <a:pt x="381" y="58"/>
                  </a:cubicBezTo>
                  <a:cubicBezTo>
                    <a:pt x="381" y="59"/>
                    <a:pt x="383" y="59"/>
                    <a:pt x="383" y="60"/>
                  </a:cubicBezTo>
                  <a:cubicBezTo>
                    <a:pt x="384" y="63"/>
                    <a:pt x="382" y="63"/>
                    <a:pt x="382" y="65"/>
                  </a:cubicBezTo>
                  <a:cubicBezTo>
                    <a:pt x="379" y="63"/>
                    <a:pt x="376" y="70"/>
                    <a:pt x="375" y="69"/>
                  </a:cubicBezTo>
                  <a:cubicBezTo>
                    <a:pt x="375" y="68"/>
                    <a:pt x="373" y="67"/>
                    <a:pt x="373" y="71"/>
                  </a:cubicBezTo>
                  <a:cubicBezTo>
                    <a:pt x="371" y="71"/>
                    <a:pt x="370" y="71"/>
                    <a:pt x="368" y="71"/>
                  </a:cubicBezTo>
                  <a:cubicBezTo>
                    <a:pt x="367" y="71"/>
                    <a:pt x="367" y="74"/>
                    <a:pt x="367" y="76"/>
                  </a:cubicBezTo>
                  <a:cubicBezTo>
                    <a:pt x="366" y="74"/>
                    <a:pt x="365" y="75"/>
                    <a:pt x="365" y="77"/>
                  </a:cubicBezTo>
                  <a:cubicBezTo>
                    <a:pt x="362" y="75"/>
                    <a:pt x="362" y="77"/>
                    <a:pt x="359" y="77"/>
                  </a:cubicBezTo>
                  <a:cubicBezTo>
                    <a:pt x="360" y="78"/>
                    <a:pt x="360" y="80"/>
                    <a:pt x="360" y="82"/>
                  </a:cubicBezTo>
                  <a:cubicBezTo>
                    <a:pt x="357" y="79"/>
                    <a:pt x="358" y="82"/>
                    <a:pt x="356" y="85"/>
                  </a:cubicBezTo>
                  <a:cubicBezTo>
                    <a:pt x="355" y="88"/>
                    <a:pt x="352" y="90"/>
                    <a:pt x="352" y="96"/>
                  </a:cubicBezTo>
                  <a:cubicBezTo>
                    <a:pt x="349" y="97"/>
                    <a:pt x="348" y="101"/>
                    <a:pt x="346" y="103"/>
                  </a:cubicBezTo>
                  <a:cubicBezTo>
                    <a:pt x="346" y="105"/>
                    <a:pt x="347" y="103"/>
                    <a:pt x="347" y="103"/>
                  </a:cubicBezTo>
                  <a:cubicBezTo>
                    <a:pt x="348" y="103"/>
                    <a:pt x="347" y="103"/>
                    <a:pt x="348" y="104"/>
                  </a:cubicBezTo>
                  <a:cubicBezTo>
                    <a:pt x="349" y="104"/>
                    <a:pt x="350" y="106"/>
                    <a:pt x="350" y="106"/>
                  </a:cubicBezTo>
                  <a:cubicBezTo>
                    <a:pt x="351" y="107"/>
                    <a:pt x="353" y="104"/>
                    <a:pt x="355" y="106"/>
                  </a:cubicBezTo>
                  <a:cubicBezTo>
                    <a:pt x="356" y="107"/>
                    <a:pt x="356" y="108"/>
                    <a:pt x="358" y="107"/>
                  </a:cubicBezTo>
                  <a:cubicBezTo>
                    <a:pt x="358" y="109"/>
                    <a:pt x="358" y="111"/>
                    <a:pt x="358" y="112"/>
                  </a:cubicBezTo>
                  <a:cubicBezTo>
                    <a:pt x="358" y="113"/>
                    <a:pt x="360" y="113"/>
                    <a:pt x="360" y="115"/>
                  </a:cubicBezTo>
                  <a:cubicBezTo>
                    <a:pt x="361" y="116"/>
                    <a:pt x="363" y="116"/>
                    <a:pt x="362" y="118"/>
                  </a:cubicBezTo>
                  <a:cubicBezTo>
                    <a:pt x="368" y="117"/>
                    <a:pt x="373" y="120"/>
                    <a:pt x="376" y="118"/>
                  </a:cubicBezTo>
                  <a:cubicBezTo>
                    <a:pt x="377" y="122"/>
                    <a:pt x="382" y="121"/>
                    <a:pt x="385" y="124"/>
                  </a:cubicBezTo>
                  <a:cubicBezTo>
                    <a:pt x="385" y="125"/>
                    <a:pt x="386" y="124"/>
                    <a:pt x="386" y="125"/>
                  </a:cubicBezTo>
                  <a:cubicBezTo>
                    <a:pt x="386" y="127"/>
                    <a:pt x="387" y="125"/>
                    <a:pt x="387" y="125"/>
                  </a:cubicBezTo>
                  <a:cubicBezTo>
                    <a:pt x="388" y="125"/>
                    <a:pt x="388" y="127"/>
                    <a:pt x="389" y="128"/>
                  </a:cubicBezTo>
                  <a:cubicBezTo>
                    <a:pt x="391" y="128"/>
                    <a:pt x="393" y="127"/>
                    <a:pt x="393" y="130"/>
                  </a:cubicBezTo>
                  <a:cubicBezTo>
                    <a:pt x="399" y="130"/>
                    <a:pt x="403" y="132"/>
                    <a:pt x="408" y="132"/>
                  </a:cubicBezTo>
                  <a:cubicBezTo>
                    <a:pt x="408" y="136"/>
                    <a:pt x="407" y="139"/>
                    <a:pt x="409" y="142"/>
                  </a:cubicBezTo>
                  <a:cubicBezTo>
                    <a:pt x="409" y="141"/>
                    <a:pt x="411" y="143"/>
                    <a:pt x="411" y="143"/>
                  </a:cubicBezTo>
                  <a:cubicBezTo>
                    <a:pt x="411" y="144"/>
                    <a:pt x="409" y="145"/>
                    <a:pt x="409" y="145"/>
                  </a:cubicBezTo>
                  <a:cubicBezTo>
                    <a:pt x="410" y="147"/>
                    <a:pt x="411" y="145"/>
                    <a:pt x="412" y="146"/>
                  </a:cubicBezTo>
                  <a:cubicBezTo>
                    <a:pt x="412" y="147"/>
                    <a:pt x="410" y="150"/>
                    <a:pt x="413" y="149"/>
                  </a:cubicBezTo>
                  <a:cubicBezTo>
                    <a:pt x="412" y="150"/>
                    <a:pt x="412" y="151"/>
                    <a:pt x="412" y="152"/>
                  </a:cubicBezTo>
                  <a:cubicBezTo>
                    <a:pt x="412" y="154"/>
                    <a:pt x="413" y="153"/>
                    <a:pt x="413" y="152"/>
                  </a:cubicBezTo>
                  <a:cubicBezTo>
                    <a:pt x="414" y="152"/>
                    <a:pt x="413" y="154"/>
                    <a:pt x="414" y="155"/>
                  </a:cubicBezTo>
                  <a:cubicBezTo>
                    <a:pt x="414" y="155"/>
                    <a:pt x="416" y="154"/>
                    <a:pt x="416" y="155"/>
                  </a:cubicBezTo>
                  <a:cubicBezTo>
                    <a:pt x="418" y="156"/>
                    <a:pt x="422" y="156"/>
                    <a:pt x="426" y="155"/>
                  </a:cubicBezTo>
                  <a:cubicBezTo>
                    <a:pt x="427" y="150"/>
                    <a:pt x="427" y="148"/>
                    <a:pt x="426" y="143"/>
                  </a:cubicBezTo>
                  <a:cubicBezTo>
                    <a:pt x="426" y="141"/>
                    <a:pt x="424" y="142"/>
                    <a:pt x="423" y="142"/>
                  </a:cubicBezTo>
                  <a:cubicBezTo>
                    <a:pt x="422" y="140"/>
                    <a:pt x="425" y="136"/>
                    <a:pt x="421" y="137"/>
                  </a:cubicBezTo>
                  <a:cubicBezTo>
                    <a:pt x="422" y="136"/>
                    <a:pt x="424" y="136"/>
                    <a:pt x="423" y="133"/>
                  </a:cubicBezTo>
                  <a:cubicBezTo>
                    <a:pt x="428" y="135"/>
                    <a:pt x="428" y="131"/>
                    <a:pt x="432" y="131"/>
                  </a:cubicBezTo>
                  <a:cubicBezTo>
                    <a:pt x="434" y="131"/>
                    <a:pt x="432" y="128"/>
                    <a:pt x="433" y="128"/>
                  </a:cubicBezTo>
                  <a:cubicBezTo>
                    <a:pt x="433" y="127"/>
                    <a:pt x="436" y="129"/>
                    <a:pt x="436" y="128"/>
                  </a:cubicBezTo>
                  <a:cubicBezTo>
                    <a:pt x="433" y="123"/>
                    <a:pt x="438" y="117"/>
                    <a:pt x="435" y="115"/>
                  </a:cubicBezTo>
                  <a:cubicBezTo>
                    <a:pt x="435" y="113"/>
                    <a:pt x="434" y="114"/>
                    <a:pt x="434" y="115"/>
                  </a:cubicBezTo>
                  <a:cubicBezTo>
                    <a:pt x="432" y="113"/>
                    <a:pt x="434" y="110"/>
                    <a:pt x="431" y="111"/>
                  </a:cubicBezTo>
                  <a:cubicBezTo>
                    <a:pt x="431" y="109"/>
                    <a:pt x="429" y="109"/>
                    <a:pt x="429" y="106"/>
                  </a:cubicBezTo>
                  <a:cubicBezTo>
                    <a:pt x="429" y="104"/>
                    <a:pt x="430" y="103"/>
                    <a:pt x="433" y="103"/>
                  </a:cubicBezTo>
                  <a:cubicBezTo>
                    <a:pt x="431" y="102"/>
                    <a:pt x="434" y="95"/>
                    <a:pt x="429" y="95"/>
                  </a:cubicBezTo>
                  <a:cubicBezTo>
                    <a:pt x="430" y="94"/>
                    <a:pt x="430" y="93"/>
                    <a:pt x="431" y="91"/>
                  </a:cubicBezTo>
                  <a:cubicBezTo>
                    <a:pt x="431" y="91"/>
                    <a:pt x="429" y="91"/>
                    <a:pt x="429" y="90"/>
                  </a:cubicBezTo>
                  <a:cubicBezTo>
                    <a:pt x="429" y="90"/>
                    <a:pt x="431" y="90"/>
                    <a:pt x="431" y="89"/>
                  </a:cubicBezTo>
                  <a:cubicBezTo>
                    <a:pt x="430" y="88"/>
                    <a:pt x="429" y="88"/>
                    <a:pt x="429" y="86"/>
                  </a:cubicBezTo>
                  <a:cubicBezTo>
                    <a:pt x="429" y="85"/>
                    <a:pt x="432" y="82"/>
                    <a:pt x="429" y="82"/>
                  </a:cubicBezTo>
                  <a:cubicBezTo>
                    <a:pt x="430" y="80"/>
                    <a:pt x="439" y="79"/>
                    <a:pt x="438" y="83"/>
                  </a:cubicBezTo>
                  <a:cubicBezTo>
                    <a:pt x="442" y="82"/>
                    <a:pt x="449" y="84"/>
                    <a:pt x="451" y="80"/>
                  </a:cubicBezTo>
                  <a:cubicBezTo>
                    <a:pt x="453" y="84"/>
                    <a:pt x="459" y="84"/>
                    <a:pt x="459" y="90"/>
                  </a:cubicBezTo>
                  <a:cubicBezTo>
                    <a:pt x="462" y="90"/>
                    <a:pt x="465" y="90"/>
                    <a:pt x="468" y="90"/>
                  </a:cubicBezTo>
                  <a:cubicBezTo>
                    <a:pt x="468" y="92"/>
                    <a:pt x="469" y="92"/>
                    <a:pt x="471" y="92"/>
                  </a:cubicBezTo>
                  <a:cubicBezTo>
                    <a:pt x="471" y="95"/>
                    <a:pt x="470" y="97"/>
                    <a:pt x="471" y="99"/>
                  </a:cubicBezTo>
                  <a:cubicBezTo>
                    <a:pt x="471" y="102"/>
                    <a:pt x="474" y="105"/>
                    <a:pt x="472" y="105"/>
                  </a:cubicBezTo>
                  <a:cubicBezTo>
                    <a:pt x="472" y="107"/>
                    <a:pt x="474" y="106"/>
                    <a:pt x="475" y="106"/>
                  </a:cubicBezTo>
                  <a:cubicBezTo>
                    <a:pt x="475" y="110"/>
                    <a:pt x="480" y="108"/>
                    <a:pt x="476" y="111"/>
                  </a:cubicBezTo>
                  <a:cubicBezTo>
                    <a:pt x="481" y="112"/>
                    <a:pt x="483" y="109"/>
                    <a:pt x="487" y="110"/>
                  </a:cubicBezTo>
                  <a:cubicBezTo>
                    <a:pt x="487" y="108"/>
                    <a:pt x="487" y="108"/>
                    <a:pt x="486" y="107"/>
                  </a:cubicBezTo>
                  <a:cubicBezTo>
                    <a:pt x="487" y="105"/>
                    <a:pt x="488" y="105"/>
                    <a:pt x="489" y="106"/>
                  </a:cubicBezTo>
                  <a:cubicBezTo>
                    <a:pt x="488" y="103"/>
                    <a:pt x="492" y="103"/>
                    <a:pt x="493" y="102"/>
                  </a:cubicBezTo>
                  <a:cubicBezTo>
                    <a:pt x="494" y="101"/>
                    <a:pt x="492" y="101"/>
                    <a:pt x="492" y="100"/>
                  </a:cubicBezTo>
                  <a:cubicBezTo>
                    <a:pt x="492" y="99"/>
                    <a:pt x="494" y="98"/>
                    <a:pt x="496" y="98"/>
                  </a:cubicBezTo>
                  <a:cubicBezTo>
                    <a:pt x="494" y="101"/>
                    <a:pt x="496" y="101"/>
                    <a:pt x="499" y="104"/>
                  </a:cubicBezTo>
                  <a:cubicBezTo>
                    <a:pt x="500" y="106"/>
                    <a:pt x="501" y="108"/>
                    <a:pt x="506" y="109"/>
                  </a:cubicBezTo>
                  <a:cubicBezTo>
                    <a:pt x="506" y="110"/>
                    <a:pt x="504" y="109"/>
                    <a:pt x="504" y="111"/>
                  </a:cubicBezTo>
                  <a:cubicBezTo>
                    <a:pt x="504" y="112"/>
                    <a:pt x="506" y="112"/>
                    <a:pt x="506" y="115"/>
                  </a:cubicBezTo>
                  <a:cubicBezTo>
                    <a:pt x="507" y="115"/>
                    <a:pt x="507" y="112"/>
                    <a:pt x="507" y="112"/>
                  </a:cubicBezTo>
                  <a:cubicBezTo>
                    <a:pt x="510" y="111"/>
                    <a:pt x="506" y="117"/>
                    <a:pt x="511" y="116"/>
                  </a:cubicBezTo>
                  <a:cubicBezTo>
                    <a:pt x="509" y="119"/>
                    <a:pt x="511" y="120"/>
                    <a:pt x="508" y="123"/>
                  </a:cubicBezTo>
                  <a:cubicBezTo>
                    <a:pt x="508" y="125"/>
                    <a:pt x="512" y="124"/>
                    <a:pt x="513" y="125"/>
                  </a:cubicBezTo>
                  <a:cubicBezTo>
                    <a:pt x="513" y="125"/>
                    <a:pt x="511" y="127"/>
                    <a:pt x="512" y="128"/>
                  </a:cubicBezTo>
                  <a:cubicBezTo>
                    <a:pt x="512" y="128"/>
                    <a:pt x="515" y="128"/>
                    <a:pt x="515" y="129"/>
                  </a:cubicBezTo>
                  <a:cubicBezTo>
                    <a:pt x="516" y="129"/>
                    <a:pt x="517" y="131"/>
                    <a:pt x="518" y="131"/>
                  </a:cubicBezTo>
                  <a:cubicBezTo>
                    <a:pt x="519" y="132"/>
                    <a:pt x="522" y="133"/>
                    <a:pt x="524" y="135"/>
                  </a:cubicBezTo>
                  <a:cubicBezTo>
                    <a:pt x="525" y="135"/>
                    <a:pt x="526" y="130"/>
                    <a:pt x="527" y="133"/>
                  </a:cubicBezTo>
                  <a:cubicBezTo>
                    <a:pt x="527" y="137"/>
                    <a:pt x="524" y="137"/>
                    <a:pt x="521" y="137"/>
                  </a:cubicBezTo>
                  <a:cubicBezTo>
                    <a:pt x="523" y="139"/>
                    <a:pt x="527" y="140"/>
                    <a:pt x="531" y="140"/>
                  </a:cubicBezTo>
                  <a:cubicBezTo>
                    <a:pt x="530" y="142"/>
                    <a:pt x="532" y="143"/>
                    <a:pt x="533" y="143"/>
                  </a:cubicBezTo>
                  <a:cubicBezTo>
                    <a:pt x="533" y="145"/>
                    <a:pt x="533" y="147"/>
                    <a:pt x="535" y="146"/>
                  </a:cubicBezTo>
                  <a:cubicBezTo>
                    <a:pt x="534" y="148"/>
                    <a:pt x="534" y="150"/>
                    <a:pt x="534" y="152"/>
                  </a:cubicBezTo>
                  <a:cubicBezTo>
                    <a:pt x="532" y="153"/>
                    <a:pt x="529" y="153"/>
                    <a:pt x="527" y="155"/>
                  </a:cubicBezTo>
                  <a:cubicBezTo>
                    <a:pt x="526" y="155"/>
                    <a:pt x="527" y="156"/>
                    <a:pt x="526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9"/>
                    <a:pt x="521" y="157"/>
                    <a:pt x="521" y="157"/>
                  </a:cubicBezTo>
                  <a:cubicBezTo>
                    <a:pt x="521" y="157"/>
                    <a:pt x="519" y="159"/>
                    <a:pt x="519" y="159"/>
                  </a:cubicBezTo>
                  <a:cubicBezTo>
                    <a:pt x="519" y="160"/>
                    <a:pt x="518" y="162"/>
                    <a:pt x="518" y="163"/>
                  </a:cubicBezTo>
                  <a:cubicBezTo>
                    <a:pt x="517" y="164"/>
                    <a:pt x="512" y="163"/>
                    <a:pt x="515" y="164"/>
                  </a:cubicBezTo>
                  <a:cubicBezTo>
                    <a:pt x="514" y="166"/>
                    <a:pt x="510" y="165"/>
                    <a:pt x="508" y="165"/>
                  </a:cubicBezTo>
                  <a:cubicBezTo>
                    <a:pt x="506" y="165"/>
                    <a:pt x="503" y="165"/>
                    <a:pt x="501" y="165"/>
                  </a:cubicBezTo>
                  <a:cubicBezTo>
                    <a:pt x="499" y="165"/>
                    <a:pt x="499" y="164"/>
                    <a:pt x="498" y="164"/>
                  </a:cubicBezTo>
                  <a:cubicBezTo>
                    <a:pt x="492" y="163"/>
                    <a:pt x="487" y="165"/>
                    <a:pt x="482" y="165"/>
                  </a:cubicBezTo>
                  <a:cubicBezTo>
                    <a:pt x="478" y="167"/>
                    <a:pt x="477" y="171"/>
                    <a:pt x="472" y="172"/>
                  </a:cubicBezTo>
                  <a:cubicBezTo>
                    <a:pt x="474" y="175"/>
                    <a:pt x="470" y="175"/>
                    <a:pt x="468" y="177"/>
                  </a:cubicBezTo>
                  <a:cubicBezTo>
                    <a:pt x="469" y="178"/>
                    <a:pt x="469" y="179"/>
                    <a:pt x="469" y="180"/>
                  </a:cubicBezTo>
                  <a:cubicBezTo>
                    <a:pt x="471" y="180"/>
                    <a:pt x="471" y="177"/>
                    <a:pt x="473" y="176"/>
                  </a:cubicBezTo>
                  <a:cubicBezTo>
                    <a:pt x="474" y="175"/>
                    <a:pt x="478" y="176"/>
                    <a:pt x="478" y="173"/>
                  </a:cubicBezTo>
                  <a:cubicBezTo>
                    <a:pt x="478" y="169"/>
                    <a:pt x="480" y="176"/>
                    <a:pt x="480" y="171"/>
                  </a:cubicBezTo>
                  <a:cubicBezTo>
                    <a:pt x="481" y="170"/>
                    <a:pt x="482" y="172"/>
                    <a:pt x="482" y="172"/>
                  </a:cubicBezTo>
                  <a:cubicBezTo>
                    <a:pt x="484" y="172"/>
                    <a:pt x="483" y="170"/>
                    <a:pt x="484" y="170"/>
                  </a:cubicBezTo>
                  <a:cubicBezTo>
                    <a:pt x="486" y="169"/>
                    <a:pt x="488" y="170"/>
                    <a:pt x="492" y="170"/>
                  </a:cubicBezTo>
                  <a:cubicBezTo>
                    <a:pt x="492" y="171"/>
                    <a:pt x="493" y="171"/>
                    <a:pt x="493" y="170"/>
                  </a:cubicBezTo>
                  <a:cubicBezTo>
                    <a:pt x="495" y="170"/>
                    <a:pt x="495" y="176"/>
                    <a:pt x="492" y="175"/>
                  </a:cubicBezTo>
                  <a:cubicBezTo>
                    <a:pt x="494" y="177"/>
                    <a:pt x="490" y="178"/>
                    <a:pt x="491" y="183"/>
                  </a:cubicBezTo>
                  <a:cubicBezTo>
                    <a:pt x="491" y="184"/>
                    <a:pt x="492" y="185"/>
                    <a:pt x="492" y="186"/>
                  </a:cubicBezTo>
                  <a:cubicBezTo>
                    <a:pt x="493" y="186"/>
                    <a:pt x="494" y="185"/>
                    <a:pt x="494" y="186"/>
                  </a:cubicBezTo>
                  <a:cubicBezTo>
                    <a:pt x="494" y="188"/>
                    <a:pt x="496" y="187"/>
                    <a:pt x="496" y="188"/>
                  </a:cubicBezTo>
                  <a:cubicBezTo>
                    <a:pt x="497" y="188"/>
                    <a:pt x="498" y="190"/>
                    <a:pt x="499" y="190"/>
                  </a:cubicBezTo>
                  <a:cubicBezTo>
                    <a:pt x="500" y="190"/>
                    <a:pt x="500" y="190"/>
                    <a:pt x="501" y="190"/>
                  </a:cubicBezTo>
                  <a:cubicBezTo>
                    <a:pt x="502" y="190"/>
                    <a:pt x="502" y="191"/>
                    <a:pt x="502" y="191"/>
                  </a:cubicBezTo>
                  <a:cubicBezTo>
                    <a:pt x="504" y="192"/>
                    <a:pt x="506" y="188"/>
                    <a:pt x="507" y="191"/>
                  </a:cubicBezTo>
                  <a:cubicBezTo>
                    <a:pt x="508" y="191"/>
                    <a:pt x="508" y="189"/>
                    <a:pt x="508" y="189"/>
                  </a:cubicBezTo>
                  <a:cubicBezTo>
                    <a:pt x="509" y="189"/>
                    <a:pt x="510" y="189"/>
                    <a:pt x="511" y="189"/>
                  </a:cubicBezTo>
                  <a:cubicBezTo>
                    <a:pt x="511" y="188"/>
                    <a:pt x="510" y="186"/>
                    <a:pt x="511" y="185"/>
                  </a:cubicBezTo>
                  <a:cubicBezTo>
                    <a:pt x="513" y="185"/>
                    <a:pt x="513" y="186"/>
                    <a:pt x="513" y="188"/>
                  </a:cubicBezTo>
                  <a:cubicBezTo>
                    <a:pt x="513" y="189"/>
                    <a:pt x="517" y="189"/>
                    <a:pt x="515" y="192"/>
                  </a:cubicBezTo>
                  <a:cubicBezTo>
                    <a:pt x="514" y="193"/>
                    <a:pt x="513" y="191"/>
                    <a:pt x="512" y="191"/>
                  </a:cubicBezTo>
                  <a:cubicBezTo>
                    <a:pt x="510" y="192"/>
                    <a:pt x="510" y="194"/>
                    <a:pt x="508" y="195"/>
                  </a:cubicBezTo>
                  <a:cubicBezTo>
                    <a:pt x="507" y="195"/>
                    <a:pt x="506" y="194"/>
                    <a:pt x="505" y="195"/>
                  </a:cubicBezTo>
                  <a:cubicBezTo>
                    <a:pt x="502" y="195"/>
                    <a:pt x="503" y="198"/>
                    <a:pt x="499" y="197"/>
                  </a:cubicBezTo>
                  <a:cubicBezTo>
                    <a:pt x="497" y="196"/>
                    <a:pt x="497" y="200"/>
                    <a:pt x="496" y="201"/>
                  </a:cubicBezTo>
                  <a:cubicBezTo>
                    <a:pt x="496" y="201"/>
                    <a:pt x="495" y="200"/>
                    <a:pt x="495" y="199"/>
                  </a:cubicBezTo>
                  <a:cubicBezTo>
                    <a:pt x="493" y="201"/>
                    <a:pt x="493" y="203"/>
                    <a:pt x="489" y="203"/>
                  </a:cubicBezTo>
                  <a:cubicBezTo>
                    <a:pt x="491" y="201"/>
                    <a:pt x="489" y="201"/>
                    <a:pt x="489" y="198"/>
                  </a:cubicBezTo>
                  <a:cubicBezTo>
                    <a:pt x="491" y="197"/>
                    <a:pt x="493" y="194"/>
                    <a:pt x="495" y="197"/>
                  </a:cubicBezTo>
                  <a:cubicBezTo>
                    <a:pt x="496" y="193"/>
                    <a:pt x="493" y="193"/>
                    <a:pt x="492" y="192"/>
                  </a:cubicBezTo>
                  <a:cubicBezTo>
                    <a:pt x="489" y="191"/>
                    <a:pt x="487" y="196"/>
                    <a:pt x="485" y="196"/>
                  </a:cubicBezTo>
                  <a:cubicBezTo>
                    <a:pt x="485" y="196"/>
                    <a:pt x="482" y="197"/>
                    <a:pt x="481" y="197"/>
                  </a:cubicBezTo>
                  <a:cubicBezTo>
                    <a:pt x="480" y="197"/>
                    <a:pt x="480" y="198"/>
                    <a:pt x="480" y="199"/>
                  </a:cubicBezTo>
                  <a:cubicBezTo>
                    <a:pt x="473" y="198"/>
                    <a:pt x="474" y="203"/>
                    <a:pt x="468" y="201"/>
                  </a:cubicBezTo>
                  <a:cubicBezTo>
                    <a:pt x="470" y="202"/>
                    <a:pt x="471" y="203"/>
                    <a:pt x="466" y="203"/>
                  </a:cubicBezTo>
                  <a:cubicBezTo>
                    <a:pt x="463" y="205"/>
                    <a:pt x="462" y="211"/>
                    <a:pt x="466" y="212"/>
                  </a:cubicBezTo>
                  <a:cubicBezTo>
                    <a:pt x="466" y="215"/>
                    <a:pt x="463" y="214"/>
                    <a:pt x="464" y="217"/>
                  </a:cubicBezTo>
                  <a:cubicBezTo>
                    <a:pt x="462" y="217"/>
                    <a:pt x="461" y="217"/>
                    <a:pt x="460" y="217"/>
                  </a:cubicBezTo>
                  <a:cubicBezTo>
                    <a:pt x="459" y="217"/>
                    <a:pt x="459" y="219"/>
                    <a:pt x="458" y="219"/>
                  </a:cubicBezTo>
                  <a:cubicBezTo>
                    <a:pt x="455" y="220"/>
                    <a:pt x="452" y="220"/>
                    <a:pt x="451" y="222"/>
                  </a:cubicBezTo>
                  <a:cubicBezTo>
                    <a:pt x="450" y="223"/>
                    <a:pt x="449" y="223"/>
                    <a:pt x="448" y="224"/>
                  </a:cubicBezTo>
                  <a:cubicBezTo>
                    <a:pt x="447" y="226"/>
                    <a:pt x="447" y="228"/>
                    <a:pt x="445" y="230"/>
                  </a:cubicBezTo>
                  <a:cubicBezTo>
                    <a:pt x="444" y="231"/>
                    <a:pt x="441" y="231"/>
                    <a:pt x="442" y="236"/>
                  </a:cubicBezTo>
                  <a:cubicBezTo>
                    <a:pt x="440" y="235"/>
                    <a:pt x="440" y="233"/>
                    <a:pt x="438" y="232"/>
                  </a:cubicBezTo>
                  <a:cubicBezTo>
                    <a:pt x="436" y="233"/>
                    <a:pt x="437" y="235"/>
                    <a:pt x="435" y="235"/>
                  </a:cubicBezTo>
                  <a:cubicBezTo>
                    <a:pt x="440" y="239"/>
                    <a:pt x="439" y="243"/>
                    <a:pt x="440" y="250"/>
                  </a:cubicBezTo>
                  <a:cubicBezTo>
                    <a:pt x="437" y="249"/>
                    <a:pt x="438" y="252"/>
                    <a:pt x="438" y="252"/>
                  </a:cubicBezTo>
                  <a:cubicBezTo>
                    <a:pt x="437" y="253"/>
                    <a:pt x="436" y="252"/>
                    <a:pt x="435" y="252"/>
                  </a:cubicBezTo>
                  <a:cubicBezTo>
                    <a:pt x="434" y="253"/>
                    <a:pt x="434" y="254"/>
                    <a:pt x="433" y="255"/>
                  </a:cubicBezTo>
                  <a:cubicBezTo>
                    <a:pt x="432" y="256"/>
                    <a:pt x="430" y="258"/>
                    <a:pt x="429" y="258"/>
                  </a:cubicBezTo>
                  <a:cubicBezTo>
                    <a:pt x="428" y="259"/>
                    <a:pt x="426" y="258"/>
                    <a:pt x="425" y="259"/>
                  </a:cubicBezTo>
                  <a:cubicBezTo>
                    <a:pt x="422" y="260"/>
                    <a:pt x="421" y="263"/>
                    <a:pt x="420" y="265"/>
                  </a:cubicBezTo>
                  <a:cubicBezTo>
                    <a:pt x="417" y="265"/>
                    <a:pt x="417" y="269"/>
                    <a:pt x="414" y="269"/>
                  </a:cubicBezTo>
                  <a:cubicBezTo>
                    <a:pt x="415" y="273"/>
                    <a:pt x="411" y="282"/>
                    <a:pt x="416" y="282"/>
                  </a:cubicBezTo>
                  <a:cubicBezTo>
                    <a:pt x="414" y="286"/>
                    <a:pt x="418" y="286"/>
                    <a:pt x="418" y="292"/>
                  </a:cubicBezTo>
                  <a:cubicBezTo>
                    <a:pt x="418" y="293"/>
                    <a:pt x="419" y="293"/>
                    <a:pt x="420" y="294"/>
                  </a:cubicBezTo>
                  <a:cubicBezTo>
                    <a:pt x="418" y="297"/>
                    <a:pt x="420" y="297"/>
                    <a:pt x="420" y="302"/>
                  </a:cubicBezTo>
                  <a:cubicBezTo>
                    <a:pt x="418" y="302"/>
                    <a:pt x="416" y="303"/>
                    <a:pt x="415" y="304"/>
                  </a:cubicBezTo>
                  <a:cubicBezTo>
                    <a:pt x="413" y="304"/>
                    <a:pt x="415" y="302"/>
                    <a:pt x="414" y="301"/>
                  </a:cubicBezTo>
                  <a:cubicBezTo>
                    <a:pt x="413" y="299"/>
                    <a:pt x="412" y="300"/>
                    <a:pt x="411" y="299"/>
                  </a:cubicBezTo>
                  <a:cubicBezTo>
                    <a:pt x="410" y="299"/>
                    <a:pt x="410" y="296"/>
                    <a:pt x="408" y="297"/>
                  </a:cubicBezTo>
                  <a:cubicBezTo>
                    <a:pt x="409" y="294"/>
                    <a:pt x="410" y="292"/>
                    <a:pt x="406" y="291"/>
                  </a:cubicBezTo>
                  <a:cubicBezTo>
                    <a:pt x="408" y="286"/>
                    <a:pt x="405" y="286"/>
                    <a:pt x="405" y="281"/>
                  </a:cubicBezTo>
                  <a:cubicBezTo>
                    <a:pt x="404" y="281"/>
                    <a:pt x="403" y="282"/>
                    <a:pt x="402" y="282"/>
                  </a:cubicBezTo>
                  <a:cubicBezTo>
                    <a:pt x="402" y="281"/>
                    <a:pt x="402" y="280"/>
                    <a:pt x="402" y="279"/>
                  </a:cubicBezTo>
                  <a:cubicBezTo>
                    <a:pt x="400" y="280"/>
                    <a:pt x="394" y="281"/>
                    <a:pt x="393" y="279"/>
                  </a:cubicBezTo>
                  <a:cubicBezTo>
                    <a:pt x="392" y="278"/>
                    <a:pt x="392" y="277"/>
                    <a:pt x="391" y="277"/>
                  </a:cubicBezTo>
                  <a:cubicBezTo>
                    <a:pt x="390" y="277"/>
                    <a:pt x="388" y="279"/>
                    <a:pt x="386" y="278"/>
                  </a:cubicBezTo>
                  <a:cubicBezTo>
                    <a:pt x="386" y="278"/>
                    <a:pt x="390" y="274"/>
                    <a:pt x="386" y="276"/>
                  </a:cubicBezTo>
                  <a:cubicBezTo>
                    <a:pt x="385" y="276"/>
                    <a:pt x="386" y="277"/>
                    <a:pt x="385" y="277"/>
                  </a:cubicBezTo>
                  <a:cubicBezTo>
                    <a:pt x="382" y="277"/>
                    <a:pt x="377" y="277"/>
                    <a:pt x="374" y="276"/>
                  </a:cubicBezTo>
                  <a:cubicBezTo>
                    <a:pt x="371" y="276"/>
                    <a:pt x="373" y="280"/>
                    <a:pt x="373" y="282"/>
                  </a:cubicBezTo>
                  <a:cubicBezTo>
                    <a:pt x="366" y="281"/>
                    <a:pt x="359" y="280"/>
                    <a:pt x="352" y="279"/>
                  </a:cubicBezTo>
                  <a:cubicBezTo>
                    <a:pt x="351" y="280"/>
                    <a:pt x="350" y="281"/>
                    <a:pt x="349" y="281"/>
                  </a:cubicBezTo>
                  <a:cubicBezTo>
                    <a:pt x="348" y="281"/>
                    <a:pt x="349" y="283"/>
                    <a:pt x="347" y="283"/>
                  </a:cubicBezTo>
                  <a:cubicBezTo>
                    <a:pt x="346" y="283"/>
                    <a:pt x="346" y="284"/>
                    <a:pt x="346" y="285"/>
                  </a:cubicBezTo>
                  <a:cubicBezTo>
                    <a:pt x="344" y="286"/>
                    <a:pt x="343" y="285"/>
                    <a:pt x="341" y="285"/>
                  </a:cubicBezTo>
                  <a:cubicBezTo>
                    <a:pt x="340" y="286"/>
                    <a:pt x="340" y="288"/>
                    <a:pt x="338" y="288"/>
                  </a:cubicBezTo>
                  <a:cubicBezTo>
                    <a:pt x="338" y="290"/>
                    <a:pt x="336" y="295"/>
                    <a:pt x="339" y="296"/>
                  </a:cubicBezTo>
                  <a:cubicBezTo>
                    <a:pt x="338" y="297"/>
                    <a:pt x="337" y="299"/>
                    <a:pt x="335" y="301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5" y="312"/>
                    <a:pt x="336" y="312"/>
                    <a:pt x="336" y="314"/>
                  </a:cubicBezTo>
                  <a:cubicBezTo>
                    <a:pt x="337" y="316"/>
                    <a:pt x="337" y="320"/>
                    <a:pt x="335" y="322"/>
                  </a:cubicBezTo>
                  <a:cubicBezTo>
                    <a:pt x="335" y="324"/>
                    <a:pt x="338" y="322"/>
                    <a:pt x="339" y="323"/>
                  </a:cubicBezTo>
                  <a:cubicBezTo>
                    <a:pt x="339" y="323"/>
                    <a:pt x="337" y="325"/>
                    <a:pt x="338" y="325"/>
                  </a:cubicBezTo>
                  <a:cubicBezTo>
                    <a:pt x="337" y="325"/>
                    <a:pt x="339" y="326"/>
                    <a:pt x="339" y="326"/>
                  </a:cubicBezTo>
                  <a:cubicBezTo>
                    <a:pt x="339" y="328"/>
                    <a:pt x="340" y="327"/>
                    <a:pt x="341" y="328"/>
                  </a:cubicBezTo>
                  <a:cubicBezTo>
                    <a:pt x="341" y="328"/>
                    <a:pt x="341" y="330"/>
                    <a:pt x="341" y="330"/>
                  </a:cubicBezTo>
                  <a:cubicBezTo>
                    <a:pt x="341" y="330"/>
                    <a:pt x="342" y="330"/>
                    <a:pt x="342" y="330"/>
                  </a:cubicBezTo>
                  <a:cubicBezTo>
                    <a:pt x="342" y="330"/>
                    <a:pt x="342" y="332"/>
                    <a:pt x="342" y="332"/>
                  </a:cubicBezTo>
                  <a:cubicBezTo>
                    <a:pt x="343" y="333"/>
                    <a:pt x="346" y="335"/>
                    <a:pt x="346" y="337"/>
                  </a:cubicBezTo>
                  <a:cubicBezTo>
                    <a:pt x="355" y="338"/>
                    <a:pt x="360" y="335"/>
                    <a:pt x="365" y="337"/>
                  </a:cubicBezTo>
                  <a:cubicBezTo>
                    <a:pt x="366" y="337"/>
                    <a:pt x="366" y="336"/>
                    <a:pt x="367" y="335"/>
                  </a:cubicBezTo>
                  <a:cubicBezTo>
                    <a:pt x="368" y="333"/>
                    <a:pt x="370" y="331"/>
                    <a:pt x="371" y="329"/>
                  </a:cubicBezTo>
                  <a:cubicBezTo>
                    <a:pt x="371" y="328"/>
                    <a:pt x="372" y="327"/>
                    <a:pt x="371" y="326"/>
                  </a:cubicBezTo>
                  <a:cubicBezTo>
                    <a:pt x="374" y="323"/>
                    <a:pt x="382" y="320"/>
                    <a:pt x="388" y="323"/>
                  </a:cubicBezTo>
                  <a:cubicBezTo>
                    <a:pt x="385" y="326"/>
                    <a:pt x="385" y="331"/>
                    <a:pt x="382" y="334"/>
                  </a:cubicBezTo>
                  <a:cubicBezTo>
                    <a:pt x="381" y="337"/>
                    <a:pt x="384" y="337"/>
                    <a:pt x="383" y="339"/>
                  </a:cubicBezTo>
                  <a:cubicBezTo>
                    <a:pt x="381" y="340"/>
                    <a:pt x="380" y="343"/>
                    <a:pt x="379" y="345"/>
                  </a:cubicBezTo>
                  <a:cubicBezTo>
                    <a:pt x="378" y="346"/>
                    <a:pt x="379" y="347"/>
                    <a:pt x="378" y="346"/>
                  </a:cubicBezTo>
                  <a:cubicBezTo>
                    <a:pt x="377" y="349"/>
                    <a:pt x="383" y="346"/>
                    <a:pt x="381" y="350"/>
                  </a:cubicBezTo>
                  <a:cubicBezTo>
                    <a:pt x="384" y="350"/>
                    <a:pt x="385" y="348"/>
                    <a:pt x="388" y="349"/>
                  </a:cubicBezTo>
                  <a:cubicBezTo>
                    <a:pt x="388" y="351"/>
                    <a:pt x="390" y="351"/>
                    <a:pt x="391" y="352"/>
                  </a:cubicBezTo>
                  <a:cubicBezTo>
                    <a:pt x="397" y="350"/>
                    <a:pt x="397" y="354"/>
                    <a:pt x="405" y="354"/>
                  </a:cubicBezTo>
                  <a:cubicBezTo>
                    <a:pt x="402" y="357"/>
                    <a:pt x="406" y="360"/>
                    <a:pt x="402" y="362"/>
                  </a:cubicBezTo>
                  <a:cubicBezTo>
                    <a:pt x="405" y="365"/>
                    <a:pt x="403" y="372"/>
                    <a:pt x="402" y="375"/>
                  </a:cubicBezTo>
                  <a:cubicBezTo>
                    <a:pt x="403" y="377"/>
                    <a:pt x="404" y="377"/>
                    <a:pt x="407" y="377"/>
                  </a:cubicBezTo>
                  <a:cubicBezTo>
                    <a:pt x="406" y="380"/>
                    <a:pt x="409" y="379"/>
                    <a:pt x="409" y="381"/>
                  </a:cubicBezTo>
                  <a:cubicBezTo>
                    <a:pt x="409" y="382"/>
                    <a:pt x="413" y="381"/>
                    <a:pt x="413" y="383"/>
                  </a:cubicBezTo>
                  <a:cubicBezTo>
                    <a:pt x="417" y="380"/>
                    <a:pt x="424" y="384"/>
                    <a:pt x="427" y="382"/>
                  </a:cubicBezTo>
                  <a:cubicBezTo>
                    <a:pt x="427" y="383"/>
                    <a:pt x="427" y="383"/>
                    <a:pt x="427" y="384"/>
                  </a:cubicBezTo>
                  <a:cubicBezTo>
                    <a:pt x="429" y="384"/>
                    <a:pt x="433" y="382"/>
                    <a:pt x="433" y="385"/>
                  </a:cubicBezTo>
                  <a:cubicBezTo>
                    <a:pt x="434" y="385"/>
                    <a:pt x="435" y="384"/>
                    <a:pt x="436" y="384"/>
                  </a:cubicBezTo>
                  <a:cubicBezTo>
                    <a:pt x="437" y="383"/>
                    <a:pt x="438" y="383"/>
                    <a:pt x="439" y="382"/>
                  </a:cubicBezTo>
                  <a:cubicBezTo>
                    <a:pt x="439" y="381"/>
                    <a:pt x="440" y="382"/>
                    <a:pt x="440" y="381"/>
                  </a:cubicBezTo>
                  <a:cubicBezTo>
                    <a:pt x="440" y="379"/>
                    <a:pt x="442" y="381"/>
                    <a:pt x="442" y="379"/>
                  </a:cubicBezTo>
                  <a:cubicBezTo>
                    <a:pt x="442" y="379"/>
                    <a:pt x="442" y="377"/>
                    <a:pt x="442" y="377"/>
                  </a:cubicBezTo>
                  <a:cubicBezTo>
                    <a:pt x="443" y="376"/>
                    <a:pt x="444" y="378"/>
                    <a:pt x="443" y="378"/>
                  </a:cubicBezTo>
                  <a:cubicBezTo>
                    <a:pt x="444" y="378"/>
                    <a:pt x="445" y="377"/>
                    <a:pt x="446" y="376"/>
                  </a:cubicBezTo>
                  <a:cubicBezTo>
                    <a:pt x="447" y="375"/>
                    <a:pt x="449" y="374"/>
                    <a:pt x="451" y="372"/>
                  </a:cubicBezTo>
                  <a:cubicBezTo>
                    <a:pt x="451" y="372"/>
                    <a:pt x="452" y="371"/>
                    <a:pt x="452" y="370"/>
                  </a:cubicBezTo>
                  <a:cubicBezTo>
                    <a:pt x="453" y="371"/>
                    <a:pt x="465" y="372"/>
                    <a:pt x="459" y="374"/>
                  </a:cubicBezTo>
                  <a:cubicBezTo>
                    <a:pt x="459" y="375"/>
                    <a:pt x="462" y="375"/>
                    <a:pt x="464" y="375"/>
                  </a:cubicBezTo>
                  <a:cubicBezTo>
                    <a:pt x="465" y="375"/>
                    <a:pt x="464" y="373"/>
                    <a:pt x="465" y="372"/>
                  </a:cubicBezTo>
                  <a:cubicBezTo>
                    <a:pt x="468" y="372"/>
                    <a:pt x="471" y="372"/>
                    <a:pt x="474" y="372"/>
                  </a:cubicBezTo>
                  <a:cubicBezTo>
                    <a:pt x="472" y="376"/>
                    <a:pt x="479" y="375"/>
                    <a:pt x="482" y="376"/>
                  </a:cubicBezTo>
                  <a:cubicBezTo>
                    <a:pt x="483" y="376"/>
                    <a:pt x="482" y="377"/>
                    <a:pt x="484" y="377"/>
                  </a:cubicBezTo>
                  <a:cubicBezTo>
                    <a:pt x="484" y="377"/>
                    <a:pt x="485" y="378"/>
                    <a:pt x="486" y="378"/>
                  </a:cubicBezTo>
                  <a:cubicBezTo>
                    <a:pt x="488" y="379"/>
                    <a:pt x="489" y="377"/>
                    <a:pt x="491" y="377"/>
                  </a:cubicBezTo>
                  <a:cubicBezTo>
                    <a:pt x="496" y="376"/>
                    <a:pt x="502" y="378"/>
                    <a:pt x="508" y="378"/>
                  </a:cubicBezTo>
                  <a:cubicBezTo>
                    <a:pt x="508" y="381"/>
                    <a:pt x="509" y="383"/>
                    <a:pt x="509" y="381"/>
                  </a:cubicBezTo>
                  <a:cubicBezTo>
                    <a:pt x="511" y="381"/>
                    <a:pt x="510" y="382"/>
                    <a:pt x="509" y="382"/>
                  </a:cubicBezTo>
                  <a:cubicBezTo>
                    <a:pt x="509" y="385"/>
                    <a:pt x="512" y="382"/>
                    <a:pt x="514" y="384"/>
                  </a:cubicBezTo>
                  <a:cubicBezTo>
                    <a:pt x="514" y="384"/>
                    <a:pt x="514" y="386"/>
                    <a:pt x="514" y="387"/>
                  </a:cubicBezTo>
                  <a:cubicBezTo>
                    <a:pt x="515" y="387"/>
                    <a:pt x="517" y="386"/>
                    <a:pt x="519" y="387"/>
                  </a:cubicBezTo>
                  <a:cubicBezTo>
                    <a:pt x="518" y="389"/>
                    <a:pt x="520" y="390"/>
                    <a:pt x="521" y="391"/>
                  </a:cubicBezTo>
                  <a:cubicBezTo>
                    <a:pt x="523" y="393"/>
                    <a:pt x="525" y="394"/>
                    <a:pt x="526" y="397"/>
                  </a:cubicBezTo>
                  <a:cubicBezTo>
                    <a:pt x="533" y="397"/>
                    <a:pt x="536" y="401"/>
                    <a:pt x="542" y="398"/>
                  </a:cubicBezTo>
                  <a:cubicBezTo>
                    <a:pt x="541" y="403"/>
                    <a:pt x="549" y="398"/>
                    <a:pt x="547" y="403"/>
                  </a:cubicBezTo>
                  <a:cubicBezTo>
                    <a:pt x="551" y="401"/>
                    <a:pt x="551" y="406"/>
                    <a:pt x="554" y="407"/>
                  </a:cubicBezTo>
                  <a:cubicBezTo>
                    <a:pt x="555" y="407"/>
                    <a:pt x="555" y="410"/>
                    <a:pt x="558" y="409"/>
                  </a:cubicBezTo>
                  <a:cubicBezTo>
                    <a:pt x="554" y="412"/>
                    <a:pt x="559" y="411"/>
                    <a:pt x="559" y="415"/>
                  </a:cubicBezTo>
                  <a:cubicBezTo>
                    <a:pt x="559" y="417"/>
                    <a:pt x="561" y="416"/>
                    <a:pt x="562" y="417"/>
                  </a:cubicBezTo>
                  <a:cubicBezTo>
                    <a:pt x="563" y="418"/>
                    <a:pt x="562" y="420"/>
                    <a:pt x="565" y="419"/>
                  </a:cubicBezTo>
                  <a:cubicBezTo>
                    <a:pt x="560" y="424"/>
                    <a:pt x="571" y="425"/>
                    <a:pt x="567" y="429"/>
                  </a:cubicBezTo>
                  <a:cubicBezTo>
                    <a:pt x="569" y="429"/>
                    <a:pt x="571" y="429"/>
                    <a:pt x="571" y="431"/>
                  </a:cubicBezTo>
                  <a:cubicBezTo>
                    <a:pt x="577" y="430"/>
                    <a:pt x="585" y="432"/>
                    <a:pt x="587" y="437"/>
                  </a:cubicBezTo>
                  <a:cubicBezTo>
                    <a:pt x="593" y="437"/>
                    <a:pt x="596" y="439"/>
                    <a:pt x="602" y="438"/>
                  </a:cubicBezTo>
                  <a:cubicBezTo>
                    <a:pt x="603" y="439"/>
                    <a:pt x="600" y="440"/>
                    <a:pt x="600" y="440"/>
                  </a:cubicBezTo>
                  <a:cubicBezTo>
                    <a:pt x="601" y="442"/>
                    <a:pt x="609" y="440"/>
                    <a:pt x="613" y="441"/>
                  </a:cubicBezTo>
                  <a:cubicBezTo>
                    <a:pt x="613" y="442"/>
                    <a:pt x="614" y="442"/>
                    <a:pt x="615" y="442"/>
                  </a:cubicBezTo>
                  <a:cubicBezTo>
                    <a:pt x="615" y="444"/>
                    <a:pt x="618" y="443"/>
                    <a:pt x="619" y="444"/>
                  </a:cubicBezTo>
                  <a:cubicBezTo>
                    <a:pt x="619" y="445"/>
                    <a:pt x="619" y="446"/>
                    <a:pt x="619" y="447"/>
                  </a:cubicBezTo>
                  <a:cubicBezTo>
                    <a:pt x="619" y="447"/>
                    <a:pt x="621" y="446"/>
                    <a:pt x="621" y="447"/>
                  </a:cubicBezTo>
                  <a:cubicBezTo>
                    <a:pt x="622" y="447"/>
                    <a:pt x="621" y="450"/>
                    <a:pt x="624" y="449"/>
                  </a:cubicBezTo>
                  <a:cubicBezTo>
                    <a:pt x="624" y="461"/>
                    <a:pt x="624" y="473"/>
                    <a:pt x="624" y="485"/>
                  </a:cubicBezTo>
                  <a:cubicBezTo>
                    <a:pt x="619" y="484"/>
                    <a:pt x="624" y="492"/>
                    <a:pt x="619" y="490"/>
                  </a:cubicBezTo>
                  <a:cubicBezTo>
                    <a:pt x="618" y="494"/>
                    <a:pt x="618" y="498"/>
                    <a:pt x="618" y="502"/>
                  </a:cubicBezTo>
                  <a:cubicBezTo>
                    <a:pt x="618" y="504"/>
                    <a:pt x="620" y="509"/>
                    <a:pt x="619" y="514"/>
                  </a:cubicBezTo>
                  <a:cubicBezTo>
                    <a:pt x="619" y="514"/>
                    <a:pt x="618" y="514"/>
                    <a:pt x="618" y="515"/>
                  </a:cubicBezTo>
                  <a:cubicBezTo>
                    <a:pt x="618" y="515"/>
                    <a:pt x="618" y="517"/>
                    <a:pt x="618" y="517"/>
                  </a:cubicBezTo>
                  <a:cubicBezTo>
                    <a:pt x="617" y="518"/>
                    <a:pt x="614" y="519"/>
                    <a:pt x="615" y="523"/>
                  </a:cubicBezTo>
                  <a:cubicBezTo>
                    <a:pt x="613" y="524"/>
                    <a:pt x="612" y="526"/>
                    <a:pt x="610" y="527"/>
                  </a:cubicBezTo>
                  <a:cubicBezTo>
                    <a:pt x="609" y="527"/>
                    <a:pt x="610" y="529"/>
                    <a:pt x="610" y="530"/>
                  </a:cubicBezTo>
                  <a:cubicBezTo>
                    <a:pt x="609" y="531"/>
                    <a:pt x="607" y="530"/>
                    <a:pt x="607" y="530"/>
                  </a:cubicBezTo>
                  <a:cubicBezTo>
                    <a:pt x="607" y="531"/>
                    <a:pt x="608" y="532"/>
                    <a:pt x="607" y="533"/>
                  </a:cubicBezTo>
                  <a:cubicBezTo>
                    <a:pt x="606" y="533"/>
                    <a:pt x="603" y="533"/>
                    <a:pt x="602" y="535"/>
                  </a:cubicBezTo>
                  <a:cubicBezTo>
                    <a:pt x="602" y="536"/>
                    <a:pt x="600" y="536"/>
                    <a:pt x="598" y="537"/>
                  </a:cubicBezTo>
                  <a:cubicBezTo>
                    <a:pt x="597" y="538"/>
                    <a:pt x="596" y="539"/>
                    <a:pt x="595" y="540"/>
                  </a:cubicBezTo>
                  <a:cubicBezTo>
                    <a:pt x="595" y="540"/>
                    <a:pt x="594" y="538"/>
                    <a:pt x="593" y="538"/>
                  </a:cubicBezTo>
                  <a:cubicBezTo>
                    <a:pt x="593" y="538"/>
                    <a:pt x="593" y="540"/>
                    <a:pt x="592" y="540"/>
                  </a:cubicBezTo>
                  <a:cubicBezTo>
                    <a:pt x="590" y="540"/>
                    <a:pt x="590" y="540"/>
                    <a:pt x="589" y="542"/>
                  </a:cubicBezTo>
                  <a:cubicBezTo>
                    <a:pt x="585" y="540"/>
                    <a:pt x="582" y="545"/>
                    <a:pt x="580" y="547"/>
                  </a:cubicBezTo>
                  <a:cubicBezTo>
                    <a:pt x="580" y="547"/>
                    <a:pt x="578" y="546"/>
                    <a:pt x="578" y="547"/>
                  </a:cubicBezTo>
                  <a:cubicBezTo>
                    <a:pt x="577" y="547"/>
                    <a:pt x="576" y="548"/>
                    <a:pt x="575" y="549"/>
                  </a:cubicBezTo>
                  <a:cubicBezTo>
                    <a:pt x="575" y="550"/>
                    <a:pt x="573" y="551"/>
                    <a:pt x="573" y="551"/>
                  </a:cubicBezTo>
                  <a:cubicBezTo>
                    <a:pt x="573" y="552"/>
                    <a:pt x="575" y="555"/>
                    <a:pt x="572" y="554"/>
                  </a:cubicBezTo>
                  <a:cubicBezTo>
                    <a:pt x="573" y="559"/>
                    <a:pt x="570" y="561"/>
                    <a:pt x="571" y="567"/>
                  </a:cubicBezTo>
                  <a:cubicBezTo>
                    <a:pt x="567" y="566"/>
                    <a:pt x="569" y="569"/>
                    <a:pt x="568" y="570"/>
                  </a:cubicBezTo>
                  <a:cubicBezTo>
                    <a:pt x="568" y="570"/>
                    <a:pt x="566" y="570"/>
                    <a:pt x="566" y="570"/>
                  </a:cubicBezTo>
                  <a:cubicBezTo>
                    <a:pt x="566" y="571"/>
                    <a:pt x="568" y="572"/>
                    <a:pt x="566" y="573"/>
                  </a:cubicBezTo>
                  <a:cubicBezTo>
                    <a:pt x="564" y="573"/>
                    <a:pt x="564" y="577"/>
                    <a:pt x="561" y="577"/>
                  </a:cubicBezTo>
                  <a:cubicBezTo>
                    <a:pt x="561" y="577"/>
                    <a:pt x="559" y="579"/>
                    <a:pt x="559" y="580"/>
                  </a:cubicBezTo>
                  <a:cubicBezTo>
                    <a:pt x="558" y="581"/>
                    <a:pt x="556" y="585"/>
                    <a:pt x="553" y="587"/>
                  </a:cubicBezTo>
                  <a:cubicBezTo>
                    <a:pt x="553" y="588"/>
                    <a:pt x="553" y="590"/>
                    <a:pt x="553" y="591"/>
                  </a:cubicBezTo>
                  <a:cubicBezTo>
                    <a:pt x="551" y="592"/>
                    <a:pt x="549" y="593"/>
                    <a:pt x="549" y="596"/>
                  </a:cubicBezTo>
                  <a:cubicBezTo>
                    <a:pt x="547" y="596"/>
                    <a:pt x="546" y="596"/>
                    <a:pt x="544" y="596"/>
                  </a:cubicBezTo>
                  <a:cubicBezTo>
                    <a:pt x="544" y="597"/>
                    <a:pt x="545" y="597"/>
                    <a:pt x="546" y="597"/>
                  </a:cubicBezTo>
                  <a:cubicBezTo>
                    <a:pt x="546" y="599"/>
                    <a:pt x="544" y="598"/>
                    <a:pt x="542" y="598"/>
                  </a:cubicBezTo>
                  <a:cubicBezTo>
                    <a:pt x="541" y="599"/>
                    <a:pt x="540" y="601"/>
                    <a:pt x="540" y="603"/>
                  </a:cubicBezTo>
                  <a:cubicBezTo>
                    <a:pt x="539" y="602"/>
                    <a:pt x="538" y="602"/>
                    <a:pt x="538" y="604"/>
                  </a:cubicBezTo>
                  <a:cubicBezTo>
                    <a:pt x="537" y="604"/>
                    <a:pt x="537" y="603"/>
                    <a:pt x="537" y="602"/>
                  </a:cubicBezTo>
                  <a:cubicBezTo>
                    <a:pt x="535" y="602"/>
                    <a:pt x="533" y="602"/>
                    <a:pt x="533" y="601"/>
                  </a:cubicBezTo>
                  <a:cubicBezTo>
                    <a:pt x="532" y="602"/>
                    <a:pt x="532" y="604"/>
                    <a:pt x="529" y="603"/>
                  </a:cubicBezTo>
                  <a:cubicBezTo>
                    <a:pt x="529" y="606"/>
                    <a:pt x="532" y="607"/>
                    <a:pt x="532" y="609"/>
                  </a:cubicBezTo>
                  <a:cubicBezTo>
                    <a:pt x="532" y="612"/>
                    <a:pt x="528" y="614"/>
                    <a:pt x="531" y="616"/>
                  </a:cubicBezTo>
                  <a:cubicBezTo>
                    <a:pt x="530" y="619"/>
                    <a:pt x="524" y="616"/>
                    <a:pt x="524" y="618"/>
                  </a:cubicBezTo>
                  <a:cubicBezTo>
                    <a:pt x="522" y="618"/>
                    <a:pt x="523" y="620"/>
                    <a:pt x="522" y="621"/>
                  </a:cubicBezTo>
                  <a:cubicBezTo>
                    <a:pt x="521" y="622"/>
                    <a:pt x="517" y="621"/>
                    <a:pt x="518" y="624"/>
                  </a:cubicBezTo>
                  <a:cubicBezTo>
                    <a:pt x="515" y="622"/>
                    <a:pt x="507" y="622"/>
                    <a:pt x="506" y="626"/>
                  </a:cubicBezTo>
                  <a:cubicBezTo>
                    <a:pt x="506" y="627"/>
                    <a:pt x="507" y="626"/>
                    <a:pt x="507" y="626"/>
                  </a:cubicBezTo>
                  <a:cubicBezTo>
                    <a:pt x="510" y="626"/>
                    <a:pt x="507" y="629"/>
                    <a:pt x="505" y="628"/>
                  </a:cubicBezTo>
                  <a:cubicBezTo>
                    <a:pt x="505" y="631"/>
                    <a:pt x="501" y="634"/>
                    <a:pt x="504" y="635"/>
                  </a:cubicBezTo>
                  <a:cubicBezTo>
                    <a:pt x="504" y="636"/>
                    <a:pt x="502" y="636"/>
                    <a:pt x="501" y="636"/>
                  </a:cubicBezTo>
                  <a:cubicBezTo>
                    <a:pt x="501" y="636"/>
                    <a:pt x="500" y="635"/>
                    <a:pt x="500" y="635"/>
                  </a:cubicBezTo>
                  <a:cubicBezTo>
                    <a:pt x="499" y="635"/>
                    <a:pt x="496" y="638"/>
                    <a:pt x="496" y="634"/>
                  </a:cubicBezTo>
                  <a:cubicBezTo>
                    <a:pt x="495" y="634"/>
                    <a:pt x="495" y="637"/>
                    <a:pt x="494" y="635"/>
                  </a:cubicBezTo>
                  <a:cubicBezTo>
                    <a:pt x="492" y="636"/>
                    <a:pt x="495" y="642"/>
                    <a:pt x="495" y="644"/>
                  </a:cubicBezTo>
                  <a:cubicBezTo>
                    <a:pt x="496" y="647"/>
                    <a:pt x="494" y="647"/>
                    <a:pt x="493" y="649"/>
                  </a:cubicBezTo>
                  <a:cubicBezTo>
                    <a:pt x="493" y="651"/>
                    <a:pt x="493" y="653"/>
                    <a:pt x="489" y="653"/>
                  </a:cubicBezTo>
                  <a:cubicBezTo>
                    <a:pt x="489" y="654"/>
                    <a:pt x="492" y="655"/>
                    <a:pt x="492" y="655"/>
                  </a:cubicBezTo>
                  <a:cubicBezTo>
                    <a:pt x="492" y="657"/>
                    <a:pt x="490" y="655"/>
                    <a:pt x="489" y="655"/>
                  </a:cubicBezTo>
                  <a:cubicBezTo>
                    <a:pt x="489" y="656"/>
                    <a:pt x="488" y="659"/>
                    <a:pt x="489" y="658"/>
                  </a:cubicBezTo>
                  <a:cubicBezTo>
                    <a:pt x="489" y="660"/>
                    <a:pt x="488" y="659"/>
                    <a:pt x="487" y="658"/>
                  </a:cubicBezTo>
                  <a:cubicBezTo>
                    <a:pt x="487" y="659"/>
                    <a:pt x="486" y="660"/>
                    <a:pt x="486" y="660"/>
                  </a:cubicBezTo>
                  <a:cubicBezTo>
                    <a:pt x="484" y="657"/>
                    <a:pt x="486" y="660"/>
                    <a:pt x="485" y="662"/>
                  </a:cubicBezTo>
                  <a:cubicBezTo>
                    <a:pt x="483" y="664"/>
                    <a:pt x="482" y="661"/>
                    <a:pt x="480" y="663"/>
                  </a:cubicBezTo>
                  <a:cubicBezTo>
                    <a:pt x="478" y="666"/>
                    <a:pt x="485" y="666"/>
                    <a:pt x="481" y="668"/>
                  </a:cubicBezTo>
                  <a:cubicBezTo>
                    <a:pt x="481" y="669"/>
                    <a:pt x="483" y="669"/>
                    <a:pt x="485" y="669"/>
                  </a:cubicBezTo>
                  <a:cubicBezTo>
                    <a:pt x="484" y="671"/>
                    <a:pt x="485" y="673"/>
                    <a:pt x="487" y="673"/>
                  </a:cubicBezTo>
                  <a:cubicBezTo>
                    <a:pt x="489" y="675"/>
                    <a:pt x="485" y="676"/>
                    <a:pt x="485" y="677"/>
                  </a:cubicBezTo>
                  <a:cubicBezTo>
                    <a:pt x="485" y="678"/>
                    <a:pt x="485" y="679"/>
                    <a:pt x="486" y="679"/>
                  </a:cubicBezTo>
                  <a:cubicBezTo>
                    <a:pt x="485" y="680"/>
                    <a:pt x="485" y="678"/>
                    <a:pt x="485" y="679"/>
                  </a:cubicBezTo>
                  <a:cubicBezTo>
                    <a:pt x="483" y="679"/>
                    <a:pt x="483" y="681"/>
                    <a:pt x="480" y="681"/>
                  </a:cubicBezTo>
                  <a:cubicBezTo>
                    <a:pt x="482" y="683"/>
                    <a:pt x="481" y="684"/>
                    <a:pt x="478" y="683"/>
                  </a:cubicBezTo>
                  <a:cubicBezTo>
                    <a:pt x="479" y="687"/>
                    <a:pt x="476" y="686"/>
                    <a:pt x="476" y="689"/>
                  </a:cubicBezTo>
                  <a:cubicBezTo>
                    <a:pt x="472" y="690"/>
                    <a:pt x="477" y="694"/>
                    <a:pt x="473" y="691"/>
                  </a:cubicBezTo>
                  <a:cubicBezTo>
                    <a:pt x="474" y="694"/>
                    <a:pt x="472" y="697"/>
                    <a:pt x="473" y="700"/>
                  </a:cubicBezTo>
                  <a:cubicBezTo>
                    <a:pt x="473" y="700"/>
                    <a:pt x="474" y="701"/>
                    <a:pt x="474" y="701"/>
                  </a:cubicBezTo>
                  <a:cubicBezTo>
                    <a:pt x="474" y="703"/>
                    <a:pt x="472" y="703"/>
                    <a:pt x="474" y="706"/>
                  </a:cubicBezTo>
                  <a:cubicBezTo>
                    <a:pt x="476" y="707"/>
                    <a:pt x="474" y="708"/>
                    <a:pt x="475" y="711"/>
                  </a:cubicBezTo>
                  <a:cubicBezTo>
                    <a:pt x="476" y="714"/>
                    <a:pt x="479" y="715"/>
                    <a:pt x="480" y="717"/>
                  </a:cubicBezTo>
                  <a:cubicBezTo>
                    <a:pt x="483" y="720"/>
                    <a:pt x="485" y="716"/>
                    <a:pt x="487" y="719"/>
                  </a:cubicBezTo>
                  <a:cubicBezTo>
                    <a:pt x="488" y="723"/>
                    <a:pt x="484" y="720"/>
                    <a:pt x="481" y="721"/>
                  </a:cubicBezTo>
                  <a:cubicBezTo>
                    <a:pt x="476" y="722"/>
                    <a:pt x="471" y="724"/>
                    <a:pt x="467" y="723"/>
                  </a:cubicBezTo>
                  <a:cubicBezTo>
                    <a:pt x="467" y="723"/>
                    <a:pt x="467" y="721"/>
                    <a:pt x="467" y="721"/>
                  </a:cubicBezTo>
                  <a:cubicBezTo>
                    <a:pt x="462" y="722"/>
                    <a:pt x="460" y="719"/>
                    <a:pt x="456" y="719"/>
                  </a:cubicBezTo>
                  <a:cubicBezTo>
                    <a:pt x="456" y="717"/>
                    <a:pt x="456" y="716"/>
                    <a:pt x="456" y="715"/>
                  </a:cubicBezTo>
                  <a:cubicBezTo>
                    <a:pt x="456" y="712"/>
                    <a:pt x="452" y="714"/>
                    <a:pt x="452" y="711"/>
                  </a:cubicBezTo>
                  <a:cubicBezTo>
                    <a:pt x="452" y="711"/>
                    <a:pt x="451" y="710"/>
                    <a:pt x="451" y="709"/>
                  </a:cubicBezTo>
                  <a:cubicBezTo>
                    <a:pt x="451" y="708"/>
                    <a:pt x="449" y="708"/>
                    <a:pt x="449" y="708"/>
                  </a:cubicBezTo>
                  <a:cubicBezTo>
                    <a:pt x="449" y="707"/>
                    <a:pt x="452" y="705"/>
                    <a:pt x="449" y="704"/>
                  </a:cubicBezTo>
                  <a:cubicBezTo>
                    <a:pt x="448" y="704"/>
                    <a:pt x="449" y="703"/>
                    <a:pt x="449" y="702"/>
                  </a:cubicBezTo>
                  <a:cubicBezTo>
                    <a:pt x="449" y="701"/>
                    <a:pt x="447" y="701"/>
                    <a:pt x="447" y="700"/>
                  </a:cubicBezTo>
                  <a:cubicBezTo>
                    <a:pt x="447" y="699"/>
                    <a:pt x="448" y="698"/>
                    <a:pt x="448" y="697"/>
                  </a:cubicBezTo>
                  <a:cubicBezTo>
                    <a:pt x="448" y="697"/>
                    <a:pt x="447" y="697"/>
                    <a:pt x="447" y="696"/>
                  </a:cubicBezTo>
                  <a:cubicBezTo>
                    <a:pt x="447" y="695"/>
                    <a:pt x="446" y="693"/>
                    <a:pt x="445" y="693"/>
                  </a:cubicBezTo>
                  <a:cubicBezTo>
                    <a:pt x="444" y="691"/>
                    <a:pt x="446" y="690"/>
                    <a:pt x="446" y="689"/>
                  </a:cubicBezTo>
                  <a:cubicBezTo>
                    <a:pt x="446" y="689"/>
                    <a:pt x="444" y="688"/>
                    <a:pt x="443" y="688"/>
                  </a:cubicBezTo>
                  <a:cubicBezTo>
                    <a:pt x="444" y="687"/>
                    <a:pt x="448" y="686"/>
                    <a:pt x="445" y="684"/>
                  </a:cubicBezTo>
                  <a:cubicBezTo>
                    <a:pt x="445" y="683"/>
                    <a:pt x="446" y="683"/>
                    <a:pt x="447" y="683"/>
                  </a:cubicBezTo>
                  <a:cubicBezTo>
                    <a:pt x="447" y="680"/>
                    <a:pt x="447" y="678"/>
                    <a:pt x="447" y="675"/>
                  </a:cubicBezTo>
                  <a:cubicBezTo>
                    <a:pt x="446" y="674"/>
                    <a:pt x="445" y="673"/>
                    <a:pt x="443" y="673"/>
                  </a:cubicBezTo>
                  <a:cubicBezTo>
                    <a:pt x="445" y="669"/>
                    <a:pt x="448" y="666"/>
                    <a:pt x="446" y="662"/>
                  </a:cubicBezTo>
                  <a:cubicBezTo>
                    <a:pt x="449" y="663"/>
                    <a:pt x="449" y="660"/>
                    <a:pt x="452" y="661"/>
                  </a:cubicBezTo>
                  <a:cubicBezTo>
                    <a:pt x="452" y="657"/>
                    <a:pt x="452" y="654"/>
                    <a:pt x="452" y="650"/>
                  </a:cubicBezTo>
                  <a:cubicBezTo>
                    <a:pt x="457" y="650"/>
                    <a:pt x="455" y="643"/>
                    <a:pt x="458" y="640"/>
                  </a:cubicBezTo>
                  <a:cubicBezTo>
                    <a:pt x="457" y="640"/>
                    <a:pt x="456" y="641"/>
                    <a:pt x="455" y="640"/>
                  </a:cubicBezTo>
                  <a:cubicBezTo>
                    <a:pt x="453" y="641"/>
                    <a:pt x="452" y="643"/>
                    <a:pt x="452" y="647"/>
                  </a:cubicBezTo>
                  <a:cubicBezTo>
                    <a:pt x="450" y="646"/>
                    <a:pt x="448" y="645"/>
                    <a:pt x="448" y="642"/>
                  </a:cubicBezTo>
                  <a:cubicBezTo>
                    <a:pt x="446" y="640"/>
                    <a:pt x="452" y="638"/>
                    <a:pt x="451" y="637"/>
                  </a:cubicBezTo>
                  <a:cubicBezTo>
                    <a:pt x="448" y="635"/>
                    <a:pt x="451" y="638"/>
                    <a:pt x="453" y="636"/>
                  </a:cubicBezTo>
                  <a:cubicBezTo>
                    <a:pt x="454" y="630"/>
                    <a:pt x="451" y="625"/>
                    <a:pt x="452" y="620"/>
                  </a:cubicBezTo>
                  <a:cubicBezTo>
                    <a:pt x="452" y="620"/>
                    <a:pt x="454" y="620"/>
                    <a:pt x="454" y="620"/>
                  </a:cubicBezTo>
                  <a:cubicBezTo>
                    <a:pt x="453" y="614"/>
                    <a:pt x="454" y="613"/>
                    <a:pt x="454" y="607"/>
                  </a:cubicBezTo>
                  <a:cubicBezTo>
                    <a:pt x="457" y="603"/>
                    <a:pt x="461" y="600"/>
                    <a:pt x="459" y="595"/>
                  </a:cubicBezTo>
                  <a:cubicBezTo>
                    <a:pt x="463" y="600"/>
                    <a:pt x="459" y="586"/>
                    <a:pt x="464" y="591"/>
                  </a:cubicBezTo>
                  <a:cubicBezTo>
                    <a:pt x="463" y="589"/>
                    <a:pt x="463" y="586"/>
                    <a:pt x="462" y="583"/>
                  </a:cubicBezTo>
                  <a:cubicBezTo>
                    <a:pt x="462" y="582"/>
                    <a:pt x="460" y="580"/>
                    <a:pt x="460" y="578"/>
                  </a:cubicBezTo>
                  <a:cubicBezTo>
                    <a:pt x="460" y="577"/>
                    <a:pt x="461" y="576"/>
                    <a:pt x="461" y="575"/>
                  </a:cubicBezTo>
                  <a:cubicBezTo>
                    <a:pt x="462" y="572"/>
                    <a:pt x="460" y="569"/>
                    <a:pt x="464" y="571"/>
                  </a:cubicBezTo>
                  <a:cubicBezTo>
                    <a:pt x="463" y="568"/>
                    <a:pt x="464" y="565"/>
                    <a:pt x="465" y="562"/>
                  </a:cubicBezTo>
                  <a:cubicBezTo>
                    <a:pt x="466" y="560"/>
                    <a:pt x="465" y="561"/>
                    <a:pt x="465" y="558"/>
                  </a:cubicBezTo>
                  <a:cubicBezTo>
                    <a:pt x="465" y="557"/>
                    <a:pt x="467" y="554"/>
                    <a:pt x="466" y="553"/>
                  </a:cubicBezTo>
                  <a:cubicBezTo>
                    <a:pt x="465" y="552"/>
                    <a:pt x="466" y="551"/>
                    <a:pt x="466" y="549"/>
                  </a:cubicBezTo>
                  <a:cubicBezTo>
                    <a:pt x="466" y="547"/>
                    <a:pt x="466" y="546"/>
                    <a:pt x="466" y="544"/>
                  </a:cubicBezTo>
                  <a:cubicBezTo>
                    <a:pt x="466" y="542"/>
                    <a:pt x="467" y="542"/>
                    <a:pt x="467" y="541"/>
                  </a:cubicBezTo>
                  <a:cubicBezTo>
                    <a:pt x="467" y="536"/>
                    <a:pt x="467" y="532"/>
                    <a:pt x="467" y="528"/>
                  </a:cubicBezTo>
                  <a:cubicBezTo>
                    <a:pt x="467" y="526"/>
                    <a:pt x="468" y="525"/>
                    <a:pt x="468" y="524"/>
                  </a:cubicBezTo>
                  <a:cubicBezTo>
                    <a:pt x="468" y="521"/>
                    <a:pt x="464" y="517"/>
                    <a:pt x="465" y="514"/>
                  </a:cubicBezTo>
                  <a:cubicBezTo>
                    <a:pt x="464" y="512"/>
                    <a:pt x="463" y="514"/>
                    <a:pt x="461" y="514"/>
                  </a:cubicBezTo>
                  <a:cubicBezTo>
                    <a:pt x="460" y="511"/>
                    <a:pt x="456" y="508"/>
                    <a:pt x="453" y="508"/>
                  </a:cubicBezTo>
                  <a:cubicBezTo>
                    <a:pt x="452" y="508"/>
                    <a:pt x="451" y="505"/>
                    <a:pt x="451" y="505"/>
                  </a:cubicBezTo>
                  <a:cubicBezTo>
                    <a:pt x="449" y="507"/>
                    <a:pt x="451" y="505"/>
                    <a:pt x="449" y="504"/>
                  </a:cubicBezTo>
                  <a:cubicBezTo>
                    <a:pt x="448" y="503"/>
                    <a:pt x="444" y="505"/>
                    <a:pt x="447" y="502"/>
                  </a:cubicBezTo>
                  <a:cubicBezTo>
                    <a:pt x="447" y="500"/>
                    <a:pt x="444" y="502"/>
                    <a:pt x="442" y="501"/>
                  </a:cubicBezTo>
                  <a:cubicBezTo>
                    <a:pt x="442" y="500"/>
                    <a:pt x="443" y="499"/>
                    <a:pt x="442" y="498"/>
                  </a:cubicBezTo>
                  <a:cubicBezTo>
                    <a:pt x="442" y="498"/>
                    <a:pt x="440" y="498"/>
                    <a:pt x="440" y="497"/>
                  </a:cubicBezTo>
                  <a:cubicBezTo>
                    <a:pt x="439" y="496"/>
                    <a:pt x="437" y="493"/>
                    <a:pt x="436" y="489"/>
                  </a:cubicBezTo>
                  <a:cubicBezTo>
                    <a:pt x="437" y="488"/>
                    <a:pt x="435" y="488"/>
                    <a:pt x="434" y="488"/>
                  </a:cubicBezTo>
                  <a:cubicBezTo>
                    <a:pt x="433" y="487"/>
                    <a:pt x="434" y="482"/>
                    <a:pt x="432" y="482"/>
                  </a:cubicBezTo>
                  <a:cubicBezTo>
                    <a:pt x="430" y="482"/>
                    <a:pt x="429" y="475"/>
                    <a:pt x="427" y="472"/>
                  </a:cubicBezTo>
                  <a:cubicBezTo>
                    <a:pt x="426" y="471"/>
                    <a:pt x="424" y="468"/>
                    <a:pt x="422" y="465"/>
                  </a:cubicBezTo>
                  <a:cubicBezTo>
                    <a:pt x="422" y="464"/>
                    <a:pt x="420" y="464"/>
                    <a:pt x="420" y="463"/>
                  </a:cubicBezTo>
                  <a:cubicBezTo>
                    <a:pt x="420" y="462"/>
                    <a:pt x="420" y="461"/>
                    <a:pt x="420" y="461"/>
                  </a:cubicBezTo>
                  <a:cubicBezTo>
                    <a:pt x="419" y="460"/>
                    <a:pt x="418" y="460"/>
                    <a:pt x="418" y="460"/>
                  </a:cubicBezTo>
                  <a:cubicBezTo>
                    <a:pt x="418" y="459"/>
                    <a:pt x="416" y="451"/>
                    <a:pt x="415" y="457"/>
                  </a:cubicBezTo>
                  <a:cubicBezTo>
                    <a:pt x="413" y="456"/>
                    <a:pt x="415" y="450"/>
                    <a:pt x="414" y="447"/>
                  </a:cubicBezTo>
                  <a:cubicBezTo>
                    <a:pt x="417" y="447"/>
                    <a:pt x="417" y="443"/>
                    <a:pt x="419" y="442"/>
                  </a:cubicBezTo>
                  <a:cubicBezTo>
                    <a:pt x="420" y="439"/>
                    <a:pt x="416" y="440"/>
                    <a:pt x="415" y="438"/>
                  </a:cubicBezTo>
                  <a:cubicBezTo>
                    <a:pt x="415" y="435"/>
                    <a:pt x="417" y="433"/>
                    <a:pt x="416" y="429"/>
                  </a:cubicBezTo>
                  <a:cubicBezTo>
                    <a:pt x="417" y="428"/>
                    <a:pt x="418" y="428"/>
                    <a:pt x="420" y="428"/>
                  </a:cubicBezTo>
                  <a:cubicBezTo>
                    <a:pt x="420" y="427"/>
                    <a:pt x="419" y="425"/>
                    <a:pt x="420" y="424"/>
                  </a:cubicBezTo>
                  <a:cubicBezTo>
                    <a:pt x="420" y="424"/>
                    <a:pt x="422" y="425"/>
                    <a:pt x="422" y="424"/>
                  </a:cubicBezTo>
                  <a:cubicBezTo>
                    <a:pt x="422" y="424"/>
                    <a:pt x="422" y="423"/>
                    <a:pt x="422" y="423"/>
                  </a:cubicBezTo>
                  <a:cubicBezTo>
                    <a:pt x="422" y="423"/>
                    <a:pt x="425" y="421"/>
                    <a:pt x="425" y="421"/>
                  </a:cubicBezTo>
                  <a:cubicBezTo>
                    <a:pt x="425" y="421"/>
                    <a:pt x="424" y="421"/>
                    <a:pt x="423" y="421"/>
                  </a:cubicBezTo>
                  <a:cubicBezTo>
                    <a:pt x="424" y="421"/>
                    <a:pt x="424" y="419"/>
                    <a:pt x="425" y="419"/>
                  </a:cubicBezTo>
                  <a:cubicBezTo>
                    <a:pt x="427" y="423"/>
                    <a:pt x="425" y="417"/>
                    <a:pt x="428" y="417"/>
                  </a:cubicBezTo>
                  <a:cubicBezTo>
                    <a:pt x="430" y="417"/>
                    <a:pt x="429" y="415"/>
                    <a:pt x="431" y="412"/>
                  </a:cubicBezTo>
                  <a:cubicBezTo>
                    <a:pt x="430" y="413"/>
                    <a:pt x="436" y="408"/>
                    <a:pt x="433" y="405"/>
                  </a:cubicBezTo>
                  <a:cubicBezTo>
                    <a:pt x="432" y="404"/>
                    <a:pt x="433" y="405"/>
                    <a:pt x="433" y="403"/>
                  </a:cubicBezTo>
                  <a:cubicBezTo>
                    <a:pt x="433" y="400"/>
                    <a:pt x="430" y="392"/>
                    <a:pt x="432" y="389"/>
                  </a:cubicBezTo>
                  <a:cubicBezTo>
                    <a:pt x="426" y="390"/>
                    <a:pt x="426" y="385"/>
                    <a:pt x="420" y="387"/>
                  </a:cubicBezTo>
                  <a:cubicBezTo>
                    <a:pt x="418" y="388"/>
                    <a:pt x="420" y="388"/>
                    <a:pt x="419" y="391"/>
                  </a:cubicBezTo>
                  <a:cubicBezTo>
                    <a:pt x="413" y="391"/>
                    <a:pt x="410" y="388"/>
                    <a:pt x="405" y="388"/>
                  </a:cubicBezTo>
                  <a:cubicBezTo>
                    <a:pt x="405" y="385"/>
                    <a:pt x="401" y="386"/>
                    <a:pt x="402" y="383"/>
                  </a:cubicBezTo>
                  <a:cubicBezTo>
                    <a:pt x="401" y="382"/>
                    <a:pt x="399" y="383"/>
                    <a:pt x="398" y="382"/>
                  </a:cubicBezTo>
                  <a:cubicBezTo>
                    <a:pt x="397" y="382"/>
                    <a:pt x="398" y="380"/>
                    <a:pt x="398" y="379"/>
                  </a:cubicBezTo>
                  <a:cubicBezTo>
                    <a:pt x="397" y="379"/>
                    <a:pt x="396" y="380"/>
                    <a:pt x="395" y="379"/>
                  </a:cubicBezTo>
                  <a:cubicBezTo>
                    <a:pt x="394" y="378"/>
                    <a:pt x="395" y="376"/>
                    <a:pt x="393" y="376"/>
                  </a:cubicBezTo>
                  <a:cubicBezTo>
                    <a:pt x="393" y="373"/>
                    <a:pt x="395" y="374"/>
                    <a:pt x="393" y="371"/>
                  </a:cubicBezTo>
                  <a:cubicBezTo>
                    <a:pt x="393" y="370"/>
                    <a:pt x="392" y="371"/>
                    <a:pt x="392" y="371"/>
                  </a:cubicBezTo>
                  <a:cubicBezTo>
                    <a:pt x="390" y="370"/>
                    <a:pt x="389" y="367"/>
                    <a:pt x="386" y="368"/>
                  </a:cubicBezTo>
                  <a:cubicBezTo>
                    <a:pt x="387" y="364"/>
                    <a:pt x="382" y="367"/>
                    <a:pt x="383" y="363"/>
                  </a:cubicBezTo>
                  <a:cubicBezTo>
                    <a:pt x="382" y="363"/>
                    <a:pt x="376" y="362"/>
                    <a:pt x="378" y="363"/>
                  </a:cubicBezTo>
                  <a:cubicBezTo>
                    <a:pt x="376" y="363"/>
                    <a:pt x="377" y="361"/>
                    <a:pt x="376" y="361"/>
                  </a:cubicBezTo>
                  <a:cubicBezTo>
                    <a:pt x="376" y="360"/>
                    <a:pt x="375" y="361"/>
                    <a:pt x="374" y="361"/>
                  </a:cubicBezTo>
                  <a:cubicBezTo>
                    <a:pt x="373" y="360"/>
                    <a:pt x="371" y="359"/>
                    <a:pt x="367" y="359"/>
                  </a:cubicBezTo>
                  <a:cubicBezTo>
                    <a:pt x="368" y="355"/>
                    <a:pt x="364" y="358"/>
                    <a:pt x="362" y="356"/>
                  </a:cubicBezTo>
                  <a:cubicBezTo>
                    <a:pt x="362" y="356"/>
                    <a:pt x="363" y="354"/>
                    <a:pt x="362" y="354"/>
                  </a:cubicBezTo>
                  <a:cubicBezTo>
                    <a:pt x="362" y="353"/>
                    <a:pt x="360" y="354"/>
                    <a:pt x="360" y="354"/>
                  </a:cubicBezTo>
                  <a:cubicBezTo>
                    <a:pt x="360" y="353"/>
                    <a:pt x="360" y="352"/>
                    <a:pt x="360" y="351"/>
                  </a:cubicBezTo>
                  <a:cubicBezTo>
                    <a:pt x="360" y="351"/>
                    <a:pt x="358" y="352"/>
                    <a:pt x="358" y="351"/>
                  </a:cubicBezTo>
                  <a:cubicBezTo>
                    <a:pt x="357" y="351"/>
                    <a:pt x="358" y="349"/>
                    <a:pt x="358" y="349"/>
                  </a:cubicBezTo>
                  <a:cubicBezTo>
                    <a:pt x="356" y="348"/>
                    <a:pt x="357" y="350"/>
                    <a:pt x="356" y="350"/>
                  </a:cubicBezTo>
                  <a:cubicBezTo>
                    <a:pt x="356" y="350"/>
                    <a:pt x="353" y="348"/>
                    <a:pt x="353" y="348"/>
                  </a:cubicBezTo>
                  <a:cubicBezTo>
                    <a:pt x="351" y="350"/>
                    <a:pt x="351" y="347"/>
                    <a:pt x="349" y="348"/>
                  </a:cubicBezTo>
                  <a:cubicBezTo>
                    <a:pt x="348" y="348"/>
                    <a:pt x="345" y="350"/>
                    <a:pt x="343" y="350"/>
                  </a:cubicBezTo>
                  <a:cubicBezTo>
                    <a:pt x="341" y="350"/>
                    <a:pt x="340" y="349"/>
                    <a:pt x="339" y="349"/>
                  </a:cubicBezTo>
                  <a:cubicBezTo>
                    <a:pt x="336" y="349"/>
                    <a:pt x="337" y="351"/>
                    <a:pt x="334" y="349"/>
                  </a:cubicBezTo>
                  <a:cubicBezTo>
                    <a:pt x="332" y="348"/>
                    <a:pt x="331" y="349"/>
                    <a:pt x="328" y="348"/>
                  </a:cubicBezTo>
                  <a:cubicBezTo>
                    <a:pt x="327" y="347"/>
                    <a:pt x="327" y="346"/>
                    <a:pt x="327" y="345"/>
                  </a:cubicBezTo>
                  <a:cubicBezTo>
                    <a:pt x="326" y="345"/>
                    <a:pt x="325" y="345"/>
                    <a:pt x="325" y="345"/>
                  </a:cubicBezTo>
                  <a:cubicBezTo>
                    <a:pt x="323" y="345"/>
                    <a:pt x="318" y="344"/>
                    <a:pt x="321" y="342"/>
                  </a:cubicBezTo>
                  <a:cubicBezTo>
                    <a:pt x="318" y="342"/>
                    <a:pt x="317" y="339"/>
                    <a:pt x="314" y="339"/>
                  </a:cubicBezTo>
                  <a:cubicBezTo>
                    <a:pt x="313" y="338"/>
                    <a:pt x="313" y="338"/>
                    <a:pt x="313" y="336"/>
                  </a:cubicBezTo>
                  <a:cubicBezTo>
                    <a:pt x="308" y="335"/>
                    <a:pt x="306" y="331"/>
                    <a:pt x="301" y="331"/>
                  </a:cubicBezTo>
                  <a:cubicBezTo>
                    <a:pt x="300" y="327"/>
                    <a:pt x="298" y="325"/>
                    <a:pt x="299" y="319"/>
                  </a:cubicBezTo>
                  <a:cubicBezTo>
                    <a:pt x="299" y="315"/>
                    <a:pt x="292" y="317"/>
                    <a:pt x="295" y="312"/>
                  </a:cubicBezTo>
                  <a:cubicBezTo>
                    <a:pt x="294" y="312"/>
                    <a:pt x="293" y="313"/>
                    <a:pt x="293" y="314"/>
                  </a:cubicBezTo>
                  <a:cubicBezTo>
                    <a:pt x="291" y="314"/>
                    <a:pt x="292" y="312"/>
                    <a:pt x="292" y="311"/>
                  </a:cubicBezTo>
                  <a:cubicBezTo>
                    <a:pt x="291" y="310"/>
                    <a:pt x="288" y="310"/>
                    <a:pt x="288" y="308"/>
                  </a:cubicBezTo>
                  <a:cubicBezTo>
                    <a:pt x="288" y="306"/>
                    <a:pt x="286" y="307"/>
                    <a:pt x="285" y="306"/>
                  </a:cubicBezTo>
                  <a:cubicBezTo>
                    <a:pt x="284" y="306"/>
                    <a:pt x="286" y="305"/>
                    <a:pt x="286" y="304"/>
                  </a:cubicBezTo>
                  <a:cubicBezTo>
                    <a:pt x="286" y="304"/>
                    <a:pt x="285" y="302"/>
                    <a:pt x="285" y="302"/>
                  </a:cubicBezTo>
                  <a:cubicBezTo>
                    <a:pt x="284" y="302"/>
                    <a:pt x="283" y="302"/>
                    <a:pt x="282" y="302"/>
                  </a:cubicBezTo>
                  <a:cubicBezTo>
                    <a:pt x="281" y="301"/>
                    <a:pt x="282" y="299"/>
                    <a:pt x="281" y="298"/>
                  </a:cubicBezTo>
                  <a:cubicBezTo>
                    <a:pt x="278" y="296"/>
                    <a:pt x="275" y="295"/>
                    <a:pt x="274" y="290"/>
                  </a:cubicBezTo>
                  <a:cubicBezTo>
                    <a:pt x="272" y="288"/>
                    <a:pt x="272" y="291"/>
                    <a:pt x="269" y="289"/>
                  </a:cubicBezTo>
                  <a:cubicBezTo>
                    <a:pt x="270" y="286"/>
                    <a:pt x="267" y="286"/>
                    <a:pt x="267" y="285"/>
                  </a:cubicBezTo>
                  <a:cubicBezTo>
                    <a:pt x="266" y="283"/>
                    <a:pt x="267" y="279"/>
                    <a:pt x="263" y="279"/>
                  </a:cubicBezTo>
                  <a:cubicBezTo>
                    <a:pt x="264" y="274"/>
                    <a:pt x="261" y="271"/>
                    <a:pt x="257" y="270"/>
                  </a:cubicBezTo>
                  <a:cubicBezTo>
                    <a:pt x="256" y="271"/>
                    <a:pt x="256" y="272"/>
                    <a:pt x="255" y="274"/>
                  </a:cubicBezTo>
                  <a:cubicBezTo>
                    <a:pt x="254" y="276"/>
                    <a:pt x="258" y="277"/>
                    <a:pt x="259" y="278"/>
                  </a:cubicBezTo>
                  <a:cubicBezTo>
                    <a:pt x="259" y="279"/>
                    <a:pt x="258" y="280"/>
                    <a:pt x="259" y="281"/>
                  </a:cubicBezTo>
                  <a:cubicBezTo>
                    <a:pt x="259" y="281"/>
                    <a:pt x="260" y="280"/>
                    <a:pt x="260" y="281"/>
                  </a:cubicBezTo>
                  <a:cubicBezTo>
                    <a:pt x="261" y="282"/>
                    <a:pt x="259" y="285"/>
                    <a:pt x="261" y="285"/>
                  </a:cubicBezTo>
                  <a:cubicBezTo>
                    <a:pt x="263" y="285"/>
                    <a:pt x="262" y="288"/>
                    <a:pt x="263" y="291"/>
                  </a:cubicBezTo>
                  <a:cubicBezTo>
                    <a:pt x="264" y="292"/>
                    <a:pt x="264" y="291"/>
                    <a:pt x="265" y="292"/>
                  </a:cubicBezTo>
                  <a:cubicBezTo>
                    <a:pt x="265" y="295"/>
                    <a:pt x="268" y="294"/>
                    <a:pt x="267" y="298"/>
                  </a:cubicBezTo>
                  <a:cubicBezTo>
                    <a:pt x="267" y="300"/>
                    <a:pt x="269" y="299"/>
                    <a:pt x="270" y="299"/>
                  </a:cubicBezTo>
                  <a:cubicBezTo>
                    <a:pt x="270" y="301"/>
                    <a:pt x="272" y="301"/>
                    <a:pt x="272" y="302"/>
                  </a:cubicBezTo>
                  <a:cubicBezTo>
                    <a:pt x="272" y="303"/>
                    <a:pt x="270" y="304"/>
                    <a:pt x="270" y="304"/>
                  </a:cubicBezTo>
                  <a:cubicBezTo>
                    <a:pt x="271" y="306"/>
                    <a:pt x="274" y="305"/>
                    <a:pt x="273" y="309"/>
                  </a:cubicBezTo>
                  <a:cubicBezTo>
                    <a:pt x="271" y="307"/>
                    <a:pt x="271" y="305"/>
                    <a:pt x="267" y="306"/>
                  </a:cubicBezTo>
                  <a:cubicBezTo>
                    <a:pt x="269" y="302"/>
                    <a:pt x="264" y="303"/>
                    <a:pt x="265" y="299"/>
                  </a:cubicBezTo>
                  <a:cubicBezTo>
                    <a:pt x="264" y="297"/>
                    <a:pt x="262" y="297"/>
                    <a:pt x="261" y="296"/>
                  </a:cubicBezTo>
                  <a:cubicBezTo>
                    <a:pt x="260" y="295"/>
                    <a:pt x="259" y="294"/>
                    <a:pt x="259" y="292"/>
                  </a:cubicBezTo>
                  <a:cubicBezTo>
                    <a:pt x="256" y="292"/>
                    <a:pt x="255" y="292"/>
                    <a:pt x="254" y="290"/>
                  </a:cubicBezTo>
                  <a:cubicBezTo>
                    <a:pt x="254" y="287"/>
                    <a:pt x="255" y="289"/>
                    <a:pt x="256" y="289"/>
                  </a:cubicBezTo>
                  <a:cubicBezTo>
                    <a:pt x="258" y="284"/>
                    <a:pt x="252" y="285"/>
                    <a:pt x="253" y="281"/>
                  </a:cubicBezTo>
                  <a:cubicBezTo>
                    <a:pt x="251" y="280"/>
                    <a:pt x="250" y="278"/>
                    <a:pt x="247" y="278"/>
                  </a:cubicBezTo>
                  <a:cubicBezTo>
                    <a:pt x="247" y="275"/>
                    <a:pt x="249" y="275"/>
                    <a:pt x="247" y="272"/>
                  </a:cubicBezTo>
                  <a:cubicBezTo>
                    <a:pt x="247" y="272"/>
                    <a:pt x="246" y="271"/>
                    <a:pt x="246" y="271"/>
                  </a:cubicBezTo>
                  <a:cubicBezTo>
                    <a:pt x="244" y="269"/>
                    <a:pt x="245" y="264"/>
                    <a:pt x="240" y="265"/>
                  </a:cubicBezTo>
                  <a:cubicBezTo>
                    <a:pt x="241" y="264"/>
                    <a:pt x="241" y="263"/>
                    <a:pt x="240" y="262"/>
                  </a:cubicBezTo>
                  <a:cubicBezTo>
                    <a:pt x="240" y="262"/>
                    <a:pt x="239" y="259"/>
                    <a:pt x="239" y="259"/>
                  </a:cubicBezTo>
                  <a:cubicBezTo>
                    <a:pt x="238" y="259"/>
                    <a:pt x="236" y="260"/>
                    <a:pt x="235" y="259"/>
                  </a:cubicBezTo>
                  <a:cubicBezTo>
                    <a:pt x="234" y="259"/>
                    <a:pt x="237" y="258"/>
                    <a:pt x="237" y="258"/>
                  </a:cubicBezTo>
                  <a:cubicBezTo>
                    <a:pt x="237" y="256"/>
                    <a:pt x="230" y="255"/>
                    <a:pt x="227" y="253"/>
                  </a:cubicBezTo>
                  <a:cubicBezTo>
                    <a:pt x="226" y="253"/>
                    <a:pt x="226" y="252"/>
                    <a:pt x="226" y="251"/>
                  </a:cubicBezTo>
                  <a:cubicBezTo>
                    <a:pt x="225" y="250"/>
                    <a:pt x="224" y="249"/>
                    <a:pt x="223" y="248"/>
                  </a:cubicBezTo>
                  <a:cubicBezTo>
                    <a:pt x="222" y="247"/>
                    <a:pt x="222" y="243"/>
                    <a:pt x="221" y="241"/>
                  </a:cubicBezTo>
                  <a:cubicBezTo>
                    <a:pt x="221" y="240"/>
                    <a:pt x="219" y="240"/>
                    <a:pt x="219" y="239"/>
                  </a:cubicBezTo>
                  <a:cubicBezTo>
                    <a:pt x="218" y="238"/>
                    <a:pt x="219" y="235"/>
                    <a:pt x="216" y="236"/>
                  </a:cubicBezTo>
                  <a:cubicBezTo>
                    <a:pt x="217" y="231"/>
                    <a:pt x="214" y="228"/>
                    <a:pt x="212" y="225"/>
                  </a:cubicBezTo>
                  <a:cubicBezTo>
                    <a:pt x="210" y="224"/>
                    <a:pt x="211" y="221"/>
                    <a:pt x="208" y="222"/>
                  </a:cubicBezTo>
                  <a:cubicBezTo>
                    <a:pt x="210" y="208"/>
                    <a:pt x="208" y="200"/>
                    <a:pt x="208" y="183"/>
                  </a:cubicBezTo>
                  <a:cubicBezTo>
                    <a:pt x="208" y="182"/>
                    <a:pt x="207" y="182"/>
                    <a:pt x="207" y="180"/>
                  </a:cubicBezTo>
                  <a:cubicBezTo>
                    <a:pt x="206" y="180"/>
                    <a:pt x="205" y="179"/>
                    <a:pt x="204" y="178"/>
                  </a:cubicBezTo>
                  <a:cubicBezTo>
                    <a:pt x="204" y="178"/>
                    <a:pt x="204" y="177"/>
                    <a:pt x="202" y="177"/>
                  </a:cubicBezTo>
                  <a:cubicBezTo>
                    <a:pt x="201" y="171"/>
                    <a:pt x="197" y="168"/>
                    <a:pt x="193" y="164"/>
                  </a:cubicBezTo>
                  <a:cubicBezTo>
                    <a:pt x="192" y="163"/>
                    <a:pt x="191" y="163"/>
                    <a:pt x="192" y="162"/>
                  </a:cubicBezTo>
                  <a:cubicBezTo>
                    <a:pt x="192" y="162"/>
                    <a:pt x="195" y="163"/>
                    <a:pt x="195" y="162"/>
                  </a:cubicBezTo>
                  <a:cubicBezTo>
                    <a:pt x="197" y="162"/>
                    <a:pt x="197" y="165"/>
                    <a:pt x="200" y="164"/>
                  </a:cubicBezTo>
                  <a:cubicBezTo>
                    <a:pt x="201" y="165"/>
                    <a:pt x="201" y="167"/>
                    <a:pt x="201" y="169"/>
                  </a:cubicBezTo>
                  <a:cubicBezTo>
                    <a:pt x="207" y="168"/>
                    <a:pt x="208" y="172"/>
                    <a:pt x="212" y="173"/>
                  </a:cubicBezTo>
                  <a:cubicBezTo>
                    <a:pt x="211" y="178"/>
                    <a:pt x="213" y="179"/>
                    <a:pt x="215" y="180"/>
                  </a:cubicBezTo>
                  <a:cubicBezTo>
                    <a:pt x="216" y="180"/>
                    <a:pt x="217" y="178"/>
                    <a:pt x="216" y="177"/>
                  </a:cubicBezTo>
                  <a:cubicBezTo>
                    <a:pt x="216" y="176"/>
                    <a:pt x="214" y="175"/>
                    <a:pt x="214" y="175"/>
                  </a:cubicBezTo>
                  <a:cubicBezTo>
                    <a:pt x="213" y="173"/>
                    <a:pt x="213" y="171"/>
                    <a:pt x="213" y="170"/>
                  </a:cubicBezTo>
                  <a:cubicBezTo>
                    <a:pt x="213" y="169"/>
                    <a:pt x="212" y="169"/>
                    <a:pt x="212" y="169"/>
                  </a:cubicBezTo>
                  <a:cubicBezTo>
                    <a:pt x="211" y="168"/>
                    <a:pt x="212" y="167"/>
                    <a:pt x="213" y="168"/>
                  </a:cubicBezTo>
                  <a:cubicBezTo>
                    <a:pt x="211" y="165"/>
                    <a:pt x="209" y="165"/>
                    <a:pt x="209" y="163"/>
                  </a:cubicBezTo>
                  <a:cubicBezTo>
                    <a:pt x="204" y="163"/>
                    <a:pt x="203" y="159"/>
                    <a:pt x="197" y="159"/>
                  </a:cubicBezTo>
                  <a:cubicBezTo>
                    <a:pt x="199" y="155"/>
                    <a:pt x="194" y="158"/>
                    <a:pt x="195" y="155"/>
                  </a:cubicBezTo>
                  <a:cubicBezTo>
                    <a:pt x="194" y="153"/>
                    <a:pt x="192" y="155"/>
                    <a:pt x="190" y="152"/>
                  </a:cubicBezTo>
                  <a:cubicBezTo>
                    <a:pt x="190" y="151"/>
                    <a:pt x="192" y="151"/>
                    <a:pt x="193" y="151"/>
                  </a:cubicBezTo>
                  <a:cubicBezTo>
                    <a:pt x="194" y="148"/>
                    <a:pt x="189" y="150"/>
                    <a:pt x="189" y="150"/>
                  </a:cubicBezTo>
                  <a:cubicBezTo>
                    <a:pt x="188" y="149"/>
                    <a:pt x="189" y="148"/>
                    <a:pt x="188" y="148"/>
                  </a:cubicBezTo>
                  <a:cubicBezTo>
                    <a:pt x="188" y="147"/>
                    <a:pt x="186" y="148"/>
                    <a:pt x="186" y="148"/>
                  </a:cubicBezTo>
                  <a:cubicBezTo>
                    <a:pt x="185" y="147"/>
                    <a:pt x="187" y="146"/>
                    <a:pt x="187" y="145"/>
                  </a:cubicBezTo>
                  <a:cubicBezTo>
                    <a:pt x="186" y="143"/>
                    <a:pt x="185" y="146"/>
                    <a:pt x="183" y="145"/>
                  </a:cubicBezTo>
                  <a:cubicBezTo>
                    <a:pt x="181" y="143"/>
                    <a:pt x="182" y="141"/>
                    <a:pt x="181" y="139"/>
                  </a:cubicBezTo>
                  <a:cubicBezTo>
                    <a:pt x="180" y="138"/>
                    <a:pt x="179" y="138"/>
                    <a:pt x="177" y="138"/>
                  </a:cubicBezTo>
                  <a:cubicBezTo>
                    <a:pt x="182" y="131"/>
                    <a:pt x="168" y="136"/>
                    <a:pt x="169" y="129"/>
                  </a:cubicBezTo>
                  <a:cubicBezTo>
                    <a:pt x="170" y="129"/>
                    <a:pt x="172" y="129"/>
                    <a:pt x="173" y="129"/>
                  </a:cubicBezTo>
                  <a:cubicBezTo>
                    <a:pt x="173" y="126"/>
                    <a:pt x="167" y="129"/>
                    <a:pt x="169" y="125"/>
                  </a:cubicBezTo>
                  <a:cubicBezTo>
                    <a:pt x="167" y="125"/>
                    <a:pt x="164" y="125"/>
                    <a:pt x="162" y="125"/>
                  </a:cubicBezTo>
                  <a:cubicBezTo>
                    <a:pt x="165" y="123"/>
                    <a:pt x="161" y="122"/>
                    <a:pt x="163" y="122"/>
                  </a:cubicBezTo>
                  <a:cubicBezTo>
                    <a:pt x="164" y="119"/>
                    <a:pt x="160" y="120"/>
                    <a:pt x="161" y="120"/>
                  </a:cubicBezTo>
                  <a:cubicBezTo>
                    <a:pt x="159" y="118"/>
                    <a:pt x="161" y="117"/>
                    <a:pt x="159" y="115"/>
                  </a:cubicBezTo>
                  <a:cubicBezTo>
                    <a:pt x="156" y="115"/>
                    <a:pt x="154" y="115"/>
                    <a:pt x="152" y="115"/>
                  </a:cubicBezTo>
                  <a:cubicBezTo>
                    <a:pt x="152" y="113"/>
                    <a:pt x="153" y="112"/>
                    <a:pt x="154" y="110"/>
                  </a:cubicBezTo>
                  <a:cubicBezTo>
                    <a:pt x="153" y="108"/>
                    <a:pt x="150" y="109"/>
                    <a:pt x="153" y="106"/>
                  </a:cubicBezTo>
                  <a:cubicBezTo>
                    <a:pt x="149" y="107"/>
                    <a:pt x="146" y="108"/>
                    <a:pt x="141" y="107"/>
                  </a:cubicBezTo>
                  <a:cubicBezTo>
                    <a:pt x="141" y="104"/>
                    <a:pt x="138" y="103"/>
                    <a:pt x="135" y="102"/>
                  </a:cubicBezTo>
                  <a:cubicBezTo>
                    <a:pt x="134" y="101"/>
                    <a:pt x="132" y="101"/>
                    <a:pt x="132" y="100"/>
                  </a:cubicBezTo>
                  <a:cubicBezTo>
                    <a:pt x="131" y="100"/>
                    <a:pt x="132" y="98"/>
                    <a:pt x="132" y="98"/>
                  </a:cubicBezTo>
                  <a:cubicBezTo>
                    <a:pt x="131" y="98"/>
                    <a:pt x="129" y="98"/>
                    <a:pt x="129" y="97"/>
                  </a:cubicBezTo>
                  <a:cubicBezTo>
                    <a:pt x="125" y="95"/>
                    <a:pt x="117" y="99"/>
                    <a:pt x="115" y="97"/>
                  </a:cubicBezTo>
                  <a:cubicBezTo>
                    <a:pt x="115" y="97"/>
                    <a:pt x="115" y="96"/>
                    <a:pt x="115" y="96"/>
                  </a:cubicBezTo>
                  <a:cubicBezTo>
                    <a:pt x="114" y="96"/>
                    <a:pt x="113" y="97"/>
                    <a:pt x="113" y="97"/>
                  </a:cubicBezTo>
                  <a:cubicBezTo>
                    <a:pt x="111" y="97"/>
                    <a:pt x="111" y="93"/>
                    <a:pt x="107" y="95"/>
                  </a:cubicBezTo>
                  <a:cubicBezTo>
                    <a:pt x="107" y="92"/>
                    <a:pt x="101" y="93"/>
                    <a:pt x="104" y="90"/>
                  </a:cubicBezTo>
                  <a:cubicBezTo>
                    <a:pt x="103" y="90"/>
                    <a:pt x="103" y="91"/>
                    <a:pt x="102" y="91"/>
                  </a:cubicBezTo>
                  <a:cubicBezTo>
                    <a:pt x="102" y="91"/>
                    <a:pt x="100" y="90"/>
                    <a:pt x="101" y="90"/>
                  </a:cubicBezTo>
                  <a:cubicBezTo>
                    <a:pt x="98" y="90"/>
                    <a:pt x="97" y="93"/>
                    <a:pt x="95" y="91"/>
                  </a:cubicBezTo>
                  <a:cubicBezTo>
                    <a:pt x="92" y="91"/>
                    <a:pt x="94" y="95"/>
                    <a:pt x="94" y="97"/>
                  </a:cubicBezTo>
                  <a:cubicBezTo>
                    <a:pt x="93" y="96"/>
                    <a:pt x="92" y="95"/>
                    <a:pt x="90" y="96"/>
                  </a:cubicBezTo>
                  <a:cubicBezTo>
                    <a:pt x="89" y="96"/>
                    <a:pt x="90" y="98"/>
                    <a:pt x="89" y="98"/>
                  </a:cubicBezTo>
                  <a:cubicBezTo>
                    <a:pt x="88" y="99"/>
                    <a:pt x="84" y="98"/>
                    <a:pt x="82" y="99"/>
                  </a:cubicBezTo>
                  <a:cubicBezTo>
                    <a:pt x="81" y="100"/>
                    <a:pt x="81" y="101"/>
                    <a:pt x="80" y="102"/>
                  </a:cubicBezTo>
                  <a:cubicBezTo>
                    <a:pt x="78" y="102"/>
                    <a:pt x="77" y="100"/>
                    <a:pt x="75" y="100"/>
                  </a:cubicBezTo>
                  <a:cubicBezTo>
                    <a:pt x="77" y="99"/>
                    <a:pt x="80" y="98"/>
                    <a:pt x="79" y="93"/>
                  </a:cubicBezTo>
                  <a:cubicBezTo>
                    <a:pt x="81" y="94"/>
                    <a:pt x="81" y="92"/>
                    <a:pt x="81" y="91"/>
                  </a:cubicBezTo>
                  <a:cubicBezTo>
                    <a:pt x="81" y="90"/>
                    <a:pt x="79" y="90"/>
                    <a:pt x="77" y="90"/>
                  </a:cubicBezTo>
                  <a:cubicBezTo>
                    <a:pt x="76" y="91"/>
                    <a:pt x="76" y="93"/>
                    <a:pt x="74" y="95"/>
                  </a:cubicBezTo>
                  <a:cubicBezTo>
                    <a:pt x="73" y="95"/>
                    <a:pt x="73" y="97"/>
                    <a:pt x="71" y="97"/>
                  </a:cubicBezTo>
                  <a:cubicBezTo>
                    <a:pt x="70" y="97"/>
                    <a:pt x="70" y="100"/>
                    <a:pt x="68" y="99"/>
                  </a:cubicBezTo>
                  <a:cubicBezTo>
                    <a:pt x="68" y="101"/>
                    <a:pt x="67" y="101"/>
                    <a:pt x="66" y="102"/>
                  </a:cubicBezTo>
                  <a:cubicBezTo>
                    <a:pt x="66" y="103"/>
                    <a:pt x="66" y="105"/>
                    <a:pt x="66" y="106"/>
                  </a:cubicBezTo>
                  <a:cubicBezTo>
                    <a:pt x="62" y="108"/>
                    <a:pt x="61" y="111"/>
                    <a:pt x="59" y="113"/>
                  </a:cubicBezTo>
                  <a:cubicBezTo>
                    <a:pt x="58" y="114"/>
                    <a:pt x="57" y="113"/>
                    <a:pt x="56" y="113"/>
                  </a:cubicBezTo>
                  <a:cubicBezTo>
                    <a:pt x="56" y="114"/>
                    <a:pt x="57" y="115"/>
                    <a:pt x="56" y="116"/>
                  </a:cubicBezTo>
                  <a:cubicBezTo>
                    <a:pt x="56" y="116"/>
                    <a:pt x="51" y="116"/>
                    <a:pt x="53" y="117"/>
                  </a:cubicBezTo>
                  <a:cubicBezTo>
                    <a:pt x="55" y="119"/>
                    <a:pt x="50" y="118"/>
                    <a:pt x="48" y="120"/>
                  </a:cubicBezTo>
                  <a:cubicBezTo>
                    <a:pt x="48" y="121"/>
                    <a:pt x="46" y="125"/>
                    <a:pt x="46" y="124"/>
                  </a:cubicBezTo>
                  <a:cubicBezTo>
                    <a:pt x="44" y="123"/>
                    <a:pt x="45" y="123"/>
                    <a:pt x="44" y="125"/>
                  </a:cubicBezTo>
                  <a:cubicBezTo>
                    <a:pt x="43" y="125"/>
                    <a:pt x="41" y="125"/>
                    <a:pt x="40" y="125"/>
                  </a:cubicBezTo>
                  <a:cubicBezTo>
                    <a:pt x="37" y="126"/>
                    <a:pt x="42" y="127"/>
                    <a:pt x="36" y="128"/>
                  </a:cubicBezTo>
                  <a:cubicBezTo>
                    <a:pt x="34" y="128"/>
                    <a:pt x="32" y="127"/>
                    <a:pt x="29" y="129"/>
                  </a:cubicBezTo>
                  <a:cubicBezTo>
                    <a:pt x="27" y="130"/>
                    <a:pt x="27" y="133"/>
                    <a:pt x="24" y="131"/>
                  </a:cubicBezTo>
                  <a:cubicBezTo>
                    <a:pt x="24" y="128"/>
                    <a:pt x="28" y="129"/>
                    <a:pt x="30" y="128"/>
                  </a:cubicBezTo>
                  <a:cubicBezTo>
                    <a:pt x="31" y="127"/>
                    <a:pt x="31" y="128"/>
                    <a:pt x="31" y="126"/>
                  </a:cubicBezTo>
                  <a:cubicBezTo>
                    <a:pt x="32" y="125"/>
                    <a:pt x="35" y="125"/>
                    <a:pt x="36" y="125"/>
                  </a:cubicBezTo>
                  <a:cubicBezTo>
                    <a:pt x="38" y="125"/>
                    <a:pt x="37" y="122"/>
                    <a:pt x="37" y="122"/>
                  </a:cubicBezTo>
                  <a:cubicBezTo>
                    <a:pt x="38" y="121"/>
                    <a:pt x="39" y="124"/>
                    <a:pt x="41" y="120"/>
                  </a:cubicBezTo>
                  <a:cubicBezTo>
                    <a:pt x="41" y="120"/>
                    <a:pt x="42" y="121"/>
                    <a:pt x="42" y="119"/>
                  </a:cubicBezTo>
                  <a:cubicBezTo>
                    <a:pt x="42" y="118"/>
                    <a:pt x="45" y="118"/>
                    <a:pt x="47" y="117"/>
                  </a:cubicBezTo>
                  <a:cubicBezTo>
                    <a:pt x="47" y="115"/>
                    <a:pt x="47" y="113"/>
                    <a:pt x="47" y="111"/>
                  </a:cubicBezTo>
                  <a:cubicBezTo>
                    <a:pt x="50" y="115"/>
                    <a:pt x="47" y="108"/>
                    <a:pt x="51" y="109"/>
                  </a:cubicBezTo>
                  <a:cubicBezTo>
                    <a:pt x="52" y="106"/>
                    <a:pt x="46" y="109"/>
                    <a:pt x="48" y="105"/>
                  </a:cubicBezTo>
                  <a:cubicBezTo>
                    <a:pt x="47" y="108"/>
                    <a:pt x="40" y="105"/>
                    <a:pt x="39" y="107"/>
                  </a:cubicBezTo>
                  <a:cubicBezTo>
                    <a:pt x="37" y="108"/>
                    <a:pt x="38" y="106"/>
                    <a:pt x="37" y="105"/>
                  </a:cubicBezTo>
                  <a:cubicBezTo>
                    <a:pt x="36" y="104"/>
                    <a:pt x="32" y="106"/>
                    <a:pt x="30" y="105"/>
                  </a:cubicBezTo>
                  <a:cubicBezTo>
                    <a:pt x="31" y="103"/>
                    <a:pt x="28" y="104"/>
                    <a:pt x="28" y="103"/>
                  </a:cubicBezTo>
                  <a:cubicBezTo>
                    <a:pt x="27" y="102"/>
                    <a:pt x="29" y="101"/>
                    <a:pt x="29" y="102"/>
                  </a:cubicBezTo>
                  <a:cubicBezTo>
                    <a:pt x="27" y="98"/>
                    <a:pt x="25" y="99"/>
                    <a:pt x="23" y="96"/>
                  </a:cubicBezTo>
                  <a:cubicBezTo>
                    <a:pt x="22" y="97"/>
                    <a:pt x="18" y="97"/>
                    <a:pt x="15" y="97"/>
                  </a:cubicBezTo>
                  <a:cubicBezTo>
                    <a:pt x="15" y="96"/>
                    <a:pt x="15" y="95"/>
                    <a:pt x="16" y="95"/>
                  </a:cubicBezTo>
                  <a:cubicBezTo>
                    <a:pt x="15" y="92"/>
                    <a:pt x="11" y="93"/>
                    <a:pt x="13" y="89"/>
                  </a:cubicBezTo>
                  <a:cubicBezTo>
                    <a:pt x="12" y="87"/>
                    <a:pt x="11" y="86"/>
                    <a:pt x="10" y="87"/>
                  </a:cubicBezTo>
                  <a:cubicBezTo>
                    <a:pt x="7" y="87"/>
                    <a:pt x="10" y="84"/>
                    <a:pt x="10" y="83"/>
                  </a:cubicBezTo>
                  <a:cubicBezTo>
                    <a:pt x="10" y="82"/>
                    <a:pt x="10" y="81"/>
                    <a:pt x="10" y="80"/>
                  </a:cubicBezTo>
                  <a:cubicBezTo>
                    <a:pt x="10" y="80"/>
                    <a:pt x="12" y="81"/>
                    <a:pt x="13" y="80"/>
                  </a:cubicBezTo>
                  <a:cubicBezTo>
                    <a:pt x="13" y="79"/>
                    <a:pt x="13" y="78"/>
                    <a:pt x="14" y="77"/>
                  </a:cubicBezTo>
                  <a:cubicBezTo>
                    <a:pt x="17" y="76"/>
                    <a:pt x="21" y="76"/>
                    <a:pt x="23" y="75"/>
                  </a:cubicBezTo>
                  <a:cubicBezTo>
                    <a:pt x="25" y="74"/>
                    <a:pt x="26" y="74"/>
                    <a:pt x="28" y="73"/>
                  </a:cubicBezTo>
                  <a:cubicBezTo>
                    <a:pt x="30" y="72"/>
                    <a:pt x="26" y="70"/>
                    <a:pt x="33" y="71"/>
                  </a:cubicBezTo>
                  <a:cubicBezTo>
                    <a:pt x="32" y="68"/>
                    <a:pt x="32" y="66"/>
                    <a:pt x="30" y="62"/>
                  </a:cubicBezTo>
                  <a:cubicBezTo>
                    <a:pt x="28" y="59"/>
                    <a:pt x="21" y="66"/>
                    <a:pt x="18" y="63"/>
                  </a:cubicBezTo>
                  <a:cubicBezTo>
                    <a:pt x="16" y="61"/>
                    <a:pt x="18" y="64"/>
                    <a:pt x="14" y="64"/>
                  </a:cubicBezTo>
                  <a:cubicBezTo>
                    <a:pt x="13" y="62"/>
                    <a:pt x="8" y="63"/>
                    <a:pt x="6" y="62"/>
                  </a:cubicBezTo>
                  <a:cubicBezTo>
                    <a:pt x="5" y="61"/>
                    <a:pt x="8" y="59"/>
                    <a:pt x="6" y="59"/>
                  </a:cubicBezTo>
                  <a:cubicBezTo>
                    <a:pt x="3" y="59"/>
                    <a:pt x="1" y="58"/>
                    <a:pt x="1" y="55"/>
                  </a:cubicBezTo>
                  <a:cubicBezTo>
                    <a:pt x="8" y="55"/>
                    <a:pt x="0" y="51"/>
                    <a:pt x="8" y="52"/>
                  </a:cubicBezTo>
                  <a:cubicBezTo>
                    <a:pt x="9" y="52"/>
                    <a:pt x="9" y="51"/>
                    <a:pt x="8" y="51"/>
                  </a:cubicBezTo>
                  <a:cubicBezTo>
                    <a:pt x="8" y="49"/>
                    <a:pt x="10" y="51"/>
                    <a:pt x="10" y="51"/>
                  </a:cubicBezTo>
                  <a:cubicBezTo>
                    <a:pt x="12" y="51"/>
                    <a:pt x="13" y="49"/>
                    <a:pt x="15" y="50"/>
                  </a:cubicBezTo>
                  <a:cubicBezTo>
                    <a:pt x="15" y="50"/>
                    <a:pt x="16" y="52"/>
                    <a:pt x="17" y="52"/>
                  </a:cubicBezTo>
                  <a:cubicBezTo>
                    <a:pt x="20" y="53"/>
                    <a:pt x="22" y="51"/>
                    <a:pt x="26" y="52"/>
                  </a:cubicBezTo>
                  <a:cubicBezTo>
                    <a:pt x="27" y="53"/>
                    <a:pt x="27" y="53"/>
                    <a:pt x="29" y="52"/>
                  </a:cubicBezTo>
                  <a:cubicBezTo>
                    <a:pt x="31" y="52"/>
                    <a:pt x="29" y="51"/>
                    <a:pt x="29" y="50"/>
                  </a:cubicBezTo>
                  <a:cubicBezTo>
                    <a:pt x="30" y="50"/>
                    <a:pt x="31" y="50"/>
                    <a:pt x="31" y="49"/>
                  </a:cubicBezTo>
                  <a:cubicBezTo>
                    <a:pt x="32" y="46"/>
                    <a:pt x="26" y="49"/>
                    <a:pt x="28" y="45"/>
                  </a:cubicBezTo>
                  <a:cubicBezTo>
                    <a:pt x="25" y="44"/>
                    <a:pt x="22" y="43"/>
                    <a:pt x="18" y="43"/>
                  </a:cubicBezTo>
                  <a:cubicBezTo>
                    <a:pt x="20" y="41"/>
                    <a:pt x="20" y="41"/>
                    <a:pt x="17" y="39"/>
                  </a:cubicBezTo>
                  <a:cubicBezTo>
                    <a:pt x="17" y="39"/>
                    <a:pt x="16" y="38"/>
                    <a:pt x="16" y="38"/>
                  </a:cubicBezTo>
                  <a:cubicBezTo>
                    <a:pt x="15" y="37"/>
                    <a:pt x="13" y="38"/>
                    <a:pt x="11" y="37"/>
                  </a:cubicBezTo>
                  <a:cubicBezTo>
                    <a:pt x="12" y="37"/>
                    <a:pt x="14" y="33"/>
                    <a:pt x="11" y="33"/>
                  </a:cubicBezTo>
                  <a:cubicBezTo>
                    <a:pt x="11" y="33"/>
                    <a:pt x="11" y="35"/>
                    <a:pt x="10" y="35"/>
                  </a:cubicBezTo>
                  <a:cubicBezTo>
                    <a:pt x="9" y="34"/>
                    <a:pt x="8" y="33"/>
                    <a:pt x="7" y="33"/>
                  </a:cubicBezTo>
                  <a:cubicBezTo>
                    <a:pt x="9" y="30"/>
                    <a:pt x="14" y="29"/>
                    <a:pt x="18" y="27"/>
                  </a:cubicBezTo>
                  <a:cubicBezTo>
                    <a:pt x="17" y="23"/>
                    <a:pt x="22" y="23"/>
                    <a:pt x="23" y="22"/>
                  </a:cubicBezTo>
                  <a:cubicBezTo>
                    <a:pt x="24" y="20"/>
                    <a:pt x="23" y="18"/>
                    <a:pt x="24" y="17"/>
                  </a:cubicBezTo>
                  <a:cubicBezTo>
                    <a:pt x="27" y="20"/>
                    <a:pt x="27" y="18"/>
                    <a:pt x="33" y="18"/>
                  </a:cubicBezTo>
                  <a:cubicBezTo>
                    <a:pt x="35" y="15"/>
                    <a:pt x="39" y="12"/>
                    <a:pt x="46" y="13"/>
                  </a:cubicBezTo>
                  <a:cubicBezTo>
                    <a:pt x="47" y="14"/>
                    <a:pt x="46" y="11"/>
                    <a:pt x="47" y="11"/>
                  </a:cubicBezTo>
                  <a:cubicBezTo>
                    <a:pt x="49" y="10"/>
                    <a:pt x="53" y="12"/>
                    <a:pt x="54" y="9"/>
                  </a:cubicBezTo>
                  <a:cubicBezTo>
                    <a:pt x="55" y="8"/>
                    <a:pt x="55" y="11"/>
                    <a:pt x="56" y="11"/>
                  </a:cubicBezTo>
                  <a:cubicBezTo>
                    <a:pt x="58" y="12"/>
                    <a:pt x="60" y="10"/>
                    <a:pt x="60" y="13"/>
                  </a:cubicBezTo>
                  <a:cubicBezTo>
                    <a:pt x="65" y="13"/>
                    <a:pt x="70" y="13"/>
                    <a:pt x="75" y="13"/>
                  </a:cubicBezTo>
                  <a:cubicBezTo>
                    <a:pt x="70" y="18"/>
                    <a:pt x="83" y="11"/>
                    <a:pt x="79" y="17"/>
                  </a:cubicBezTo>
                  <a:cubicBezTo>
                    <a:pt x="81" y="17"/>
                    <a:pt x="83" y="17"/>
                    <a:pt x="83" y="14"/>
                  </a:cubicBezTo>
                  <a:cubicBezTo>
                    <a:pt x="86" y="17"/>
                    <a:pt x="90" y="16"/>
                    <a:pt x="94" y="17"/>
                  </a:cubicBezTo>
                  <a:cubicBezTo>
                    <a:pt x="94" y="17"/>
                    <a:pt x="94" y="18"/>
                    <a:pt x="95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100" y="20"/>
                    <a:pt x="101" y="17"/>
                    <a:pt x="103" y="19"/>
                  </a:cubicBezTo>
                  <a:cubicBezTo>
                    <a:pt x="104" y="20"/>
                    <a:pt x="117" y="19"/>
                    <a:pt x="119" y="20"/>
                  </a:cubicBezTo>
                  <a:cubicBezTo>
                    <a:pt x="120" y="21"/>
                    <a:pt x="127" y="22"/>
                    <a:pt x="132" y="23"/>
                  </a:cubicBezTo>
                  <a:cubicBezTo>
                    <a:pt x="133" y="24"/>
                    <a:pt x="135" y="25"/>
                    <a:pt x="135" y="27"/>
                  </a:cubicBezTo>
                  <a:cubicBezTo>
                    <a:pt x="139" y="28"/>
                    <a:pt x="141" y="30"/>
                    <a:pt x="144" y="29"/>
                  </a:cubicBezTo>
                  <a:cubicBezTo>
                    <a:pt x="145" y="32"/>
                    <a:pt x="150" y="31"/>
                    <a:pt x="154" y="31"/>
                  </a:cubicBezTo>
                  <a:cubicBezTo>
                    <a:pt x="154" y="30"/>
                    <a:pt x="152" y="30"/>
                    <a:pt x="152" y="30"/>
                  </a:cubicBezTo>
                  <a:cubicBezTo>
                    <a:pt x="154" y="27"/>
                    <a:pt x="157" y="25"/>
                    <a:pt x="161" y="24"/>
                  </a:cubicBezTo>
                  <a:cubicBezTo>
                    <a:pt x="161" y="26"/>
                    <a:pt x="162" y="26"/>
                    <a:pt x="162" y="25"/>
                  </a:cubicBezTo>
                  <a:cubicBezTo>
                    <a:pt x="163" y="25"/>
                    <a:pt x="163" y="27"/>
                    <a:pt x="164" y="27"/>
                  </a:cubicBezTo>
                  <a:cubicBezTo>
                    <a:pt x="167" y="28"/>
                    <a:pt x="167" y="26"/>
                    <a:pt x="167" y="24"/>
                  </a:cubicBezTo>
                  <a:cubicBezTo>
                    <a:pt x="169" y="23"/>
                    <a:pt x="170" y="25"/>
                    <a:pt x="172" y="25"/>
                  </a:cubicBezTo>
                  <a:cubicBezTo>
                    <a:pt x="173" y="24"/>
                    <a:pt x="171" y="22"/>
                    <a:pt x="174" y="20"/>
                  </a:cubicBezTo>
                  <a:cubicBezTo>
                    <a:pt x="176" y="20"/>
                    <a:pt x="177" y="22"/>
                    <a:pt x="177" y="20"/>
                  </a:cubicBezTo>
                  <a:cubicBezTo>
                    <a:pt x="179" y="21"/>
                    <a:pt x="178" y="23"/>
                    <a:pt x="176" y="23"/>
                  </a:cubicBezTo>
                  <a:cubicBezTo>
                    <a:pt x="178" y="26"/>
                    <a:pt x="186" y="20"/>
                    <a:pt x="188" y="24"/>
                  </a:cubicBezTo>
                  <a:cubicBezTo>
                    <a:pt x="192" y="24"/>
                    <a:pt x="185" y="21"/>
                    <a:pt x="189" y="20"/>
                  </a:cubicBezTo>
                  <a:cubicBezTo>
                    <a:pt x="190" y="19"/>
                    <a:pt x="191" y="18"/>
                    <a:pt x="193" y="18"/>
                  </a:cubicBezTo>
                  <a:cubicBezTo>
                    <a:pt x="193" y="19"/>
                    <a:pt x="193" y="20"/>
                    <a:pt x="193" y="22"/>
                  </a:cubicBezTo>
                  <a:cubicBezTo>
                    <a:pt x="195" y="19"/>
                    <a:pt x="196" y="23"/>
                    <a:pt x="199" y="24"/>
                  </a:cubicBezTo>
                  <a:cubicBezTo>
                    <a:pt x="202" y="24"/>
                    <a:pt x="205" y="24"/>
                    <a:pt x="206" y="22"/>
                  </a:cubicBezTo>
                  <a:cubicBezTo>
                    <a:pt x="207" y="23"/>
                    <a:pt x="210" y="22"/>
                    <a:pt x="209" y="26"/>
                  </a:cubicBezTo>
                  <a:cubicBezTo>
                    <a:pt x="212" y="26"/>
                    <a:pt x="215" y="25"/>
                    <a:pt x="215" y="22"/>
                  </a:cubicBezTo>
                  <a:cubicBezTo>
                    <a:pt x="218" y="24"/>
                    <a:pt x="220" y="21"/>
                    <a:pt x="222" y="24"/>
                  </a:cubicBezTo>
                  <a:cubicBezTo>
                    <a:pt x="225" y="24"/>
                    <a:pt x="228" y="24"/>
                    <a:pt x="230" y="24"/>
                  </a:cubicBezTo>
                  <a:cubicBezTo>
                    <a:pt x="231" y="24"/>
                    <a:pt x="229" y="26"/>
                    <a:pt x="229" y="26"/>
                  </a:cubicBezTo>
                  <a:cubicBezTo>
                    <a:pt x="229" y="26"/>
                    <a:pt x="232" y="28"/>
                    <a:pt x="232" y="27"/>
                  </a:cubicBezTo>
                  <a:cubicBezTo>
                    <a:pt x="233" y="28"/>
                    <a:pt x="233" y="26"/>
                    <a:pt x="235" y="26"/>
                  </a:cubicBezTo>
                  <a:cubicBezTo>
                    <a:pt x="235" y="26"/>
                    <a:pt x="235" y="28"/>
                    <a:pt x="235" y="29"/>
                  </a:cubicBezTo>
                  <a:cubicBezTo>
                    <a:pt x="239" y="31"/>
                    <a:pt x="243" y="28"/>
                    <a:pt x="247" y="29"/>
                  </a:cubicBezTo>
                  <a:cubicBezTo>
                    <a:pt x="247" y="30"/>
                    <a:pt x="249" y="30"/>
                    <a:pt x="250" y="30"/>
                  </a:cubicBezTo>
                  <a:cubicBezTo>
                    <a:pt x="249" y="34"/>
                    <a:pt x="254" y="31"/>
                    <a:pt x="254" y="33"/>
                  </a:cubicBezTo>
                  <a:cubicBezTo>
                    <a:pt x="255" y="36"/>
                    <a:pt x="252" y="35"/>
                    <a:pt x="252" y="37"/>
                  </a:cubicBezTo>
                  <a:cubicBezTo>
                    <a:pt x="251" y="39"/>
                    <a:pt x="253" y="39"/>
                    <a:pt x="253" y="40"/>
                  </a:cubicBezTo>
                  <a:cubicBezTo>
                    <a:pt x="265" y="39"/>
                    <a:pt x="276" y="39"/>
                    <a:pt x="286" y="43"/>
                  </a:cubicBezTo>
                  <a:cubicBezTo>
                    <a:pt x="285" y="44"/>
                    <a:pt x="285" y="45"/>
                    <a:pt x="285" y="46"/>
                  </a:cubicBezTo>
                  <a:cubicBezTo>
                    <a:pt x="287" y="46"/>
                    <a:pt x="287" y="45"/>
                    <a:pt x="289" y="45"/>
                  </a:cubicBezTo>
                  <a:cubicBezTo>
                    <a:pt x="288" y="41"/>
                    <a:pt x="289" y="42"/>
                    <a:pt x="288" y="38"/>
                  </a:cubicBezTo>
                  <a:cubicBezTo>
                    <a:pt x="289" y="36"/>
                    <a:pt x="298" y="36"/>
                    <a:pt x="295" y="35"/>
                  </a:cubicBezTo>
                  <a:cubicBezTo>
                    <a:pt x="296" y="32"/>
                    <a:pt x="297" y="34"/>
                    <a:pt x="299" y="35"/>
                  </a:cubicBezTo>
                  <a:cubicBezTo>
                    <a:pt x="299" y="36"/>
                    <a:pt x="301" y="35"/>
                    <a:pt x="301" y="37"/>
                  </a:cubicBezTo>
                  <a:cubicBezTo>
                    <a:pt x="306" y="38"/>
                    <a:pt x="309" y="36"/>
                    <a:pt x="313" y="37"/>
                  </a:cubicBezTo>
                  <a:cubicBezTo>
                    <a:pt x="313" y="37"/>
                    <a:pt x="313" y="38"/>
                    <a:pt x="314" y="38"/>
                  </a:cubicBezTo>
                  <a:cubicBezTo>
                    <a:pt x="315" y="38"/>
                    <a:pt x="315" y="39"/>
                    <a:pt x="316" y="39"/>
                  </a:cubicBezTo>
                  <a:cubicBezTo>
                    <a:pt x="321" y="39"/>
                    <a:pt x="324" y="37"/>
                    <a:pt x="330" y="38"/>
                  </a:cubicBezTo>
                  <a:cubicBezTo>
                    <a:pt x="334" y="36"/>
                    <a:pt x="333" y="34"/>
                    <a:pt x="334" y="31"/>
                  </a:cubicBezTo>
                  <a:cubicBezTo>
                    <a:pt x="333" y="27"/>
                    <a:pt x="330" y="29"/>
                    <a:pt x="329" y="27"/>
                  </a:cubicBezTo>
                  <a:cubicBezTo>
                    <a:pt x="330" y="21"/>
                    <a:pt x="340" y="24"/>
                    <a:pt x="343" y="26"/>
                  </a:cubicBezTo>
                  <a:cubicBezTo>
                    <a:pt x="343" y="28"/>
                    <a:pt x="342" y="29"/>
                    <a:pt x="340" y="29"/>
                  </a:cubicBezTo>
                  <a:cubicBezTo>
                    <a:pt x="342" y="31"/>
                    <a:pt x="340" y="32"/>
                    <a:pt x="339" y="33"/>
                  </a:cubicBezTo>
                  <a:cubicBezTo>
                    <a:pt x="338" y="36"/>
                    <a:pt x="340" y="36"/>
                    <a:pt x="342" y="36"/>
                  </a:cubicBezTo>
                  <a:cubicBezTo>
                    <a:pt x="341" y="39"/>
                    <a:pt x="343" y="40"/>
                    <a:pt x="341" y="43"/>
                  </a:cubicBezTo>
                  <a:cubicBezTo>
                    <a:pt x="345" y="45"/>
                    <a:pt x="347" y="37"/>
                    <a:pt x="346" y="38"/>
                  </a:cubicBezTo>
                  <a:cubicBezTo>
                    <a:pt x="346" y="38"/>
                    <a:pt x="349" y="41"/>
                    <a:pt x="348" y="36"/>
                  </a:cubicBezTo>
                  <a:cubicBezTo>
                    <a:pt x="353" y="37"/>
                    <a:pt x="352" y="31"/>
                    <a:pt x="355" y="30"/>
                  </a:cubicBezTo>
                  <a:cubicBezTo>
                    <a:pt x="354" y="27"/>
                    <a:pt x="352" y="24"/>
                    <a:pt x="347" y="24"/>
                  </a:cubicBezTo>
                  <a:cubicBezTo>
                    <a:pt x="349" y="22"/>
                    <a:pt x="345" y="19"/>
                    <a:pt x="341" y="18"/>
                  </a:cubicBezTo>
                  <a:cubicBezTo>
                    <a:pt x="341" y="16"/>
                    <a:pt x="341" y="15"/>
                    <a:pt x="340" y="14"/>
                  </a:cubicBezTo>
                  <a:cubicBezTo>
                    <a:pt x="340" y="12"/>
                    <a:pt x="343" y="11"/>
                    <a:pt x="343" y="9"/>
                  </a:cubicBezTo>
                  <a:cubicBezTo>
                    <a:pt x="343" y="8"/>
                    <a:pt x="346" y="7"/>
                    <a:pt x="346" y="6"/>
                  </a:cubicBezTo>
                  <a:cubicBezTo>
                    <a:pt x="343" y="3"/>
                    <a:pt x="350" y="7"/>
                    <a:pt x="347" y="4"/>
                  </a:cubicBezTo>
                  <a:cubicBezTo>
                    <a:pt x="347" y="0"/>
                    <a:pt x="350" y="5"/>
                    <a:pt x="350" y="5"/>
                  </a:cubicBezTo>
                  <a:cubicBezTo>
                    <a:pt x="352" y="5"/>
                    <a:pt x="354" y="4"/>
                    <a:pt x="355" y="5"/>
                  </a:cubicBezTo>
                  <a:cubicBezTo>
                    <a:pt x="356" y="5"/>
                    <a:pt x="354" y="7"/>
                    <a:pt x="354" y="7"/>
                  </a:cubicBezTo>
                  <a:cubicBezTo>
                    <a:pt x="355" y="8"/>
                    <a:pt x="357" y="7"/>
                    <a:pt x="358" y="7"/>
                  </a:cubicBezTo>
                  <a:cubicBezTo>
                    <a:pt x="358" y="8"/>
                    <a:pt x="357" y="10"/>
                    <a:pt x="358" y="11"/>
                  </a:cubicBezTo>
                  <a:cubicBezTo>
                    <a:pt x="358" y="11"/>
                    <a:pt x="360" y="11"/>
                    <a:pt x="360" y="11"/>
                  </a:cubicBezTo>
                  <a:cubicBezTo>
                    <a:pt x="361" y="14"/>
                    <a:pt x="358" y="13"/>
                    <a:pt x="360" y="16"/>
                  </a:cubicBezTo>
                  <a:cubicBezTo>
                    <a:pt x="360" y="16"/>
                    <a:pt x="361" y="17"/>
                    <a:pt x="361" y="18"/>
                  </a:cubicBezTo>
                  <a:cubicBezTo>
                    <a:pt x="361" y="18"/>
                    <a:pt x="360" y="18"/>
                    <a:pt x="360" y="19"/>
                  </a:cubicBezTo>
                  <a:cubicBezTo>
                    <a:pt x="360" y="21"/>
                    <a:pt x="359" y="21"/>
                    <a:pt x="359" y="23"/>
                  </a:cubicBezTo>
                  <a:cubicBezTo>
                    <a:pt x="359" y="25"/>
                    <a:pt x="366" y="25"/>
                    <a:pt x="365" y="22"/>
                  </a:cubicBezTo>
                  <a:cubicBezTo>
                    <a:pt x="367" y="22"/>
                    <a:pt x="366" y="25"/>
                    <a:pt x="369" y="24"/>
                  </a:cubicBezTo>
                  <a:cubicBezTo>
                    <a:pt x="367" y="26"/>
                    <a:pt x="370" y="26"/>
                    <a:pt x="369" y="30"/>
                  </a:cubicBezTo>
                  <a:cubicBezTo>
                    <a:pt x="374" y="30"/>
                    <a:pt x="373" y="26"/>
                    <a:pt x="378" y="29"/>
                  </a:cubicBezTo>
                  <a:cubicBezTo>
                    <a:pt x="379" y="29"/>
                    <a:pt x="379" y="28"/>
                    <a:pt x="379" y="27"/>
                  </a:cubicBezTo>
                  <a:cubicBezTo>
                    <a:pt x="381" y="28"/>
                    <a:pt x="377" y="29"/>
                    <a:pt x="380" y="31"/>
                  </a:cubicBezTo>
                  <a:cubicBezTo>
                    <a:pt x="380" y="31"/>
                    <a:pt x="382" y="32"/>
                    <a:pt x="382" y="32"/>
                  </a:cubicBezTo>
                  <a:cubicBezTo>
                    <a:pt x="382" y="34"/>
                    <a:pt x="378" y="36"/>
                    <a:pt x="380" y="39"/>
                  </a:cubicBezTo>
                  <a:close/>
                  <a:moveTo>
                    <a:pt x="240" y="52"/>
                  </a:moveTo>
                  <a:cubicBezTo>
                    <a:pt x="239" y="50"/>
                    <a:pt x="242" y="49"/>
                    <a:pt x="240" y="49"/>
                  </a:cubicBezTo>
                  <a:cubicBezTo>
                    <a:pt x="240" y="49"/>
                    <a:pt x="240" y="50"/>
                    <a:pt x="239" y="50"/>
                  </a:cubicBezTo>
                  <a:cubicBezTo>
                    <a:pt x="238" y="48"/>
                    <a:pt x="239" y="46"/>
                    <a:pt x="237" y="46"/>
                  </a:cubicBezTo>
                  <a:cubicBezTo>
                    <a:pt x="236" y="48"/>
                    <a:pt x="231" y="52"/>
                    <a:pt x="228" y="49"/>
                  </a:cubicBezTo>
                  <a:cubicBezTo>
                    <a:pt x="228" y="46"/>
                    <a:pt x="233" y="49"/>
                    <a:pt x="232" y="45"/>
                  </a:cubicBezTo>
                  <a:cubicBezTo>
                    <a:pt x="231" y="45"/>
                    <a:pt x="229" y="45"/>
                    <a:pt x="229" y="44"/>
                  </a:cubicBezTo>
                  <a:cubicBezTo>
                    <a:pt x="227" y="43"/>
                    <a:pt x="226" y="46"/>
                    <a:pt x="225" y="46"/>
                  </a:cubicBezTo>
                  <a:cubicBezTo>
                    <a:pt x="222" y="47"/>
                    <a:pt x="219" y="47"/>
                    <a:pt x="216" y="47"/>
                  </a:cubicBezTo>
                  <a:cubicBezTo>
                    <a:pt x="216" y="48"/>
                    <a:pt x="216" y="48"/>
                    <a:pt x="215" y="49"/>
                  </a:cubicBezTo>
                  <a:cubicBezTo>
                    <a:pt x="211" y="50"/>
                    <a:pt x="207" y="50"/>
                    <a:pt x="203" y="50"/>
                  </a:cubicBezTo>
                  <a:cubicBezTo>
                    <a:pt x="204" y="52"/>
                    <a:pt x="202" y="53"/>
                    <a:pt x="203" y="53"/>
                  </a:cubicBezTo>
                  <a:cubicBezTo>
                    <a:pt x="203" y="52"/>
                    <a:pt x="205" y="52"/>
                    <a:pt x="204" y="55"/>
                  </a:cubicBezTo>
                  <a:cubicBezTo>
                    <a:pt x="210" y="55"/>
                    <a:pt x="217" y="50"/>
                    <a:pt x="219" y="55"/>
                  </a:cubicBezTo>
                  <a:cubicBezTo>
                    <a:pt x="216" y="52"/>
                    <a:pt x="217" y="55"/>
                    <a:pt x="215" y="56"/>
                  </a:cubicBezTo>
                  <a:cubicBezTo>
                    <a:pt x="213" y="56"/>
                    <a:pt x="211" y="56"/>
                    <a:pt x="210" y="58"/>
                  </a:cubicBezTo>
                  <a:cubicBezTo>
                    <a:pt x="217" y="59"/>
                    <a:pt x="220" y="57"/>
                    <a:pt x="226" y="57"/>
                  </a:cubicBezTo>
                  <a:cubicBezTo>
                    <a:pt x="226" y="58"/>
                    <a:pt x="225" y="60"/>
                    <a:pt x="227" y="60"/>
                  </a:cubicBezTo>
                  <a:cubicBezTo>
                    <a:pt x="227" y="59"/>
                    <a:pt x="229" y="59"/>
                    <a:pt x="230" y="59"/>
                  </a:cubicBezTo>
                  <a:cubicBezTo>
                    <a:pt x="231" y="57"/>
                    <a:pt x="231" y="55"/>
                    <a:pt x="233" y="55"/>
                  </a:cubicBezTo>
                  <a:cubicBezTo>
                    <a:pt x="235" y="53"/>
                    <a:pt x="234" y="55"/>
                    <a:pt x="237" y="55"/>
                  </a:cubicBezTo>
                  <a:cubicBezTo>
                    <a:pt x="238" y="53"/>
                    <a:pt x="238" y="52"/>
                    <a:pt x="240" y="52"/>
                  </a:cubicBezTo>
                  <a:close/>
                  <a:moveTo>
                    <a:pt x="248" y="92"/>
                  </a:moveTo>
                  <a:cubicBezTo>
                    <a:pt x="249" y="89"/>
                    <a:pt x="253" y="90"/>
                    <a:pt x="254" y="89"/>
                  </a:cubicBezTo>
                  <a:cubicBezTo>
                    <a:pt x="254" y="88"/>
                    <a:pt x="256" y="89"/>
                    <a:pt x="256" y="89"/>
                  </a:cubicBezTo>
                  <a:cubicBezTo>
                    <a:pt x="258" y="88"/>
                    <a:pt x="260" y="88"/>
                    <a:pt x="262" y="87"/>
                  </a:cubicBezTo>
                  <a:cubicBezTo>
                    <a:pt x="262" y="87"/>
                    <a:pt x="263" y="85"/>
                    <a:pt x="263" y="85"/>
                  </a:cubicBezTo>
                  <a:cubicBezTo>
                    <a:pt x="266" y="83"/>
                    <a:pt x="269" y="86"/>
                    <a:pt x="269" y="84"/>
                  </a:cubicBezTo>
                  <a:cubicBezTo>
                    <a:pt x="269" y="84"/>
                    <a:pt x="268" y="83"/>
                    <a:pt x="269" y="83"/>
                  </a:cubicBezTo>
                  <a:cubicBezTo>
                    <a:pt x="272" y="83"/>
                    <a:pt x="272" y="81"/>
                    <a:pt x="273" y="83"/>
                  </a:cubicBezTo>
                  <a:cubicBezTo>
                    <a:pt x="273" y="84"/>
                    <a:pt x="274" y="82"/>
                    <a:pt x="274" y="82"/>
                  </a:cubicBezTo>
                  <a:cubicBezTo>
                    <a:pt x="272" y="82"/>
                    <a:pt x="274" y="79"/>
                    <a:pt x="276" y="82"/>
                  </a:cubicBezTo>
                  <a:cubicBezTo>
                    <a:pt x="277" y="79"/>
                    <a:pt x="279" y="79"/>
                    <a:pt x="279" y="76"/>
                  </a:cubicBezTo>
                  <a:cubicBezTo>
                    <a:pt x="274" y="75"/>
                    <a:pt x="274" y="78"/>
                    <a:pt x="269" y="77"/>
                  </a:cubicBezTo>
                  <a:cubicBezTo>
                    <a:pt x="269" y="79"/>
                    <a:pt x="268" y="80"/>
                    <a:pt x="267" y="80"/>
                  </a:cubicBezTo>
                  <a:cubicBezTo>
                    <a:pt x="263" y="82"/>
                    <a:pt x="264" y="80"/>
                    <a:pt x="261" y="80"/>
                  </a:cubicBezTo>
                  <a:cubicBezTo>
                    <a:pt x="260" y="81"/>
                    <a:pt x="261" y="82"/>
                    <a:pt x="259" y="82"/>
                  </a:cubicBezTo>
                  <a:cubicBezTo>
                    <a:pt x="257" y="81"/>
                    <a:pt x="256" y="80"/>
                    <a:pt x="254" y="80"/>
                  </a:cubicBezTo>
                  <a:cubicBezTo>
                    <a:pt x="254" y="80"/>
                    <a:pt x="254" y="78"/>
                    <a:pt x="253" y="78"/>
                  </a:cubicBezTo>
                  <a:cubicBezTo>
                    <a:pt x="253" y="80"/>
                    <a:pt x="252" y="81"/>
                    <a:pt x="252" y="82"/>
                  </a:cubicBezTo>
                  <a:cubicBezTo>
                    <a:pt x="252" y="83"/>
                    <a:pt x="254" y="83"/>
                    <a:pt x="254" y="84"/>
                  </a:cubicBezTo>
                  <a:cubicBezTo>
                    <a:pt x="250" y="83"/>
                    <a:pt x="250" y="85"/>
                    <a:pt x="249" y="86"/>
                  </a:cubicBezTo>
                  <a:cubicBezTo>
                    <a:pt x="248" y="88"/>
                    <a:pt x="245" y="87"/>
                    <a:pt x="245" y="89"/>
                  </a:cubicBezTo>
                  <a:cubicBezTo>
                    <a:pt x="244" y="91"/>
                    <a:pt x="239" y="88"/>
                    <a:pt x="241" y="92"/>
                  </a:cubicBezTo>
                  <a:cubicBezTo>
                    <a:pt x="243" y="92"/>
                    <a:pt x="246" y="92"/>
                    <a:pt x="248" y="92"/>
                  </a:cubicBezTo>
                  <a:close/>
                  <a:moveTo>
                    <a:pt x="334" y="138"/>
                  </a:moveTo>
                  <a:cubicBezTo>
                    <a:pt x="333" y="138"/>
                    <a:pt x="333" y="139"/>
                    <a:pt x="333" y="139"/>
                  </a:cubicBezTo>
                  <a:cubicBezTo>
                    <a:pt x="332" y="139"/>
                    <a:pt x="329" y="140"/>
                    <a:pt x="329" y="140"/>
                  </a:cubicBezTo>
                  <a:cubicBezTo>
                    <a:pt x="328" y="142"/>
                    <a:pt x="330" y="145"/>
                    <a:pt x="328" y="145"/>
                  </a:cubicBezTo>
                  <a:cubicBezTo>
                    <a:pt x="328" y="144"/>
                    <a:pt x="328" y="142"/>
                    <a:pt x="327" y="142"/>
                  </a:cubicBezTo>
                  <a:cubicBezTo>
                    <a:pt x="327" y="143"/>
                    <a:pt x="327" y="145"/>
                    <a:pt x="327" y="146"/>
                  </a:cubicBezTo>
                  <a:cubicBezTo>
                    <a:pt x="329" y="146"/>
                    <a:pt x="331" y="146"/>
                    <a:pt x="333" y="146"/>
                  </a:cubicBezTo>
                  <a:cubicBezTo>
                    <a:pt x="332" y="148"/>
                    <a:pt x="335" y="150"/>
                    <a:pt x="335" y="151"/>
                  </a:cubicBezTo>
                  <a:cubicBezTo>
                    <a:pt x="336" y="155"/>
                    <a:pt x="337" y="154"/>
                    <a:pt x="339" y="156"/>
                  </a:cubicBezTo>
                  <a:cubicBezTo>
                    <a:pt x="337" y="156"/>
                    <a:pt x="336" y="156"/>
                    <a:pt x="336" y="158"/>
                  </a:cubicBezTo>
                  <a:cubicBezTo>
                    <a:pt x="336" y="160"/>
                    <a:pt x="338" y="160"/>
                    <a:pt x="338" y="162"/>
                  </a:cubicBezTo>
                  <a:cubicBezTo>
                    <a:pt x="339" y="162"/>
                    <a:pt x="341" y="162"/>
                    <a:pt x="342" y="162"/>
                  </a:cubicBezTo>
                  <a:cubicBezTo>
                    <a:pt x="344" y="160"/>
                    <a:pt x="344" y="157"/>
                    <a:pt x="343" y="155"/>
                  </a:cubicBezTo>
                  <a:cubicBezTo>
                    <a:pt x="342" y="154"/>
                    <a:pt x="341" y="153"/>
                    <a:pt x="340" y="152"/>
                  </a:cubicBezTo>
                  <a:cubicBezTo>
                    <a:pt x="342" y="146"/>
                    <a:pt x="340" y="149"/>
                    <a:pt x="339" y="148"/>
                  </a:cubicBezTo>
                  <a:cubicBezTo>
                    <a:pt x="337" y="145"/>
                    <a:pt x="338" y="141"/>
                    <a:pt x="336" y="138"/>
                  </a:cubicBezTo>
                  <a:cubicBezTo>
                    <a:pt x="336" y="138"/>
                    <a:pt x="335" y="138"/>
                    <a:pt x="334" y="138"/>
                  </a:cubicBezTo>
                  <a:close/>
                  <a:moveTo>
                    <a:pt x="380" y="175"/>
                  </a:moveTo>
                  <a:cubicBezTo>
                    <a:pt x="376" y="173"/>
                    <a:pt x="377" y="176"/>
                    <a:pt x="375" y="177"/>
                  </a:cubicBezTo>
                  <a:cubicBezTo>
                    <a:pt x="375" y="176"/>
                    <a:pt x="374" y="176"/>
                    <a:pt x="373" y="176"/>
                  </a:cubicBezTo>
                  <a:cubicBezTo>
                    <a:pt x="373" y="180"/>
                    <a:pt x="369" y="178"/>
                    <a:pt x="367" y="179"/>
                  </a:cubicBezTo>
                  <a:cubicBezTo>
                    <a:pt x="366" y="180"/>
                    <a:pt x="367" y="181"/>
                    <a:pt x="366" y="182"/>
                  </a:cubicBezTo>
                  <a:cubicBezTo>
                    <a:pt x="365" y="182"/>
                    <a:pt x="363" y="182"/>
                    <a:pt x="363" y="183"/>
                  </a:cubicBezTo>
                  <a:cubicBezTo>
                    <a:pt x="365" y="183"/>
                    <a:pt x="363" y="184"/>
                    <a:pt x="363" y="186"/>
                  </a:cubicBezTo>
                  <a:cubicBezTo>
                    <a:pt x="366" y="188"/>
                    <a:pt x="366" y="185"/>
                    <a:pt x="368" y="184"/>
                  </a:cubicBezTo>
                  <a:cubicBezTo>
                    <a:pt x="370" y="183"/>
                    <a:pt x="373" y="184"/>
                    <a:pt x="375" y="184"/>
                  </a:cubicBezTo>
                  <a:cubicBezTo>
                    <a:pt x="377" y="184"/>
                    <a:pt x="377" y="183"/>
                    <a:pt x="379" y="183"/>
                  </a:cubicBezTo>
                  <a:cubicBezTo>
                    <a:pt x="382" y="183"/>
                    <a:pt x="385" y="184"/>
                    <a:pt x="386" y="185"/>
                  </a:cubicBezTo>
                  <a:cubicBezTo>
                    <a:pt x="385" y="185"/>
                    <a:pt x="383" y="185"/>
                    <a:pt x="383" y="186"/>
                  </a:cubicBezTo>
                  <a:cubicBezTo>
                    <a:pt x="384" y="186"/>
                    <a:pt x="385" y="188"/>
                    <a:pt x="385" y="188"/>
                  </a:cubicBezTo>
                  <a:cubicBezTo>
                    <a:pt x="385" y="188"/>
                    <a:pt x="386" y="186"/>
                    <a:pt x="386" y="186"/>
                  </a:cubicBezTo>
                  <a:cubicBezTo>
                    <a:pt x="390" y="187"/>
                    <a:pt x="389" y="187"/>
                    <a:pt x="392" y="185"/>
                  </a:cubicBezTo>
                  <a:cubicBezTo>
                    <a:pt x="395" y="183"/>
                    <a:pt x="398" y="187"/>
                    <a:pt x="400" y="184"/>
                  </a:cubicBezTo>
                  <a:cubicBezTo>
                    <a:pt x="397" y="183"/>
                    <a:pt x="401" y="179"/>
                    <a:pt x="398" y="182"/>
                  </a:cubicBezTo>
                  <a:cubicBezTo>
                    <a:pt x="396" y="184"/>
                    <a:pt x="395" y="177"/>
                    <a:pt x="395" y="177"/>
                  </a:cubicBezTo>
                  <a:cubicBezTo>
                    <a:pt x="395" y="176"/>
                    <a:pt x="392" y="177"/>
                    <a:pt x="393" y="175"/>
                  </a:cubicBezTo>
                  <a:cubicBezTo>
                    <a:pt x="391" y="175"/>
                    <a:pt x="389" y="175"/>
                    <a:pt x="387" y="175"/>
                  </a:cubicBezTo>
                  <a:cubicBezTo>
                    <a:pt x="387" y="173"/>
                    <a:pt x="388" y="173"/>
                    <a:pt x="387" y="171"/>
                  </a:cubicBezTo>
                  <a:cubicBezTo>
                    <a:pt x="383" y="172"/>
                    <a:pt x="384" y="171"/>
                    <a:pt x="380" y="171"/>
                  </a:cubicBezTo>
                  <a:cubicBezTo>
                    <a:pt x="379" y="173"/>
                    <a:pt x="379" y="173"/>
                    <a:pt x="380" y="175"/>
                  </a:cubicBezTo>
                  <a:close/>
                  <a:moveTo>
                    <a:pt x="412" y="204"/>
                  </a:moveTo>
                  <a:cubicBezTo>
                    <a:pt x="411" y="204"/>
                    <a:pt x="410" y="204"/>
                    <a:pt x="411" y="203"/>
                  </a:cubicBezTo>
                  <a:cubicBezTo>
                    <a:pt x="416" y="204"/>
                    <a:pt x="411" y="195"/>
                    <a:pt x="415" y="196"/>
                  </a:cubicBezTo>
                  <a:cubicBezTo>
                    <a:pt x="418" y="198"/>
                    <a:pt x="419" y="195"/>
                    <a:pt x="422" y="196"/>
                  </a:cubicBezTo>
                  <a:cubicBezTo>
                    <a:pt x="420" y="189"/>
                    <a:pt x="412" y="187"/>
                    <a:pt x="405" y="189"/>
                  </a:cubicBezTo>
                  <a:cubicBezTo>
                    <a:pt x="404" y="188"/>
                    <a:pt x="403" y="188"/>
                    <a:pt x="403" y="186"/>
                  </a:cubicBezTo>
                  <a:cubicBezTo>
                    <a:pt x="401" y="186"/>
                    <a:pt x="400" y="189"/>
                    <a:pt x="398" y="189"/>
                  </a:cubicBezTo>
                  <a:cubicBezTo>
                    <a:pt x="396" y="189"/>
                    <a:pt x="396" y="187"/>
                    <a:pt x="394" y="188"/>
                  </a:cubicBezTo>
                  <a:cubicBezTo>
                    <a:pt x="392" y="188"/>
                    <a:pt x="392" y="189"/>
                    <a:pt x="391" y="190"/>
                  </a:cubicBezTo>
                  <a:cubicBezTo>
                    <a:pt x="389" y="191"/>
                    <a:pt x="388" y="190"/>
                    <a:pt x="386" y="191"/>
                  </a:cubicBezTo>
                  <a:cubicBezTo>
                    <a:pt x="386" y="193"/>
                    <a:pt x="385" y="194"/>
                    <a:pt x="383" y="195"/>
                  </a:cubicBezTo>
                  <a:cubicBezTo>
                    <a:pt x="384" y="204"/>
                    <a:pt x="382" y="205"/>
                    <a:pt x="382" y="215"/>
                  </a:cubicBezTo>
                  <a:cubicBezTo>
                    <a:pt x="387" y="216"/>
                    <a:pt x="385" y="211"/>
                    <a:pt x="388" y="212"/>
                  </a:cubicBezTo>
                  <a:cubicBezTo>
                    <a:pt x="388" y="210"/>
                    <a:pt x="389" y="209"/>
                    <a:pt x="389" y="208"/>
                  </a:cubicBezTo>
                  <a:cubicBezTo>
                    <a:pt x="391" y="205"/>
                    <a:pt x="390" y="202"/>
                    <a:pt x="391" y="198"/>
                  </a:cubicBezTo>
                  <a:cubicBezTo>
                    <a:pt x="391" y="198"/>
                    <a:pt x="393" y="196"/>
                    <a:pt x="393" y="196"/>
                  </a:cubicBezTo>
                  <a:cubicBezTo>
                    <a:pt x="393" y="195"/>
                    <a:pt x="392" y="192"/>
                    <a:pt x="394" y="192"/>
                  </a:cubicBezTo>
                  <a:cubicBezTo>
                    <a:pt x="396" y="192"/>
                    <a:pt x="398" y="192"/>
                    <a:pt x="399" y="191"/>
                  </a:cubicBezTo>
                  <a:cubicBezTo>
                    <a:pt x="397" y="195"/>
                    <a:pt x="403" y="192"/>
                    <a:pt x="402" y="195"/>
                  </a:cubicBezTo>
                  <a:cubicBezTo>
                    <a:pt x="403" y="198"/>
                    <a:pt x="403" y="197"/>
                    <a:pt x="402" y="201"/>
                  </a:cubicBezTo>
                  <a:cubicBezTo>
                    <a:pt x="403" y="201"/>
                    <a:pt x="405" y="201"/>
                    <a:pt x="405" y="202"/>
                  </a:cubicBezTo>
                  <a:cubicBezTo>
                    <a:pt x="404" y="202"/>
                    <a:pt x="402" y="202"/>
                    <a:pt x="402" y="203"/>
                  </a:cubicBezTo>
                  <a:cubicBezTo>
                    <a:pt x="406" y="202"/>
                    <a:pt x="410" y="206"/>
                    <a:pt x="412" y="204"/>
                  </a:cubicBezTo>
                  <a:close/>
                  <a:moveTo>
                    <a:pt x="433" y="199"/>
                  </a:moveTo>
                  <a:cubicBezTo>
                    <a:pt x="433" y="199"/>
                    <a:pt x="433" y="202"/>
                    <a:pt x="433" y="202"/>
                  </a:cubicBezTo>
                  <a:cubicBezTo>
                    <a:pt x="431" y="204"/>
                    <a:pt x="426" y="198"/>
                    <a:pt x="423" y="201"/>
                  </a:cubicBezTo>
                  <a:cubicBezTo>
                    <a:pt x="424" y="203"/>
                    <a:pt x="422" y="203"/>
                    <a:pt x="421" y="204"/>
                  </a:cubicBezTo>
                  <a:cubicBezTo>
                    <a:pt x="424" y="207"/>
                    <a:pt x="425" y="205"/>
                    <a:pt x="428" y="205"/>
                  </a:cubicBezTo>
                  <a:cubicBezTo>
                    <a:pt x="431" y="205"/>
                    <a:pt x="435" y="206"/>
                    <a:pt x="436" y="204"/>
                  </a:cubicBezTo>
                  <a:cubicBezTo>
                    <a:pt x="436" y="204"/>
                    <a:pt x="435" y="203"/>
                    <a:pt x="436" y="203"/>
                  </a:cubicBezTo>
                  <a:cubicBezTo>
                    <a:pt x="437" y="203"/>
                    <a:pt x="439" y="203"/>
                    <a:pt x="439" y="202"/>
                  </a:cubicBezTo>
                  <a:cubicBezTo>
                    <a:pt x="436" y="202"/>
                    <a:pt x="435" y="199"/>
                    <a:pt x="433" y="199"/>
                  </a:cubicBezTo>
                  <a:close/>
                  <a:moveTo>
                    <a:pt x="416" y="209"/>
                  </a:moveTo>
                  <a:cubicBezTo>
                    <a:pt x="416" y="209"/>
                    <a:pt x="416" y="207"/>
                    <a:pt x="414" y="208"/>
                  </a:cubicBezTo>
                  <a:cubicBezTo>
                    <a:pt x="414" y="208"/>
                    <a:pt x="414" y="210"/>
                    <a:pt x="414" y="210"/>
                  </a:cubicBezTo>
                  <a:cubicBezTo>
                    <a:pt x="412" y="210"/>
                    <a:pt x="410" y="210"/>
                    <a:pt x="408" y="210"/>
                  </a:cubicBezTo>
                  <a:cubicBezTo>
                    <a:pt x="410" y="214"/>
                    <a:pt x="404" y="211"/>
                    <a:pt x="405" y="213"/>
                  </a:cubicBezTo>
                  <a:cubicBezTo>
                    <a:pt x="406" y="213"/>
                    <a:pt x="407" y="213"/>
                    <a:pt x="408" y="213"/>
                  </a:cubicBezTo>
                  <a:cubicBezTo>
                    <a:pt x="408" y="215"/>
                    <a:pt x="407" y="215"/>
                    <a:pt x="407" y="216"/>
                  </a:cubicBezTo>
                  <a:cubicBezTo>
                    <a:pt x="410" y="217"/>
                    <a:pt x="409" y="213"/>
                    <a:pt x="412" y="213"/>
                  </a:cubicBezTo>
                  <a:cubicBezTo>
                    <a:pt x="413" y="214"/>
                    <a:pt x="415" y="215"/>
                    <a:pt x="418" y="215"/>
                  </a:cubicBezTo>
                  <a:cubicBezTo>
                    <a:pt x="417" y="210"/>
                    <a:pt x="425" y="214"/>
                    <a:pt x="423" y="208"/>
                  </a:cubicBezTo>
                  <a:cubicBezTo>
                    <a:pt x="420" y="206"/>
                    <a:pt x="418" y="209"/>
                    <a:pt x="416" y="209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8" name="Freeform 92"/>
            <p:cNvSpPr/>
            <p:nvPr/>
          </p:nvSpPr>
          <p:spPr bwMode="auto">
            <a:xfrm>
              <a:off x="3956400" y="1913657"/>
              <a:ext cx="142875" cy="217487"/>
            </a:xfrm>
            <a:custGeom>
              <a:avLst/>
              <a:gdLst>
                <a:gd name="T0" fmla="*/ 26 w 38"/>
                <a:gd name="T1" fmla="*/ 14 h 58"/>
                <a:gd name="T2" fmla="*/ 45 w 38"/>
                <a:gd name="T3" fmla="*/ 9 h 58"/>
                <a:gd name="T4" fmla="*/ 47 w 38"/>
                <a:gd name="T5" fmla="*/ 26 h 58"/>
                <a:gd name="T6" fmla="*/ 33 w 38"/>
                <a:gd name="T7" fmla="*/ 35 h 58"/>
                <a:gd name="T8" fmla="*/ 50 w 38"/>
                <a:gd name="T9" fmla="*/ 45 h 58"/>
                <a:gd name="T10" fmla="*/ 59 w 38"/>
                <a:gd name="T11" fmla="*/ 64 h 58"/>
                <a:gd name="T12" fmla="*/ 64 w 38"/>
                <a:gd name="T13" fmla="*/ 69 h 58"/>
                <a:gd name="T14" fmla="*/ 76 w 38"/>
                <a:gd name="T15" fmla="*/ 73 h 58"/>
                <a:gd name="T16" fmla="*/ 71 w 38"/>
                <a:gd name="T17" fmla="*/ 85 h 58"/>
                <a:gd name="T18" fmla="*/ 88 w 38"/>
                <a:gd name="T19" fmla="*/ 87 h 58"/>
                <a:gd name="T20" fmla="*/ 88 w 38"/>
                <a:gd name="T21" fmla="*/ 104 h 58"/>
                <a:gd name="T22" fmla="*/ 81 w 38"/>
                <a:gd name="T23" fmla="*/ 104 h 58"/>
                <a:gd name="T24" fmla="*/ 88 w 38"/>
                <a:gd name="T25" fmla="*/ 109 h 58"/>
                <a:gd name="T26" fmla="*/ 81 w 38"/>
                <a:gd name="T27" fmla="*/ 116 h 58"/>
                <a:gd name="T28" fmla="*/ 73 w 38"/>
                <a:gd name="T29" fmla="*/ 120 h 58"/>
                <a:gd name="T30" fmla="*/ 45 w 38"/>
                <a:gd name="T31" fmla="*/ 118 h 58"/>
                <a:gd name="T32" fmla="*/ 33 w 38"/>
                <a:gd name="T33" fmla="*/ 120 h 58"/>
                <a:gd name="T34" fmla="*/ 14 w 38"/>
                <a:gd name="T35" fmla="*/ 120 h 58"/>
                <a:gd name="T36" fmla="*/ 19 w 38"/>
                <a:gd name="T37" fmla="*/ 118 h 58"/>
                <a:gd name="T38" fmla="*/ 24 w 38"/>
                <a:gd name="T39" fmla="*/ 120 h 58"/>
                <a:gd name="T40" fmla="*/ 26 w 38"/>
                <a:gd name="T41" fmla="*/ 116 h 58"/>
                <a:gd name="T42" fmla="*/ 43 w 38"/>
                <a:gd name="T43" fmla="*/ 113 h 58"/>
                <a:gd name="T44" fmla="*/ 19 w 38"/>
                <a:gd name="T45" fmla="*/ 104 h 58"/>
                <a:gd name="T46" fmla="*/ 19 w 38"/>
                <a:gd name="T47" fmla="*/ 87 h 58"/>
                <a:gd name="T48" fmla="*/ 26 w 38"/>
                <a:gd name="T49" fmla="*/ 85 h 58"/>
                <a:gd name="T50" fmla="*/ 36 w 38"/>
                <a:gd name="T51" fmla="*/ 85 h 58"/>
                <a:gd name="T52" fmla="*/ 40 w 38"/>
                <a:gd name="T53" fmla="*/ 69 h 58"/>
                <a:gd name="T54" fmla="*/ 31 w 38"/>
                <a:gd name="T55" fmla="*/ 57 h 58"/>
                <a:gd name="T56" fmla="*/ 19 w 38"/>
                <a:gd name="T57" fmla="*/ 61 h 58"/>
                <a:gd name="T58" fmla="*/ 19 w 38"/>
                <a:gd name="T59" fmla="*/ 47 h 58"/>
                <a:gd name="T60" fmla="*/ 9 w 38"/>
                <a:gd name="T61" fmla="*/ 40 h 58"/>
                <a:gd name="T62" fmla="*/ 0 w 38"/>
                <a:gd name="T63" fmla="*/ 14 h 58"/>
                <a:gd name="T64" fmla="*/ 14 w 38"/>
                <a:gd name="T65" fmla="*/ 0 h 58"/>
                <a:gd name="T66" fmla="*/ 40 w 38"/>
                <a:gd name="T67" fmla="*/ 0 h 58"/>
                <a:gd name="T68" fmla="*/ 26 w 38"/>
                <a:gd name="T69" fmla="*/ 14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58">
                  <a:moveTo>
                    <a:pt x="11" y="6"/>
                  </a:moveTo>
                  <a:cubicBezTo>
                    <a:pt x="11" y="8"/>
                    <a:pt x="16" y="4"/>
                    <a:pt x="19" y="4"/>
                  </a:cubicBezTo>
                  <a:cubicBezTo>
                    <a:pt x="20" y="6"/>
                    <a:pt x="20" y="9"/>
                    <a:pt x="20" y="11"/>
                  </a:cubicBezTo>
                  <a:cubicBezTo>
                    <a:pt x="17" y="12"/>
                    <a:pt x="15" y="13"/>
                    <a:pt x="14" y="15"/>
                  </a:cubicBezTo>
                  <a:cubicBezTo>
                    <a:pt x="15" y="17"/>
                    <a:pt x="18" y="19"/>
                    <a:pt x="21" y="19"/>
                  </a:cubicBezTo>
                  <a:cubicBezTo>
                    <a:pt x="21" y="23"/>
                    <a:pt x="26" y="22"/>
                    <a:pt x="25" y="27"/>
                  </a:cubicBezTo>
                  <a:cubicBezTo>
                    <a:pt x="25" y="28"/>
                    <a:pt x="27" y="28"/>
                    <a:pt x="27" y="29"/>
                  </a:cubicBezTo>
                  <a:cubicBezTo>
                    <a:pt x="27" y="31"/>
                    <a:pt x="31" y="30"/>
                    <a:pt x="32" y="31"/>
                  </a:cubicBezTo>
                  <a:cubicBezTo>
                    <a:pt x="31" y="33"/>
                    <a:pt x="30" y="34"/>
                    <a:pt x="30" y="36"/>
                  </a:cubicBezTo>
                  <a:cubicBezTo>
                    <a:pt x="32" y="36"/>
                    <a:pt x="35" y="36"/>
                    <a:pt x="37" y="37"/>
                  </a:cubicBezTo>
                  <a:cubicBezTo>
                    <a:pt x="35" y="39"/>
                    <a:pt x="38" y="42"/>
                    <a:pt x="37" y="44"/>
                  </a:cubicBezTo>
                  <a:cubicBezTo>
                    <a:pt x="36" y="45"/>
                    <a:pt x="34" y="44"/>
                    <a:pt x="34" y="44"/>
                  </a:cubicBezTo>
                  <a:cubicBezTo>
                    <a:pt x="34" y="46"/>
                    <a:pt x="36" y="45"/>
                    <a:pt x="37" y="46"/>
                  </a:cubicBezTo>
                  <a:cubicBezTo>
                    <a:pt x="36" y="47"/>
                    <a:pt x="34" y="47"/>
                    <a:pt x="34" y="49"/>
                  </a:cubicBezTo>
                  <a:cubicBezTo>
                    <a:pt x="33" y="50"/>
                    <a:pt x="32" y="51"/>
                    <a:pt x="31" y="51"/>
                  </a:cubicBezTo>
                  <a:cubicBezTo>
                    <a:pt x="27" y="51"/>
                    <a:pt x="24" y="50"/>
                    <a:pt x="19" y="50"/>
                  </a:cubicBezTo>
                  <a:cubicBezTo>
                    <a:pt x="17" y="52"/>
                    <a:pt x="18" y="52"/>
                    <a:pt x="14" y="51"/>
                  </a:cubicBezTo>
                  <a:cubicBezTo>
                    <a:pt x="13" y="54"/>
                    <a:pt x="6" y="58"/>
                    <a:pt x="6" y="51"/>
                  </a:cubicBezTo>
                  <a:cubicBezTo>
                    <a:pt x="7" y="52"/>
                    <a:pt x="8" y="50"/>
                    <a:pt x="8" y="50"/>
                  </a:cubicBezTo>
                  <a:cubicBezTo>
                    <a:pt x="9" y="50"/>
                    <a:pt x="10" y="51"/>
                    <a:pt x="10" y="51"/>
                  </a:cubicBezTo>
                  <a:cubicBezTo>
                    <a:pt x="11" y="51"/>
                    <a:pt x="10" y="50"/>
                    <a:pt x="11" y="49"/>
                  </a:cubicBezTo>
                  <a:cubicBezTo>
                    <a:pt x="12" y="48"/>
                    <a:pt x="15" y="49"/>
                    <a:pt x="18" y="48"/>
                  </a:cubicBezTo>
                  <a:cubicBezTo>
                    <a:pt x="17" y="42"/>
                    <a:pt x="11" y="46"/>
                    <a:pt x="8" y="44"/>
                  </a:cubicBezTo>
                  <a:cubicBezTo>
                    <a:pt x="8" y="42"/>
                    <a:pt x="8" y="40"/>
                    <a:pt x="8" y="37"/>
                  </a:cubicBezTo>
                  <a:cubicBezTo>
                    <a:pt x="11" y="38"/>
                    <a:pt x="13" y="37"/>
                    <a:pt x="11" y="36"/>
                  </a:cubicBezTo>
                  <a:cubicBezTo>
                    <a:pt x="12" y="33"/>
                    <a:pt x="13" y="37"/>
                    <a:pt x="15" y="36"/>
                  </a:cubicBezTo>
                  <a:cubicBezTo>
                    <a:pt x="18" y="36"/>
                    <a:pt x="14" y="31"/>
                    <a:pt x="17" y="29"/>
                  </a:cubicBezTo>
                  <a:cubicBezTo>
                    <a:pt x="16" y="27"/>
                    <a:pt x="12" y="28"/>
                    <a:pt x="13" y="24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8" y="24"/>
                    <a:pt x="8" y="22"/>
                    <a:pt x="8" y="20"/>
                  </a:cubicBezTo>
                  <a:cubicBezTo>
                    <a:pt x="8" y="18"/>
                    <a:pt x="4" y="19"/>
                    <a:pt x="4" y="17"/>
                  </a:cubicBezTo>
                  <a:cubicBezTo>
                    <a:pt x="6" y="13"/>
                    <a:pt x="5" y="6"/>
                    <a:pt x="0" y="6"/>
                  </a:cubicBezTo>
                  <a:cubicBezTo>
                    <a:pt x="2" y="3"/>
                    <a:pt x="5" y="3"/>
                    <a:pt x="6" y="0"/>
                  </a:cubicBezTo>
                  <a:cubicBezTo>
                    <a:pt x="10" y="0"/>
                    <a:pt x="13" y="0"/>
                    <a:pt x="17" y="0"/>
                  </a:cubicBezTo>
                  <a:cubicBezTo>
                    <a:pt x="14" y="1"/>
                    <a:pt x="12" y="3"/>
                    <a:pt x="11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69" name="Freeform 93"/>
            <p:cNvSpPr/>
            <p:nvPr/>
          </p:nvSpPr>
          <p:spPr bwMode="auto">
            <a:xfrm>
              <a:off x="7952964" y="1923899"/>
              <a:ext cx="38100" cy="30162"/>
            </a:xfrm>
            <a:custGeom>
              <a:avLst/>
              <a:gdLst>
                <a:gd name="T0" fmla="*/ 22 w 10"/>
                <a:gd name="T1" fmla="*/ 2 h 8"/>
                <a:gd name="T2" fmla="*/ 24 w 10"/>
                <a:gd name="T3" fmla="*/ 14 h 8"/>
                <a:gd name="T4" fmla="*/ 12 w 10"/>
                <a:gd name="T5" fmla="*/ 19 h 8"/>
                <a:gd name="T6" fmla="*/ 12 w 10"/>
                <a:gd name="T7" fmla="*/ 14 h 8"/>
                <a:gd name="T8" fmla="*/ 5 w 10"/>
                <a:gd name="T9" fmla="*/ 17 h 8"/>
                <a:gd name="T10" fmla="*/ 7 w 10"/>
                <a:gd name="T11" fmla="*/ 14 h 8"/>
                <a:gd name="T12" fmla="*/ 22 w 10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9" y="1"/>
                  </a:moveTo>
                  <a:cubicBezTo>
                    <a:pt x="8" y="3"/>
                    <a:pt x="9" y="5"/>
                    <a:pt x="10" y="6"/>
                  </a:cubicBezTo>
                  <a:cubicBezTo>
                    <a:pt x="9" y="8"/>
                    <a:pt x="7" y="8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5"/>
                    <a:pt x="7" y="0"/>
                    <a:pt x="9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0" name="Freeform 94"/>
            <p:cNvSpPr/>
            <p:nvPr/>
          </p:nvSpPr>
          <p:spPr bwMode="auto">
            <a:xfrm>
              <a:off x="6590063" y="2278782"/>
              <a:ext cx="22225" cy="25400"/>
            </a:xfrm>
            <a:custGeom>
              <a:avLst/>
              <a:gdLst>
                <a:gd name="T0" fmla="*/ 2 w 6"/>
                <a:gd name="T1" fmla="*/ 5 h 7"/>
                <a:gd name="T2" fmla="*/ 14 w 6"/>
                <a:gd name="T3" fmla="*/ 0 h 7"/>
                <a:gd name="T4" fmla="*/ 0 w 6"/>
                <a:gd name="T5" fmla="*/ 14 h 7"/>
                <a:gd name="T6" fmla="*/ 2 w 6"/>
                <a:gd name="T7" fmla="*/ 5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2" y="0"/>
                    <a:pt x="3" y="2"/>
                    <a:pt x="6" y="0"/>
                  </a:cubicBezTo>
                  <a:cubicBezTo>
                    <a:pt x="5" y="3"/>
                    <a:pt x="4" y="7"/>
                    <a:pt x="0" y="6"/>
                  </a:cubicBezTo>
                  <a:cubicBezTo>
                    <a:pt x="0" y="5"/>
                    <a:pt x="5" y="3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1" name="Freeform 95"/>
            <p:cNvSpPr/>
            <p:nvPr/>
          </p:nvSpPr>
          <p:spPr bwMode="auto">
            <a:xfrm>
              <a:off x="6031263" y="2975694"/>
              <a:ext cx="179388" cy="201612"/>
            </a:xfrm>
            <a:custGeom>
              <a:avLst/>
              <a:gdLst>
                <a:gd name="T0" fmla="*/ 89 w 48"/>
                <a:gd name="T1" fmla="*/ 7 h 54"/>
                <a:gd name="T2" fmla="*/ 101 w 48"/>
                <a:gd name="T3" fmla="*/ 12 h 54"/>
                <a:gd name="T4" fmla="*/ 113 w 48"/>
                <a:gd name="T5" fmla="*/ 21 h 54"/>
                <a:gd name="T6" fmla="*/ 101 w 48"/>
                <a:gd name="T7" fmla="*/ 35 h 54"/>
                <a:gd name="T8" fmla="*/ 99 w 48"/>
                <a:gd name="T9" fmla="*/ 52 h 54"/>
                <a:gd name="T10" fmla="*/ 104 w 48"/>
                <a:gd name="T11" fmla="*/ 56 h 54"/>
                <a:gd name="T12" fmla="*/ 104 w 48"/>
                <a:gd name="T13" fmla="*/ 64 h 54"/>
                <a:gd name="T14" fmla="*/ 108 w 48"/>
                <a:gd name="T15" fmla="*/ 71 h 54"/>
                <a:gd name="T16" fmla="*/ 97 w 48"/>
                <a:gd name="T17" fmla="*/ 78 h 54"/>
                <a:gd name="T18" fmla="*/ 92 w 48"/>
                <a:gd name="T19" fmla="*/ 92 h 54"/>
                <a:gd name="T20" fmla="*/ 92 w 48"/>
                <a:gd name="T21" fmla="*/ 99 h 54"/>
                <a:gd name="T22" fmla="*/ 87 w 48"/>
                <a:gd name="T23" fmla="*/ 99 h 54"/>
                <a:gd name="T24" fmla="*/ 78 w 48"/>
                <a:gd name="T25" fmla="*/ 108 h 54"/>
                <a:gd name="T26" fmla="*/ 78 w 48"/>
                <a:gd name="T27" fmla="*/ 125 h 54"/>
                <a:gd name="T28" fmla="*/ 52 w 48"/>
                <a:gd name="T29" fmla="*/ 118 h 54"/>
                <a:gd name="T30" fmla="*/ 49 w 48"/>
                <a:gd name="T31" fmla="*/ 122 h 54"/>
                <a:gd name="T32" fmla="*/ 40 w 48"/>
                <a:gd name="T33" fmla="*/ 118 h 54"/>
                <a:gd name="T34" fmla="*/ 26 w 48"/>
                <a:gd name="T35" fmla="*/ 118 h 54"/>
                <a:gd name="T36" fmla="*/ 19 w 48"/>
                <a:gd name="T37" fmla="*/ 115 h 54"/>
                <a:gd name="T38" fmla="*/ 7 w 48"/>
                <a:gd name="T39" fmla="*/ 99 h 54"/>
                <a:gd name="T40" fmla="*/ 9 w 48"/>
                <a:gd name="T41" fmla="*/ 87 h 54"/>
                <a:gd name="T42" fmla="*/ 7 w 48"/>
                <a:gd name="T43" fmla="*/ 87 h 54"/>
                <a:gd name="T44" fmla="*/ 5 w 48"/>
                <a:gd name="T45" fmla="*/ 64 h 54"/>
                <a:gd name="T46" fmla="*/ 31 w 48"/>
                <a:gd name="T47" fmla="*/ 61 h 54"/>
                <a:gd name="T48" fmla="*/ 31 w 48"/>
                <a:gd name="T49" fmla="*/ 54 h 54"/>
                <a:gd name="T50" fmla="*/ 52 w 48"/>
                <a:gd name="T51" fmla="*/ 40 h 54"/>
                <a:gd name="T52" fmla="*/ 68 w 48"/>
                <a:gd name="T53" fmla="*/ 35 h 54"/>
                <a:gd name="T54" fmla="*/ 71 w 48"/>
                <a:gd name="T55" fmla="*/ 26 h 54"/>
                <a:gd name="T56" fmla="*/ 75 w 48"/>
                <a:gd name="T57" fmla="*/ 26 h 54"/>
                <a:gd name="T58" fmla="*/ 82 w 48"/>
                <a:gd name="T59" fmla="*/ 21 h 54"/>
                <a:gd name="T60" fmla="*/ 92 w 48"/>
                <a:gd name="T61" fmla="*/ 7 h 54"/>
                <a:gd name="T62" fmla="*/ 89 w 48"/>
                <a:gd name="T63" fmla="*/ 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" h="54">
                  <a:moveTo>
                    <a:pt x="38" y="3"/>
                  </a:moveTo>
                  <a:cubicBezTo>
                    <a:pt x="39" y="0"/>
                    <a:pt x="41" y="5"/>
                    <a:pt x="43" y="5"/>
                  </a:cubicBezTo>
                  <a:cubicBezTo>
                    <a:pt x="44" y="6"/>
                    <a:pt x="45" y="8"/>
                    <a:pt x="48" y="9"/>
                  </a:cubicBezTo>
                  <a:cubicBezTo>
                    <a:pt x="47" y="12"/>
                    <a:pt x="47" y="15"/>
                    <a:pt x="43" y="15"/>
                  </a:cubicBezTo>
                  <a:cubicBezTo>
                    <a:pt x="42" y="17"/>
                    <a:pt x="44" y="21"/>
                    <a:pt x="42" y="22"/>
                  </a:cubicBezTo>
                  <a:cubicBezTo>
                    <a:pt x="41" y="23"/>
                    <a:pt x="44" y="23"/>
                    <a:pt x="44" y="24"/>
                  </a:cubicBezTo>
                  <a:cubicBezTo>
                    <a:pt x="44" y="25"/>
                    <a:pt x="44" y="27"/>
                    <a:pt x="44" y="27"/>
                  </a:cubicBezTo>
                  <a:cubicBezTo>
                    <a:pt x="45" y="29"/>
                    <a:pt x="46" y="28"/>
                    <a:pt x="46" y="30"/>
                  </a:cubicBezTo>
                  <a:cubicBezTo>
                    <a:pt x="46" y="33"/>
                    <a:pt x="42" y="35"/>
                    <a:pt x="41" y="33"/>
                  </a:cubicBezTo>
                  <a:cubicBezTo>
                    <a:pt x="41" y="36"/>
                    <a:pt x="42" y="37"/>
                    <a:pt x="39" y="39"/>
                  </a:cubicBezTo>
                  <a:cubicBezTo>
                    <a:pt x="39" y="40"/>
                    <a:pt x="40" y="41"/>
                    <a:pt x="39" y="42"/>
                  </a:cubicBezTo>
                  <a:cubicBezTo>
                    <a:pt x="39" y="42"/>
                    <a:pt x="37" y="41"/>
                    <a:pt x="37" y="42"/>
                  </a:cubicBezTo>
                  <a:cubicBezTo>
                    <a:pt x="36" y="43"/>
                    <a:pt x="37" y="48"/>
                    <a:pt x="33" y="46"/>
                  </a:cubicBezTo>
                  <a:cubicBezTo>
                    <a:pt x="36" y="48"/>
                    <a:pt x="33" y="49"/>
                    <a:pt x="33" y="53"/>
                  </a:cubicBezTo>
                  <a:cubicBezTo>
                    <a:pt x="27" y="54"/>
                    <a:pt x="26" y="51"/>
                    <a:pt x="22" y="50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18" y="53"/>
                    <a:pt x="18" y="50"/>
                    <a:pt x="17" y="50"/>
                  </a:cubicBezTo>
                  <a:cubicBezTo>
                    <a:pt x="15" y="49"/>
                    <a:pt x="13" y="51"/>
                    <a:pt x="11" y="50"/>
                  </a:cubicBezTo>
                  <a:cubicBezTo>
                    <a:pt x="10" y="49"/>
                    <a:pt x="12" y="46"/>
                    <a:pt x="8" y="49"/>
                  </a:cubicBezTo>
                  <a:cubicBezTo>
                    <a:pt x="7" y="46"/>
                    <a:pt x="7" y="42"/>
                    <a:pt x="3" y="42"/>
                  </a:cubicBezTo>
                  <a:cubicBezTo>
                    <a:pt x="3" y="40"/>
                    <a:pt x="4" y="39"/>
                    <a:pt x="4" y="37"/>
                  </a:cubicBezTo>
                  <a:cubicBezTo>
                    <a:pt x="4" y="35"/>
                    <a:pt x="3" y="37"/>
                    <a:pt x="3" y="37"/>
                  </a:cubicBezTo>
                  <a:cubicBezTo>
                    <a:pt x="0" y="35"/>
                    <a:pt x="2" y="32"/>
                    <a:pt x="2" y="27"/>
                  </a:cubicBezTo>
                  <a:cubicBezTo>
                    <a:pt x="6" y="28"/>
                    <a:pt x="10" y="28"/>
                    <a:pt x="13" y="26"/>
                  </a:cubicBezTo>
                  <a:cubicBezTo>
                    <a:pt x="13" y="24"/>
                    <a:pt x="15" y="23"/>
                    <a:pt x="13" y="23"/>
                  </a:cubicBezTo>
                  <a:cubicBezTo>
                    <a:pt x="15" y="21"/>
                    <a:pt x="24" y="18"/>
                    <a:pt x="22" y="17"/>
                  </a:cubicBezTo>
                  <a:cubicBezTo>
                    <a:pt x="23" y="15"/>
                    <a:pt x="26" y="15"/>
                    <a:pt x="29" y="15"/>
                  </a:cubicBezTo>
                  <a:cubicBezTo>
                    <a:pt x="31" y="15"/>
                    <a:pt x="29" y="12"/>
                    <a:pt x="30" y="11"/>
                  </a:cubicBezTo>
                  <a:cubicBezTo>
                    <a:pt x="30" y="11"/>
                    <a:pt x="32" y="11"/>
                    <a:pt x="32" y="11"/>
                  </a:cubicBezTo>
                  <a:cubicBezTo>
                    <a:pt x="33" y="10"/>
                    <a:pt x="32" y="8"/>
                    <a:pt x="35" y="9"/>
                  </a:cubicBezTo>
                  <a:cubicBezTo>
                    <a:pt x="33" y="4"/>
                    <a:pt x="38" y="5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2" name="Freeform 96"/>
            <p:cNvSpPr/>
            <p:nvPr/>
          </p:nvSpPr>
          <p:spPr bwMode="auto">
            <a:xfrm>
              <a:off x="6215413" y="3121744"/>
              <a:ext cx="77788" cy="90487"/>
            </a:xfrm>
            <a:custGeom>
              <a:avLst/>
              <a:gdLst>
                <a:gd name="T0" fmla="*/ 44 w 21"/>
                <a:gd name="T1" fmla="*/ 0 h 24"/>
                <a:gd name="T2" fmla="*/ 35 w 21"/>
                <a:gd name="T3" fmla="*/ 12 h 24"/>
                <a:gd name="T4" fmla="*/ 33 w 21"/>
                <a:gd name="T5" fmla="*/ 12 h 24"/>
                <a:gd name="T6" fmla="*/ 35 w 21"/>
                <a:gd name="T7" fmla="*/ 21 h 24"/>
                <a:gd name="T8" fmla="*/ 40 w 21"/>
                <a:gd name="T9" fmla="*/ 26 h 24"/>
                <a:gd name="T10" fmla="*/ 44 w 21"/>
                <a:gd name="T11" fmla="*/ 50 h 24"/>
                <a:gd name="T12" fmla="*/ 33 w 21"/>
                <a:gd name="T13" fmla="*/ 50 h 24"/>
                <a:gd name="T14" fmla="*/ 23 w 21"/>
                <a:gd name="T15" fmla="*/ 24 h 24"/>
                <a:gd name="T16" fmla="*/ 14 w 21"/>
                <a:gd name="T17" fmla="*/ 31 h 24"/>
                <a:gd name="T18" fmla="*/ 14 w 21"/>
                <a:gd name="T19" fmla="*/ 48 h 24"/>
                <a:gd name="T20" fmla="*/ 5 w 21"/>
                <a:gd name="T21" fmla="*/ 57 h 24"/>
                <a:gd name="T22" fmla="*/ 2 w 21"/>
                <a:gd name="T23" fmla="*/ 43 h 24"/>
                <a:gd name="T24" fmla="*/ 5 w 21"/>
                <a:gd name="T25" fmla="*/ 40 h 24"/>
                <a:gd name="T26" fmla="*/ 2 w 21"/>
                <a:gd name="T27" fmla="*/ 38 h 24"/>
                <a:gd name="T28" fmla="*/ 5 w 21"/>
                <a:gd name="T29" fmla="*/ 26 h 24"/>
                <a:gd name="T30" fmla="*/ 0 w 21"/>
                <a:gd name="T31" fmla="*/ 21 h 24"/>
                <a:gd name="T32" fmla="*/ 21 w 21"/>
                <a:gd name="T33" fmla="*/ 0 h 24"/>
                <a:gd name="T34" fmla="*/ 44 w 2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24">
                  <a:moveTo>
                    <a:pt x="19" y="0"/>
                  </a:moveTo>
                  <a:cubicBezTo>
                    <a:pt x="21" y="5"/>
                    <a:pt x="13" y="3"/>
                    <a:pt x="15" y="5"/>
                  </a:cubicBezTo>
                  <a:cubicBezTo>
                    <a:pt x="17" y="7"/>
                    <a:pt x="15" y="5"/>
                    <a:pt x="14" y="5"/>
                  </a:cubicBezTo>
                  <a:cubicBezTo>
                    <a:pt x="14" y="7"/>
                    <a:pt x="14" y="7"/>
                    <a:pt x="15" y="9"/>
                  </a:cubicBezTo>
                  <a:cubicBezTo>
                    <a:pt x="15" y="9"/>
                    <a:pt x="17" y="10"/>
                    <a:pt x="17" y="11"/>
                  </a:cubicBezTo>
                  <a:cubicBezTo>
                    <a:pt x="18" y="14"/>
                    <a:pt x="18" y="18"/>
                    <a:pt x="19" y="21"/>
                  </a:cubicBezTo>
                  <a:cubicBezTo>
                    <a:pt x="17" y="21"/>
                    <a:pt x="15" y="21"/>
                    <a:pt x="14" y="21"/>
                  </a:cubicBezTo>
                  <a:cubicBezTo>
                    <a:pt x="13" y="18"/>
                    <a:pt x="11" y="14"/>
                    <a:pt x="10" y="10"/>
                  </a:cubicBezTo>
                  <a:cubicBezTo>
                    <a:pt x="8" y="10"/>
                    <a:pt x="9" y="14"/>
                    <a:pt x="6" y="13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2" y="22"/>
                    <a:pt x="2" y="24"/>
                  </a:cubicBezTo>
                  <a:cubicBezTo>
                    <a:pt x="0" y="24"/>
                    <a:pt x="0" y="20"/>
                    <a:pt x="1" y="18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5"/>
                    <a:pt x="3" y="13"/>
                    <a:pt x="2" y="11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1" y="4"/>
                    <a:pt x="3" y="0"/>
                    <a:pt x="9" y="0"/>
                  </a:cubicBezTo>
                  <a:cubicBezTo>
                    <a:pt x="5" y="4"/>
                    <a:pt x="16" y="0"/>
                    <a:pt x="19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3" name="Freeform 97"/>
            <p:cNvSpPr/>
            <p:nvPr/>
          </p:nvSpPr>
          <p:spPr bwMode="auto">
            <a:xfrm>
              <a:off x="5970938" y="3212232"/>
              <a:ext cx="187325" cy="52387"/>
            </a:xfrm>
            <a:custGeom>
              <a:avLst/>
              <a:gdLst>
                <a:gd name="T0" fmla="*/ 2 w 50"/>
                <a:gd name="T1" fmla="*/ 12 h 14"/>
                <a:gd name="T2" fmla="*/ 14 w 50"/>
                <a:gd name="T3" fmla="*/ 2 h 14"/>
                <a:gd name="T4" fmla="*/ 19 w 50"/>
                <a:gd name="T5" fmla="*/ 7 h 14"/>
                <a:gd name="T6" fmla="*/ 26 w 50"/>
                <a:gd name="T7" fmla="*/ 12 h 14"/>
                <a:gd name="T8" fmla="*/ 52 w 50"/>
                <a:gd name="T9" fmla="*/ 17 h 14"/>
                <a:gd name="T10" fmla="*/ 80 w 50"/>
                <a:gd name="T11" fmla="*/ 14 h 14"/>
                <a:gd name="T12" fmla="*/ 87 w 50"/>
                <a:gd name="T13" fmla="*/ 19 h 14"/>
                <a:gd name="T14" fmla="*/ 94 w 50"/>
                <a:gd name="T15" fmla="*/ 21 h 14"/>
                <a:gd name="T16" fmla="*/ 109 w 50"/>
                <a:gd name="T17" fmla="*/ 21 h 14"/>
                <a:gd name="T18" fmla="*/ 111 w 50"/>
                <a:gd name="T19" fmla="*/ 31 h 14"/>
                <a:gd name="T20" fmla="*/ 106 w 50"/>
                <a:gd name="T21" fmla="*/ 31 h 14"/>
                <a:gd name="T22" fmla="*/ 50 w 50"/>
                <a:gd name="T23" fmla="*/ 21 h 14"/>
                <a:gd name="T24" fmla="*/ 35 w 50"/>
                <a:gd name="T25" fmla="*/ 21 h 14"/>
                <a:gd name="T26" fmla="*/ 17 w 50"/>
                <a:gd name="T27" fmla="*/ 17 h 14"/>
                <a:gd name="T28" fmla="*/ 2 w 50"/>
                <a:gd name="T29" fmla="*/ 12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14">
                  <a:moveTo>
                    <a:pt x="1" y="5"/>
                  </a:moveTo>
                  <a:cubicBezTo>
                    <a:pt x="0" y="1"/>
                    <a:pt x="5" y="3"/>
                    <a:pt x="6" y="1"/>
                  </a:cubicBezTo>
                  <a:cubicBezTo>
                    <a:pt x="8" y="0"/>
                    <a:pt x="7" y="3"/>
                    <a:pt x="8" y="3"/>
                  </a:cubicBezTo>
                  <a:cubicBezTo>
                    <a:pt x="9" y="4"/>
                    <a:pt x="11" y="3"/>
                    <a:pt x="11" y="5"/>
                  </a:cubicBezTo>
                  <a:cubicBezTo>
                    <a:pt x="16" y="3"/>
                    <a:pt x="18" y="4"/>
                    <a:pt x="22" y="7"/>
                  </a:cubicBezTo>
                  <a:cubicBezTo>
                    <a:pt x="27" y="4"/>
                    <a:pt x="28" y="6"/>
                    <a:pt x="34" y="6"/>
                  </a:cubicBezTo>
                  <a:cubicBezTo>
                    <a:pt x="36" y="5"/>
                    <a:pt x="36" y="7"/>
                    <a:pt x="37" y="8"/>
                  </a:cubicBezTo>
                  <a:cubicBezTo>
                    <a:pt x="38" y="8"/>
                    <a:pt x="40" y="8"/>
                    <a:pt x="40" y="9"/>
                  </a:cubicBezTo>
                  <a:cubicBezTo>
                    <a:pt x="43" y="8"/>
                    <a:pt x="46" y="12"/>
                    <a:pt x="46" y="9"/>
                  </a:cubicBezTo>
                  <a:cubicBezTo>
                    <a:pt x="50" y="9"/>
                    <a:pt x="43" y="13"/>
                    <a:pt x="47" y="13"/>
                  </a:cubicBezTo>
                  <a:cubicBezTo>
                    <a:pt x="47" y="14"/>
                    <a:pt x="46" y="13"/>
                    <a:pt x="45" y="13"/>
                  </a:cubicBezTo>
                  <a:cubicBezTo>
                    <a:pt x="36" y="14"/>
                    <a:pt x="28" y="11"/>
                    <a:pt x="21" y="9"/>
                  </a:cubicBezTo>
                  <a:cubicBezTo>
                    <a:pt x="19" y="9"/>
                    <a:pt x="17" y="10"/>
                    <a:pt x="15" y="9"/>
                  </a:cubicBezTo>
                  <a:cubicBezTo>
                    <a:pt x="12" y="9"/>
                    <a:pt x="10" y="8"/>
                    <a:pt x="7" y="7"/>
                  </a:cubicBezTo>
                  <a:cubicBezTo>
                    <a:pt x="5" y="6"/>
                    <a:pt x="2" y="7"/>
                    <a:pt x="1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4" name="Freeform 98"/>
            <p:cNvSpPr/>
            <p:nvPr/>
          </p:nvSpPr>
          <p:spPr bwMode="auto">
            <a:xfrm>
              <a:off x="6221763" y="3275732"/>
              <a:ext cx="26988" cy="11112"/>
            </a:xfrm>
            <a:custGeom>
              <a:avLst/>
              <a:gdLst>
                <a:gd name="T0" fmla="*/ 5 w 7"/>
                <a:gd name="T1" fmla="*/ 5 h 3"/>
                <a:gd name="T2" fmla="*/ 17 w 7"/>
                <a:gd name="T3" fmla="*/ 7 h 3"/>
                <a:gd name="T4" fmla="*/ 5 w 7"/>
                <a:gd name="T5" fmla="*/ 7 h 3"/>
                <a:gd name="T6" fmla="*/ 2 w 7"/>
                <a:gd name="T7" fmla="*/ 5 h 3"/>
                <a:gd name="T8" fmla="*/ 5 w 7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4" y="2"/>
                    <a:pt x="7" y="1"/>
                    <a:pt x="7" y="3"/>
                  </a:cubicBezTo>
                  <a:cubicBezTo>
                    <a:pt x="6" y="3"/>
                    <a:pt x="4" y="3"/>
                    <a:pt x="2" y="3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2" y="0"/>
                    <a:pt x="2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5" name="Freeform 99"/>
            <p:cNvSpPr/>
            <p:nvPr/>
          </p:nvSpPr>
          <p:spPr bwMode="auto">
            <a:xfrm>
              <a:off x="7063138" y="3882157"/>
              <a:ext cx="138113" cy="139700"/>
            </a:xfrm>
            <a:custGeom>
              <a:avLst/>
              <a:gdLst>
                <a:gd name="T0" fmla="*/ 2 w 37"/>
                <a:gd name="T1" fmla="*/ 76 h 37"/>
                <a:gd name="T2" fmla="*/ 7 w 37"/>
                <a:gd name="T3" fmla="*/ 64 h 37"/>
                <a:gd name="T4" fmla="*/ 14 w 37"/>
                <a:gd name="T5" fmla="*/ 62 h 37"/>
                <a:gd name="T6" fmla="*/ 14 w 37"/>
                <a:gd name="T7" fmla="*/ 55 h 37"/>
                <a:gd name="T8" fmla="*/ 19 w 37"/>
                <a:gd name="T9" fmla="*/ 55 h 37"/>
                <a:gd name="T10" fmla="*/ 21 w 37"/>
                <a:gd name="T11" fmla="*/ 50 h 37"/>
                <a:gd name="T12" fmla="*/ 33 w 37"/>
                <a:gd name="T13" fmla="*/ 48 h 37"/>
                <a:gd name="T14" fmla="*/ 38 w 37"/>
                <a:gd name="T15" fmla="*/ 40 h 37"/>
                <a:gd name="T16" fmla="*/ 45 w 37"/>
                <a:gd name="T17" fmla="*/ 33 h 37"/>
                <a:gd name="T18" fmla="*/ 49 w 37"/>
                <a:gd name="T19" fmla="*/ 29 h 37"/>
                <a:gd name="T20" fmla="*/ 59 w 37"/>
                <a:gd name="T21" fmla="*/ 31 h 37"/>
                <a:gd name="T22" fmla="*/ 54 w 37"/>
                <a:gd name="T23" fmla="*/ 19 h 37"/>
                <a:gd name="T24" fmla="*/ 66 w 37"/>
                <a:gd name="T25" fmla="*/ 5 h 37"/>
                <a:gd name="T26" fmla="*/ 75 w 37"/>
                <a:gd name="T27" fmla="*/ 0 h 37"/>
                <a:gd name="T28" fmla="*/ 82 w 37"/>
                <a:gd name="T29" fmla="*/ 5 h 37"/>
                <a:gd name="T30" fmla="*/ 85 w 37"/>
                <a:gd name="T31" fmla="*/ 19 h 37"/>
                <a:gd name="T32" fmla="*/ 82 w 37"/>
                <a:gd name="T33" fmla="*/ 29 h 37"/>
                <a:gd name="T34" fmla="*/ 78 w 37"/>
                <a:gd name="T35" fmla="*/ 29 h 37"/>
                <a:gd name="T36" fmla="*/ 75 w 37"/>
                <a:gd name="T37" fmla="*/ 40 h 37"/>
                <a:gd name="T38" fmla="*/ 63 w 37"/>
                <a:gd name="T39" fmla="*/ 45 h 37"/>
                <a:gd name="T40" fmla="*/ 54 w 37"/>
                <a:gd name="T41" fmla="*/ 64 h 37"/>
                <a:gd name="T42" fmla="*/ 49 w 37"/>
                <a:gd name="T43" fmla="*/ 76 h 37"/>
                <a:gd name="T44" fmla="*/ 45 w 37"/>
                <a:gd name="T45" fmla="*/ 81 h 37"/>
                <a:gd name="T46" fmla="*/ 21 w 37"/>
                <a:gd name="T47" fmla="*/ 71 h 37"/>
                <a:gd name="T48" fmla="*/ 12 w 37"/>
                <a:gd name="T49" fmla="*/ 76 h 37"/>
                <a:gd name="T50" fmla="*/ 7 w 37"/>
                <a:gd name="T51" fmla="*/ 69 h 37"/>
                <a:gd name="T52" fmla="*/ 2 w 37"/>
                <a:gd name="T53" fmla="*/ 76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37">
                  <a:moveTo>
                    <a:pt x="1" y="32"/>
                  </a:moveTo>
                  <a:cubicBezTo>
                    <a:pt x="0" y="30"/>
                    <a:pt x="2" y="28"/>
                    <a:pt x="3" y="27"/>
                  </a:cubicBezTo>
                  <a:cubicBezTo>
                    <a:pt x="4" y="26"/>
                    <a:pt x="6" y="26"/>
                    <a:pt x="6" y="26"/>
                  </a:cubicBezTo>
                  <a:cubicBezTo>
                    <a:pt x="6" y="25"/>
                    <a:pt x="5" y="24"/>
                    <a:pt x="6" y="23"/>
                  </a:cubicBezTo>
                  <a:cubicBezTo>
                    <a:pt x="6" y="23"/>
                    <a:pt x="8" y="24"/>
                    <a:pt x="8" y="23"/>
                  </a:cubicBezTo>
                  <a:cubicBezTo>
                    <a:pt x="8" y="23"/>
                    <a:pt x="9" y="21"/>
                    <a:pt x="9" y="21"/>
                  </a:cubicBezTo>
                  <a:cubicBezTo>
                    <a:pt x="11" y="20"/>
                    <a:pt x="13" y="21"/>
                    <a:pt x="14" y="20"/>
                  </a:cubicBezTo>
                  <a:cubicBezTo>
                    <a:pt x="15" y="18"/>
                    <a:pt x="14" y="18"/>
                    <a:pt x="16" y="17"/>
                  </a:cubicBezTo>
                  <a:cubicBezTo>
                    <a:pt x="19" y="17"/>
                    <a:pt x="18" y="15"/>
                    <a:pt x="19" y="14"/>
                  </a:cubicBezTo>
                  <a:cubicBezTo>
                    <a:pt x="19" y="14"/>
                    <a:pt x="22" y="17"/>
                    <a:pt x="21" y="12"/>
                  </a:cubicBezTo>
                  <a:cubicBezTo>
                    <a:pt x="23" y="11"/>
                    <a:pt x="23" y="13"/>
                    <a:pt x="25" y="13"/>
                  </a:cubicBezTo>
                  <a:cubicBezTo>
                    <a:pt x="25" y="11"/>
                    <a:pt x="23" y="10"/>
                    <a:pt x="23" y="8"/>
                  </a:cubicBezTo>
                  <a:cubicBezTo>
                    <a:pt x="28" y="9"/>
                    <a:pt x="27" y="4"/>
                    <a:pt x="28" y="2"/>
                  </a:cubicBezTo>
                  <a:cubicBezTo>
                    <a:pt x="29" y="1"/>
                    <a:pt x="32" y="2"/>
                    <a:pt x="32" y="0"/>
                  </a:cubicBezTo>
                  <a:cubicBezTo>
                    <a:pt x="33" y="1"/>
                    <a:pt x="33" y="2"/>
                    <a:pt x="35" y="2"/>
                  </a:cubicBezTo>
                  <a:cubicBezTo>
                    <a:pt x="34" y="5"/>
                    <a:pt x="37" y="5"/>
                    <a:pt x="36" y="8"/>
                  </a:cubicBezTo>
                  <a:cubicBezTo>
                    <a:pt x="35" y="8"/>
                    <a:pt x="36" y="10"/>
                    <a:pt x="35" y="12"/>
                  </a:cubicBezTo>
                  <a:cubicBezTo>
                    <a:pt x="35" y="12"/>
                    <a:pt x="33" y="11"/>
                    <a:pt x="33" y="12"/>
                  </a:cubicBezTo>
                  <a:cubicBezTo>
                    <a:pt x="32" y="12"/>
                    <a:pt x="32" y="15"/>
                    <a:pt x="32" y="17"/>
                  </a:cubicBezTo>
                  <a:cubicBezTo>
                    <a:pt x="29" y="19"/>
                    <a:pt x="29" y="17"/>
                    <a:pt x="27" y="19"/>
                  </a:cubicBezTo>
                  <a:cubicBezTo>
                    <a:pt x="24" y="20"/>
                    <a:pt x="25" y="24"/>
                    <a:pt x="23" y="27"/>
                  </a:cubicBezTo>
                  <a:cubicBezTo>
                    <a:pt x="23" y="28"/>
                    <a:pt x="20" y="28"/>
                    <a:pt x="21" y="32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16" y="31"/>
                    <a:pt x="10" y="37"/>
                    <a:pt x="9" y="30"/>
                  </a:cubicBezTo>
                  <a:cubicBezTo>
                    <a:pt x="8" y="31"/>
                    <a:pt x="6" y="32"/>
                    <a:pt x="5" y="32"/>
                  </a:cubicBezTo>
                  <a:cubicBezTo>
                    <a:pt x="4" y="32"/>
                    <a:pt x="3" y="29"/>
                    <a:pt x="3" y="29"/>
                  </a:cubicBezTo>
                  <a:cubicBezTo>
                    <a:pt x="1" y="29"/>
                    <a:pt x="6" y="34"/>
                    <a:pt x="1" y="3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6" name="Freeform 100"/>
            <p:cNvSpPr/>
            <p:nvPr/>
          </p:nvSpPr>
          <p:spPr bwMode="auto">
            <a:xfrm>
              <a:off x="9003889" y="1166662"/>
              <a:ext cx="195263" cy="142875"/>
            </a:xfrm>
            <a:custGeom>
              <a:avLst/>
              <a:gdLst>
                <a:gd name="T0" fmla="*/ 33 w 52"/>
                <a:gd name="T1" fmla="*/ 0 h 38"/>
                <a:gd name="T2" fmla="*/ 47 w 52"/>
                <a:gd name="T3" fmla="*/ 9 h 38"/>
                <a:gd name="T4" fmla="*/ 57 w 52"/>
                <a:gd name="T5" fmla="*/ 12 h 38"/>
                <a:gd name="T6" fmla="*/ 62 w 52"/>
                <a:gd name="T7" fmla="*/ 12 h 38"/>
                <a:gd name="T8" fmla="*/ 64 w 52"/>
                <a:gd name="T9" fmla="*/ 17 h 38"/>
                <a:gd name="T10" fmla="*/ 73 w 52"/>
                <a:gd name="T11" fmla="*/ 21 h 38"/>
                <a:gd name="T12" fmla="*/ 80 w 52"/>
                <a:gd name="T13" fmla="*/ 21 h 38"/>
                <a:gd name="T14" fmla="*/ 97 w 52"/>
                <a:gd name="T15" fmla="*/ 26 h 38"/>
                <a:gd name="T16" fmla="*/ 97 w 52"/>
                <a:gd name="T17" fmla="*/ 36 h 38"/>
                <a:gd name="T18" fmla="*/ 106 w 52"/>
                <a:gd name="T19" fmla="*/ 36 h 38"/>
                <a:gd name="T20" fmla="*/ 106 w 52"/>
                <a:gd name="T21" fmla="*/ 40 h 38"/>
                <a:gd name="T22" fmla="*/ 123 w 52"/>
                <a:gd name="T23" fmla="*/ 52 h 38"/>
                <a:gd name="T24" fmla="*/ 121 w 52"/>
                <a:gd name="T25" fmla="*/ 59 h 38"/>
                <a:gd name="T26" fmla="*/ 114 w 52"/>
                <a:gd name="T27" fmla="*/ 57 h 38"/>
                <a:gd name="T28" fmla="*/ 99 w 52"/>
                <a:gd name="T29" fmla="*/ 66 h 38"/>
                <a:gd name="T30" fmla="*/ 97 w 52"/>
                <a:gd name="T31" fmla="*/ 71 h 38"/>
                <a:gd name="T32" fmla="*/ 92 w 52"/>
                <a:gd name="T33" fmla="*/ 78 h 38"/>
                <a:gd name="T34" fmla="*/ 76 w 52"/>
                <a:gd name="T35" fmla="*/ 78 h 38"/>
                <a:gd name="T36" fmla="*/ 76 w 52"/>
                <a:gd name="T37" fmla="*/ 81 h 38"/>
                <a:gd name="T38" fmla="*/ 64 w 52"/>
                <a:gd name="T39" fmla="*/ 83 h 38"/>
                <a:gd name="T40" fmla="*/ 62 w 52"/>
                <a:gd name="T41" fmla="*/ 78 h 38"/>
                <a:gd name="T42" fmla="*/ 45 w 52"/>
                <a:gd name="T43" fmla="*/ 78 h 38"/>
                <a:gd name="T44" fmla="*/ 40 w 52"/>
                <a:gd name="T45" fmla="*/ 71 h 38"/>
                <a:gd name="T46" fmla="*/ 47 w 52"/>
                <a:gd name="T47" fmla="*/ 66 h 38"/>
                <a:gd name="T48" fmla="*/ 33 w 52"/>
                <a:gd name="T49" fmla="*/ 64 h 38"/>
                <a:gd name="T50" fmla="*/ 43 w 52"/>
                <a:gd name="T51" fmla="*/ 57 h 38"/>
                <a:gd name="T52" fmla="*/ 47 w 52"/>
                <a:gd name="T53" fmla="*/ 52 h 38"/>
                <a:gd name="T54" fmla="*/ 57 w 52"/>
                <a:gd name="T55" fmla="*/ 54 h 38"/>
                <a:gd name="T56" fmla="*/ 52 w 52"/>
                <a:gd name="T57" fmla="*/ 47 h 38"/>
                <a:gd name="T58" fmla="*/ 28 w 52"/>
                <a:gd name="T59" fmla="*/ 52 h 38"/>
                <a:gd name="T60" fmla="*/ 19 w 52"/>
                <a:gd name="T61" fmla="*/ 50 h 38"/>
                <a:gd name="T62" fmla="*/ 14 w 52"/>
                <a:gd name="T63" fmla="*/ 43 h 38"/>
                <a:gd name="T64" fmla="*/ 2 w 52"/>
                <a:gd name="T65" fmla="*/ 38 h 38"/>
                <a:gd name="T66" fmla="*/ 0 w 52"/>
                <a:gd name="T67" fmla="*/ 28 h 38"/>
                <a:gd name="T68" fmla="*/ 9 w 52"/>
                <a:gd name="T69" fmla="*/ 24 h 38"/>
                <a:gd name="T70" fmla="*/ 14 w 52"/>
                <a:gd name="T71" fmla="*/ 19 h 38"/>
                <a:gd name="T72" fmla="*/ 17 w 52"/>
                <a:gd name="T73" fmla="*/ 9 h 38"/>
                <a:gd name="T74" fmla="*/ 21 w 52"/>
                <a:gd name="T75" fmla="*/ 9 h 38"/>
                <a:gd name="T76" fmla="*/ 28 w 52"/>
                <a:gd name="T77" fmla="*/ 5 h 38"/>
                <a:gd name="T78" fmla="*/ 33 w 52"/>
                <a:gd name="T79" fmla="*/ 0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" h="38">
                  <a:moveTo>
                    <a:pt x="14" y="0"/>
                  </a:moveTo>
                  <a:cubicBezTo>
                    <a:pt x="16" y="1"/>
                    <a:pt x="19" y="2"/>
                    <a:pt x="20" y="4"/>
                  </a:cubicBezTo>
                  <a:cubicBezTo>
                    <a:pt x="22" y="3"/>
                    <a:pt x="23" y="5"/>
                    <a:pt x="24" y="5"/>
                  </a:cubicBezTo>
                  <a:cubicBezTo>
                    <a:pt x="24" y="6"/>
                    <a:pt x="26" y="5"/>
                    <a:pt x="26" y="5"/>
                  </a:cubicBezTo>
                  <a:cubicBezTo>
                    <a:pt x="26" y="6"/>
                    <a:pt x="26" y="7"/>
                    <a:pt x="27" y="7"/>
                  </a:cubicBezTo>
                  <a:cubicBezTo>
                    <a:pt x="29" y="5"/>
                    <a:pt x="28" y="8"/>
                    <a:pt x="31" y="9"/>
                  </a:cubicBezTo>
                  <a:cubicBezTo>
                    <a:pt x="32" y="9"/>
                    <a:pt x="33" y="9"/>
                    <a:pt x="34" y="9"/>
                  </a:cubicBezTo>
                  <a:cubicBezTo>
                    <a:pt x="35" y="9"/>
                    <a:pt x="37" y="13"/>
                    <a:pt x="41" y="11"/>
                  </a:cubicBezTo>
                  <a:cubicBezTo>
                    <a:pt x="41" y="12"/>
                    <a:pt x="41" y="14"/>
                    <a:pt x="41" y="15"/>
                  </a:cubicBezTo>
                  <a:cubicBezTo>
                    <a:pt x="42" y="15"/>
                    <a:pt x="44" y="14"/>
                    <a:pt x="45" y="15"/>
                  </a:cubicBezTo>
                  <a:cubicBezTo>
                    <a:pt x="45" y="15"/>
                    <a:pt x="44" y="17"/>
                    <a:pt x="45" y="17"/>
                  </a:cubicBezTo>
                  <a:cubicBezTo>
                    <a:pt x="47" y="19"/>
                    <a:pt x="49" y="20"/>
                    <a:pt x="52" y="22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50" y="26"/>
                    <a:pt x="48" y="24"/>
                    <a:pt x="48" y="24"/>
                  </a:cubicBezTo>
                  <a:cubicBezTo>
                    <a:pt x="46" y="25"/>
                    <a:pt x="45" y="27"/>
                    <a:pt x="42" y="28"/>
                  </a:cubicBezTo>
                  <a:cubicBezTo>
                    <a:pt x="41" y="28"/>
                    <a:pt x="42" y="29"/>
                    <a:pt x="41" y="30"/>
                  </a:cubicBezTo>
                  <a:cubicBezTo>
                    <a:pt x="39" y="30"/>
                    <a:pt x="39" y="31"/>
                    <a:pt x="39" y="33"/>
                  </a:cubicBezTo>
                  <a:cubicBezTo>
                    <a:pt x="35" y="33"/>
                    <a:pt x="34" y="30"/>
                    <a:pt x="32" y="33"/>
                  </a:cubicBezTo>
                  <a:cubicBezTo>
                    <a:pt x="31" y="33"/>
                    <a:pt x="31" y="34"/>
                    <a:pt x="32" y="34"/>
                  </a:cubicBezTo>
                  <a:cubicBezTo>
                    <a:pt x="32" y="38"/>
                    <a:pt x="27" y="31"/>
                    <a:pt x="27" y="35"/>
                  </a:cubicBezTo>
                  <a:cubicBezTo>
                    <a:pt x="26" y="35"/>
                    <a:pt x="26" y="33"/>
                    <a:pt x="26" y="33"/>
                  </a:cubicBezTo>
                  <a:cubicBezTo>
                    <a:pt x="24" y="35"/>
                    <a:pt x="23" y="32"/>
                    <a:pt x="19" y="33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7" y="28"/>
                    <a:pt x="20" y="30"/>
                    <a:pt x="20" y="28"/>
                  </a:cubicBezTo>
                  <a:cubicBezTo>
                    <a:pt x="20" y="25"/>
                    <a:pt x="16" y="27"/>
                    <a:pt x="14" y="27"/>
                  </a:cubicBezTo>
                  <a:cubicBezTo>
                    <a:pt x="13" y="24"/>
                    <a:pt x="16" y="25"/>
                    <a:pt x="18" y="24"/>
                  </a:cubicBezTo>
                  <a:cubicBezTo>
                    <a:pt x="18" y="24"/>
                    <a:pt x="20" y="22"/>
                    <a:pt x="20" y="22"/>
                  </a:cubicBezTo>
                  <a:cubicBezTo>
                    <a:pt x="21" y="22"/>
                    <a:pt x="22" y="24"/>
                    <a:pt x="24" y="23"/>
                  </a:cubicBezTo>
                  <a:cubicBezTo>
                    <a:pt x="24" y="21"/>
                    <a:pt x="23" y="21"/>
                    <a:pt x="22" y="20"/>
                  </a:cubicBezTo>
                  <a:cubicBezTo>
                    <a:pt x="21" y="20"/>
                    <a:pt x="14" y="20"/>
                    <a:pt x="12" y="22"/>
                  </a:cubicBezTo>
                  <a:cubicBezTo>
                    <a:pt x="10" y="24"/>
                    <a:pt x="12" y="22"/>
                    <a:pt x="8" y="21"/>
                  </a:cubicBezTo>
                  <a:cubicBezTo>
                    <a:pt x="5" y="20"/>
                    <a:pt x="2" y="21"/>
                    <a:pt x="6" y="18"/>
                  </a:cubicBezTo>
                  <a:cubicBezTo>
                    <a:pt x="6" y="16"/>
                    <a:pt x="2" y="18"/>
                    <a:pt x="1" y="16"/>
                  </a:cubicBezTo>
                  <a:cubicBezTo>
                    <a:pt x="3" y="14"/>
                    <a:pt x="5" y="10"/>
                    <a:pt x="0" y="12"/>
                  </a:cubicBezTo>
                  <a:cubicBezTo>
                    <a:pt x="1" y="11"/>
                    <a:pt x="2" y="10"/>
                    <a:pt x="4" y="10"/>
                  </a:cubicBezTo>
                  <a:cubicBezTo>
                    <a:pt x="5" y="10"/>
                    <a:pt x="4" y="8"/>
                    <a:pt x="6" y="8"/>
                  </a:cubicBezTo>
                  <a:cubicBezTo>
                    <a:pt x="8" y="8"/>
                    <a:pt x="6" y="5"/>
                    <a:pt x="7" y="4"/>
                  </a:cubicBezTo>
                  <a:cubicBezTo>
                    <a:pt x="7" y="4"/>
                    <a:pt x="9" y="4"/>
                    <a:pt x="9" y="4"/>
                  </a:cubicBezTo>
                  <a:cubicBezTo>
                    <a:pt x="11" y="4"/>
                    <a:pt x="10" y="2"/>
                    <a:pt x="12" y="2"/>
                  </a:cubicBezTo>
                  <a:cubicBezTo>
                    <a:pt x="12" y="1"/>
                    <a:pt x="14" y="1"/>
                    <a:pt x="1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7" name="Freeform 101"/>
            <p:cNvSpPr/>
            <p:nvPr/>
          </p:nvSpPr>
          <p:spPr bwMode="auto">
            <a:xfrm>
              <a:off x="4264375" y="1216744"/>
              <a:ext cx="258763" cy="127000"/>
            </a:xfrm>
            <a:custGeom>
              <a:avLst/>
              <a:gdLst>
                <a:gd name="T0" fmla="*/ 57 w 69"/>
                <a:gd name="T1" fmla="*/ 54 h 34"/>
                <a:gd name="T2" fmla="*/ 52 w 69"/>
                <a:gd name="T3" fmla="*/ 56 h 34"/>
                <a:gd name="T4" fmla="*/ 38 w 69"/>
                <a:gd name="T5" fmla="*/ 54 h 34"/>
                <a:gd name="T6" fmla="*/ 45 w 69"/>
                <a:gd name="T7" fmla="*/ 49 h 34"/>
                <a:gd name="T8" fmla="*/ 61 w 69"/>
                <a:gd name="T9" fmla="*/ 38 h 34"/>
                <a:gd name="T10" fmla="*/ 57 w 69"/>
                <a:gd name="T11" fmla="*/ 31 h 34"/>
                <a:gd name="T12" fmla="*/ 43 w 69"/>
                <a:gd name="T13" fmla="*/ 31 h 34"/>
                <a:gd name="T14" fmla="*/ 28 w 69"/>
                <a:gd name="T15" fmla="*/ 40 h 34"/>
                <a:gd name="T16" fmla="*/ 9 w 69"/>
                <a:gd name="T17" fmla="*/ 38 h 34"/>
                <a:gd name="T18" fmla="*/ 12 w 69"/>
                <a:gd name="T19" fmla="*/ 19 h 34"/>
                <a:gd name="T20" fmla="*/ 7 w 69"/>
                <a:gd name="T21" fmla="*/ 21 h 34"/>
                <a:gd name="T22" fmla="*/ 5 w 69"/>
                <a:gd name="T23" fmla="*/ 7 h 34"/>
                <a:gd name="T24" fmla="*/ 9 w 69"/>
                <a:gd name="T25" fmla="*/ 9 h 34"/>
                <a:gd name="T26" fmla="*/ 26 w 69"/>
                <a:gd name="T27" fmla="*/ 5 h 34"/>
                <a:gd name="T28" fmla="*/ 28 w 69"/>
                <a:gd name="T29" fmla="*/ 14 h 34"/>
                <a:gd name="T30" fmla="*/ 52 w 69"/>
                <a:gd name="T31" fmla="*/ 16 h 34"/>
                <a:gd name="T32" fmla="*/ 59 w 69"/>
                <a:gd name="T33" fmla="*/ 5 h 34"/>
                <a:gd name="T34" fmla="*/ 87 w 69"/>
                <a:gd name="T35" fmla="*/ 7 h 34"/>
                <a:gd name="T36" fmla="*/ 90 w 69"/>
                <a:gd name="T37" fmla="*/ 7 h 34"/>
                <a:gd name="T38" fmla="*/ 102 w 69"/>
                <a:gd name="T39" fmla="*/ 16 h 34"/>
                <a:gd name="T40" fmla="*/ 99 w 69"/>
                <a:gd name="T41" fmla="*/ 21 h 34"/>
                <a:gd name="T42" fmla="*/ 113 w 69"/>
                <a:gd name="T43" fmla="*/ 19 h 34"/>
                <a:gd name="T44" fmla="*/ 130 w 69"/>
                <a:gd name="T45" fmla="*/ 24 h 34"/>
                <a:gd name="T46" fmla="*/ 132 w 69"/>
                <a:gd name="T47" fmla="*/ 31 h 34"/>
                <a:gd name="T48" fmla="*/ 135 w 69"/>
                <a:gd name="T49" fmla="*/ 33 h 34"/>
                <a:gd name="T50" fmla="*/ 137 w 69"/>
                <a:gd name="T51" fmla="*/ 38 h 34"/>
                <a:gd name="T52" fmla="*/ 144 w 69"/>
                <a:gd name="T53" fmla="*/ 38 h 34"/>
                <a:gd name="T54" fmla="*/ 144 w 69"/>
                <a:gd name="T55" fmla="*/ 45 h 34"/>
                <a:gd name="T56" fmla="*/ 149 w 69"/>
                <a:gd name="T57" fmla="*/ 45 h 34"/>
                <a:gd name="T58" fmla="*/ 151 w 69"/>
                <a:gd name="T59" fmla="*/ 52 h 34"/>
                <a:gd name="T60" fmla="*/ 161 w 69"/>
                <a:gd name="T61" fmla="*/ 52 h 34"/>
                <a:gd name="T62" fmla="*/ 151 w 69"/>
                <a:gd name="T63" fmla="*/ 56 h 34"/>
                <a:gd name="T64" fmla="*/ 151 w 69"/>
                <a:gd name="T65" fmla="*/ 61 h 34"/>
                <a:gd name="T66" fmla="*/ 123 w 69"/>
                <a:gd name="T67" fmla="*/ 61 h 34"/>
                <a:gd name="T68" fmla="*/ 123 w 69"/>
                <a:gd name="T69" fmla="*/ 45 h 34"/>
                <a:gd name="T70" fmla="*/ 97 w 69"/>
                <a:gd name="T71" fmla="*/ 40 h 34"/>
                <a:gd name="T72" fmla="*/ 92 w 69"/>
                <a:gd name="T73" fmla="*/ 49 h 34"/>
                <a:gd name="T74" fmla="*/ 87 w 69"/>
                <a:gd name="T75" fmla="*/ 49 h 34"/>
                <a:gd name="T76" fmla="*/ 83 w 69"/>
                <a:gd name="T77" fmla="*/ 54 h 34"/>
                <a:gd name="T78" fmla="*/ 85 w 69"/>
                <a:gd name="T79" fmla="*/ 56 h 34"/>
                <a:gd name="T80" fmla="*/ 76 w 69"/>
                <a:gd name="T81" fmla="*/ 61 h 34"/>
                <a:gd name="T82" fmla="*/ 76 w 69"/>
                <a:gd name="T83" fmla="*/ 78 h 34"/>
                <a:gd name="T84" fmla="*/ 40 w 69"/>
                <a:gd name="T85" fmla="*/ 66 h 34"/>
                <a:gd name="T86" fmla="*/ 50 w 69"/>
                <a:gd name="T87" fmla="*/ 61 h 34"/>
                <a:gd name="T88" fmla="*/ 59 w 69"/>
                <a:gd name="T89" fmla="*/ 61 h 34"/>
                <a:gd name="T90" fmla="*/ 57 w 69"/>
                <a:gd name="T91" fmla="*/ 54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" h="34">
                  <a:moveTo>
                    <a:pt x="24" y="23"/>
                  </a:moveTo>
                  <a:cubicBezTo>
                    <a:pt x="24" y="21"/>
                    <a:pt x="22" y="24"/>
                    <a:pt x="22" y="24"/>
                  </a:cubicBezTo>
                  <a:cubicBezTo>
                    <a:pt x="20" y="25"/>
                    <a:pt x="19" y="22"/>
                    <a:pt x="16" y="23"/>
                  </a:cubicBezTo>
                  <a:cubicBezTo>
                    <a:pt x="16" y="21"/>
                    <a:pt x="18" y="22"/>
                    <a:pt x="19" y="21"/>
                  </a:cubicBezTo>
                  <a:cubicBezTo>
                    <a:pt x="22" y="19"/>
                    <a:pt x="23" y="16"/>
                    <a:pt x="26" y="16"/>
                  </a:cubicBezTo>
                  <a:cubicBezTo>
                    <a:pt x="26" y="15"/>
                    <a:pt x="24" y="15"/>
                    <a:pt x="24" y="13"/>
                  </a:cubicBezTo>
                  <a:cubicBezTo>
                    <a:pt x="22" y="12"/>
                    <a:pt x="19" y="16"/>
                    <a:pt x="18" y="13"/>
                  </a:cubicBezTo>
                  <a:cubicBezTo>
                    <a:pt x="16" y="14"/>
                    <a:pt x="15" y="16"/>
                    <a:pt x="12" y="17"/>
                  </a:cubicBezTo>
                  <a:cubicBezTo>
                    <a:pt x="9" y="18"/>
                    <a:pt x="8" y="15"/>
                    <a:pt x="4" y="16"/>
                  </a:cubicBezTo>
                  <a:cubicBezTo>
                    <a:pt x="6" y="14"/>
                    <a:pt x="7" y="11"/>
                    <a:pt x="5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0" y="9"/>
                    <a:pt x="2" y="5"/>
                    <a:pt x="2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2"/>
                    <a:pt x="11" y="5"/>
                    <a:pt x="11" y="2"/>
                  </a:cubicBezTo>
                  <a:cubicBezTo>
                    <a:pt x="13" y="2"/>
                    <a:pt x="12" y="4"/>
                    <a:pt x="12" y="6"/>
                  </a:cubicBezTo>
                  <a:cubicBezTo>
                    <a:pt x="17" y="6"/>
                    <a:pt x="21" y="0"/>
                    <a:pt x="22" y="7"/>
                  </a:cubicBezTo>
                  <a:cubicBezTo>
                    <a:pt x="25" y="7"/>
                    <a:pt x="26" y="5"/>
                    <a:pt x="25" y="2"/>
                  </a:cubicBezTo>
                  <a:cubicBezTo>
                    <a:pt x="28" y="3"/>
                    <a:pt x="32" y="3"/>
                    <a:pt x="37" y="3"/>
                  </a:cubicBezTo>
                  <a:cubicBezTo>
                    <a:pt x="37" y="3"/>
                    <a:pt x="38" y="5"/>
                    <a:pt x="38" y="3"/>
                  </a:cubicBezTo>
                  <a:cubicBezTo>
                    <a:pt x="41" y="4"/>
                    <a:pt x="38" y="9"/>
                    <a:pt x="43" y="7"/>
                  </a:cubicBezTo>
                  <a:cubicBezTo>
                    <a:pt x="43" y="8"/>
                    <a:pt x="42" y="8"/>
                    <a:pt x="42" y="9"/>
                  </a:cubicBezTo>
                  <a:cubicBezTo>
                    <a:pt x="43" y="8"/>
                    <a:pt x="48" y="10"/>
                    <a:pt x="48" y="8"/>
                  </a:cubicBezTo>
                  <a:cubicBezTo>
                    <a:pt x="49" y="9"/>
                    <a:pt x="50" y="11"/>
                    <a:pt x="55" y="10"/>
                  </a:cubicBezTo>
                  <a:cubicBezTo>
                    <a:pt x="53" y="12"/>
                    <a:pt x="54" y="12"/>
                    <a:pt x="56" y="13"/>
                  </a:cubicBezTo>
                  <a:cubicBezTo>
                    <a:pt x="56" y="13"/>
                    <a:pt x="56" y="14"/>
                    <a:pt x="57" y="14"/>
                  </a:cubicBezTo>
                  <a:cubicBezTo>
                    <a:pt x="59" y="14"/>
                    <a:pt x="57" y="15"/>
                    <a:pt x="58" y="16"/>
                  </a:cubicBezTo>
                  <a:cubicBezTo>
                    <a:pt x="59" y="17"/>
                    <a:pt x="60" y="16"/>
                    <a:pt x="61" y="16"/>
                  </a:cubicBezTo>
                  <a:cubicBezTo>
                    <a:pt x="61" y="17"/>
                    <a:pt x="60" y="18"/>
                    <a:pt x="61" y="19"/>
                  </a:cubicBezTo>
                  <a:cubicBezTo>
                    <a:pt x="61" y="19"/>
                    <a:pt x="63" y="18"/>
                    <a:pt x="63" y="19"/>
                  </a:cubicBezTo>
                  <a:cubicBezTo>
                    <a:pt x="64" y="20"/>
                    <a:pt x="63" y="21"/>
                    <a:pt x="64" y="22"/>
                  </a:cubicBezTo>
                  <a:cubicBezTo>
                    <a:pt x="66" y="22"/>
                    <a:pt x="67" y="20"/>
                    <a:pt x="68" y="22"/>
                  </a:cubicBezTo>
                  <a:cubicBezTo>
                    <a:pt x="69" y="25"/>
                    <a:pt x="65" y="23"/>
                    <a:pt x="64" y="24"/>
                  </a:cubicBezTo>
                  <a:cubicBezTo>
                    <a:pt x="64" y="24"/>
                    <a:pt x="64" y="26"/>
                    <a:pt x="64" y="26"/>
                  </a:cubicBezTo>
                  <a:cubicBezTo>
                    <a:pt x="61" y="26"/>
                    <a:pt x="56" y="25"/>
                    <a:pt x="52" y="26"/>
                  </a:cubicBezTo>
                  <a:cubicBezTo>
                    <a:pt x="51" y="22"/>
                    <a:pt x="52" y="23"/>
                    <a:pt x="52" y="19"/>
                  </a:cubicBezTo>
                  <a:cubicBezTo>
                    <a:pt x="51" y="15"/>
                    <a:pt x="43" y="15"/>
                    <a:pt x="41" y="17"/>
                  </a:cubicBezTo>
                  <a:cubicBezTo>
                    <a:pt x="39" y="17"/>
                    <a:pt x="40" y="20"/>
                    <a:pt x="39" y="21"/>
                  </a:cubicBezTo>
                  <a:cubicBezTo>
                    <a:pt x="39" y="21"/>
                    <a:pt x="37" y="20"/>
                    <a:pt x="37" y="21"/>
                  </a:cubicBezTo>
                  <a:cubicBezTo>
                    <a:pt x="36" y="22"/>
                    <a:pt x="37" y="24"/>
                    <a:pt x="35" y="23"/>
                  </a:cubicBezTo>
                  <a:cubicBezTo>
                    <a:pt x="34" y="24"/>
                    <a:pt x="35" y="24"/>
                    <a:pt x="36" y="24"/>
                  </a:cubicBezTo>
                  <a:cubicBezTo>
                    <a:pt x="36" y="26"/>
                    <a:pt x="34" y="25"/>
                    <a:pt x="32" y="26"/>
                  </a:cubicBezTo>
                  <a:cubicBezTo>
                    <a:pt x="31" y="29"/>
                    <a:pt x="32" y="28"/>
                    <a:pt x="32" y="33"/>
                  </a:cubicBezTo>
                  <a:cubicBezTo>
                    <a:pt x="28" y="34"/>
                    <a:pt x="18" y="34"/>
                    <a:pt x="17" y="28"/>
                  </a:cubicBezTo>
                  <a:cubicBezTo>
                    <a:pt x="19" y="28"/>
                    <a:pt x="20" y="27"/>
                    <a:pt x="21" y="26"/>
                  </a:cubicBezTo>
                  <a:cubicBezTo>
                    <a:pt x="24" y="25"/>
                    <a:pt x="23" y="28"/>
                    <a:pt x="25" y="26"/>
                  </a:cubicBezTo>
                  <a:cubicBezTo>
                    <a:pt x="25" y="24"/>
                    <a:pt x="22" y="24"/>
                    <a:pt x="24" y="2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8" name="Freeform 102"/>
            <p:cNvSpPr/>
            <p:nvPr/>
          </p:nvSpPr>
          <p:spPr bwMode="auto">
            <a:xfrm>
              <a:off x="8530814" y="1317474"/>
              <a:ext cx="120650" cy="66675"/>
            </a:xfrm>
            <a:custGeom>
              <a:avLst/>
              <a:gdLst>
                <a:gd name="T0" fmla="*/ 76 w 32"/>
                <a:gd name="T1" fmla="*/ 7 h 18"/>
                <a:gd name="T2" fmla="*/ 76 w 32"/>
                <a:gd name="T3" fmla="*/ 16 h 18"/>
                <a:gd name="T4" fmla="*/ 71 w 32"/>
                <a:gd name="T5" fmla="*/ 16 h 18"/>
                <a:gd name="T6" fmla="*/ 71 w 32"/>
                <a:gd name="T7" fmla="*/ 23 h 18"/>
                <a:gd name="T8" fmla="*/ 62 w 32"/>
                <a:gd name="T9" fmla="*/ 30 h 18"/>
                <a:gd name="T10" fmla="*/ 52 w 32"/>
                <a:gd name="T11" fmla="*/ 21 h 18"/>
                <a:gd name="T12" fmla="*/ 45 w 32"/>
                <a:gd name="T13" fmla="*/ 26 h 18"/>
                <a:gd name="T14" fmla="*/ 33 w 32"/>
                <a:gd name="T15" fmla="*/ 37 h 18"/>
                <a:gd name="T16" fmla="*/ 2 w 32"/>
                <a:gd name="T17" fmla="*/ 37 h 18"/>
                <a:gd name="T18" fmla="*/ 0 w 32"/>
                <a:gd name="T19" fmla="*/ 26 h 18"/>
                <a:gd name="T20" fmla="*/ 12 w 32"/>
                <a:gd name="T21" fmla="*/ 30 h 18"/>
                <a:gd name="T22" fmla="*/ 24 w 32"/>
                <a:gd name="T23" fmla="*/ 21 h 18"/>
                <a:gd name="T24" fmla="*/ 29 w 32"/>
                <a:gd name="T25" fmla="*/ 16 h 18"/>
                <a:gd name="T26" fmla="*/ 36 w 32"/>
                <a:gd name="T27" fmla="*/ 12 h 18"/>
                <a:gd name="T28" fmla="*/ 40 w 32"/>
                <a:gd name="T29" fmla="*/ 12 h 18"/>
                <a:gd name="T30" fmla="*/ 45 w 32"/>
                <a:gd name="T31" fmla="*/ 7 h 18"/>
                <a:gd name="T32" fmla="*/ 57 w 32"/>
                <a:gd name="T33" fmla="*/ 7 h 18"/>
                <a:gd name="T34" fmla="*/ 76 w 32"/>
                <a:gd name="T35" fmla="*/ 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18">
                  <a:moveTo>
                    <a:pt x="32" y="3"/>
                  </a:moveTo>
                  <a:cubicBezTo>
                    <a:pt x="31" y="4"/>
                    <a:pt x="32" y="6"/>
                    <a:pt x="32" y="7"/>
                  </a:cubicBezTo>
                  <a:cubicBezTo>
                    <a:pt x="32" y="7"/>
                    <a:pt x="30" y="6"/>
                    <a:pt x="30" y="7"/>
                  </a:cubicBezTo>
                  <a:cubicBezTo>
                    <a:pt x="30" y="7"/>
                    <a:pt x="31" y="10"/>
                    <a:pt x="30" y="10"/>
                  </a:cubicBezTo>
                  <a:cubicBezTo>
                    <a:pt x="28" y="10"/>
                    <a:pt x="27" y="8"/>
                    <a:pt x="26" y="13"/>
                  </a:cubicBezTo>
                  <a:cubicBezTo>
                    <a:pt x="24" y="12"/>
                    <a:pt x="25" y="9"/>
                    <a:pt x="22" y="9"/>
                  </a:cubicBezTo>
                  <a:cubicBezTo>
                    <a:pt x="20" y="8"/>
                    <a:pt x="21" y="11"/>
                    <a:pt x="19" y="11"/>
                  </a:cubicBezTo>
                  <a:cubicBezTo>
                    <a:pt x="18" y="13"/>
                    <a:pt x="14" y="13"/>
                    <a:pt x="14" y="16"/>
                  </a:cubicBezTo>
                  <a:cubicBezTo>
                    <a:pt x="9" y="18"/>
                    <a:pt x="7" y="17"/>
                    <a:pt x="1" y="16"/>
                  </a:cubicBezTo>
                  <a:cubicBezTo>
                    <a:pt x="1" y="14"/>
                    <a:pt x="0" y="14"/>
                    <a:pt x="0" y="11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7" y="13"/>
                    <a:pt x="7" y="9"/>
                    <a:pt x="10" y="9"/>
                  </a:cubicBezTo>
                  <a:cubicBezTo>
                    <a:pt x="10" y="9"/>
                    <a:pt x="11" y="6"/>
                    <a:pt x="12" y="7"/>
                  </a:cubicBezTo>
                  <a:cubicBezTo>
                    <a:pt x="14" y="9"/>
                    <a:pt x="12" y="6"/>
                    <a:pt x="15" y="5"/>
                  </a:cubicBezTo>
                  <a:cubicBezTo>
                    <a:pt x="16" y="5"/>
                    <a:pt x="16" y="6"/>
                    <a:pt x="17" y="5"/>
                  </a:cubicBezTo>
                  <a:cubicBezTo>
                    <a:pt x="17" y="5"/>
                    <a:pt x="19" y="3"/>
                    <a:pt x="19" y="3"/>
                  </a:cubicBezTo>
                  <a:cubicBezTo>
                    <a:pt x="20" y="3"/>
                    <a:pt x="22" y="3"/>
                    <a:pt x="24" y="3"/>
                  </a:cubicBezTo>
                  <a:cubicBezTo>
                    <a:pt x="25" y="3"/>
                    <a:pt x="29" y="0"/>
                    <a:pt x="32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79" name="Freeform 103"/>
            <p:cNvSpPr/>
            <p:nvPr/>
          </p:nvSpPr>
          <p:spPr bwMode="auto">
            <a:xfrm>
              <a:off x="8861014" y="1342874"/>
              <a:ext cx="123825" cy="63500"/>
            </a:xfrm>
            <a:custGeom>
              <a:avLst/>
              <a:gdLst>
                <a:gd name="T0" fmla="*/ 71 w 33"/>
                <a:gd name="T1" fmla="*/ 5 h 17"/>
                <a:gd name="T2" fmla="*/ 78 w 33"/>
                <a:gd name="T3" fmla="*/ 31 h 17"/>
                <a:gd name="T4" fmla="*/ 73 w 33"/>
                <a:gd name="T5" fmla="*/ 26 h 17"/>
                <a:gd name="T6" fmla="*/ 73 w 33"/>
                <a:gd name="T7" fmla="*/ 35 h 17"/>
                <a:gd name="T8" fmla="*/ 61 w 33"/>
                <a:gd name="T9" fmla="*/ 38 h 17"/>
                <a:gd name="T10" fmla="*/ 59 w 33"/>
                <a:gd name="T11" fmla="*/ 40 h 17"/>
                <a:gd name="T12" fmla="*/ 52 w 33"/>
                <a:gd name="T13" fmla="*/ 40 h 17"/>
                <a:gd name="T14" fmla="*/ 52 w 33"/>
                <a:gd name="T15" fmla="*/ 31 h 17"/>
                <a:gd name="T16" fmla="*/ 24 w 33"/>
                <a:gd name="T17" fmla="*/ 26 h 17"/>
                <a:gd name="T18" fmla="*/ 0 w 33"/>
                <a:gd name="T19" fmla="*/ 14 h 17"/>
                <a:gd name="T20" fmla="*/ 5 w 33"/>
                <a:gd name="T21" fmla="*/ 7 h 17"/>
                <a:gd name="T22" fmla="*/ 9 w 33"/>
                <a:gd name="T23" fmla="*/ 9 h 17"/>
                <a:gd name="T24" fmla="*/ 24 w 33"/>
                <a:gd name="T25" fmla="*/ 16 h 17"/>
                <a:gd name="T26" fmla="*/ 28 w 33"/>
                <a:gd name="T27" fmla="*/ 16 h 17"/>
                <a:gd name="T28" fmla="*/ 31 w 33"/>
                <a:gd name="T29" fmla="*/ 21 h 17"/>
                <a:gd name="T30" fmla="*/ 35 w 33"/>
                <a:gd name="T31" fmla="*/ 9 h 17"/>
                <a:gd name="T32" fmla="*/ 40 w 33"/>
                <a:gd name="T33" fmla="*/ 16 h 17"/>
                <a:gd name="T34" fmla="*/ 71 w 33"/>
                <a:gd name="T35" fmla="*/ 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17">
                  <a:moveTo>
                    <a:pt x="30" y="2"/>
                  </a:moveTo>
                  <a:cubicBezTo>
                    <a:pt x="28" y="8"/>
                    <a:pt x="33" y="8"/>
                    <a:pt x="33" y="13"/>
                  </a:cubicBezTo>
                  <a:cubicBezTo>
                    <a:pt x="33" y="13"/>
                    <a:pt x="32" y="11"/>
                    <a:pt x="31" y="11"/>
                  </a:cubicBezTo>
                  <a:cubicBezTo>
                    <a:pt x="30" y="12"/>
                    <a:pt x="32" y="14"/>
                    <a:pt x="31" y="15"/>
                  </a:cubicBezTo>
                  <a:cubicBezTo>
                    <a:pt x="30" y="16"/>
                    <a:pt x="28" y="16"/>
                    <a:pt x="26" y="16"/>
                  </a:cubicBezTo>
                  <a:cubicBezTo>
                    <a:pt x="26" y="16"/>
                    <a:pt x="26" y="17"/>
                    <a:pt x="25" y="17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0" y="16"/>
                    <a:pt x="20" y="14"/>
                    <a:pt x="22" y="13"/>
                  </a:cubicBezTo>
                  <a:cubicBezTo>
                    <a:pt x="18" y="15"/>
                    <a:pt x="15" y="11"/>
                    <a:pt x="10" y="11"/>
                  </a:cubicBezTo>
                  <a:cubicBezTo>
                    <a:pt x="9" y="7"/>
                    <a:pt x="3" y="8"/>
                    <a:pt x="0" y="6"/>
                  </a:cubicBezTo>
                  <a:cubicBezTo>
                    <a:pt x="1" y="5"/>
                    <a:pt x="1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6" y="5"/>
                    <a:pt x="9" y="5"/>
                    <a:pt x="10" y="7"/>
                  </a:cubicBezTo>
                  <a:cubicBezTo>
                    <a:pt x="10" y="7"/>
                    <a:pt x="12" y="6"/>
                    <a:pt x="12" y="7"/>
                  </a:cubicBezTo>
                  <a:cubicBezTo>
                    <a:pt x="13" y="7"/>
                    <a:pt x="12" y="9"/>
                    <a:pt x="13" y="9"/>
                  </a:cubicBezTo>
                  <a:cubicBezTo>
                    <a:pt x="17" y="8"/>
                    <a:pt x="12" y="6"/>
                    <a:pt x="15" y="4"/>
                  </a:cubicBezTo>
                  <a:cubicBezTo>
                    <a:pt x="17" y="3"/>
                    <a:pt x="17" y="7"/>
                    <a:pt x="17" y="7"/>
                  </a:cubicBezTo>
                  <a:cubicBezTo>
                    <a:pt x="21" y="7"/>
                    <a:pt x="23" y="0"/>
                    <a:pt x="30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0" name="Freeform 104"/>
            <p:cNvSpPr/>
            <p:nvPr/>
          </p:nvSpPr>
          <p:spPr bwMode="auto">
            <a:xfrm>
              <a:off x="8629239" y="1346049"/>
              <a:ext cx="217488" cy="82550"/>
            </a:xfrm>
            <a:custGeom>
              <a:avLst/>
              <a:gdLst>
                <a:gd name="T0" fmla="*/ 61 w 58"/>
                <a:gd name="T1" fmla="*/ 19 h 22"/>
                <a:gd name="T2" fmla="*/ 90 w 58"/>
                <a:gd name="T3" fmla="*/ 31 h 22"/>
                <a:gd name="T4" fmla="*/ 90 w 58"/>
                <a:gd name="T5" fmla="*/ 17 h 22"/>
                <a:gd name="T6" fmla="*/ 80 w 58"/>
                <a:gd name="T7" fmla="*/ 5 h 22"/>
                <a:gd name="T8" fmla="*/ 99 w 58"/>
                <a:gd name="T9" fmla="*/ 2 h 22"/>
                <a:gd name="T10" fmla="*/ 106 w 58"/>
                <a:gd name="T11" fmla="*/ 7 h 22"/>
                <a:gd name="T12" fmla="*/ 106 w 58"/>
                <a:gd name="T13" fmla="*/ 14 h 22"/>
                <a:gd name="T14" fmla="*/ 116 w 58"/>
                <a:gd name="T15" fmla="*/ 21 h 22"/>
                <a:gd name="T16" fmla="*/ 125 w 58"/>
                <a:gd name="T17" fmla="*/ 17 h 22"/>
                <a:gd name="T18" fmla="*/ 135 w 58"/>
                <a:gd name="T19" fmla="*/ 21 h 22"/>
                <a:gd name="T20" fmla="*/ 137 w 58"/>
                <a:gd name="T21" fmla="*/ 28 h 22"/>
                <a:gd name="T22" fmla="*/ 135 w 58"/>
                <a:gd name="T23" fmla="*/ 38 h 22"/>
                <a:gd name="T24" fmla="*/ 116 w 58"/>
                <a:gd name="T25" fmla="*/ 40 h 22"/>
                <a:gd name="T26" fmla="*/ 106 w 58"/>
                <a:gd name="T27" fmla="*/ 38 h 22"/>
                <a:gd name="T28" fmla="*/ 80 w 58"/>
                <a:gd name="T29" fmla="*/ 45 h 22"/>
                <a:gd name="T30" fmla="*/ 76 w 58"/>
                <a:gd name="T31" fmla="*/ 45 h 22"/>
                <a:gd name="T32" fmla="*/ 66 w 58"/>
                <a:gd name="T33" fmla="*/ 47 h 22"/>
                <a:gd name="T34" fmla="*/ 38 w 58"/>
                <a:gd name="T35" fmla="*/ 52 h 22"/>
                <a:gd name="T36" fmla="*/ 64 w 58"/>
                <a:gd name="T37" fmla="*/ 45 h 22"/>
                <a:gd name="T38" fmla="*/ 50 w 58"/>
                <a:gd name="T39" fmla="*/ 38 h 22"/>
                <a:gd name="T40" fmla="*/ 38 w 58"/>
                <a:gd name="T41" fmla="*/ 33 h 22"/>
                <a:gd name="T42" fmla="*/ 28 w 58"/>
                <a:gd name="T43" fmla="*/ 38 h 22"/>
                <a:gd name="T44" fmla="*/ 19 w 58"/>
                <a:gd name="T45" fmla="*/ 35 h 22"/>
                <a:gd name="T46" fmla="*/ 0 w 58"/>
                <a:gd name="T47" fmla="*/ 33 h 22"/>
                <a:gd name="T48" fmla="*/ 5 w 58"/>
                <a:gd name="T49" fmla="*/ 28 h 22"/>
                <a:gd name="T50" fmla="*/ 9 w 58"/>
                <a:gd name="T51" fmla="*/ 19 h 22"/>
                <a:gd name="T52" fmla="*/ 19 w 58"/>
                <a:gd name="T53" fmla="*/ 17 h 22"/>
                <a:gd name="T54" fmla="*/ 17 w 58"/>
                <a:gd name="T55" fmla="*/ 12 h 22"/>
                <a:gd name="T56" fmla="*/ 21 w 58"/>
                <a:gd name="T57" fmla="*/ 12 h 22"/>
                <a:gd name="T58" fmla="*/ 31 w 58"/>
                <a:gd name="T59" fmla="*/ 7 h 22"/>
                <a:gd name="T60" fmla="*/ 45 w 58"/>
                <a:gd name="T61" fmla="*/ 12 h 22"/>
                <a:gd name="T62" fmla="*/ 47 w 58"/>
                <a:gd name="T63" fmla="*/ 17 h 22"/>
                <a:gd name="T64" fmla="*/ 52 w 58"/>
                <a:gd name="T65" fmla="*/ 17 h 22"/>
                <a:gd name="T66" fmla="*/ 52 w 58"/>
                <a:gd name="T67" fmla="*/ 24 h 22"/>
                <a:gd name="T68" fmla="*/ 61 w 58"/>
                <a:gd name="T69" fmla="*/ 19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22">
                  <a:moveTo>
                    <a:pt x="26" y="8"/>
                  </a:moveTo>
                  <a:cubicBezTo>
                    <a:pt x="25" y="12"/>
                    <a:pt x="35" y="10"/>
                    <a:pt x="38" y="13"/>
                  </a:cubicBezTo>
                  <a:cubicBezTo>
                    <a:pt x="40" y="8"/>
                    <a:pt x="30" y="7"/>
                    <a:pt x="38" y="7"/>
                  </a:cubicBezTo>
                  <a:cubicBezTo>
                    <a:pt x="39" y="2"/>
                    <a:pt x="32" y="7"/>
                    <a:pt x="34" y="2"/>
                  </a:cubicBezTo>
                  <a:cubicBezTo>
                    <a:pt x="38" y="3"/>
                    <a:pt x="38" y="0"/>
                    <a:pt x="42" y="1"/>
                  </a:cubicBezTo>
                  <a:cubicBezTo>
                    <a:pt x="41" y="3"/>
                    <a:pt x="44" y="3"/>
                    <a:pt x="45" y="3"/>
                  </a:cubicBezTo>
                  <a:cubicBezTo>
                    <a:pt x="45" y="4"/>
                    <a:pt x="44" y="5"/>
                    <a:pt x="45" y="6"/>
                  </a:cubicBezTo>
                  <a:cubicBezTo>
                    <a:pt x="46" y="7"/>
                    <a:pt x="48" y="7"/>
                    <a:pt x="49" y="9"/>
                  </a:cubicBezTo>
                  <a:cubicBezTo>
                    <a:pt x="51" y="8"/>
                    <a:pt x="51" y="7"/>
                    <a:pt x="53" y="7"/>
                  </a:cubicBezTo>
                  <a:cubicBezTo>
                    <a:pt x="55" y="7"/>
                    <a:pt x="56" y="8"/>
                    <a:pt x="57" y="9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6" y="13"/>
                    <a:pt x="58" y="13"/>
                    <a:pt x="57" y="16"/>
                  </a:cubicBezTo>
                  <a:cubicBezTo>
                    <a:pt x="54" y="13"/>
                    <a:pt x="52" y="17"/>
                    <a:pt x="49" y="17"/>
                  </a:cubicBezTo>
                  <a:cubicBezTo>
                    <a:pt x="47" y="18"/>
                    <a:pt x="47" y="16"/>
                    <a:pt x="45" y="16"/>
                  </a:cubicBezTo>
                  <a:cubicBezTo>
                    <a:pt x="41" y="16"/>
                    <a:pt x="37" y="18"/>
                    <a:pt x="34" y="19"/>
                  </a:cubicBezTo>
                  <a:cubicBezTo>
                    <a:pt x="34" y="19"/>
                    <a:pt x="32" y="18"/>
                    <a:pt x="32" y="19"/>
                  </a:cubicBezTo>
                  <a:cubicBezTo>
                    <a:pt x="31" y="20"/>
                    <a:pt x="30" y="19"/>
                    <a:pt x="28" y="20"/>
                  </a:cubicBezTo>
                  <a:cubicBezTo>
                    <a:pt x="27" y="20"/>
                    <a:pt x="21" y="22"/>
                    <a:pt x="16" y="22"/>
                  </a:cubicBezTo>
                  <a:cubicBezTo>
                    <a:pt x="17" y="18"/>
                    <a:pt x="23" y="19"/>
                    <a:pt x="27" y="19"/>
                  </a:cubicBezTo>
                  <a:cubicBezTo>
                    <a:pt x="28" y="14"/>
                    <a:pt x="23" y="17"/>
                    <a:pt x="21" y="16"/>
                  </a:cubicBezTo>
                  <a:cubicBezTo>
                    <a:pt x="19" y="16"/>
                    <a:pt x="19" y="15"/>
                    <a:pt x="16" y="14"/>
                  </a:cubicBezTo>
                  <a:cubicBezTo>
                    <a:pt x="14" y="13"/>
                    <a:pt x="14" y="16"/>
                    <a:pt x="12" y="16"/>
                  </a:cubicBezTo>
                  <a:cubicBezTo>
                    <a:pt x="10" y="17"/>
                    <a:pt x="10" y="15"/>
                    <a:pt x="8" y="15"/>
                  </a:cubicBezTo>
                  <a:cubicBezTo>
                    <a:pt x="6" y="15"/>
                    <a:pt x="2" y="16"/>
                    <a:pt x="0" y="14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3" y="11"/>
                    <a:pt x="3" y="8"/>
                    <a:pt x="4" y="8"/>
                  </a:cubicBezTo>
                  <a:cubicBezTo>
                    <a:pt x="5" y="7"/>
                    <a:pt x="7" y="8"/>
                    <a:pt x="8" y="7"/>
                  </a:cubicBezTo>
                  <a:cubicBezTo>
                    <a:pt x="9" y="6"/>
                    <a:pt x="4" y="5"/>
                    <a:pt x="7" y="5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11" y="4"/>
                    <a:pt x="12" y="3"/>
                    <a:pt x="13" y="3"/>
                  </a:cubicBezTo>
                  <a:cubicBezTo>
                    <a:pt x="14" y="3"/>
                    <a:pt x="18" y="4"/>
                    <a:pt x="19" y="5"/>
                  </a:cubicBezTo>
                  <a:cubicBezTo>
                    <a:pt x="20" y="5"/>
                    <a:pt x="19" y="6"/>
                    <a:pt x="20" y="7"/>
                  </a:cubicBezTo>
                  <a:cubicBezTo>
                    <a:pt x="20" y="7"/>
                    <a:pt x="22" y="7"/>
                    <a:pt x="22" y="7"/>
                  </a:cubicBezTo>
                  <a:cubicBezTo>
                    <a:pt x="23" y="8"/>
                    <a:pt x="20" y="11"/>
                    <a:pt x="22" y="10"/>
                  </a:cubicBezTo>
                  <a:cubicBezTo>
                    <a:pt x="23" y="10"/>
                    <a:pt x="24" y="7"/>
                    <a:pt x="26" y="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1" name="Freeform 105"/>
            <p:cNvSpPr/>
            <p:nvPr/>
          </p:nvSpPr>
          <p:spPr bwMode="auto">
            <a:xfrm>
              <a:off x="8478427" y="1433362"/>
              <a:ext cx="173038" cy="115887"/>
            </a:xfrm>
            <a:custGeom>
              <a:avLst/>
              <a:gdLst>
                <a:gd name="T0" fmla="*/ 14 w 46"/>
                <a:gd name="T1" fmla="*/ 0 h 31"/>
                <a:gd name="T2" fmla="*/ 62 w 46"/>
                <a:gd name="T3" fmla="*/ 5 h 31"/>
                <a:gd name="T4" fmla="*/ 66 w 46"/>
                <a:gd name="T5" fmla="*/ 5 h 31"/>
                <a:gd name="T6" fmla="*/ 78 w 46"/>
                <a:gd name="T7" fmla="*/ 7 h 31"/>
                <a:gd name="T8" fmla="*/ 90 w 46"/>
                <a:gd name="T9" fmla="*/ 7 h 31"/>
                <a:gd name="T10" fmla="*/ 92 w 46"/>
                <a:gd name="T11" fmla="*/ 9 h 31"/>
                <a:gd name="T12" fmla="*/ 109 w 46"/>
                <a:gd name="T13" fmla="*/ 21 h 31"/>
                <a:gd name="T14" fmla="*/ 83 w 46"/>
                <a:gd name="T15" fmla="*/ 26 h 31"/>
                <a:gd name="T16" fmla="*/ 81 w 46"/>
                <a:gd name="T17" fmla="*/ 31 h 31"/>
                <a:gd name="T18" fmla="*/ 76 w 46"/>
                <a:gd name="T19" fmla="*/ 28 h 31"/>
                <a:gd name="T20" fmla="*/ 73 w 46"/>
                <a:gd name="T21" fmla="*/ 31 h 31"/>
                <a:gd name="T22" fmla="*/ 76 w 46"/>
                <a:gd name="T23" fmla="*/ 33 h 31"/>
                <a:gd name="T24" fmla="*/ 69 w 46"/>
                <a:gd name="T25" fmla="*/ 38 h 31"/>
                <a:gd name="T26" fmla="*/ 69 w 46"/>
                <a:gd name="T27" fmla="*/ 42 h 31"/>
                <a:gd name="T28" fmla="*/ 64 w 46"/>
                <a:gd name="T29" fmla="*/ 42 h 31"/>
                <a:gd name="T30" fmla="*/ 59 w 46"/>
                <a:gd name="T31" fmla="*/ 47 h 31"/>
                <a:gd name="T32" fmla="*/ 59 w 46"/>
                <a:gd name="T33" fmla="*/ 59 h 31"/>
                <a:gd name="T34" fmla="*/ 26 w 46"/>
                <a:gd name="T35" fmla="*/ 68 h 31"/>
                <a:gd name="T36" fmla="*/ 0 w 46"/>
                <a:gd name="T37" fmla="*/ 52 h 31"/>
                <a:gd name="T38" fmla="*/ 7 w 46"/>
                <a:gd name="T39" fmla="*/ 45 h 31"/>
                <a:gd name="T40" fmla="*/ 12 w 46"/>
                <a:gd name="T41" fmla="*/ 40 h 31"/>
                <a:gd name="T42" fmla="*/ 7 w 46"/>
                <a:gd name="T43" fmla="*/ 28 h 31"/>
                <a:gd name="T44" fmla="*/ 14 w 46"/>
                <a:gd name="T45" fmla="*/ 26 h 31"/>
                <a:gd name="T46" fmla="*/ 19 w 46"/>
                <a:gd name="T47" fmla="*/ 14 h 31"/>
                <a:gd name="T48" fmla="*/ 14 w 46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31">
                  <a:moveTo>
                    <a:pt x="6" y="0"/>
                  </a:moveTo>
                  <a:cubicBezTo>
                    <a:pt x="13" y="1"/>
                    <a:pt x="21" y="0"/>
                    <a:pt x="26" y="2"/>
                  </a:cubicBezTo>
                  <a:cubicBezTo>
                    <a:pt x="26" y="2"/>
                    <a:pt x="28" y="1"/>
                    <a:pt x="28" y="2"/>
                  </a:cubicBezTo>
                  <a:cubicBezTo>
                    <a:pt x="29" y="3"/>
                    <a:pt x="32" y="2"/>
                    <a:pt x="33" y="3"/>
                  </a:cubicBezTo>
                  <a:cubicBezTo>
                    <a:pt x="35" y="5"/>
                    <a:pt x="33" y="1"/>
                    <a:pt x="38" y="3"/>
                  </a:cubicBezTo>
                  <a:cubicBezTo>
                    <a:pt x="38" y="3"/>
                    <a:pt x="38" y="4"/>
                    <a:pt x="39" y="4"/>
                  </a:cubicBezTo>
                  <a:cubicBezTo>
                    <a:pt x="40" y="4"/>
                    <a:pt x="46" y="6"/>
                    <a:pt x="46" y="9"/>
                  </a:cubicBezTo>
                  <a:cubicBezTo>
                    <a:pt x="42" y="9"/>
                    <a:pt x="38" y="10"/>
                    <a:pt x="35" y="11"/>
                  </a:cubicBezTo>
                  <a:cubicBezTo>
                    <a:pt x="34" y="11"/>
                    <a:pt x="35" y="13"/>
                    <a:pt x="34" y="13"/>
                  </a:cubicBezTo>
                  <a:cubicBezTo>
                    <a:pt x="33" y="14"/>
                    <a:pt x="33" y="12"/>
                    <a:pt x="32" y="12"/>
                  </a:cubicBezTo>
                  <a:cubicBezTo>
                    <a:pt x="32" y="12"/>
                    <a:pt x="30" y="14"/>
                    <a:pt x="31" y="13"/>
                  </a:cubicBezTo>
                  <a:cubicBezTo>
                    <a:pt x="30" y="14"/>
                    <a:pt x="32" y="15"/>
                    <a:pt x="32" y="14"/>
                  </a:cubicBezTo>
                  <a:cubicBezTo>
                    <a:pt x="31" y="16"/>
                    <a:pt x="30" y="15"/>
                    <a:pt x="29" y="16"/>
                  </a:cubicBezTo>
                  <a:cubicBezTo>
                    <a:pt x="29" y="16"/>
                    <a:pt x="30" y="18"/>
                    <a:pt x="29" y="18"/>
                  </a:cubicBezTo>
                  <a:cubicBezTo>
                    <a:pt x="29" y="18"/>
                    <a:pt x="27" y="18"/>
                    <a:pt x="27" y="18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2"/>
                    <a:pt x="25" y="24"/>
                    <a:pt x="25" y="25"/>
                  </a:cubicBezTo>
                  <a:cubicBezTo>
                    <a:pt x="19" y="25"/>
                    <a:pt x="20" y="31"/>
                    <a:pt x="11" y="29"/>
                  </a:cubicBezTo>
                  <a:cubicBezTo>
                    <a:pt x="12" y="22"/>
                    <a:pt x="4" y="23"/>
                    <a:pt x="0" y="22"/>
                  </a:cubicBezTo>
                  <a:cubicBezTo>
                    <a:pt x="0" y="20"/>
                    <a:pt x="3" y="20"/>
                    <a:pt x="3" y="19"/>
                  </a:cubicBezTo>
                  <a:cubicBezTo>
                    <a:pt x="4" y="19"/>
                    <a:pt x="1" y="16"/>
                    <a:pt x="5" y="17"/>
                  </a:cubicBezTo>
                  <a:cubicBezTo>
                    <a:pt x="5" y="15"/>
                    <a:pt x="3" y="14"/>
                    <a:pt x="3" y="12"/>
                  </a:cubicBezTo>
                  <a:cubicBezTo>
                    <a:pt x="5" y="14"/>
                    <a:pt x="5" y="13"/>
                    <a:pt x="6" y="11"/>
                  </a:cubicBezTo>
                  <a:cubicBezTo>
                    <a:pt x="6" y="9"/>
                    <a:pt x="8" y="10"/>
                    <a:pt x="8" y="6"/>
                  </a:cubicBezTo>
                  <a:cubicBezTo>
                    <a:pt x="9" y="3"/>
                    <a:pt x="4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2" name="Freeform 106"/>
            <p:cNvSpPr/>
            <p:nvPr/>
          </p:nvSpPr>
          <p:spPr bwMode="auto">
            <a:xfrm>
              <a:off x="8827677" y="1455587"/>
              <a:ext cx="36513" cy="26987"/>
            </a:xfrm>
            <a:custGeom>
              <a:avLst/>
              <a:gdLst>
                <a:gd name="T0" fmla="*/ 2 w 10"/>
                <a:gd name="T1" fmla="*/ 0 h 7"/>
                <a:gd name="T2" fmla="*/ 18 w 10"/>
                <a:gd name="T3" fmla="*/ 0 h 7"/>
                <a:gd name="T4" fmla="*/ 21 w 10"/>
                <a:gd name="T5" fmla="*/ 12 h 7"/>
                <a:gd name="T6" fmla="*/ 16 w 10"/>
                <a:gd name="T7" fmla="*/ 17 h 7"/>
                <a:gd name="T8" fmla="*/ 0 w 10"/>
                <a:gd name="T9" fmla="*/ 10 h 7"/>
                <a:gd name="T10" fmla="*/ 2 w 10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8" y="2"/>
                    <a:pt x="10" y="3"/>
                    <a:pt x="9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5" y="6"/>
                    <a:pt x="4" y="3"/>
                    <a:pt x="0" y="4"/>
                  </a:cubicBez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3" name="Freeform 107"/>
            <p:cNvSpPr/>
            <p:nvPr/>
          </p:nvSpPr>
          <p:spPr bwMode="auto">
            <a:xfrm>
              <a:off x="9018177" y="1444474"/>
              <a:ext cx="87313" cy="60325"/>
            </a:xfrm>
            <a:custGeom>
              <a:avLst/>
              <a:gdLst>
                <a:gd name="T0" fmla="*/ 50 w 23"/>
                <a:gd name="T1" fmla="*/ 2 h 16"/>
                <a:gd name="T2" fmla="*/ 53 w 23"/>
                <a:gd name="T3" fmla="*/ 17 h 16"/>
                <a:gd name="T4" fmla="*/ 48 w 23"/>
                <a:gd name="T5" fmla="*/ 21 h 16"/>
                <a:gd name="T6" fmla="*/ 33 w 23"/>
                <a:gd name="T7" fmla="*/ 24 h 16"/>
                <a:gd name="T8" fmla="*/ 10 w 23"/>
                <a:gd name="T9" fmla="*/ 38 h 16"/>
                <a:gd name="T10" fmla="*/ 7 w 23"/>
                <a:gd name="T11" fmla="*/ 26 h 16"/>
                <a:gd name="T12" fmla="*/ 2 w 23"/>
                <a:gd name="T13" fmla="*/ 21 h 16"/>
                <a:gd name="T14" fmla="*/ 2 w 23"/>
                <a:gd name="T15" fmla="*/ 7 h 16"/>
                <a:gd name="T16" fmla="*/ 7 w 23"/>
                <a:gd name="T17" fmla="*/ 2 h 16"/>
                <a:gd name="T18" fmla="*/ 17 w 23"/>
                <a:gd name="T19" fmla="*/ 0 h 16"/>
                <a:gd name="T20" fmla="*/ 38 w 23"/>
                <a:gd name="T21" fmla="*/ 5 h 16"/>
                <a:gd name="T22" fmla="*/ 50 w 23"/>
                <a:gd name="T23" fmla="*/ 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16">
                  <a:moveTo>
                    <a:pt x="21" y="1"/>
                  </a:moveTo>
                  <a:cubicBezTo>
                    <a:pt x="23" y="1"/>
                    <a:pt x="21" y="5"/>
                    <a:pt x="22" y="7"/>
                  </a:cubicBezTo>
                  <a:cubicBezTo>
                    <a:pt x="20" y="6"/>
                    <a:pt x="20" y="8"/>
                    <a:pt x="20" y="9"/>
                  </a:cubicBezTo>
                  <a:cubicBezTo>
                    <a:pt x="16" y="7"/>
                    <a:pt x="15" y="14"/>
                    <a:pt x="14" y="10"/>
                  </a:cubicBezTo>
                  <a:cubicBezTo>
                    <a:pt x="11" y="13"/>
                    <a:pt x="9" y="16"/>
                    <a:pt x="4" y="16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2"/>
                    <a:pt x="14" y="0"/>
                    <a:pt x="16" y="2"/>
                  </a:cubicBezTo>
                  <a:cubicBezTo>
                    <a:pt x="18" y="2"/>
                    <a:pt x="21" y="3"/>
                    <a:pt x="21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4" name="Freeform 108"/>
            <p:cNvSpPr/>
            <p:nvPr/>
          </p:nvSpPr>
          <p:spPr bwMode="auto">
            <a:xfrm>
              <a:off x="3638900" y="1681882"/>
              <a:ext cx="190500" cy="93662"/>
            </a:xfrm>
            <a:custGeom>
              <a:avLst/>
              <a:gdLst>
                <a:gd name="T0" fmla="*/ 87 w 51"/>
                <a:gd name="T1" fmla="*/ 0 h 25"/>
                <a:gd name="T2" fmla="*/ 99 w 51"/>
                <a:gd name="T3" fmla="*/ 7 h 25"/>
                <a:gd name="T4" fmla="*/ 106 w 51"/>
                <a:gd name="T5" fmla="*/ 9 h 25"/>
                <a:gd name="T6" fmla="*/ 104 w 51"/>
                <a:gd name="T7" fmla="*/ 14 h 25"/>
                <a:gd name="T8" fmla="*/ 118 w 51"/>
                <a:gd name="T9" fmla="*/ 24 h 25"/>
                <a:gd name="T10" fmla="*/ 108 w 51"/>
                <a:gd name="T11" fmla="*/ 40 h 25"/>
                <a:gd name="T12" fmla="*/ 101 w 51"/>
                <a:gd name="T13" fmla="*/ 42 h 25"/>
                <a:gd name="T14" fmla="*/ 89 w 51"/>
                <a:gd name="T15" fmla="*/ 47 h 25"/>
                <a:gd name="T16" fmla="*/ 82 w 51"/>
                <a:gd name="T17" fmla="*/ 52 h 25"/>
                <a:gd name="T18" fmla="*/ 75 w 51"/>
                <a:gd name="T19" fmla="*/ 54 h 25"/>
                <a:gd name="T20" fmla="*/ 42 w 51"/>
                <a:gd name="T21" fmla="*/ 57 h 25"/>
                <a:gd name="T22" fmla="*/ 40 w 51"/>
                <a:gd name="T23" fmla="*/ 54 h 25"/>
                <a:gd name="T24" fmla="*/ 28 w 51"/>
                <a:gd name="T25" fmla="*/ 47 h 25"/>
                <a:gd name="T26" fmla="*/ 24 w 51"/>
                <a:gd name="T27" fmla="*/ 45 h 25"/>
                <a:gd name="T28" fmla="*/ 28 w 51"/>
                <a:gd name="T29" fmla="*/ 42 h 25"/>
                <a:gd name="T30" fmla="*/ 21 w 51"/>
                <a:gd name="T31" fmla="*/ 38 h 25"/>
                <a:gd name="T32" fmla="*/ 21 w 51"/>
                <a:gd name="T33" fmla="*/ 21 h 25"/>
                <a:gd name="T34" fmla="*/ 5 w 51"/>
                <a:gd name="T35" fmla="*/ 24 h 25"/>
                <a:gd name="T36" fmla="*/ 9 w 51"/>
                <a:gd name="T37" fmla="*/ 12 h 25"/>
                <a:gd name="T38" fmla="*/ 31 w 51"/>
                <a:gd name="T39" fmla="*/ 12 h 25"/>
                <a:gd name="T40" fmla="*/ 35 w 51"/>
                <a:gd name="T41" fmla="*/ 24 h 25"/>
                <a:gd name="T42" fmla="*/ 42 w 51"/>
                <a:gd name="T43" fmla="*/ 12 h 25"/>
                <a:gd name="T44" fmla="*/ 59 w 51"/>
                <a:gd name="T45" fmla="*/ 19 h 25"/>
                <a:gd name="T46" fmla="*/ 64 w 51"/>
                <a:gd name="T47" fmla="*/ 12 h 25"/>
                <a:gd name="T48" fmla="*/ 82 w 51"/>
                <a:gd name="T49" fmla="*/ 9 h 25"/>
                <a:gd name="T50" fmla="*/ 87 w 51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25">
                  <a:moveTo>
                    <a:pt x="37" y="0"/>
                  </a:moveTo>
                  <a:cubicBezTo>
                    <a:pt x="38" y="1"/>
                    <a:pt x="40" y="2"/>
                    <a:pt x="42" y="3"/>
                  </a:cubicBezTo>
                  <a:cubicBezTo>
                    <a:pt x="42" y="3"/>
                    <a:pt x="45" y="4"/>
                    <a:pt x="45" y="4"/>
                  </a:cubicBezTo>
                  <a:cubicBezTo>
                    <a:pt x="45" y="4"/>
                    <a:pt x="44" y="6"/>
                    <a:pt x="44" y="6"/>
                  </a:cubicBezTo>
                  <a:cubicBezTo>
                    <a:pt x="44" y="8"/>
                    <a:pt x="47" y="11"/>
                    <a:pt x="50" y="10"/>
                  </a:cubicBezTo>
                  <a:cubicBezTo>
                    <a:pt x="51" y="13"/>
                    <a:pt x="49" y="15"/>
                    <a:pt x="46" y="17"/>
                  </a:cubicBezTo>
                  <a:cubicBezTo>
                    <a:pt x="45" y="18"/>
                    <a:pt x="44" y="18"/>
                    <a:pt x="43" y="18"/>
                  </a:cubicBezTo>
                  <a:cubicBezTo>
                    <a:pt x="41" y="19"/>
                    <a:pt x="41" y="20"/>
                    <a:pt x="38" y="20"/>
                  </a:cubicBezTo>
                  <a:cubicBezTo>
                    <a:pt x="38" y="20"/>
                    <a:pt x="35" y="22"/>
                    <a:pt x="35" y="22"/>
                  </a:cubicBezTo>
                  <a:cubicBezTo>
                    <a:pt x="34" y="23"/>
                    <a:pt x="34" y="22"/>
                    <a:pt x="32" y="23"/>
                  </a:cubicBezTo>
                  <a:cubicBezTo>
                    <a:pt x="31" y="23"/>
                    <a:pt x="22" y="25"/>
                    <a:pt x="18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5" y="23"/>
                    <a:pt x="14" y="21"/>
                    <a:pt x="12" y="20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7"/>
                    <a:pt x="9" y="17"/>
                    <a:pt x="9" y="16"/>
                  </a:cubicBezTo>
                  <a:cubicBezTo>
                    <a:pt x="8" y="14"/>
                    <a:pt x="9" y="12"/>
                    <a:pt x="9" y="9"/>
                  </a:cubicBezTo>
                  <a:cubicBezTo>
                    <a:pt x="4" y="7"/>
                    <a:pt x="4" y="13"/>
                    <a:pt x="2" y="10"/>
                  </a:cubicBezTo>
                  <a:cubicBezTo>
                    <a:pt x="0" y="6"/>
                    <a:pt x="5" y="9"/>
                    <a:pt x="4" y="5"/>
                  </a:cubicBezTo>
                  <a:cubicBezTo>
                    <a:pt x="9" y="6"/>
                    <a:pt x="8" y="5"/>
                    <a:pt x="13" y="5"/>
                  </a:cubicBezTo>
                  <a:cubicBezTo>
                    <a:pt x="14" y="8"/>
                    <a:pt x="17" y="7"/>
                    <a:pt x="15" y="10"/>
                  </a:cubicBezTo>
                  <a:cubicBezTo>
                    <a:pt x="18" y="10"/>
                    <a:pt x="18" y="8"/>
                    <a:pt x="18" y="5"/>
                  </a:cubicBezTo>
                  <a:cubicBezTo>
                    <a:pt x="19" y="7"/>
                    <a:pt x="29" y="2"/>
                    <a:pt x="25" y="8"/>
                  </a:cubicBezTo>
                  <a:cubicBezTo>
                    <a:pt x="28" y="9"/>
                    <a:pt x="27" y="6"/>
                    <a:pt x="27" y="5"/>
                  </a:cubicBezTo>
                  <a:cubicBezTo>
                    <a:pt x="29" y="4"/>
                    <a:pt x="32" y="5"/>
                    <a:pt x="35" y="4"/>
                  </a:cubicBezTo>
                  <a:cubicBezTo>
                    <a:pt x="36" y="3"/>
                    <a:pt x="37" y="2"/>
                    <a:pt x="3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5" name="Freeform 109"/>
            <p:cNvSpPr/>
            <p:nvPr/>
          </p:nvSpPr>
          <p:spPr bwMode="auto">
            <a:xfrm>
              <a:off x="9172164" y="1706412"/>
              <a:ext cx="112713" cy="82550"/>
            </a:xfrm>
            <a:custGeom>
              <a:avLst/>
              <a:gdLst>
                <a:gd name="T0" fmla="*/ 19 w 30"/>
                <a:gd name="T1" fmla="*/ 0 h 22"/>
                <a:gd name="T2" fmla="*/ 36 w 30"/>
                <a:gd name="T3" fmla="*/ 17 h 22"/>
                <a:gd name="T4" fmla="*/ 40 w 30"/>
                <a:gd name="T5" fmla="*/ 14 h 22"/>
                <a:gd name="T6" fmla="*/ 50 w 30"/>
                <a:gd name="T7" fmla="*/ 24 h 22"/>
                <a:gd name="T8" fmla="*/ 62 w 30"/>
                <a:gd name="T9" fmla="*/ 38 h 22"/>
                <a:gd name="T10" fmla="*/ 71 w 30"/>
                <a:gd name="T11" fmla="*/ 40 h 22"/>
                <a:gd name="T12" fmla="*/ 36 w 30"/>
                <a:gd name="T13" fmla="*/ 43 h 22"/>
                <a:gd name="T14" fmla="*/ 21 w 30"/>
                <a:gd name="T15" fmla="*/ 52 h 22"/>
                <a:gd name="T16" fmla="*/ 0 w 30"/>
                <a:gd name="T17" fmla="*/ 43 h 22"/>
                <a:gd name="T18" fmla="*/ 5 w 30"/>
                <a:gd name="T19" fmla="*/ 40 h 22"/>
                <a:gd name="T20" fmla="*/ 7 w 30"/>
                <a:gd name="T21" fmla="*/ 33 h 22"/>
                <a:gd name="T22" fmla="*/ 7 w 30"/>
                <a:gd name="T23" fmla="*/ 9 h 22"/>
                <a:gd name="T24" fmla="*/ 19 w 30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2">
                  <a:moveTo>
                    <a:pt x="8" y="0"/>
                  </a:moveTo>
                  <a:cubicBezTo>
                    <a:pt x="10" y="3"/>
                    <a:pt x="16" y="2"/>
                    <a:pt x="15" y="7"/>
                  </a:cubicBezTo>
                  <a:cubicBezTo>
                    <a:pt x="16" y="8"/>
                    <a:pt x="18" y="6"/>
                    <a:pt x="17" y="6"/>
                  </a:cubicBezTo>
                  <a:cubicBezTo>
                    <a:pt x="19" y="7"/>
                    <a:pt x="18" y="10"/>
                    <a:pt x="21" y="10"/>
                  </a:cubicBezTo>
                  <a:cubicBezTo>
                    <a:pt x="23" y="10"/>
                    <a:pt x="24" y="14"/>
                    <a:pt x="26" y="16"/>
                  </a:cubicBezTo>
                  <a:cubicBezTo>
                    <a:pt x="29" y="15"/>
                    <a:pt x="28" y="15"/>
                    <a:pt x="30" y="17"/>
                  </a:cubicBezTo>
                  <a:cubicBezTo>
                    <a:pt x="28" y="20"/>
                    <a:pt x="20" y="17"/>
                    <a:pt x="15" y="18"/>
                  </a:cubicBezTo>
                  <a:cubicBezTo>
                    <a:pt x="13" y="19"/>
                    <a:pt x="10" y="19"/>
                    <a:pt x="9" y="22"/>
                  </a:cubicBezTo>
                  <a:cubicBezTo>
                    <a:pt x="6" y="20"/>
                    <a:pt x="5" y="17"/>
                    <a:pt x="0" y="18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1" y="15"/>
                    <a:pt x="1" y="14"/>
                    <a:pt x="3" y="14"/>
                  </a:cubicBezTo>
                  <a:cubicBezTo>
                    <a:pt x="1" y="10"/>
                    <a:pt x="4" y="9"/>
                    <a:pt x="3" y="4"/>
                  </a:cubicBezTo>
                  <a:cubicBezTo>
                    <a:pt x="6" y="3"/>
                    <a:pt x="8" y="3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6" name="Freeform 110"/>
            <p:cNvSpPr/>
            <p:nvPr/>
          </p:nvSpPr>
          <p:spPr bwMode="auto">
            <a:xfrm>
              <a:off x="5791550" y="3005857"/>
              <a:ext cx="187325" cy="201612"/>
            </a:xfrm>
            <a:custGeom>
              <a:avLst/>
              <a:gdLst>
                <a:gd name="T0" fmla="*/ 9 w 50"/>
                <a:gd name="T1" fmla="*/ 19 h 54"/>
                <a:gd name="T2" fmla="*/ 5 w 50"/>
                <a:gd name="T3" fmla="*/ 16 h 54"/>
                <a:gd name="T4" fmla="*/ 0 w 50"/>
                <a:gd name="T5" fmla="*/ 7 h 54"/>
                <a:gd name="T6" fmla="*/ 21 w 50"/>
                <a:gd name="T7" fmla="*/ 5 h 54"/>
                <a:gd name="T8" fmla="*/ 33 w 50"/>
                <a:gd name="T9" fmla="*/ 9 h 54"/>
                <a:gd name="T10" fmla="*/ 33 w 50"/>
                <a:gd name="T11" fmla="*/ 16 h 54"/>
                <a:gd name="T12" fmla="*/ 38 w 50"/>
                <a:gd name="T13" fmla="*/ 21 h 54"/>
                <a:gd name="T14" fmla="*/ 50 w 50"/>
                <a:gd name="T15" fmla="*/ 26 h 54"/>
                <a:gd name="T16" fmla="*/ 68 w 50"/>
                <a:gd name="T17" fmla="*/ 42 h 54"/>
                <a:gd name="T18" fmla="*/ 76 w 50"/>
                <a:gd name="T19" fmla="*/ 52 h 54"/>
                <a:gd name="T20" fmla="*/ 83 w 50"/>
                <a:gd name="T21" fmla="*/ 54 h 54"/>
                <a:gd name="T22" fmla="*/ 87 w 50"/>
                <a:gd name="T23" fmla="*/ 59 h 54"/>
                <a:gd name="T24" fmla="*/ 87 w 50"/>
                <a:gd name="T25" fmla="*/ 66 h 54"/>
                <a:gd name="T26" fmla="*/ 94 w 50"/>
                <a:gd name="T27" fmla="*/ 71 h 54"/>
                <a:gd name="T28" fmla="*/ 101 w 50"/>
                <a:gd name="T29" fmla="*/ 80 h 54"/>
                <a:gd name="T30" fmla="*/ 109 w 50"/>
                <a:gd name="T31" fmla="*/ 85 h 54"/>
                <a:gd name="T32" fmla="*/ 113 w 50"/>
                <a:gd name="T33" fmla="*/ 99 h 54"/>
                <a:gd name="T34" fmla="*/ 116 w 50"/>
                <a:gd name="T35" fmla="*/ 111 h 54"/>
                <a:gd name="T36" fmla="*/ 118 w 50"/>
                <a:gd name="T37" fmla="*/ 118 h 54"/>
                <a:gd name="T38" fmla="*/ 104 w 50"/>
                <a:gd name="T39" fmla="*/ 120 h 54"/>
                <a:gd name="T40" fmla="*/ 94 w 50"/>
                <a:gd name="T41" fmla="*/ 120 h 54"/>
                <a:gd name="T42" fmla="*/ 94 w 50"/>
                <a:gd name="T43" fmla="*/ 115 h 54"/>
                <a:gd name="T44" fmla="*/ 87 w 50"/>
                <a:gd name="T45" fmla="*/ 115 h 54"/>
                <a:gd name="T46" fmla="*/ 76 w 50"/>
                <a:gd name="T47" fmla="*/ 103 h 54"/>
                <a:gd name="T48" fmla="*/ 78 w 50"/>
                <a:gd name="T49" fmla="*/ 99 h 54"/>
                <a:gd name="T50" fmla="*/ 76 w 50"/>
                <a:gd name="T51" fmla="*/ 99 h 54"/>
                <a:gd name="T52" fmla="*/ 71 w 50"/>
                <a:gd name="T53" fmla="*/ 94 h 54"/>
                <a:gd name="T54" fmla="*/ 66 w 50"/>
                <a:gd name="T55" fmla="*/ 94 h 54"/>
                <a:gd name="T56" fmla="*/ 54 w 50"/>
                <a:gd name="T57" fmla="*/ 82 h 54"/>
                <a:gd name="T58" fmla="*/ 50 w 50"/>
                <a:gd name="T59" fmla="*/ 64 h 54"/>
                <a:gd name="T60" fmla="*/ 47 w 50"/>
                <a:gd name="T61" fmla="*/ 68 h 54"/>
                <a:gd name="T62" fmla="*/ 40 w 50"/>
                <a:gd name="T63" fmla="*/ 54 h 54"/>
                <a:gd name="T64" fmla="*/ 35 w 50"/>
                <a:gd name="T65" fmla="*/ 49 h 54"/>
                <a:gd name="T66" fmla="*/ 31 w 50"/>
                <a:gd name="T67" fmla="*/ 45 h 54"/>
                <a:gd name="T68" fmla="*/ 28 w 50"/>
                <a:gd name="T69" fmla="*/ 35 h 54"/>
                <a:gd name="T70" fmla="*/ 19 w 50"/>
                <a:gd name="T71" fmla="*/ 28 h 54"/>
                <a:gd name="T72" fmla="*/ 14 w 50"/>
                <a:gd name="T73" fmla="*/ 24 h 54"/>
                <a:gd name="T74" fmla="*/ 9 w 50"/>
                <a:gd name="T75" fmla="*/ 19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54">
                  <a:moveTo>
                    <a:pt x="4" y="8"/>
                  </a:moveTo>
                  <a:cubicBezTo>
                    <a:pt x="5" y="6"/>
                    <a:pt x="3" y="7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5" y="4"/>
                    <a:pt x="9" y="2"/>
                  </a:cubicBezTo>
                  <a:cubicBezTo>
                    <a:pt x="9" y="5"/>
                    <a:pt x="12" y="3"/>
                    <a:pt x="14" y="4"/>
                  </a:cubicBezTo>
                  <a:cubicBezTo>
                    <a:pt x="14" y="4"/>
                    <a:pt x="13" y="6"/>
                    <a:pt x="14" y="7"/>
                  </a:cubicBezTo>
                  <a:cubicBezTo>
                    <a:pt x="15" y="7"/>
                    <a:pt x="17" y="7"/>
                    <a:pt x="16" y="9"/>
                  </a:cubicBezTo>
                  <a:cubicBezTo>
                    <a:pt x="19" y="8"/>
                    <a:pt x="18" y="11"/>
                    <a:pt x="21" y="11"/>
                  </a:cubicBezTo>
                  <a:cubicBezTo>
                    <a:pt x="23" y="11"/>
                    <a:pt x="26" y="18"/>
                    <a:pt x="29" y="18"/>
                  </a:cubicBezTo>
                  <a:cubicBezTo>
                    <a:pt x="32" y="18"/>
                    <a:pt x="30" y="21"/>
                    <a:pt x="32" y="22"/>
                  </a:cubicBezTo>
                  <a:cubicBezTo>
                    <a:pt x="32" y="23"/>
                    <a:pt x="34" y="22"/>
                    <a:pt x="35" y="23"/>
                  </a:cubicBezTo>
                  <a:cubicBezTo>
                    <a:pt x="36" y="23"/>
                    <a:pt x="37" y="25"/>
                    <a:pt x="37" y="25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8" y="29"/>
                    <a:pt x="39" y="29"/>
                    <a:pt x="40" y="30"/>
                  </a:cubicBezTo>
                  <a:cubicBezTo>
                    <a:pt x="41" y="31"/>
                    <a:pt x="41" y="34"/>
                    <a:pt x="43" y="34"/>
                  </a:cubicBezTo>
                  <a:cubicBezTo>
                    <a:pt x="44" y="34"/>
                    <a:pt x="45" y="36"/>
                    <a:pt x="46" y="36"/>
                  </a:cubicBezTo>
                  <a:cubicBezTo>
                    <a:pt x="47" y="37"/>
                    <a:pt x="46" y="42"/>
                    <a:pt x="48" y="42"/>
                  </a:cubicBezTo>
                  <a:cubicBezTo>
                    <a:pt x="49" y="42"/>
                    <a:pt x="49" y="45"/>
                    <a:pt x="49" y="47"/>
                  </a:cubicBezTo>
                  <a:cubicBezTo>
                    <a:pt x="49" y="49"/>
                    <a:pt x="47" y="50"/>
                    <a:pt x="50" y="50"/>
                  </a:cubicBezTo>
                  <a:cubicBezTo>
                    <a:pt x="50" y="54"/>
                    <a:pt x="47" y="52"/>
                    <a:pt x="44" y="51"/>
                  </a:cubicBezTo>
                  <a:cubicBezTo>
                    <a:pt x="43" y="51"/>
                    <a:pt x="41" y="52"/>
                    <a:pt x="40" y="51"/>
                  </a:cubicBezTo>
                  <a:cubicBezTo>
                    <a:pt x="39" y="51"/>
                    <a:pt x="40" y="49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ubicBezTo>
                    <a:pt x="36" y="48"/>
                    <a:pt x="34" y="44"/>
                    <a:pt x="32" y="44"/>
                  </a:cubicBezTo>
                  <a:cubicBezTo>
                    <a:pt x="32" y="43"/>
                    <a:pt x="33" y="43"/>
                    <a:pt x="33" y="42"/>
                  </a:cubicBezTo>
                  <a:cubicBezTo>
                    <a:pt x="32" y="41"/>
                    <a:pt x="32" y="41"/>
                    <a:pt x="32" y="42"/>
                  </a:cubicBezTo>
                  <a:cubicBezTo>
                    <a:pt x="30" y="42"/>
                    <a:pt x="31" y="40"/>
                    <a:pt x="30" y="40"/>
                  </a:cubicBezTo>
                  <a:cubicBezTo>
                    <a:pt x="30" y="39"/>
                    <a:pt x="28" y="40"/>
                    <a:pt x="28" y="40"/>
                  </a:cubicBezTo>
                  <a:cubicBezTo>
                    <a:pt x="26" y="38"/>
                    <a:pt x="26" y="35"/>
                    <a:pt x="23" y="35"/>
                  </a:cubicBezTo>
                  <a:cubicBezTo>
                    <a:pt x="25" y="30"/>
                    <a:pt x="21" y="30"/>
                    <a:pt x="21" y="27"/>
                  </a:cubicBezTo>
                  <a:cubicBezTo>
                    <a:pt x="20" y="27"/>
                    <a:pt x="20" y="28"/>
                    <a:pt x="20" y="29"/>
                  </a:cubicBezTo>
                  <a:cubicBezTo>
                    <a:pt x="18" y="28"/>
                    <a:pt x="19" y="25"/>
                    <a:pt x="17" y="23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1" y="13"/>
                    <a:pt x="9" y="13"/>
                    <a:pt x="8" y="12"/>
                  </a:cubicBezTo>
                  <a:cubicBezTo>
                    <a:pt x="8" y="12"/>
                    <a:pt x="6" y="10"/>
                    <a:pt x="6" y="10"/>
                  </a:cubicBezTo>
                  <a:cubicBezTo>
                    <a:pt x="5" y="8"/>
                    <a:pt x="9" y="6"/>
                    <a:pt x="4" y="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7" name="Freeform 111"/>
            <p:cNvSpPr/>
            <p:nvPr/>
          </p:nvSpPr>
          <p:spPr bwMode="auto">
            <a:xfrm>
              <a:off x="4853338" y="3320182"/>
              <a:ext cx="134938" cy="247650"/>
            </a:xfrm>
            <a:custGeom>
              <a:avLst/>
              <a:gdLst>
                <a:gd name="T0" fmla="*/ 64 w 36"/>
                <a:gd name="T1" fmla="*/ 0 h 66"/>
                <a:gd name="T2" fmla="*/ 76 w 36"/>
                <a:gd name="T3" fmla="*/ 2 h 66"/>
                <a:gd name="T4" fmla="*/ 71 w 36"/>
                <a:gd name="T5" fmla="*/ 54 h 66"/>
                <a:gd name="T6" fmla="*/ 64 w 36"/>
                <a:gd name="T7" fmla="*/ 87 h 66"/>
                <a:gd name="T8" fmla="*/ 57 w 36"/>
                <a:gd name="T9" fmla="*/ 102 h 66"/>
                <a:gd name="T10" fmla="*/ 52 w 36"/>
                <a:gd name="T11" fmla="*/ 118 h 66"/>
                <a:gd name="T12" fmla="*/ 52 w 36"/>
                <a:gd name="T13" fmla="*/ 123 h 66"/>
                <a:gd name="T14" fmla="*/ 47 w 36"/>
                <a:gd name="T15" fmla="*/ 125 h 66"/>
                <a:gd name="T16" fmla="*/ 45 w 36"/>
                <a:gd name="T17" fmla="*/ 142 h 66"/>
                <a:gd name="T18" fmla="*/ 43 w 36"/>
                <a:gd name="T19" fmla="*/ 144 h 66"/>
                <a:gd name="T20" fmla="*/ 40 w 36"/>
                <a:gd name="T21" fmla="*/ 154 h 66"/>
                <a:gd name="T22" fmla="*/ 12 w 36"/>
                <a:gd name="T23" fmla="*/ 156 h 66"/>
                <a:gd name="T24" fmla="*/ 9 w 36"/>
                <a:gd name="T25" fmla="*/ 142 h 66"/>
                <a:gd name="T26" fmla="*/ 7 w 36"/>
                <a:gd name="T27" fmla="*/ 137 h 66"/>
                <a:gd name="T28" fmla="*/ 0 w 36"/>
                <a:gd name="T29" fmla="*/ 135 h 66"/>
                <a:gd name="T30" fmla="*/ 0 w 36"/>
                <a:gd name="T31" fmla="*/ 123 h 66"/>
                <a:gd name="T32" fmla="*/ 2 w 36"/>
                <a:gd name="T33" fmla="*/ 121 h 66"/>
                <a:gd name="T34" fmla="*/ 0 w 36"/>
                <a:gd name="T35" fmla="*/ 118 h 66"/>
                <a:gd name="T36" fmla="*/ 7 w 36"/>
                <a:gd name="T37" fmla="*/ 106 h 66"/>
                <a:gd name="T38" fmla="*/ 7 w 36"/>
                <a:gd name="T39" fmla="*/ 102 h 66"/>
                <a:gd name="T40" fmla="*/ 12 w 36"/>
                <a:gd name="T41" fmla="*/ 97 h 66"/>
                <a:gd name="T42" fmla="*/ 17 w 36"/>
                <a:gd name="T43" fmla="*/ 85 h 66"/>
                <a:gd name="T44" fmla="*/ 12 w 36"/>
                <a:gd name="T45" fmla="*/ 76 h 66"/>
                <a:gd name="T46" fmla="*/ 12 w 36"/>
                <a:gd name="T47" fmla="*/ 59 h 66"/>
                <a:gd name="T48" fmla="*/ 17 w 36"/>
                <a:gd name="T49" fmla="*/ 54 h 66"/>
                <a:gd name="T50" fmla="*/ 26 w 36"/>
                <a:gd name="T51" fmla="*/ 47 h 66"/>
                <a:gd name="T52" fmla="*/ 40 w 36"/>
                <a:gd name="T53" fmla="*/ 38 h 66"/>
                <a:gd name="T54" fmla="*/ 47 w 36"/>
                <a:gd name="T55" fmla="*/ 40 h 66"/>
                <a:gd name="T56" fmla="*/ 50 w 36"/>
                <a:gd name="T57" fmla="*/ 24 h 66"/>
                <a:gd name="T58" fmla="*/ 59 w 36"/>
                <a:gd name="T59" fmla="*/ 19 h 66"/>
                <a:gd name="T60" fmla="*/ 64 w 36"/>
                <a:gd name="T61" fmla="*/ 0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66">
                  <a:moveTo>
                    <a:pt x="27" y="0"/>
                  </a:moveTo>
                  <a:cubicBezTo>
                    <a:pt x="28" y="1"/>
                    <a:pt x="30" y="2"/>
                    <a:pt x="32" y="1"/>
                  </a:cubicBezTo>
                  <a:cubicBezTo>
                    <a:pt x="30" y="7"/>
                    <a:pt x="36" y="18"/>
                    <a:pt x="30" y="23"/>
                  </a:cubicBezTo>
                  <a:cubicBezTo>
                    <a:pt x="30" y="28"/>
                    <a:pt x="29" y="32"/>
                    <a:pt x="27" y="37"/>
                  </a:cubicBezTo>
                  <a:cubicBezTo>
                    <a:pt x="27" y="39"/>
                    <a:pt x="26" y="42"/>
                    <a:pt x="24" y="43"/>
                  </a:cubicBezTo>
                  <a:cubicBezTo>
                    <a:pt x="25" y="46"/>
                    <a:pt x="23" y="48"/>
                    <a:pt x="22" y="50"/>
                  </a:cubicBezTo>
                  <a:cubicBezTo>
                    <a:pt x="22" y="50"/>
                    <a:pt x="23" y="52"/>
                    <a:pt x="22" y="52"/>
                  </a:cubicBezTo>
                  <a:cubicBezTo>
                    <a:pt x="22" y="52"/>
                    <a:pt x="20" y="53"/>
                    <a:pt x="20" y="53"/>
                  </a:cubicBezTo>
                  <a:cubicBezTo>
                    <a:pt x="19" y="55"/>
                    <a:pt x="20" y="58"/>
                    <a:pt x="19" y="60"/>
                  </a:cubicBezTo>
                  <a:cubicBezTo>
                    <a:pt x="19" y="61"/>
                    <a:pt x="18" y="60"/>
                    <a:pt x="18" y="61"/>
                  </a:cubicBezTo>
                  <a:cubicBezTo>
                    <a:pt x="18" y="62"/>
                    <a:pt x="16" y="63"/>
                    <a:pt x="17" y="65"/>
                  </a:cubicBezTo>
                  <a:cubicBezTo>
                    <a:pt x="14" y="66"/>
                    <a:pt x="9" y="66"/>
                    <a:pt x="5" y="66"/>
                  </a:cubicBezTo>
                  <a:cubicBezTo>
                    <a:pt x="5" y="63"/>
                    <a:pt x="3" y="64"/>
                    <a:pt x="4" y="60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1" y="58"/>
                    <a:pt x="0" y="58"/>
                    <a:pt x="0" y="57"/>
                  </a:cubicBezTo>
                  <a:cubicBezTo>
                    <a:pt x="0" y="55"/>
                    <a:pt x="0" y="54"/>
                    <a:pt x="0" y="52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2" y="50"/>
                    <a:pt x="0" y="50"/>
                    <a:pt x="0" y="50"/>
                  </a:cubicBezTo>
                  <a:cubicBezTo>
                    <a:pt x="1" y="48"/>
                    <a:pt x="2" y="46"/>
                    <a:pt x="3" y="45"/>
                  </a:cubicBezTo>
                  <a:cubicBezTo>
                    <a:pt x="3" y="45"/>
                    <a:pt x="2" y="43"/>
                    <a:pt x="3" y="43"/>
                  </a:cubicBezTo>
                  <a:cubicBezTo>
                    <a:pt x="3" y="43"/>
                    <a:pt x="5" y="42"/>
                    <a:pt x="5" y="41"/>
                  </a:cubicBezTo>
                  <a:cubicBezTo>
                    <a:pt x="5" y="39"/>
                    <a:pt x="3" y="32"/>
                    <a:pt x="7" y="36"/>
                  </a:cubicBezTo>
                  <a:cubicBezTo>
                    <a:pt x="8" y="33"/>
                    <a:pt x="5" y="34"/>
                    <a:pt x="5" y="32"/>
                  </a:cubicBezTo>
                  <a:cubicBezTo>
                    <a:pt x="5" y="30"/>
                    <a:pt x="5" y="27"/>
                    <a:pt x="5" y="25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10" y="23"/>
                    <a:pt x="10" y="21"/>
                    <a:pt x="11" y="20"/>
                  </a:cubicBezTo>
                  <a:cubicBezTo>
                    <a:pt x="12" y="19"/>
                    <a:pt x="17" y="20"/>
                    <a:pt x="17" y="16"/>
                  </a:cubicBezTo>
                  <a:cubicBezTo>
                    <a:pt x="19" y="15"/>
                    <a:pt x="19" y="17"/>
                    <a:pt x="20" y="17"/>
                  </a:cubicBezTo>
                  <a:cubicBezTo>
                    <a:pt x="19" y="13"/>
                    <a:pt x="21" y="12"/>
                    <a:pt x="21" y="10"/>
                  </a:cubicBezTo>
                  <a:cubicBezTo>
                    <a:pt x="25" y="12"/>
                    <a:pt x="24" y="2"/>
                    <a:pt x="25" y="8"/>
                  </a:cubicBezTo>
                  <a:cubicBezTo>
                    <a:pt x="29" y="7"/>
                    <a:pt x="25" y="2"/>
                    <a:pt x="2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  <p:sp>
          <p:nvSpPr>
            <p:cNvPr id="188" name="Freeform 112"/>
            <p:cNvSpPr/>
            <p:nvPr/>
          </p:nvSpPr>
          <p:spPr bwMode="auto">
            <a:xfrm>
              <a:off x="6110638" y="3309069"/>
              <a:ext cx="727075" cy="533400"/>
            </a:xfrm>
            <a:custGeom>
              <a:avLst/>
              <a:gdLst>
                <a:gd name="T0" fmla="*/ 267 w 194"/>
                <a:gd name="T1" fmla="*/ 26 h 142"/>
                <a:gd name="T2" fmla="*/ 255 w 194"/>
                <a:gd name="T3" fmla="*/ 33 h 142"/>
                <a:gd name="T4" fmla="*/ 269 w 194"/>
                <a:gd name="T5" fmla="*/ 50 h 142"/>
                <a:gd name="T6" fmla="*/ 307 w 194"/>
                <a:gd name="T7" fmla="*/ 71 h 142"/>
                <a:gd name="T8" fmla="*/ 319 w 194"/>
                <a:gd name="T9" fmla="*/ 54 h 142"/>
                <a:gd name="T10" fmla="*/ 321 w 194"/>
                <a:gd name="T11" fmla="*/ 45 h 142"/>
                <a:gd name="T12" fmla="*/ 323 w 194"/>
                <a:gd name="T13" fmla="*/ 19 h 142"/>
                <a:gd name="T14" fmla="*/ 333 w 194"/>
                <a:gd name="T15" fmla="*/ 5 h 142"/>
                <a:gd name="T16" fmla="*/ 340 w 194"/>
                <a:gd name="T17" fmla="*/ 17 h 142"/>
                <a:gd name="T18" fmla="*/ 354 w 194"/>
                <a:gd name="T19" fmla="*/ 45 h 142"/>
                <a:gd name="T20" fmla="*/ 368 w 194"/>
                <a:gd name="T21" fmla="*/ 64 h 142"/>
                <a:gd name="T22" fmla="*/ 382 w 194"/>
                <a:gd name="T23" fmla="*/ 83 h 142"/>
                <a:gd name="T24" fmla="*/ 392 w 194"/>
                <a:gd name="T25" fmla="*/ 104 h 142"/>
                <a:gd name="T26" fmla="*/ 399 w 194"/>
                <a:gd name="T27" fmla="*/ 111 h 142"/>
                <a:gd name="T28" fmla="*/ 416 w 194"/>
                <a:gd name="T29" fmla="*/ 123 h 142"/>
                <a:gd name="T30" fmla="*/ 430 w 194"/>
                <a:gd name="T31" fmla="*/ 149 h 142"/>
                <a:gd name="T32" fmla="*/ 434 w 194"/>
                <a:gd name="T33" fmla="*/ 156 h 142"/>
                <a:gd name="T34" fmla="*/ 451 w 194"/>
                <a:gd name="T35" fmla="*/ 166 h 142"/>
                <a:gd name="T36" fmla="*/ 458 w 194"/>
                <a:gd name="T37" fmla="*/ 213 h 142"/>
                <a:gd name="T38" fmla="*/ 449 w 194"/>
                <a:gd name="T39" fmla="*/ 237 h 142"/>
                <a:gd name="T40" fmla="*/ 449 w 194"/>
                <a:gd name="T41" fmla="*/ 244 h 142"/>
                <a:gd name="T42" fmla="*/ 444 w 194"/>
                <a:gd name="T43" fmla="*/ 260 h 142"/>
                <a:gd name="T44" fmla="*/ 427 w 194"/>
                <a:gd name="T45" fmla="*/ 274 h 142"/>
                <a:gd name="T46" fmla="*/ 413 w 194"/>
                <a:gd name="T47" fmla="*/ 317 h 142"/>
                <a:gd name="T48" fmla="*/ 387 w 194"/>
                <a:gd name="T49" fmla="*/ 329 h 142"/>
                <a:gd name="T50" fmla="*/ 378 w 194"/>
                <a:gd name="T51" fmla="*/ 336 h 142"/>
                <a:gd name="T52" fmla="*/ 354 w 194"/>
                <a:gd name="T53" fmla="*/ 331 h 142"/>
                <a:gd name="T54" fmla="*/ 305 w 194"/>
                <a:gd name="T55" fmla="*/ 322 h 142"/>
                <a:gd name="T56" fmla="*/ 302 w 194"/>
                <a:gd name="T57" fmla="*/ 305 h 142"/>
                <a:gd name="T58" fmla="*/ 300 w 194"/>
                <a:gd name="T59" fmla="*/ 298 h 142"/>
                <a:gd name="T60" fmla="*/ 276 w 194"/>
                <a:gd name="T61" fmla="*/ 282 h 142"/>
                <a:gd name="T62" fmla="*/ 267 w 194"/>
                <a:gd name="T63" fmla="*/ 267 h 142"/>
                <a:gd name="T64" fmla="*/ 243 w 194"/>
                <a:gd name="T65" fmla="*/ 258 h 142"/>
                <a:gd name="T66" fmla="*/ 231 w 194"/>
                <a:gd name="T67" fmla="*/ 253 h 142"/>
                <a:gd name="T68" fmla="*/ 179 w 194"/>
                <a:gd name="T69" fmla="*/ 241 h 142"/>
                <a:gd name="T70" fmla="*/ 151 w 194"/>
                <a:gd name="T71" fmla="*/ 251 h 142"/>
                <a:gd name="T72" fmla="*/ 142 w 194"/>
                <a:gd name="T73" fmla="*/ 256 h 142"/>
                <a:gd name="T74" fmla="*/ 132 w 194"/>
                <a:gd name="T75" fmla="*/ 265 h 142"/>
                <a:gd name="T76" fmla="*/ 127 w 194"/>
                <a:gd name="T77" fmla="*/ 265 h 142"/>
                <a:gd name="T78" fmla="*/ 76 w 194"/>
                <a:gd name="T79" fmla="*/ 272 h 142"/>
                <a:gd name="T80" fmla="*/ 68 w 194"/>
                <a:gd name="T81" fmla="*/ 277 h 142"/>
                <a:gd name="T82" fmla="*/ 21 w 194"/>
                <a:gd name="T83" fmla="*/ 286 h 142"/>
                <a:gd name="T84" fmla="*/ 26 w 194"/>
                <a:gd name="T85" fmla="*/ 256 h 142"/>
                <a:gd name="T86" fmla="*/ 21 w 194"/>
                <a:gd name="T87" fmla="*/ 239 h 142"/>
                <a:gd name="T88" fmla="*/ 21 w 194"/>
                <a:gd name="T89" fmla="*/ 227 h 142"/>
                <a:gd name="T90" fmla="*/ 12 w 194"/>
                <a:gd name="T91" fmla="*/ 211 h 142"/>
                <a:gd name="T92" fmla="*/ 9 w 194"/>
                <a:gd name="T93" fmla="*/ 196 h 142"/>
                <a:gd name="T94" fmla="*/ 5 w 194"/>
                <a:gd name="T95" fmla="*/ 180 h 142"/>
                <a:gd name="T96" fmla="*/ 7 w 194"/>
                <a:gd name="T97" fmla="*/ 166 h 142"/>
                <a:gd name="T98" fmla="*/ 7 w 194"/>
                <a:gd name="T99" fmla="*/ 130 h 142"/>
                <a:gd name="T100" fmla="*/ 38 w 194"/>
                <a:gd name="T101" fmla="*/ 111 h 142"/>
                <a:gd name="T102" fmla="*/ 73 w 194"/>
                <a:gd name="T103" fmla="*/ 102 h 142"/>
                <a:gd name="T104" fmla="*/ 94 w 194"/>
                <a:gd name="T105" fmla="*/ 95 h 142"/>
                <a:gd name="T106" fmla="*/ 102 w 194"/>
                <a:gd name="T107" fmla="*/ 64 h 142"/>
                <a:gd name="T108" fmla="*/ 127 w 194"/>
                <a:gd name="T109" fmla="*/ 64 h 142"/>
                <a:gd name="T110" fmla="*/ 132 w 194"/>
                <a:gd name="T111" fmla="*/ 45 h 142"/>
                <a:gd name="T112" fmla="*/ 153 w 194"/>
                <a:gd name="T113" fmla="*/ 31 h 142"/>
                <a:gd name="T114" fmla="*/ 170 w 194"/>
                <a:gd name="T115" fmla="*/ 38 h 142"/>
                <a:gd name="T116" fmla="*/ 177 w 194"/>
                <a:gd name="T117" fmla="*/ 40 h 142"/>
                <a:gd name="T118" fmla="*/ 182 w 194"/>
                <a:gd name="T119" fmla="*/ 35 h 142"/>
                <a:gd name="T120" fmla="*/ 201 w 194"/>
                <a:gd name="T121" fmla="*/ 19 h 142"/>
                <a:gd name="T122" fmla="*/ 215 w 194"/>
                <a:gd name="T123" fmla="*/ 14 h 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142">
                  <a:moveTo>
                    <a:pt x="113" y="6"/>
                  </a:moveTo>
                  <a:cubicBezTo>
                    <a:pt x="113" y="8"/>
                    <a:pt x="113" y="10"/>
                    <a:pt x="113" y="11"/>
                  </a:cubicBezTo>
                  <a:cubicBezTo>
                    <a:pt x="111" y="11"/>
                    <a:pt x="110" y="11"/>
                    <a:pt x="109" y="11"/>
                  </a:cubicBezTo>
                  <a:cubicBezTo>
                    <a:pt x="110" y="13"/>
                    <a:pt x="110" y="14"/>
                    <a:pt x="108" y="14"/>
                  </a:cubicBezTo>
                  <a:cubicBezTo>
                    <a:pt x="110" y="16"/>
                    <a:pt x="108" y="15"/>
                    <a:pt x="108" y="19"/>
                  </a:cubicBezTo>
                  <a:cubicBezTo>
                    <a:pt x="109" y="20"/>
                    <a:pt x="111" y="21"/>
                    <a:pt x="114" y="21"/>
                  </a:cubicBezTo>
                  <a:cubicBezTo>
                    <a:pt x="114" y="26"/>
                    <a:pt x="122" y="24"/>
                    <a:pt x="122" y="29"/>
                  </a:cubicBezTo>
                  <a:cubicBezTo>
                    <a:pt x="125" y="29"/>
                    <a:pt x="129" y="29"/>
                    <a:pt x="130" y="30"/>
                  </a:cubicBezTo>
                  <a:cubicBezTo>
                    <a:pt x="132" y="30"/>
                    <a:pt x="130" y="25"/>
                    <a:pt x="135" y="27"/>
                  </a:cubicBezTo>
                  <a:cubicBezTo>
                    <a:pt x="134" y="26"/>
                    <a:pt x="133" y="23"/>
                    <a:pt x="135" y="23"/>
                  </a:cubicBezTo>
                  <a:cubicBezTo>
                    <a:pt x="136" y="23"/>
                    <a:pt x="135" y="21"/>
                    <a:pt x="135" y="20"/>
                  </a:cubicBezTo>
                  <a:cubicBezTo>
                    <a:pt x="135" y="20"/>
                    <a:pt x="136" y="19"/>
                    <a:pt x="136" y="19"/>
                  </a:cubicBezTo>
                  <a:cubicBezTo>
                    <a:pt x="136" y="17"/>
                    <a:pt x="138" y="16"/>
                    <a:pt x="137" y="14"/>
                  </a:cubicBezTo>
                  <a:cubicBezTo>
                    <a:pt x="137" y="13"/>
                    <a:pt x="136" y="11"/>
                    <a:pt x="137" y="8"/>
                  </a:cubicBezTo>
                  <a:cubicBezTo>
                    <a:pt x="137" y="8"/>
                    <a:pt x="139" y="8"/>
                    <a:pt x="140" y="8"/>
                  </a:cubicBezTo>
                  <a:cubicBezTo>
                    <a:pt x="141" y="7"/>
                    <a:pt x="140" y="3"/>
                    <a:pt x="141" y="2"/>
                  </a:cubicBezTo>
                  <a:cubicBezTo>
                    <a:pt x="143" y="2"/>
                    <a:pt x="142" y="6"/>
                    <a:pt x="143" y="7"/>
                  </a:cubicBezTo>
                  <a:cubicBezTo>
                    <a:pt x="143" y="7"/>
                    <a:pt x="144" y="7"/>
                    <a:pt x="144" y="7"/>
                  </a:cubicBezTo>
                  <a:cubicBezTo>
                    <a:pt x="145" y="9"/>
                    <a:pt x="146" y="11"/>
                    <a:pt x="147" y="13"/>
                  </a:cubicBezTo>
                  <a:cubicBezTo>
                    <a:pt x="148" y="15"/>
                    <a:pt x="150" y="16"/>
                    <a:pt x="150" y="19"/>
                  </a:cubicBezTo>
                  <a:cubicBezTo>
                    <a:pt x="153" y="15"/>
                    <a:pt x="151" y="20"/>
                    <a:pt x="155" y="20"/>
                  </a:cubicBezTo>
                  <a:cubicBezTo>
                    <a:pt x="155" y="22"/>
                    <a:pt x="154" y="25"/>
                    <a:pt x="156" y="27"/>
                  </a:cubicBezTo>
                  <a:cubicBezTo>
                    <a:pt x="158" y="29"/>
                    <a:pt x="156" y="31"/>
                    <a:pt x="157" y="35"/>
                  </a:cubicBezTo>
                  <a:cubicBezTo>
                    <a:pt x="160" y="31"/>
                    <a:pt x="158" y="35"/>
                    <a:pt x="162" y="35"/>
                  </a:cubicBezTo>
                  <a:cubicBezTo>
                    <a:pt x="162" y="37"/>
                    <a:pt x="161" y="37"/>
                    <a:pt x="161" y="39"/>
                  </a:cubicBezTo>
                  <a:cubicBezTo>
                    <a:pt x="163" y="40"/>
                    <a:pt x="166" y="40"/>
                    <a:pt x="166" y="44"/>
                  </a:cubicBezTo>
                  <a:cubicBezTo>
                    <a:pt x="166" y="45"/>
                    <a:pt x="168" y="44"/>
                    <a:pt x="169" y="44"/>
                  </a:cubicBezTo>
                  <a:cubicBezTo>
                    <a:pt x="169" y="45"/>
                    <a:pt x="169" y="46"/>
                    <a:pt x="169" y="47"/>
                  </a:cubicBezTo>
                  <a:cubicBezTo>
                    <a:pt x="169" y="47"/>
                    <a:pt x="171" y="46"/>
                    <a:pt x="171" y="47"/>
                  </a:cubicBezTo>
                  <a:cubicBezTo>
                    <a:pt x="173" y="49"/>
                    <a:pt x="173" y="52"/>
                    <a:pt x="176" y="52"/>
                  </a:cubicBezTo>
                  <a:cubicBezTo>
                    <a:pt x="176" y="54"/>
                    <a:pt x="178" y="58"/>
                    <a:pt x="180" y="60"/>
                  </a:cubicBezTo>
                  <a:cubicBezTo>
                    <a:pt x="180" y="61"/>
                    <a:pt x="181" y="62"/>
                    <a:pt x="182" y="63"/>
                  </a:cubicBezTo>
                  <a:cubicBezTo>
                    <a:pt x="182" y="64"/>
                    <a:pt x="184" y="63"/>
                    <a:pt x="184" y="63"/>
                  </a:cubicBezTo>
                  <a:cubicBezTo>
                    <a:pt x="185" y="64"/>
                    <a:pt x="184" y="65"/>
                    <a:pt x="184" y="66"/>
                  </a:cubicBezTo>
                  <a:cubicBezTo>
                    <a:pt x="185" y="66"/>
                    <a:pt x="187" y="66"/>
                    <a:pt x="187" y="66"/>
                  </a:cubicBezTo>
                  <a:cubicBezTo>
                    <a:pt x="189" y="68"/>
                    <a:pt x="187" y="71"/>
                    <a:pt x="191" y="70"/>
                  </a:cubicBezTo>
                  <a:cubicBezTo>
                    <a:pt x="189" y="74"/>
                    <a:pt x="192" y="78"/>
                    <a:pt x="193" y="83"/>
                  </a:cubicBezTo>
                  <a:cubicBezTo>
                    <a:pt x="193" y="86"/>
                    <a:pt x="191" y="89"/>
                    <a:pt x="194" y="90"/>
                  </a:cubicBezTo>
                  <a:cubicBezTo>
                    <a:pt x="191" y="92"/>
                    <a:pt x="192" y="94"/>
                    <a:pt x="191" y="99"/>
                  </a:cubicBezTo>
                  <a:cubicBezTo>
                    <a:pt x="191" y="98"/>
                    <a:pt x="189" y="99"/>
                    <a:pt x="190" y="100"/>
                  </a:cubicBezTo>
                  <a:cubicBezTo>
                    <a:pt x="190" y="100"/>
                    <a:pt x="191" y="100"/>
                    <a:pt x="191" y="100"/>
                  </a:cubicBezTo>
                  <a:cubicBezTo>
                    <a:pt x="191" y="100"/>
                    <a:pt x="191" y="103"/>
                    <a:pt x="190" y="103"/>
                  </a:cubicBezTo>
                  <a:cubicBezTo>
                    <a:pt x="190" y="104"/>
                    <a:pt x="188" y="104"/>
                    <a:pt x="188" y="105"/>
                  </a:cubicBezTo>
                  <a:cubicBezTo>
                    <a:pt x="187" y="106"/>
                    <a:pt x="190" y="108"/>
                    <a:pt x="188" y="110"/>
                  </a:cubicBezTo>
                  <a:cubicBezTo>
                    <a:pt x="186" y="110"/>
                    <a:pt x="186" y="114"/>
                    <a:pt x="183" y="113"/>
                  </a:cubicBezTo>
                  <a:cubicBezTo>
                    <a:pt x="184" y="115"/>
                    <a:pt x="183" y="116"/>
                    <a:pt x="181" y="116"/>
                  </a:cubicBezTo>
                  <a:cubicBezTo>
                    <a:pt x="182" y="121"/>
                    <a:pt x="179" y="122"/>
                    <a:pt x="180" y="127"/>
                  </a:cubicBezTo>
                  <a:cubicBezTo>
                    <a:pt x="175" y="126"/>
                    <a:pt x="176" y="131"/>
                    <a:pt x="175" y="134"/>
                  </a:cubicBezTo>
                  <a:cubicBezTo>
                    <a:pt x="173" y="134"/>
                    <a:pt x="171" y="134"/>
                    <a:pt x="171" y="135"/>
                  </a:cubicBezTo>
                  <a:cubicBezTo>
                    <a:pt x="171" y="137"/>
                    <a:pt x="167" y="137"/>
                    <a:pt x="164" y="139"/>
                  </a:cubicBezTo>
                  <a:cubicBezTo>
                    <a:pt x="164" y="139"/>
                    <a:pt x="163" y="141"/>
                    <a:pt x="162" y="141"/>
                  </a:cubicBezTo>
                  <a:cubicBezTo>
                    <a:pt x="161" y="142"/>
                    <a:pt x="160" y="141"/>
                    <a:pt x="160" y="142"/>
                  </a:cubicBezTo>
                  <a:cubicBezTo>
                    <a:pt x="157" y="141"/>
                    <a:pt x="156" y="138"/>
                    <a:pt x="153" y="137"/>
                  </a:cubicBezTo>
                  <a:cubicBezTo>
                    <a:pt x="150" y="136"/>
                    <a:pt x="151" y="139"/>
                    <a:pt x="150" y="140"/>
                  </a:cubicBezTo>
                  <a:cubicBezTo>
                    <a:pt x="148" y="141"/>
                    <a:pt x="144" y="140"/>
                    <a:pt x="142" y="142"/>
                  </a:cubicBezTo>
                  <a:cubicBezTo>
                    <a:pt x="138" y="140"/>
                    <a:pt x="135" y="137"/>
                    <a:pt x="129" y="136"/>
                  </a:cubicBezTo>
                  <a:cubicBezTo>
                    <a:pt x="130" y="135"/>
                    <a:pt x="130" y="133"/>
                    <a:pt x="129" y="130"/>
                  </a:cubicBezTo>
                  <a:cubicBezTo>
                    <a:pt x="129" y="130"/>
                    <a:pt x="128" y="130"/>
                    <a:pt x="128" y="129"/>
                  </a:cubicBezTo>
                  <a:cubicBezTo>
                    <a:pt x="128" y="129"/>
                    <a:pt x="128" y="128"/>
                    <a:pt x="128" y="128"/>
                  </a:cubicBezTo>
                  <a:cubicBezTo>
                    <a:pt x="127" y="127"/>
                    <a:pt x="125" y="126"/>
                    <a:pt x="127" y="126"/>
                  </a:cubicBezTo>
                  <a:cubicBezTo>
                    <a:pt x="126" y="125"/>
                    <a:pt x="121" y="122"/>
                    <a:pt x="121" y="125"/>
                  </a:cubicBezTo>
                  <a:cubicBezTo>
                    <a:pt x="119" y="123"/>
                    <a:pt x="119" y="120"/>
                    <a:pt x="117" y="119"/>
                  </a:cubicBezTo>
                  <a:cubicBezTo>
                    <a:pt x="117" y="116"/>
                    <a:pt x="118" y="116"/>
                    <a:pt x="118" y="114"/>
                  </a:cubicBezTo>
                  <a:cubicBezTo>
                    <a:pt x="117" y="113"/>
                    <a:pt x="116" y="114"/>
                    <a:pt x="113" y="113"/>
                  </a:cubicBezTo>
                  <a:cubicBezTo>
                    <a:pt x="110" y="114"/>
                    <a:pt x="110" y="118"/>
                    <a:pt x="105" y="117"/>
                  </a:cubicBezTo>
                  <a:cubicBezTo>
                    <a:pt x="107" y="113"/>
                    <a:pt x="102" y="114"/>
                    <a:pt x="103" y="109"/>
                  </a:cubicBezTo>
                  <a:cubicBezTo>
                    <a:pt x="100" y="109"/>
                    <a:pt x="100" y="107"/>
                    <a:pt x="96" y="108"/>
                  </a:cubicBezTo>
                  <a:cubicBezTo>
                    <a:pt x="96" y="107"/>
                    <a:pt x="97" y="107"/>
                    <a:pt x="98" y="107"/>
                  </a:cubicBezTo>
                  <a:cubicBezTo>
                    <a:pt x="95" y="103"/>
                    <a:pt x="93" y="106"/>
                    <a:pt x="87" y="106"/>
                  </a:cubicBezTo>
                  <a:cubicBezTo>
                    <a:pt x="83" y="105"/>
                    <a:pt x="79" y="104"/>
                    <a:pt x="76" y="102"/>
                  </a:cubicBezTo>
                  <a:cubicBezTo>
                    <a:pt x="73" y="103"/>
                    <a:pt x="70" y="103"/>
                    <a:pt x="69" y="106"/>
                  </a:cubicBezTo>
                  <a:cubicBezTo>
                    <a:pt x="67" y="106"/>
                    <a:pt x="66" y="106"/>
                    <a:pt x="64" y="106"/>
                  </a:cubicBezTo>
                  <a:cubicBezTo>
                    <a:pt x="63" y="106"/>
                    <a:pt x="63" y="107"/>
                    <a:pt x="63" y="107"/>
                  </a:cubicBezTo>
                  <a:cubicBezTo>
                    <a:pt x="61" y="107"/>
                    <a:pt x="62" y="105"/>
                    <a:pt x="60" y="108"/>
                  </a:cubicBezTo>
                  <a:cubicBezTo>
                    <a:pt x="59" y="109"/>
                    <a:pt x="58" y="109"/>
                    <a:pt x="58" y="110"/>
                  </a:cubicBezTo>
                  <a:cubicBezTo>
                    <a:pt x="57" y="109"/>
                    <a:pt x="56" y="107"/>
                    <a:pt x="56" y="112"/>
                  </a:cubicBezTo>
                  <a:cubicBezTo>
                    <a:pt x="55" y="111"/>
                    <a:pt x="55" y="110"/>
                    <a:pt x="54" y="110"/>
                  </a:cubicBezTo>
                  <a:cubicBezTo>
                    <a:pt x="52" y="110"/>
                    <a:pt x="53" y="112"/>
                    <a:pt x="54" y="112"/>
                  </a:cubicBezTo>
                  <a:cubicBezTo>
                    <a:pt x="52" y="114"/>
                    <a:pt x="49" y="113"/>
                    <a:pt x="48" y="116"/>
                  </a:cubicBezTo>
                  <a:cubicBezTo>
                    <a:pt x="45" y="114"/>
                    <a:pt x="37" y="116"/>
                    <a:pt x="32" y="115"/>
                  </a:cubicBezTo>
                  <a:cubicBezTo>
                    <a:pt x="31" y="115"/>
                    <a:pt x="32" y="117"/>
                    <a:pt x="31" y="117"/>
                  </a:cubicBezTo>
                  <a:cubicBezTo>
                    <a:pt x="31" y="118"/>
                    <a:pt x="30" y="117"/>
                    <a:pt x="29" y="117"/>
                  </a:cubicBezTo>
                  <a:cubicBezTo>
                    <a:pt x="28" y="118"/>
                    <a:pt x="27" y="118"/>
                    <a:pt x="25" y="119"/>
                  </a:cubicBezTo>
                  <a:cubicBezTo>
                    <a:pt x="22" y="119"/>
                    <a:pt x="16" y="122"/>
                    <a:pt x="9" y="121"/>
                  </a:cubicBezTo>
                  <a:cubicBezTo>
                    <a:pt x="10" y="118"/>
                    <a:pt x="9" y="114"/>
                    <a:pt x="12" y="114"/>
                  </a:cubicBezTo>
                  <a:cubicBezTo>
                    <a:pt x="12" y="112"/>
                    <a:pt x="14" y="108"/>
                    <a:pt x="11" y="108"/>
                  </a:cubicBezTo>
                  <a:cubicBezTo>
                    <a:pt x="8" y="108"/>
                    <a:pt x="12" y="107"/>
                    <a:pt x="11" y="103"/>
                  </a:cubicBezTo>
                  <a:cubicBezTo>
                    <a:pt x="10" y="100"/>
                    <a:pt x="10" y="106"/>
                    <a:pt x="9" y="101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7" y="97"/>
                    <a:pt x="9" y="98"/>
                    <a:pt x="9" y="96"/>
                  </a:cubicBezTo>
                  <a:cubicBezTo>
                    <a:pt x="9" y="94"/>
                    <a:pt x="6" y="92"/>
                    <a:pt x="8" y="90"/>
                  </a:cubicBezTo>
                  <a:cubicBezTo>
                    <a:pt x="8" y="89"/>
                    <a:pt x="6" y="90"/>
                    <a:pt x="5" y="89"/>
                  </a:cubicBezTo>
                  <a:cubicBezTo>
                    <a:pt x="5" y="89"/>
                    <a:pt x="6" y="87"/>
                    <a:pt x="5" y="87"/>
                  </a:cubicBezTo>
                  <a:cubicBezTo>
                    <a:pt x="5" y="87"/>
                    <a:pt x="4" y="83"/>
                    <a:pt x="4" y="83"/>
                  </a:cubicBezTo>
                  <a:cubicBezTo>
                    <a:pt x="3" y="82"/>
                    <a:pt x="5" y="83"/>
                    <a:pt x="4" y="81"/>
                  </a:cubicBezTo>
                  <a:cubicBezTo>
                    <a:pt x="4" y="79"/>
                    <a:pt x="1" y="79"/>
                    <a:pt x="2" y="76"/>
                  </a:cubicBezTo>
                  <a:cubicBezTo>
                    <a:pt x="5" y="77"/>
                    <a:pt x="3" y="72"/>
                    <a:pt x="5" y="72"/>
                  </a:cubicBezTo>
                  <a:cubicBezTo>
                    <a:pt x="6" y="70"/>
                    <a:pt x="3" y="71"/>
                    <a:pt x="3" y="70"/>
                  </a:cubicBezTo>
                  <a:cubicBezTo>
                    <a:pt x="2" y="69"/>
                    <a:pt x="4" y="66"/>
                    <a:pt x="1" y="67"/>
                  </a:cubicBezTo>
                  <a:cubicBezTo>
                    <a:pt x="0" y="61"/>
                    <a:pt x="3" y="59"/>
                    <a:pt x="3" y="55"/>
                  </a:cubicBezTo>
                  <a:cubicBezTo>
                    <a:pt x="4" y="57"/>
                    <a:pt x="9" y="56"/>
                    <a:pt x="9" y="53"/>
                  </a:cubicBezTo>
                  <a:cubicBezTo>
                    <a:pt x="9" y="50"/>
                    <a:pt x="17" y="52"/>
                    <a:pt x="16" y="47"/>
                  </a:cubicBezTo>
                  <a:cubicBezTo>
                    <a:pt x="23" y="48"/>
                    <a:pt x="26" y="45"/>
                    <a:pt x="31" y="44"/>
                  </a:cubicBezTo>
                  <a:cubicBezTo>
                    <a:pt x="33" y="45"/>
                    <a:pt x="32" y="43"/>
                    <a:pt x="31" y="43"/>
                  </a:cubicBezTo>
                  <a:cubicBezTo>
                    <a:pt x="33" y="41"/>
                    <a:pt x="37" y="43"/>
                    <a:pt x="37" y="39"/>
                  </a:cubicBezTo>
                  <a:cubicBezTo>
                    <a:pt x="38" y="39"/>
                    <a:pt x="38" y="40"/>
                    <a:pt x="40" y="40"/>
                  </a:cubicBezTo>
                  <a:cubicBezTo>
                    <a:pt x="42" y="40"/>
                    <a:pt x="39" y="34"/>
                    <a:pt x="43" y="36"/>
                  </a:cubicBezTo>
                  <a:cubicBezTo>
                    <a:pt x="42" y="31"/>
                    <a:pt x="43" y="32"/>
                    <a:pt x="43" y="27"/>
                  </a:cubicBezTo>
                  <a:cubicBezTo>
                    <a:pt x="46" y="27"/>
                    <a:pt x="48" y="28"/>
                    <a:pt x="50" y="29"/>
                  </a:cubicBezTo>
                  <a:cubicBezTo>
                    <a:pt x="51" y="28"/>
                    <a:pt x="51" y="26"/>
                    <a:pt x="54" y="27"/>
                  </a:cubicBezTo>
                  <a:cubicBezTo>
                    <a:pt x="52" y="24"/>
                    <a:pt x="57" y="22"/>
                    <a:pt x="54" y="22"/>
                  </a:cubicBezTo>
                  <a:cubicBezTo>
                    <a:pt x="54" y="21"/>
                    <a:pt x="56" y="21"/>
                    <a:pt x="56" y="19"/>
                  </a:cubicBezTo>
                  <a:cubicBezTo>
                    <a:pt x="60" y="19"/>
                    <a:pt x="57" y="14"/>
                    <a:pt x="62" y="16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69" y="16"/>
                    <a:pt x="72" y="15"/>
                    <a:pt x="72" y="16"/>
                  </a:cubicBezTo>
                  <a:cubicBezTo>
                    <a:pt x="73" y="16"/>
                    <a:pt x="72" y="17"/>
                    <a:pt x="72" y="17"/>
                  </a:cubicBezTo>
                  <a:cubicBezTo>
                    <a:pt x="73" y="18"/>
                    <a:pt x="75" y="17"/>
                    <a:pt x="75" y="17"/>
                  </a:cubicBezTo>
                  <a:cubicBezTo>
                    <a:pt x="75" y="18"/>
                    <a:pt x="76" y="21"/>
                    <a:pt x="80" y="20"/>
                  </a:cubicBezTo>
                  <a:cubicBezTo>
                    <a:pt x="81" y="20"/>
                    <a:pt x="80" y="14"/>
                    <a:pt x="77" y="15"/>
                  </a:cubicBezTo>
                  <a:cubicBezTo>
                    <a:pt x="78" y="14"/>
                    <a:pt x="79" y="13"/>
                    <a:pt x="81" y="13"/>
                  </a:cubicBezTo>
                  <a:cubicBezTo>
                    <a:pt x="81" y="10"/>
                    <a:pt x="82" y="8"/>
                    <a:pt x="85" y="8"/>
                  </a:cubicBezTo>
                  <a:cubicBezTo>
                    <a:pt x="85" y="5"/>
                    <a:pt x="86" y="4"/>
                    <a:pt x="89" y="4"/>
                  </a:cubicBezTo>
                  <a:cubicBezTo>
                    <a:pt x="87" y="8"/>
                    <a:pt x="88" y="6"/>
                    <a:pt x="91" y="6"/>
                  </a:cubicBezTo>
                  <a:cubicBezTo>
                    <a:pt x="96" y="0"/>
                    <a:pt x="106" y="6"/>
                    <a:pt x="113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1F223E"/>
                </a:solidFill>
                <a:latin typeface="Broadway" pitchFamily="82" charset="0"/>
              </a:endParaRPr>
            </a:p>
          </p:txBody>
        </p:sp>
      </p:grpSp>
      <p:sp>
        <p:nvSpPr>
          <p:cNvPr id="189" name="椭圆 188"/>
          <p:cNvSpPr/>
          <p:nvPr/>
        </p:nvSpPr>
        <p:spPr>
          <a:xfrm>
            <a:off x="4652858" y="2692935"/>
            <a:ext cx="878942" cy="878942"/>
          </a:xfrm>
          <a:prstGeom prst="ellipse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223E"/>
              </a:solidFill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7569198" y="2445608"/>
            <a:ext cx="878942" cy="878942"/>
          </a:xfrm>
          <a:prstGeom prst="ellipse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223E"/>
              </a:solidFill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8549176" y="3720668"/>
            <a:ext cx="531552" cy="531552"/>
          </a:xfrm>
          <a:prstGeom prst="ellipse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223E"/>
              </a:solidFill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2801209" y="3286904"/>
            <a:ext cx="878942" cy="878942"/>
          </a:xfrm>
          <a:prstGeom prst="ellipse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223E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3390477" y="2401127"/>
            <a:ext cx="605182" cy="605182"/>
          </a:xfrm>
          <a:prstGeom prst="ellipse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223E"/>
              </a:solidFill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5321489" y="4173681"/>
            <a:ext cx="422042" cy="422042"/>
          </a:xfrm>
          <a:prstGeom prst="ellipse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F223E"/>
              </a:solidFill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2428497" y="1766759"/>
            <a:ext cx="1266795" cy="972023"/>
            <a:chOff x="1030935" y="1091592"/>
            <a:chExt cx="1266795" cy="972023"/>
          </a:xfrm>
        </p:grpSpPr>
        <p:sp>
          <p:nvSpPr>
            <p:cNvPr id="196" name="任意多边形 195"/>
            <p:cNvSpPr/>
            <p:nvPr/>
          </p:nvSpPr>
          <p:spPr>
            <a:xfrm flipH="1">
              <a:off x="1789730" y="1366930"/>
              <a:ext cx="508000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F223E"/>
                </a:solidFill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1030935" y="1091592"/>
              <a:ext cx="902811" cy="783868"/>
              <a:chOff x="212805" y="1132548"/>
              <a:chExt cx="902811" cy="783868"/>
            </a:xfrm>
          </p:grpSpPr>
          <p:sp>
            <p:nvSpPr>
              <p:cNvPr id="198" name="TextBox 119"/>
              <p:cNvSpPr txBox="1"/>
              <p:nvPr/>
            </p:nvSpPr>
            <p:spPr>
              <a:xfrm>
                <a:off x="393142" y="1132548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1F223E"/>
                    </a:solidFill>
                  </a:rPr>
                  <a:t>14%</a:t>
                </a:r>
                <a:endParaRPr lang="zh-CN" altLang="en-US" sz="1600" b="1" dirty="0">
                  <a:solidFill>
                    <a:srgbClr val="1F223E"/>
                  </a:solidFill>
                </a:endParaRPr>
              </a:p>
            </p:txBody>
          </p:sp>
          <p:sp>
            <p:nvSpPr>
              <p:cNvPr id="199" name="TextBox 120"/>
              <p:cNvSpPr txBox="1"/>
              <p:nvPr/>
            </p:nvSpPr>
            <p:spPr>
              <a:xfrm>
                <a:off x="212805" y="1393196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  <a:endParaRPr lang="en-US" altLang="zh-CN" sz="1400" dirty="0">
                  <a:solidFill>
                    <a:srgbClr val="1F223E"/>
                  </a:solidFill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00" name="组合 199"/>
          <p:cNvGrpSpPr/>
          <p:nvPr/>
        </p:nvGrpSpPr>
        <p:grpSpPr>
          <a:xfrm>
            <a:off x="5183172" y="1981824"/>
            <a:ext cx="1637812" cy="986492"/>
            <a:chOff x="3785611" y="1306658"/>
            <a:chExt cx="1637812" cy="986492"/>
          </a:xfrm>
        </p:grpSpPr>
        <p:sp>
          <p:nvSpPr>
            <p:cNvPr id="201" name="任意多边形 200"/>
            <p:cNvSpPr/>
            <p:nvPr/>
          </p:nvSpPr>
          <p:spPr>
            <a:xfrm>
              <a:off x="3785611" y="1596465"/>
              <a:ext cx="795181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F223E"/>
                </a:solidFill>
              </a:endParaRPr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4520612" y="1306658"/>
              <a:ext cx="902811" cy="783868"/>
              <a:chOff x="212805" y="1132548"/>
              <a:chExt cx="902811" cy="783868"/>
            </a:xfrm>
          </p:grpSpPr>
          <p:sp>
            <p:nvSpPr>
              <p:cNvPr id="203" name="TextBox 124"/>
              <p:cNvSpPr txBox="1"/>
              <p:nvPr/>
            </p:nvSpPr>
            <p:spPr>
              <a:xfrm>
                <a:off x="393142" y="1132548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1F223E"/>
                    </a:solidFill>
                  </a:rPr>
                  <a:t>40%</a:t>
                </a:r>
                <a:endParaRPr lang="zh-CN" altLang="en-US" sz="1600" b="1" dirty="0">
                  <a:solidFill>
                    <a:srgbClr val="1F223E"/>
                  </a:solidFill>
                </a:endParaRPr>
              </a:p>
            </p:txBody>
          </p:sp>
          <p:sp>
            <p:nvSpPr>
              <p:cNvPr id="204" name="TextBox 125"/>
              <p:cNvSpPr txBox="1"/>
              <p:nvPr/>
            </p:nvSpPr>
            <p:spPr>
              <a:xfrm>
                <a:off x="212805" y="1393196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  <a:endParaRPr lang="en-US" altLang="zh-CN" sz="1400" dirty="0">
                  <a:solidFill>
                    <a:srgbClr val="1F223E"/>
                  </a:solidFill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05" name="组合 204"/>
          <p:cNvGrpSpPr/>
          <p:nvPr/>
        </p:nvGrpSpPr>
        <p:grpSpPr>
          <a:xfrm>
            <a:off x="7971613" y="1806757"/>
            <a:ext cx="1742364" cy="950207"/>
            <a:chOff x="6574052" y="1131590"/>
            <a:chExt cx="1742364" cy="950207"/>
          </a:xfrm>
        </p:grpSpPr>
        <p:sp>
          <p:nvSpPr>
            <p:cNvPr id="206" name="任意多边形 205"/>
            <p:cNvSpPr/>
            <p:nvPr/>
          </p:nvSpPr>
          <p:spPr>
            <a:xfrm>
              <a:off x="6574052" y="1385112"/>
              <a:ext cx="1030579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F223E"/>
                </a:solidFill>
              </a:endParaRPr>
            </a:p>
          </p:txBody>
        </p:sp>
        <p:grpSp>
          <p:nvGrpSpPr>
            <p:cNvPr id="207" name="组合 206"/>
            <p:cNvGrpSpPr/>
            <p:nvPr/>
          </p:nvGrpSpPr>
          <p:grpSpPr>
            <a:xfrm>
              <a:off x="7413605" y="1131590"/>
              <a:ext cx="902811" cy="783868"/>
              <a:chOff x="212805" y="1132548"/>
              <a:chExt cx="902811" cy="783868"/>
            </a:xfrm>
          </p:grpSpPr>
          <p:sp>
            <p:nvSpPr>
              <p:cNvPr id="208" name="TextBox 129"/>
              <p:cNvSpPr txBox="1"/>
              <p:nvPr/>
            </p:nvSpPr>
            <p:spPr>
              <a:xfrm>
                <a:off x="393142" y="1132548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1F223E"/>
                    </a:solidFill>
                  </a:rPr>
                  <a:t>30%</a:t>
                </a:r>
                <a:endParaRPr lang="zh-CN" altLang="en-US" sz="1600" b="1" dirty="0">
                  <a:solidFill>
                    <a:srgbClr val="1F223E"/>
                  </a:solidFill>
                </a:endParaRPr>
              </a:p>
            </p:txBody>
          </p:sp>
          <p:sp>
            <p:nvSpPr>
              <p:cNvPr id="209" name="TextBox 130"/>
              <p:cNvSpPr txBox="1"/>
              <p:nvPr/>
            </p:nvSpPr>
            <p:spPr>
              <a:xfrm>
                <a:off x="212805" y="1393196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  <a:endParaRPr lang="en-US" altLang="zh-CN" sz="1400" dirty="0">
                  <a:solidFill>
                    <a:srgbClr val="1F223E"/>
                  </a:solidFill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10" name="组合 209"/>
          <p:cNvGrpSpPr/>
          <p:nvPr/>
        </p:nvGrpSpPr>
        <p:grpSpPr>
          <a:xfrm>
            <a:off x="8916777" y="3043994"/>
            <a:ext cx="1157240" cy="966741"/>
            <a:chOff x="7519216" y="2368827"/>
            <a:chExt cx="1157240" cy="966741"/>
          </a:xfrm>
        </p:grpSpPr>
        <p:sp>
          <p:nvSpPr>
            <p:cNvPr id="211" name="任意多边形 210"/>
            <p:cNvSpPr/>
            <p:nvPr/>
          </p:nvSpPr>
          <p:spPr>
            <a:xfrm>
              <a:off x="7519216" y="2638883"/>
              <a:ext cx="508000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F223E"/>
                </a:solidFill>
              </a:endParaRPr>
            </a:p>
          </p:txBody>
        </p:sp>
        <p:grpSp>
          <p:nvGrpSpPr>
            <p:cNvPr id="212" name="组合 211"/>
            <p:cNvGrpSpPr/>
            <p:nvPr/>
          </p:nvGrpSpPr>
          <p:grpSpPr>
            <a:xfrm>
              <a:off x="7773645" y="2368827"/>
              <a:ext cx="902811" cy="783868"/>
              <a:chOff x="212805" y="1132548"/>
              <a:chExt cx="902811" cy="783868"/>
            </a:xfrm>
          </p:grpSpPr>
          <p:sp>
            <p:nvSpPr>
              <p:cNvPr id="213" name="TextBox 134"/>
              <p:cNvSpPr txBox="1"/>
              <p:nvPr/>
            </p:nvSpPr>
            <p:spPr>
              <a:xfrm>
                <a:off x="393142" y="1132548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1F223E"/>
                    </a:solidFill>
                  </a:rPr>
                  <a:t>10%</a:t>
                </a:r>
                <a:endParaRPr lang="zh-CN" altLang="en-US" sz="1600" b="1" dirty="0">
                  <a:solidFill>
                    <a:srgbClr val="1F223E"/>
                  </a:solidFill>
                </a:endParaRPr>
              </a:p>
            </p:txBody>
          </p:sp>
          <p:sp>
            <p:nvSpPr>
              <p:cNvPr id="214" name="TextBox 135"/>
              <p:cNvSpPr txBox="1"/>
              <p:nvPr/>
            </p:nvSpPr>
            <p:spPr>
              <a:xfrm>
                <a:off x="212805" y="1393196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  <a:endParaRPr lang="en-US" altLang="zh-CN" sz="1400" dirty="0">
                  <a:solidFill>
                    <a:srgbClr val="1F223E"/>
                  </a:solidFill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15" name="组合 214"/>
          <p:cNvGrpSpPr/>
          <p:nvPr/>
        </p:nvGrpSpPr>
        <p:grpSpPr>
          <a:xfrm>
            <a:off x="5631207" y="4047224"/>
            <a:ext cx="1674873" cy="783868"/>
            <a:chOff x="4233645" y="3372058"/>
            <a:chExt cx="1674873" cy="783868"/>
          </a:xfrm>
        </p:grpSpPr>
        <p:sp>
          <p:nvSpPr>
            <p:cNvPr id="216" name="任意多边形 215"/>
            <p:cNvSpPr/>
            <p:nvPr/>
          </p:nvSpPr>
          <p:spPr>
            <a:xfrm>
              <a:off x="4233645" y="3607497"/>
              <a:ext cx="828469" cy="52590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F223E"/>
                </a:solidFill>
              </a:endParaRPr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5005707" y="3372058"/>
              <a:ext cx="902811" cy="783868"/>
              <a:chOff x="212805" y="1132548"/>
              <a:chExt cx="902811" cy="783868"/>
            </a:xfrm>
          </p:grpSpPr>
          <p:sp>
            <p:nvSpPr>
              <p:cNvPr id="218" name="TextBox 139"/>
              <p:cNvSpPr txBox="1"/>
              <p:nvPr/>
            </p:nvSpPr>
            <p:spPr>
              <a:xfrm>
                <a:off x="445240" y="1132548"/>
                <a:ext cx="4379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1F223E"/>
                    </a:solidFill>
                  </a:rPr>
                  <a:t>7%</a:t>
                </a:r>
                <a:endParaRPr lang="zh-CN" altLang="en-US" sz="1600" b="1" dirty="0">
                  <a:solidFill>
                    <a:srgbClr val="1F223E"/>
                  </a:solidFill>
                </a:endParaRPr>
              </a:p>
            </p:txBody>
          </p:sp>
          <p:sp>
            <p:nvSpPr>
              <p:cNvPr id="219" name="TextBox 140"/>
              <p:cNvSpPr txBox="1"/>
              <p:nvPr/>
            </p:nvSpPr>
            <p:spPr>
              <a:xfrm>
                <a:off x="212805" y="1393196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  <a:endParaRPr lang="en-US" altLang="zh-CN" sz="1400" dirty="0">
                  <a:solidFill>
                    <a:srgbClr val="1F223E"/>
                  </a:solidFill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20" name="组合 219"/>
          <p:cNvGrpSpPr/>
          <p:nvPr/>
        </p:nvGrpSpPr>
        <p:grpSpPr>
          <a:xfrm>
            <a:off x="3359180" y="3733412"/>
            <a:ext cx="1324869" cy="1071485"/>
            <a:chOff x="1961618" y="3058245"/>
            <a:chExt cx="1324869" cy="1071485"/>
          </a:xfrm>
        </p:grpSpPr>
        <p:sp>
          <p:nvSpPr>
            <p:cNvPr id="221" name="任意多边形 220"/>
            <p:cNvSpPr/>
            <p:nvPr/>
          </p:nvSpPr>
          <p:spPr>
            <a:xfrm flipV="1">
              <a:off x="1961618" y="3058245"/>
              <a:ext cx="508000" cy="530668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F223E"/>
                </a:solidFill>
              </a:endParaRPr>
            </a:p>
          </p:txBody>
        </p:sp>
        <p:grpSp>
          <p:nvGrpSpPr>
            <p:cNvPr id="222" name="组合 221"/>
            <p:cNvGrpSpPr/>
            <p:nvPr/>
          </p:nvGrpSpPr>
          <p:grpSpPr>
            <a:xfrm>
              <a:off x="2383676" y="3345862"/>
              <a:ext cx="902811" cy="783868"/>
              <a:chOff x="212805" y="1132548"/>
              <a:chExt cx="902811" cy="783868"/>
            </a:xfrm>
          </p:grpSpPr>
          <p:sp>
            <p:nvSpPr>
              <p:cNvPr id="223" name="TextBox 144"/>
              <p:cNvSpPr txBox="1"/>
              <p:nvPr/>
            </p:nvSpPr>
            <p:spPr>
              <a:xfrm>
                <a:off x="393142" y="1132548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rgbClr val="1F223E"/>
                    </a:solidFill>
                  </a:rPr>
                  <a:t>25%</a:t>
                </a:r>
                <a:endParaRPr lang="zh-CN" altLang="en-US" sz="1600" b="1" dirty="0">
                  <a:solidFill>
                    <a:srgbClr val="1F223E"/>
                  </a:solidFill>
                </a:endParaRPr>
              </a:p>
            </p:txBody>
          </p:sp>
          <p:sp>
            <p:nvSpPr>
              <p:cNvPr id="224" name="TextBox 145"/>
              <p:cNvSpPr txBox="1"/>
              <p:nvPr/>
            </p:nvSpPr>
            <p:spPr>
              <a:xfrm>
                <a:off x="212805" y="1393196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  <a:endParaRPr lang="en-US" altLang="zh-CN" sz="1400" dirty="0">
                  <a:solidFill>
                    <a:srgbClr val="1F223E"/>
                  </a:solidFill>
                </a:endParaRPr>
              </a:p>
              <a:p>
                <a:pPr algn="ctr"/>
                <a:r>
                  <a:rPr lang="zh-CN" altLang="en-US" sz="1400" dirty="0">
                    <a:solidFill>
                      <a:srgbClr val="1F223E"/>
                    </a:solidFill>
                  </a:rPr>
                  <a:t>添加文本</a:t>
                </a:r>
              </a:p>
            </p:txBody>
          </p:sp>
        </p:grpSp>
      </p:grpSp>
      <p:sp>
        <p:nvSpPr>
          <p:cNvPr id="225" name="TextBox 147"/>
          <p:cNvSpPr txBox="1"/>
          <p:nvPr/>
        </p:nvSpPr>
        <p:spPr>
          <a:xfrm>
            <a:off x="2207568" y="5373217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在这里输入您的详细研究信息，在这里输入您的详细研究信息，在这里输入您的详细研究信息，在这里输入您的详细研究信息，在这里输入您的</a:t>
            </a:r>
            <a:endParaRPr lang="en-US" altLang="zh-CN" sz="1400" dirty="0"/>
          </a:p>
        </p:txBody>
      </p:sp>
      <p:sp>
        <p:nvSpPr>
          <p:cNvPr id="226" name="矩形 225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26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6804" y="543128"/>
            <a:ext cx="7920880" cy="45719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971245" y="267517"/>
            <a:ext cx="4211997" cy="594225"/>
            <a:chOff x="2920205" y="411510"/>
            <a:chExt cx="3303591" cy="466068"/>
          </a:xfrm>
        </p:grpSpPr>
        <p:grpSp>
          <p:nvGrpSpPr>
            <p:cNvPr id="7" name="组合 6"/>
            <p:cNvGrpSpPr/>
            <p:nvPr/>
          </p:nvGrpSpPr>
          <p:grpSpPr>
            <a:xfrm>
              <a:off x="2920205" y="411510"/>
              <a:ext cx="3303591" cy="466068"/>
              <a:chOff x="4143851" y="532568"/>
              <a:chExt cx="4142700" cy="5844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>
              <a:off x="3347864" y="433525"/>
              <a:ext cx="2448272" cy="4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rgbClr val="118B3B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研究意义</a:t>
              </a:r>
            </a:p>
          </p:txBody>
        </p:sp>
      </p:grpSp>
      <p:sp>
        <p:nvSpPr>
          <p:cNvPr id="11" name="Freeform 13"/>
          <p:cNvSpPr/>
          <p:nvPr/>
        </p:nvSpPr>
        <p:spPr bwMode="auto">
          <a:xfrm>
            <a:off x="6336704" y="4561533"/>
            <a:ext cx="681840" cy="765391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>
            <a:gsLst>
              <a:gs pos="64000">
                <a:srgbClr val="D9D9D9"/>
              </a:gs>
              <a:gs pos="32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28575">
            <a:solidFill>
              <a:schemeClr val="bg1">
                <a:lumMod val="85000"/>
              </a:schemeClr>
            </a:solidFill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118B3B"/>
                </a:solidFill>
              </a:rPr>
              <a:t>03</a:t>
            </a:r>
            <a:endParaRPr lang="zh-CN" altLang="en-US" sz="3200" dirty="0">
              <a:solidFill>
                <a:srgbClr val="118B3B"/>
              </a:solidFill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2242483" y="1638477"/>
            <a:ext cx="2134803" cy="2396396"/>
            <a:chOff x="1681862" y="1437658"/>
            <a:chExt cx="1601102" cy="1797297"/>
          </a:xfrm>
        </p:grpSpPr>
        <p:sp>
          <p:nvSpPr>
            <p:cNvPr id="13" name="Freeform 13"/>
            <p:cNvSpPr/>
            <p:nvPr/>
          </p:nvSpPr>
          <p:spPr bwMode="auto">
            <a:xfrm>
              <a:off x="1681862" y="1437658"/>
              <a:ext cx="1601102" cy="1797297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90CE4F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1896849" y="1871803"/>
              <a:ext cx="1206253" cy="927269"/>
              <a:chOff x="8204201" y="339725"/>
              <a:chExt cx="954087" cy="733425"/>
            </a:xfrm>
            <a:solidFill>
              <a:schemeClr val="bg1"/>
            </a:solidFill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204201" y="438150"/>
                <a:ext cx="631825" cy="635000"/>
              </a:xfrm>
              <a:custGeom>
                <a:avLst/>
                <a:gdLst>
                  <a:gd name="T0" fmla="*/ 168 w 168"/>
                  <a:gd name="T1" fmla="*/ 95 h 167"/>
                  <a:gd name="T2" fmla="*/ 168 w 168"/>
                  <a:gd name="T3" fmla="*/ 73 h 167"/>
                  <a:gd name="T4" fmla="*/ 151 w 168"/>
                  <a:gd name="T5" fmla="*/ 69 h 167"/>
                  <a:gd name="T6" fmla="*/ 147 w 168"/>
                  <a:gd name="T7" fmla="*/ 56 h 167"/>
                  <a:gd name="T8" fmla="*/ 158 w 168"/>
                  <a:gd name="T9" fmla="*/ 43 h 167"/>
                  <a:gd name="T10" fmla="*/ 146 w 168"/>
                  <a:gd name="T11" fmla="*/ 25 h 167"/>
                  <a:gd name="T12" fmla="*/ 130 w 168"/>
                  <a:gd name="T13" fmla="*/ 32 h 167"/>
                  <a:gd name="T14" fmla="*/ 119 w 168"/>
                  <a:gd name="T15" fmla="*/ 24 h 167"/>
                  <a:gd name="T16" fmla="*/ 120 w 168"/>
                  <a:gd name="T17" fmla="*/ 7 h 167"/>
                  <a:gd name="T18" fmla="*/ 99 w 168"/>
                  <a:gd name="T19" fmla="*/ 0 h 167"/>
                  <a:gd name="T20" fmla="*/ 91 w 168"/>
                  <a:gd name="T21" fmla="*/ 15 h 167"/>
                  <a:gd name="T22" fmla="*/ 84 w 168"/>
                  <a:gd name="T23" fmla="*/ 15 h 167"/>
                  <a:gd name="T24" fmla="*/ 77 w 168"/>
                  <a:gd name="T25" fmla="*/ 15 h 167"/>
                  <a:gd name="T26" fmla="*/ 69 w 168"/>
                  <a:gd name="T27" fmla="*/ 0 h 167"/>
                  <a:gd name="T28" fmla="*/ 48 w 168"/>
                  <a:gd name="T29" fmla="*/ 7 h 167"/>
                  <a:gd name="T30" fmla="*/ 49 w 168"/>
                  <a:gd name="T31" fmla="*/ 24 h 167"/>
                  <a:gd name="T32" fmla="*/ 38 w 168"/>
                  <a:gd name="T33" fmla="*/ 32 h 167"/>
                  <a:gd name="T34" fmla="*/ 23 w 168"/>
                  <a:gd name="T35" fmla="*/ 25 h 167"/>
                  <a:gd name="T36" fmla="*/ 10 w 168"/>
                  <a:gd name="T37" fmla="*/ 43 h 167"/>
                  <a:gd name="T38" fmla="*/ 21 w 168"/>
                  <a:gd name="T39" fmla="*/ 56 h 167"/>
                  <a:gd name="T40" fmla="*/ 17 w 168"/>
                  <a:gd name="T41" fmla="*/ 69 h 167"/>
                  <a:gd name="T42" fmla="*/ 0 w 168"/>
                  <a:gd name="T43" fmla="*/ 73 h 167"/>
                  <a:gd name="T44" fmla="*/ 0 w 168"/>
                  <a:gd name="T45" fmla="*/ 95 h 167"/>
                  <a:gd name="T46" fmla="*/ 17 w 168"/>
                  <a:gd name="T47" fmla="*/ 98 h 167"/>
                  <a:gd name="T48" fmla="*/ 21 w 168"/>
                  <a:gd name="T49" fmla="*/ 111 h 167"/>
                  <a:gd name="T50" fmla="*/ 10 w 168"/>
                  <a:gd name="T51" fmla="*/ 124 h 167"/>
                  <a:gd name="T52" fmla="*/ 23 w 168"/>
                  <a:gd name="T53" fmla="*/ 142 h 167"/>
                  <a:gd name="T54" fmla="*/ 38 w 168"/>
                  <a:gd name="T55" fmla="*/ 135 h 167"/>
                  <a:gd name="T56" fmla="*/ 49 w 168"/>
                  <a:gd name="T57" fmla="*/ 143 h 167"/>
                  <a:gd name="T58" fmla="*/ 48 w 168"/>
                  <a:gd name="T59" fmla="*/ 160 h 167"/>
                  <a:gd name="T60" fmla="*/ 69 w 168"/>
                  <a:gd name="T61" fmla="*/ 167 h 167"/>
                  <a:gd name="T62" fmla="*/ 77 w 168"/>
                  <a:gd name="T63" fmla="*/ 152 h 167"/>
                  <a:gd name="T64" fmla="*/ 84 w 168"/>
                  <a:gd name="T65" fmla="*/ 152 h 167"/>
                  <a:gd name="T66" fmla="*/ 91 w 168"/>
                  <a:gd name="T67" fmla="*/ 152 h 167"/>
                  <a:gd name="T68" fmla="*/ 100 w 168"/>
                  <a:gd name="T69" fmla="*/ 167 h 167"/>
                  <a:gd name="T70" fmla="*/ 121 w 168"/>
                  <a:gd name="T71" fmla="*/ 160 h 167"/>
                  <a:gd name="T72" fmla="*/ 119 w 168"/>
                  <a:gd name="T73" fmla="*/ 143 h 167"/>
                  <a:gd name="T74" fmla="*/ 130 w 168"/>
                  <a:gd name="T75" fmla="*/ 135 h 167"/>
                  <a:gd name="T76" fmla="*/ 146 w 168"/>
                  <a:gd name="T77" fmla="*/ 142 h 167"/>
                  <a:gd name="T78" fmla="*/ 158 w 168"/>
                  <a:gd name="T79" fmla="*/ 124 h 167"/>
                  <a:gd name="T80" fmla="*/ 147 w 168"/>
                  <a:gd name="T81" fmla="*/ 111 h 167"/>
                  <a:gd name="T82" fmla="*/ 151 w 168"/>
                  <a:gd name="T83" fmla="*/ 98 h 167"/>
                  <a:gd name="T84" fmla="*/ 168 w 168"/>
                  <a:gd name="T85" fmla="*/ 95 h 167"/>
                  <a:gd name="T86" fmla="*/ 84 w 168"/>
                  <a:gd name="T87" fmla="*/ 133 h 167"/>
                  <a:gd name="T88" fmla="*/ 35 w 168"/>
                  <a:gd name="T89" fmla="*/ 84 h 167"/>
                  <a:gd name="T90" fmla="*/ 84 w 168"/>
                  <a:gd name="T91" fmla="*/ 34 h 167"/>
                  <a:gd name="T92" fmla="*/ 133 w 168"/>
                  <a:gd name="T93" fmla="*/ 84 h 167"/>
                  <a:gd name="T94" fmla="*/ 84 w 168"/>
                  <a:gd name="T95" fmla="*/ 13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8" h="167">
                    <a:moveTo>
                      <a:pt x="168" y="95"/>
                    </a:moveTo>
                    <a:cubicBezTo>
                      <a:pt x="168" y="73"/>
                      <a:pt x="168" y="73"/>
                      <a:pt x="168" y="73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0" y="64"/>
                      <a:pt x="149" y="60"/>
                      <a:pt x="147" y="56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26" y="29"/>
                      <a:pt x="123" y="27"/>
                      <a:pt x="119" y="24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89" y="15"/>
                      <a:pt x="86" y="15"/>
                      <a:pt x="84" y="15"/>
                    </a:cubicBezTo>
                    <a:cubicBezTo>
                      <a:pt x="82" y="15"/>
                      <a:pt x="79" y="15"/>
                      <a:pt x="77" y="15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5" y="27"/>
                      <a:pt x="42" y="29"/>
                      <a:pt x="38" y="3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9" y="60"/>
                      <a:pt x="18" y="65"/>
                      <a:pt x="17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8" y="103"/>
                      <a:pt x="19" y="107"/>
                      <a:pt x="21" y="111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38" y="135"/>
                      <a:pt x="38" y="135"/>
                      <a:pt x="38" y="135"/>
                    </a:cubicBezTo>
                    <a:cubicBezTo>
                      <a:pt x="42" y="138"/>
                      <a:pt x="46" y="141"/>
                      <a:pt x="49" y="143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69" y="167"/>
                      <a:pt x="69" y="167"/>
                      <a:pt x="69" y="167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80" y="152"/>
                      <a:pt x="82" y="152"/>
                      <a:pt x="84" y="152"/>
                    </a:cubicBezTo>
                    <a:cubicBezTo>
                      <a:pt x="86" y="152"/>
                      <a:pt x="89" y="152"/>
                      <a:pt x="91" y="152"/>
                    </a:cubicBezTo>
                    <a:cubicBezTo>
                      <a:pt x="100" y="167"/>
                      <a:pt x="100" y="167"/>
                      <a:pt x="100" y="167"/>
                    </a:cubicBezTo>
                    <a:cubicBezTo>
                      <a:pt x="121" y="160"/>
                      <a:pt x="121" y="160"/>
                      <a:pt x="121" y="160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23" y="141"/>
                      <a:pt x="126" y="138"/>
                      <a:pt x="130" y="135"/>
                    </a:cubicBezTo>
                    <a:cubicBezTo>
                      <a:pt x="146" y="142"/>
                      <a:pt x="146" y="142"/>
                      <a:pt x="146" y="142"/>
                    </a:cubicBezTo>
                    <a:cubicBezTo>
                      <a:pt x="158" y="124"/>
                      <a:pt x="158" y="124"/>
                      <a:pt x="158" y="124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9" y="107"/>
                      <a:pt x="150" y="103"/>
                      <a:pt x="151" y="98"/>
                    </a:cubicBezTo>
                    <a:lnTo>
                      <a:pt x="168" y="95"/>
                    </a:lnTo>
                    <a:close/>
                    <a:moveTo>
                      <a:pt x="84" y="133"/>
                    </a:moveTo>
                    <a:cubicBezTo>
                      <a:pt x="57" y="133"/>
                      <a:pt x="35" y="111"/>
                      <a:pt x="35" y="84"/>
                    </a:cubicBezTo>
                    <a:cubicBezTo>
                      <a:pt x="35" y="56"/>
                      <a:pt x="57" y="34"/>
                      <a:pt x="84" y="34"/>
                    </a:cubicBezTo>
                    <a:cubicBezTo>
                      <a:pt x="111" y="34"/>
                      <a:pt x="133" y="56"/>
                      <a:pt x="133" y="84"/>
                    </a:cubicBezTo>
                    <a:cubicBezTo>
                      <a:pt x="133" y="111"/>
                      <a:pt x="111" y="133"/>
                      <a:pt x="84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8783638" y="339725"/>
                <a:ext cx="374650" cy="379413"/>
              </a:xfrm>
              <a:custGeom>
                <a:avLst/>
                <a:gdLst>
                  <a:gd name="T0" fmla="*/ 100 w 100"/>
                  <a:gd name="T1" fmla="*/ 57 h 100"/>
                  <a:gd name="T2" fmla="*/ 100 w 100"/>
                  <a:gd name="T3" fmla="*/ 43 h 100"/>
                  <a:gd name="T4" fmla="*/ 90 w 100"/>
                  <a:gd name="T5" fmla="*/ 41 h 100"/>
                  <a:gd name="T6" fmla="*/ 87 w 100"/>
                  <a:gd name="T7" fmla="*/ 34 h 100"/>
                  <a:gd name="T8" fmla="*/ 94 w 100"/>
                  <a:gd name="T9" fmla="*/ 26 h 100"/>
                  <a:gd name="T10" fmla="*/ 86 w 100"/>
                  <a:gd name="T11" fmla="*/ 15 h 100"/>
                  <a:gd name="T12" fmla="*/ 77 w 100"/>
                  <a:gd name="T13" fmla="*/ 20 h 100"/>
                  <a:gd name="T14" fmla="*/ 70 w 100"/>
                  <a:gd name="T15" fmla="*/ 15 h 100"/>
                  <a:gd name="T16" fmla="*/ 72 w 100"/>
                  <a:gd name="T17" fmla="*/ 5 h 100"/>
                  <a:gd name="T18" fmla="*/ 59 w 100"/>
                  <a:gd name="T19" fmla="*/ 0 h 100"/>
                  <a:gd name="T20" fmla="*/ 54 w 100"/>
                  <a:gd name="T21" fmla="*/ 9 h 100"/>
                  <a:gd name="T22" fmla="*/ 50 w 100"/>
                  <a:gd name="T23" fmla="*/ 9 h 100"/>
                  <a:gd name="T24" fmla="*/ 46 w 100"/>
                  <a:gd name="T25" fmla="*/ 9 h 100"/>
                  <a:gd name="T26" fmla="*/ 41 w 100"/>
                  <a:gd name="T27" fmla="*/ 1 h 100"/>
                  <a:gd name="T28" fmla="*/ 28 w 100"/>
                  <a:gd name="T29" fmla="*/ 5 h 100"/>
                  <a:gd name="T30" fmla="*/ 29 w 100"/>
                  <a:gd name="T31" fmla="*/ 15 h 100"/>
                  <a:gd name="T32" fmla="*/ 23 w 100"/>
                  <a:gd name="T33" fmla="*/ 20 h 100"/>
                  <a:gd name="T34" fmla="*/ 13 w 100"/>
                  <a:gd name="T35" fmla="*/ 15 h 100"/>
                  <a:gd name="T36" fmla="*/ 6 w 100"/>
                  <a:gd name="T37" fmla="*/ 26 h 100"/>
                  <a:gd name="T38" fmla="*/ 13 w 100"/>
                  <a:gd name="T39" fmla="*/ 34 h 100"/>
                  <a:gd name="T40" fmla="*/ 10 w 100"/>
                  <a:gd name="T41" fmla="*/ 41 h 100"/>
                  <a:gd name="T42" fmla="*/ 0 w 100"/>
                  <a:gd name="T43" fmla="*/ 43 h 100"/>
                  <a:gd name="T44" fmla="*/ 0 w 100"/>
                  <a:gd name="T45" fmla="*/ 57 h 100"/>
                  <a:gd name="T46" fmla="*/ 10 w 100"/>
                  <a:gd name="T47" fmla="*/ 59 h 100"/>
                  <a:gd name="T48" fmla="*/ 13 w 100"/>
                  <a:gd name="T49" fmla="*/ 66 h 100"/>
                  <a:gd name="T50" fmla="*/ 6 w 100"/>
                  <a:gd name="T51" fmla="*/ 74 h 100"/>
                  <a:gd name="T52" fmla="*/ 13 w 100"/>
                  <a:gd name="T53" fmla="*/ 85 h 100"/>
                  <a:gd name="T54" fmla="*/ 23 w 100"/>
                  <a:gd name="T55" fmla="*/ 80 h 100"/>
                  <a:gd name="T56" fmla="*/ 29 w 100"/>
                  <a:gd name="T57" fmla="*/ 85 h 100"/>
                  <a:gd name="T58" fmla="*/ 28 w 100"/>
                  <a:gd name="T59" fmla="*/ 95 h 100"/>
                  <a:gd name="T60" fmla="*/ 41 w 100"/>
                  <a:gd name="T61" fmla="*/ 100 h 100"/>
                  <a:gd name="T62" fmla="*/ 46 w 100"/>
                  <a:gd name="T63" fmla="*/ 91 h 100"/>
                  <a:gd name="T64" fmla="*/ 50 w 100"/>
                  <a:gd name="T65" fmla="*/ 91 h 100"/>
                  <a:gd name="T66" fmla="*/ 54 w 100"/>
                  <a:gd name="T67" fmla="*/ 91 h 100"/>
                  <a:gd name="T68" fmla="*/ 59 w 100"/>
                  <a:gd name="T69" fmla="*/ 99 h 100"/>
                  <a:gd name="T70" fmla="*/ 72 w 100"/>
                  <a:gd name="T71" fmla="*/ 95 h 100"/>
                  <a:gd name="T72" fmla="*/ 71 w 100"/>
                  <a:gd name="T73" fmla="*/ 85 h 100"/>
                  <a:gd name="T74" fmla="*/ 77 w 100"/>
                  <a:gd name="T75" fmla="*/ 80 h 100"/>
                  <a:gd name="T76" fmla="*/ 86 w 100"/>
                  <a:gd name="T77" fmla="*/ 85 h 100"/>
                  <a:gd name="T78" fmla="*/ 94 w 100"/>
                  <a:gd name="T79" fmla="*/ 74 h 100"/>
                  <a:gd name="T80" fmla="*/ 87 w 100"/>
                  <a:gd name="T81" fmla="*/ 66 h 100"/>
                  <a:gd name="T82" fmla="*/ 90 w 100"/>
                  <a:gd name="T83" fmla="*/ 59 h 100"/>
                  <a:gd name="T84" fmla="*/ 100 w 100"/>
                  <a:gd name="T85" fmla="*/ 57 h 100"/>
                  <a:gd name="T86" fmla="*/ 50 w 100"/>
                  <a:gd name="T87" fmla="*/ 79 h 100"/>
                  <a:gd name="T88" fmla="*/ 21 w 100"/>
                  <a:gd name="T89" fmla="*/ 50 h 100"/>
                  <a:gd name="T90" fmla="*/ 50 w 100"/>
                  <a:gd name="T91" fmla="*/ 21 h 100"/>
                  <a:gd name="T92" fmla="*/ 79 w 100"/>
                  <a:gd name="T93" fmla="*/ 50 h 100"/>
                  <a:gd name="T94" fmla="*/ 50 w 100"/>
                  <a:gd name="T95" fmla="*/ 7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00">
                    <a:moveTo>
                      <a:pt x="100" y="57"/>
                    </a:moveTo>
                    <a:cubicBezTo>
                      <a:pt x="100" y="43"/>
                      <a:pt x="100" y="43"/>
                      <a:pt x="100" y="43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89" y="39"/>
                      <a:pt x="88" y="36"/>
                      <a:pt x="87" y="34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5" y="18"/>
                      <a:pt x="73" y="16"/>
                      <a:pt x="70" y="15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3" y="9"/>
                      <a:pt x="51" y="9"/>
                      <a:pt x="50" y="9"/>
                    </a:cubicBezTo>
                    <a:cubicBezTo>
                      <a:pt x="49" y="9"/>
                      <a:pt x="47" y="9"/>
                      <a:pt x="46" y="9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6"/>
                      <a:pt x="25" y="18"/>
                      <a:pt x="23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1" y="36"/>
                      <a:pt x="11" y="39"/>
                      <a:pt x="10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1"/>
                      <a:pt x="11" y="64"/>
                      <a:pt x="13" y="66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5" y="82"/>
                      <a:pt x="27" y="84"/>
                      <a:pt x="29" y="8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9" y="91"/>
                      <a:pt x="50" y="91"/>
                    </a:cubicBezTo>
                    <a:cubicBezTo>
                      <a:pt x="51" y="91"/>
                      <a:pt x="53" y="91"/>
                      <a:pt x="54" y="9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3" y="84"/>
                      <a:pt x="75" y="82"/>
                      <a:pt x="77" y="80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8" y="64"/>
                      <a:pt x="89" y="61"/>
                      <a:pt x="90" y="59"/>
                    </a:cubicBezTo>
                    <a:lnTo>
                      <a:pt x="100" y="57"/>
                    </a:lnTo>
                    <a:close/>
                    <a:moveTo>
                      <a:pt x="50" y="79"/>
                    </a:moveTo>
                    <a:cubicBezTo>
                      <a:pt x="34" y="79"/>
                      <a:pt x="21" y="66"/>
                      <a:pt x="21" y="50"/>
                    </a:cubicBezTo>
                    <a:cubicBezTo>
                      <a:pt x="21" y="34"/>
                      <a:pt x="34" y="21"/>
                      <a:pt x="50" y="21"/>
                    </a:cubicBezTo>
                    <a:cubicBezTo>
                      <a:pt x="66" y="21"/>
                      <a:pt x="79" y="34"/>
                      <a:pt x="79" y="50"/>
                    </a:cubicBezTo>
                    <a:cubicBezTo>
                      <a:pt x="79" y="66"/>
                      <a:pt x="66" y="79"/>
                      <a:pt x="50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3337945" y="3528882"/>
            <a:ext cx="2134803" cy="2396396"/>
            <a:chOff x="2503459" y="2855462"/>
            <a:chExt cx="1601102" cy="1797297"/>
          </a:xfrm>
        </p:grpSpPr>
        <p:sp>
          <p:nvSpPr>
            <p:cNvPr id="18" name="Freeform 13"/>
            <p:cNvSpPr/>
            <p:nvPr/>
          </p:nvSpPr>
          <p:spPr bwMode="auto">
            <a:xfrm>
              <a:off x="2503459" y="2855462"/>
              <a:ext cx="1601102" cy="1797297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118C3B"/>
            </a:solidFill>
            <a:ln w="28575" cap="flat">
              <a:noFill/>
              <a:prstDash val="solid"/>
              <a:miter lim="800000"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en-US" sz="2400"/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2833095" y="3313800"/>
              <a:ext cx="949273" cy="812752"/>
              <a:chOff x="2162176" y="-104775"/>
              <a:chExt cx="1655763" cy="1417638"/>
            </a:xfrm>
            <a:solidFill>
              <a:schemeClr val="bg1"/>
            </a:solidFill>
          </p:grpSpPr>
          <p:sp>
            <p:nvSpPr>
              <p:cNvPr id="20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147021" y="3528882"/>
            <a:ext cx="2134803" cy="2396396"/>
            <a:chOff x="860266" y="2855462"/>
            <a:chExt cx="1601102" cy="1797297"/>
          </a:xfrm>
        </p:grpSpPr>
        <p:sp>
          <p:nvSpPr>
            <p:cNvPr id="23" name="Freeform 13"/>
            <p:cNvSpPr/>
            <p:nvPr/>
          </p:nvSpPr>
          <p:spPr bwMode="auto">
            <a:xfrm>
              <a:off x="860266" y="2855462"/>
              <a:ext cx="1601102" cy="1797297"/>
            </a:xfrm>
            <a:custGeom>
              <a:avLst/>
              <a:gdLst>
                <a:gd name="T0" fmla="*/ 1036 w 1102"/>
                <a:gd name="T1" fmla="*/ 975 h 1238"/>
                <a:gd name="T2" fmla="*/ 1102 w 1102"/>
                <a:gd name="T3" fmla="*/ 861 h 1238"/>
                <a:gd name="T4" fmla="*/ 1102 w 1102"/>
                <a:gd name="T5" fmla="*/ 377 h 1238"/>
                <a:gd name="T6" fmla="*/ 1036 w 1102"/>
                <a:gd name="T7" fmla="*/ 262 h 1238"/>
                <a:gd name="T8" fmla="*/ 617 w 1102"/>
                <a:gd name="T9" fmla="*/ 21 h 1238"/>
                <a:gd name="T10" fmla="*/ 485 w 1102"/>
                <a:gd name="T11" fmla="*/ 21 h 1238"/>
                <a:gd name="T12" fmla="*/ 66 w 1102"/>
                <a:gd name="T13" fmla="*/ 262 h 1238"/>
                <a:gd name="T14" fmla="*/ 0 w 1102"/>
                <a:gd name="T15" fmla="*/ 377 h 1238"/>
                <a:gd name="T16" fmla="*/ 0 w 1102"/>
                <a:gd name="T17" fmla="*/ 861 h 1238"/>
                <a:gd name="T18" fmla="*/ 66 w 1102"/>
                <a:gd name="T19" fmla="*/ 975 h 1238"/>
                <a:gd name="T20" fmla="*/ 485 w 1102"/>
                <a:gd name="T21" fmla="*/ 1217 h 1238"/>
                <a:gd name="T22" fmla="*/ 617 w 1102"/>
                <a:gd name="T23" fmla="*/ 1217 h 1238"/>
                <a:gd name="T24" fmla="*/ 1036 w 1102"/>
                <a:gd name="T25" fmla="*/ 975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2" h="1238">
                  <a:moveTo>
                    <a:pt x="1036" y="975"/>
                  </a:moveTo>
                  <a:cubicBezTo>
                    <a:pt x="1073" y="954"/>
                    <a:pt x="1102" y="903"/>
                    <a:pt x="1102" y="861"/>
                  </a:cubicBezTo>
                  <a:cubicBezTo>
                    <a:pt x="1102" y="377"/>
                    <a:pt x="1102" y="377"/>
                    <a:pt x="1102" y="377"/>
                  </a:cubicBezTo>
                  <a:cubicBezTo>
                    <a:pt x="1102" y="335"/>
                    <a:pt x="1073" y="283"/>
                    <a:pt x="1036" y="262"/>
                  </a:cubicBezTo>
                  <a:cubicBezTo>
                    <a:pt x="617" y="21"/>
                    <a:pt x="617" y="21"/>
                    <a:pt x="617" y="21"/>
                  </a:cubicBezTo>
                  <a:cubicBezTo>
                    <a:pt x="581" y="0"/>
                    <a:pt x="521" y="0"/>
                    <a:pt x="485" y="2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30" y="283"/>
                    <a:pt x="0" y="335"/>
                    <a:pt x="0" y="377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903"/>
                    <a:pt x="30" y="954"/>
                    <a:pt x="66" y="975"/>
                  </a:cubicBezTo>
                  <a:cubicBezTo>
                    <a:pt x="485" y="1217"/>
                    <a:pt x="485" y="1217"/>
                    <a:pt x="485" y="1217"/>
                  </a:cubicBezTo>
                  <a:cubicBezTo>
                    <a:pt x="521" y="1238"/>
                    <a:pt x="581" y="1238"/>
                    <a:pt x="617" y="1217"/>
                  </a:cubicBezTo>
                  <a:lnTo>
                    <a:pt x="1036" y="975"/>
                  </a:lnTo>
                  <a:close/>
                </a:path>
              </a:pathLst>
            </a:custGeom>
            <a:solidFill>
              <a:srgbClr val="118C3B"/>
            </a:solidFill>
            <a:ln w="28575">
              <a:noFill/>
            </a:ln>
            <a:effectLst>
              <a:outerShdw blurRad="203200" dist="1016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24" name="Freeform 43"/>
            <p:cNvSpPr>
              <a:spLocks noEditPoints="1"/>
            </p:cNvSpPr>
            <p:nvPr/>
          </p:nvSpPr>
          <p:spPr bwMode="auto">
            <a:xfrm>
              <a:off x="1196579" y="3348038"/>
              <a:ext cx="906065" cy="812006"/>
            </a:xfrm>
            <a:custGeom>
              <a:avLst/>
              <a:gdLst>
                <a:gd name="T0" fmla="*/ 843406 w 116"/>
                <a:gd name="T1" fmla="*/ 729393 h 104"/>
                <a:gd name="T2" fmla="*/ 676807 w 116"/>
                <a:gd name="T3" fmla="*/ 864851 h 104"/>
                <a:gd name="T4" fmla="*/ 1155778 w 116"/>
                <a:gd name="T5" fmla="*/ 1083669 h 104"/>
                <a:gd name="T6" fmla="*/ 1207840 w 116"/>
                <a:gd name="T7" fmla="*/ 885691 h 104"/>
                <a:gd name="T8" fmla="*/ 843406 w 116"/>
                <a:gd name="T9" fmla="*/ 729393 h 104"/>
                <a:gd name="T10" fmla="*/ 1155778 w 116"/>
                <a:gd name="T11" fmla="*/ 20840 h 104"/>
                <a:gd name="T12" fmla="*/ 676807 w 116"/>
                <a:gd name="T13" fmla="*/ 250077 h 104"/>
                <a:gd name="T14" fmla="*/ 801756 w 116"/>
                <a:gd name="T15" fmla="*/ 333437 h 104"/>
                <a:gd name="T16" fmla="*/ 0 w 116"/>
                <a:gd name="T17" fmla="*/ 864851 h 104"/>
                <a:gd name="T18" fmla="*/ 31237 w 116"/>
                <a:gd name="T19" fmla="*/ 1062829 h 104"/>
                <a:gd name="T20" fmla="*/ 968354 w 116"/>
                <a:gd name="T21" fmla="*/ 458475 h 104"/>
                <a:gd name="T22" fmla="*/ 1103716 w 116"/>
                <a:gd name="T23" fmla="*/ 541835 h 104"/>
                <a:gd name="T24" fmla="*/ 1155778 w 116"/>
                <a:gd name="T25" fmla="*/ 20840 h 104"/>
                <a:gd name="T26" fmla="*/ 72887 w 116"/>
                <a:gd name="T27" fmla="*/ 0 h 104"/>
                <a:gd name="T28" fmla="*/ 114537 w 116"/>
                <a:gd name="T29" fmla="*/ 531415 h 104"/>
                <a:gd name="T30" fmla="*/ 249898 w 116"/>
                <a:gd name="T31" fmla="*/ 437636 h 104"/>
                <a:gd name="T32" fmla="*/ 374847 w 116"/>
                <a:gd name="T33" fmla="*/ 604354 h 104"/>
                <a:gd name="T34" fmla="*/ 541446 w 116"/>
                <a:gd name="T35" fmla="*/ 489735 h 104"/>
                <a:gd name="T36" fmla="*/ 416497 w 116"/>
                <a:gd name="T37" fmla="*/ 333437 h 104"/>
                <a:gd name="T38" fmla="*/ 551858 w 116"/>
                <a:gd name="T39" fmla="*/ 250077 h 104"/>
                <a:gd name="T40" fmla="*/ 72887 w 116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6" h="104">
                  <a:moveTo>
                    <a:pt x="81" y="70"/>
                  </a:moveTo>
                  <a:cubicBezTo>
                    <a:pt x="76" y="75"/>
                    <a:pt x="70" y="79"/>
                    <a:pt x="65" y="83"/>
                  </a:cubicBezTo>
                  <a:cubicBezTo>
                    <a:pt x="88" y="99"/>
                    <a:pt x="110" y="104"/>
                    <a:pt x="111" y="104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5" y="85"/>
                    <a:pt x="100" y="81"/>
                    <a:pt x="81" y="70"/>
                  </a:cubicBezTo>
                  <a:moveTo>
                    <a:pt x="111" y="2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49" y="72"/>
                    <a:pt x="0" y="83"/>
                    <a:pt x="0" y="83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6" y="102"/>
                    <a:pt x="60" y="90"/>
                    <a:pt x="93" y="4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1" y="2"/>
                    <a:pt x="111" y="2"/>
                    <a:pt x="111" y="2"/>
                  </a:cubicBezTo>
                  <a:moveTo>
                    <a:pt x="7" y="0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8" y="48"/>
                    <a:pt x="32" y="54"/>
                    <a:pt x="36" y="58"/>
                  </a:cubicBezTo>
                  <a:cubicBezTo>
                    <a:pt x="41" y="55"/>
                    <a:pt x="47" y="51"/>
                    <a:pt x="52" y="47"/>
                  </a:cubicBezTo>
                  <a:cubicBezTo>
                    <a:pt x="48" y="42"/>
                    <a:pt x="44" y="37"/>
                    <a:pt x="40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14279" y="2167624"/>
            <a:ext cx="4463819" cy="988329"/>
            <a:chOff x="5274190" y="2217256"/>
            <a:chExt cx="4165584" cy="741247"/>
          </a:xfrm>
        </p:grpSpPr>
        <p:sp>
          <p:nvSpPr>
            <p:cNvPr id="26" name="TextBox 55"/>
            <p:cNvSpPr txBox="1"/>
            <p:nvPr/>
          </p:nvSpPr>
          <p:spPr>
            <a:xfrm>
              <a:off x="5274190" y="2217256"/>
              <a:ext cx="119552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5" dirty="0">
                  <a:solidFill>
                    <a:srgbClr val="118B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135" dirty="0">
                <a:solidFill>
                  <a:srgbClr val="118B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5398468" y="2483661"/>
              <a:ext cx="4041306" cy="47484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14279" y="3312990"/>
            <a:ext cx="4463819" cy="973206"/>
            <a:chOff x="5274190" y="2228598"/>
            <a:chExt cx="4165584" cy="729904"/>
          </a:xfrm>
        </p:grpSpPr>
        <p:sp>
          <p:nvSpPr>
            <p:cNvPr id="29" name="TextBox 58"/>
            <p:cNvSpPr txBox="1"/>
            <p:nvPr/>
          </p:nvSpPr>
          <p:spPr>
            <a:xfrm>
              <a:off x="5274190" y="2228598"/>
              <a:ext cx="119552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5" dirty="0">
                  <a:solidFill>
                    <a:srgbClr val="90CE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135" dirty="0">
                <a:solidFill>
                  <a:srgbClr val="90CE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59"/>
            <p:cNvSpPr txBox="1"/>
            <p:nvPr/>
          </p:nvSpPr>
          <p:spPr>
            <a:xfrm>
              <a:off x="5398468" y="2483661"/>
              <a:ext cx="4041306" cy="47484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14282" y="4443231"/>
            <a:ext cx="4463817" cy="986733"/>
            <a:chOff x="5274190" y="2218453"/>
            <a:chExt cx="4165582" cy="740050"/>
          </a:xfrm>
        </p:grpSpPr>
        <p:sp>
          <p:nvSpPr>
            <p:cNvPr id="32" name="TextBox 61"/>
            <p:cNvSpPr txBox="1"/>
            <p:nvPr/>
          </p:nvSpPr>
          <p:spPr>
            <a:xfrm>
              <a:off x="5274190" y="2218453"/>
              <a:ext cx="1195526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5" dirty="0">
                  <a:solidFill>
                    <a:srgbClr val="118B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GB" sz="2135" dirty="0">
                <a:solidFill>
                  <a:srgbClr val="118B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62"/>
            <p:cNvSpPr txBox="1"/>
            <p:nvPr/>
          </p:nvSpPr>
          <p:spPr>
            <a:xfrm>
              <a:off x="5398468" y="2483661"/>
              <a:ext cx="4041304" cy="47484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您的内容打在这里，或者通过复制您的文本后，并选择只保留文字。</a:t>
              </a:r>
              <a:endPara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Freeform 13"/>
          <p:cNvSpPr/>
          <p:nvPr/>
        </p:nvSpPr>
        <p:spPr bwMode="auto">
          <a:xfrm>
            <a:off x="6336704" y="3424129"/>
            <a:ext cx="681840" cy="765391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>
            <a:gsLst>
              <a:gs pos="64000">
                <a:srgbClr val="D9D9D9"/>
              </a:gs>
              <a:gs pos="32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28575">
            <a:solidFill>
              <a:schemeClr val="bg1">
                <a:lumMod val="85000"/>
              </a:schemeClr>
            </a:solidFill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90CE4F"/>
                </a:solidFill>
              </a:rPr>
              <a:t>02</a:t>
            </a:r>
            <a:endParaRPr lang="zh-CN" altLang="en-US" sz="3200" dirty="0">
              <a:solidFill>
                <a:srgbClr val="90CE4F"/>
              </a:solidFill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6336704" y="2286723"/>
            <a:ext cx="681840" cy="765391"/>
          </a:xfrm>
          <a:custGeom>
            <a:avLst/>
            <a:gdLst>
              <a:gd name="T0" fmla="*/ 1036 w 1102"/>
              <a:gd name="T1" fmla="*/ 975 h 1238"/>
              <a:gd name="T2" fmla="*/ 1102 w 1102"/>
              <a:gd name="T3" fmla="*/ 861 h 1238"/>
              <a:gd name="T4" fmla="*/ 1102 w 1102"/>
              <a:gd name="T5" fmla="*/ 377 h 1238"/>
              <a:gd name="T6" fmla="*/ 1036 w 1102"/>
              <a:gd name="T7" fmla="*/ 262 h 1238"/>
              <a:gd name="T8" fmla="*/ 617 w 1102"/>
              <a:gd name="T9" fmla="*/ 21 h 1238"/>
              <a:gd name="T10" fmla="*/ 485 w 1102"/>
              <a:gd name="T11" fmla="*/ 21 h 1238"/>
              <a:gd name="T12" fmla="*/ 66 w 1102"/>
              <a:gd name="T13" fmla="*/ 262 h 1238"/>
              <a:gd name="T14" fmla="*/ 0 w 1102"/>
              <a:gd name="T15" fmla="*/ 377 h 1238"/>
              <a:gd name="T16" fmla="*/ 0 w 1102"/>
              <a:gd name="T17" fmla="*/ 861 h 1238"/>
              <a:gd name="T18" fmla="*/ 66 w 1102"/>
              <a:gd name="T19" fmla="*/ 975 h 1238"/>
              <a:gd name="T20" fmla="*/ 485 w 1102"/>
              <a:gd name="T21" fmla="*/ 1217 h 1238"/>
              <a:gd name="T22" fmla="*/ 617 w 1102"/>
              <a:gd name="T23" fmla="*/ 1217 h 1238"/>
              <a:gd name="T24" fmla="*/ 1036 w 1102"/>
              <a:gd name="T25" fmla="*/ 975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238">
                <a:moveTo>
                  <a:pt x="1036" y="975"/>
                </a:moveTo>
                <a:cubicBezTo>
                  <a:pt x="1073" y="954"/>
                  <a:pt x="1102" y="903"/>
                  <a:pt x="1102" y="861"/>
                </a:cubicBezTo>
                <a:cubicBezTo>
                  <a:pt x="1102" y="377"/>
                  <a:pt x="1102" y="377"/>
                  <a:pt x="1102" y="377"/>
                </a:cubicBezTo>
                <a:cubicBezTo>
                  <a:pt x="1102" y="335"/>
                  <a:pt x="1073" y="283"/>
                  <a:pt x="1036" y="262"/>
                </a:cubicBezTo>
                <a:cubicBezTo>
                  <a:pt x="617" y="21"/>
                  <a:pt x="617" y="21"/>
                  <a:pt x="617" y="21"/>
                </a:cubicBezTo>
                <a:cubicBezTo>
                  <a:pt x="581" y="0"/>
                  <a:pt x="521" y="0"/>
                  <a:pt x="485" y="2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30" y="283"/>
                  <a:pt x="0" y="335"/>
                  <a:pt x="0" y="377"/>
                </a:cubicBezTo>
                <a:cubicBezTo>
                  <a:pt x="0" y="861"/>
                  <a:pt x="0" y="861"/>
                  <a:pt x="0" y="861"/>
                </a:cubicBezTo>
                <a:cubicBezTo>
                  <a:pt x="0" y="903"/>
                  <a:pt x="30" y="954"/>
                  <a:pt x="66" y="975"/>
                </a:cubicBezTo>
                <a:cubicBezTo>
                  <a:pt x="485" y="1217"/>
                  <a:pt x="485" y="1217"/>
                  <a:pt x="485" y="1217"/>
                </a:cubicBezTo>
                <a:cubicBezTo>
                  <a:pt x="521" y="1238"/>
                  <a:pt x="581" y="1238"/>
                  <a:pt x="617" y="1217"/>
                </a:cubicBezTo>
                <a:lnTo>
                  <a:pt x="1036" y="975"/>
                </a:lnTo>
                <a:close/>
              </a:path>
            </a:pathLst>
          </a:custGeom>
          <a:gradFill>
            <a:gsLst>
              <a:gs pos="64000">
                <a:srgbClr val="D9D9D9"/>
              </a:gs>
              <a:gs pos="32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28575">
            <a:solidFill>
              <a:schemeClr val="bg1">
                <a:lumMod val="85000"/>
              </a:schemeClr>
            </a:solidFill>
          </a:ln>
          <a:effectLst>
            <a:outerShdw blurRad="203200" dist="1016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118B3B"/>
                </a:solidFill>
              </a:rPr>
              <a:t>01</a:t>
            </a:r>
            <a:endParaRPr lang="zh-CN" altLang="en-US" sz="3200" dirty="0">
              <a:solidFill>
                <a:srgbClr val="118B3B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60296" y="-915023"/>
            <a:ext cx="471683" cy="789140"/>
          </a:xfrm>
          <a:prstGeom prst="rect">
            <a:avLst/>
          </a:prstGeom>
          <a:solidFill>
            <a:srgbClr val="90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231979" y="-915023"/>
            <a:ext cx="471683" cy="789140"/>
          </a:xfrm>
          <a:prstGeom prst="rect">
            <a:avLst/>
          </a:prstGeom>
          <a:solidFill>
            <a:srgbClr val="118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立体时尚毕业论文答辩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2995</Words>
  <Application>Microsoft Office PowerPoint</Application>
  <PresentationFormat>宽屏</PresentationFormat>
  <Paragraphs>382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 Unicode MS</vt:lpstr>
      <vt:lpstr>FontAwesome</vt:lpstr>
      <vt:lpstr>LiHei Pro</vt:lpstr>
      <vt:lpstr>方正兰亭特黑简体</vt:lpstr>
      <vt:lpstr>方正正粗黑简体</vt:lpstr>
      <vt:lpstr>方正正大黑简体</vt:lpstr>
      <vt:lpstr>宋体</vt:lpstr>
      <vt:lpstr>微软雅黑</vt:lpstr>
      <vt:lpstr>Arial</vt:lpstr>
      <vt:lpstr>Arial Black</vt:lpstr>
      <vt:lpstr>Broadway</vt:lpstr>
      <vt:lpstr>Calibri</vt:lpstr>
      <vt:lpstr>Calibri Light</vt:lpstr>
      <vt:lpstr>Impact</vt:lpstr>
      <vt:lpstr>Segoe UI Light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绿色立体时尚毕业论文答辩PPT</dc:title>
  <dc:creator/>
  <cp:lastModifiedBy>天 下</cp:lastModifiedBy>
  <cp:revision>4</cp:revision>
  <dcterms:created xsi:type="dcterms:W3CDTF">2016-06-16T07:15:00Z</dcterms:created>
  <dcterms:modified xsi:type="dcterms:W3CDTF">2021-01-05T23:30:34Z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