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7" y="403"/>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AECC39-2693-40EB-8227-5936A50760A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05E590-95B2-4A6C-B704-C5EB8A91C6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ECC39-2693-40EB-8227-5936A50760A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590-95B2-4A6C-B704-C5EB8A91C6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图片 6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1" y="0"/>
            <a:ext cx="6633030" cy="6858000"/>
          </a:xfrm>
          <a:prstGeom prst="rect">
            <a:avLst/>
          </a:prstGeom>
        </p:spPr>
      </p:pic>
      <p:sp>
        <p:nvSpPr>
          <p:cNvPr id="2" name="文本框 1"/>
          <p:cNvSpPr txBox="1"/>
          <p:nvPr/>
        </p:nvSpPr>
        <p:spPr>
          <a:xfrm>
            <a:off x="841828" y="2952820"/>
            <a:ext cx="5965371" cy="923330"/>
          </a:xfrm>
          <a:prstGeom prst="rect">
            <a:avLst/>
          </a:prstGeom>
          <a:noFill/>
        </p:spPr>
        <p:txBody>
          <a:bodyPr wrap="square" rtlCol="0">
            <a:spAutoFit/>
          </a:bodyPr>
          <a:lstStyle/>
          <a:p>
            <a:r>
              <a:rPr lang="zh-CN" altLang="en-US" sz="5400" b="1" dirty="0">
                <a:solidFill>
                  <a:schemeClr val="bg1"/>
                </a:solidFill>
                <a:cs typeface="+mn-ea"/>
                <a:sym typeface="+mn-lt"/>
              </a:rPr>
              <a:t>毕业论文答辩模板</a:t>
            </a:r>
          </a:p>
        </p:txBody>
      </p:sp>
      <p:grpSp>
        <p:nvGrpSpPr>
          <p:cNvPr id="5" name="Group 4"/>
          <p:cNvGrpSpPr>
            <a:grpSpLocks noChangeAspect="1"/>
          </p:cNvGrpSpPr>
          <p:nvPr/>
        </p:nvGrpSpPr>
        <p:grpSpPr bwMode="auto">
          <a:xfrm>
            <a:off x="2658017" y="1197099"/>
            <a:ext cx="1518483" cy="1509517"/>
            <a:chOff x="2946" y="838"/>
            <a:chExt cx="1355" cy="1347"/>
          </a:xfrm>
          <a:solidFill>
            <a:schemeClr val="bg1"/>
          </a:solidFill>
        </p:grpSpPr>
        <p:sp>
          <p:nvSpPr>
            <p:cNvPr id="7"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9" name="矩形 58"/>
          <p:cNvSpPr/>
          <p:nvPr/>
        </p:nvSpPr>
        <p:spPr>
          <a:xfrm>
            <a:off x="629848" y="3905178"/>
            <a:ext cx="6086200" cy="707886"/>
          </a:xfrm>
          <a:prstGeom prst="rect">
            <a:avLst/>
          </a:prstGeom>
        </p:spPr>
        <p:txBody>
          <a:bodyPr wrap="square">
            <a:spAutoFit/>
          </a:bodyPr>
          <a:lstStyle/>
          <a:p>
            <a:pPr algn="ctr"/>
            <a:r>
              <a:rPr lang="en-US" altLang="zh-CN" sz="2000" dirty="0">
                <a:solidFill>
                  <a:schemeClr val="bg1"/>
                </a:solidFill>
                <a:cs typeface="+mn-ea"/>
                <a:sym typeface="+mn-lt"/>
              </a:rPr>
              <a:t>Research on The Strategies of Improving The Learning Ability of China’s Enterprises</a:t>
            </a:r>
            <a:endParaRPr kumimoji="1" lang="zh-CN" altLang="en-US" sz="2000" b="1" dirty="0">
              <a:solidFill>
                <a:schemeClr val="bg1"/>
              </a:solidFill>
              <a:cs typeface="+mn-ea"/>
              <a:sym typeface="+mn-lt"/>
            </a:endParaRPr>
          </a:p>
        </p:txBody>
      </p:sp>
      <p:sp>
        <p:nvSpPr>
          <p:cNvPr id="60" name="矩形 59"/>
          <p:cNvSpPr/>
          <p:nvPr/>
        </p:nvSpPr>
        <p:spPr>
          <a:xfrm>
            <a:off x="1167925" y="4859268"/>
            <a:ext cx="2375971" cy="400110"/>
          </a:xfrm>
          <a:prstGeom prst="rect">
            <a:avLst/>
          </a:prstGeom>
        </p:spPr>
        <p:txBody>
          <a:bodyPr wrap="none">
            <a:spAutoFit/>
          </a:bodyPr>
          <a:lstStyle/>
          <a:p>
            <a:r>
              <a:rPr kumimoji="1" lang="zh-CN" altLang="en-US" sz="2000" dirty="0">
                <a:solidFill>
                  <a:schemeClr val="bg1"/>
                </a:solidFill>
                <a:cs typeface="+mn-ea"/>
                <a:sym typeface="+mn-lt"/>
              </a:rPr>
              <a:t>指导老师：</a:t>
            </a:r>
            <a:r>
              <a:rPr kumimoji="1" lang="en-US" altLang="zh-CN" sz="2000" dirty="0">
                <a:solidFill>
                  <a:schemeClr val="bg1"/>
                </a:solidFill>
                <a:cs typeface="+mn-ea"/>
                <a:sym typeface="+mn-lt"/>
              </a:rPr>
              <a:t>xxxxxxx</a:t>
            </a:r>
          </a:p>
        </p:txBody>
      </p:sp>
      <p:sp>
        <p:nvSpPr>
          <p:cNvPr id="61" name="矩形 60"/>
          <p:cNvSpPr/>
          <p:nvPr/>
        </p:nvSpPr>
        <p:spPr>
          <a:xfrm>
            <a:off x="3918098" y="4856252"/>
            <a:ext cx="1692910" cy="398780"/>
          </a:xfrm>
          <a:prstGeom prst="rect">
            <a:avLst/>
          </a:prstGeom>
        </p:spPr>
        <p:txBody>
          <a:bodyPr wrap="none">
            <a:spAutoFit/>
          </a:bodyPr>
          <a:lstStyle/>
          <a:p>
            <a:r>
              <a:rPr kumimoji="1" lang="zh-CN" altLang="en-US" sz="2000">
                <a:solidFill>
                  <a:schemeClr val="bg1"/>
                </a:solidFill>
                <a:cs typeface="+mn-ea"/>
                <a:sym typeface="+mn-lt"/>
              </a:rPr>
              <a:t>学生：</a:t>
            </a:r>
            <a:r>
              <a:rPr kumimoji="1" lang="en-US" altLang="zh-CN" sz="2000">
                <a:solidFill>
                  <a:schemeClr val="bg1"/>
                </a:solidFill>
                <a:cs typeface="+mn-ea"/>
                <a:sym typeface="+mn-lt"/>
              </a:rPr>
              <a:t>xiazaii</a:t>
            </a:r>
            <a:endParaRPr kumimoji="1" lang="zh-CN" altLang="en-US" sz="2000" dirty="0">
              <a:solidFill>
                <a:schemeClr val="bg1"/>
              </a:solidFill>
              <a:cs typeface="+mn-ea"/>
              <a:sym typeface="+mn-lt"/>
            </a:endParaRPr>
          </a:p>
        </p:txBody>
      </p:sp>
      <p:sp>
        <p:nvSpPr>
          <p:cNvPr id="3" name="文本框 2"/>
          <p:cNvSpPr txBox="1"/>
          <p:nvPr/>
        </p:nvSpPr>
        <p:spPr>
          <a:xfrm>
            <a:off x="1590667" y="5352378"/>
            <a:ext cx="4288591" cy="368300"/>
          </a:xfrm>
          <a:prstGeom prst="rect">
            <a:avLst/>
          </a:prstGeom>
          <a:noFill/>
        </p:spPr>
        <p:txBody>
          <a:bodyPr wrap="square" rtlCol="0">
            <a:spAutoFit/>
          </a:bodyPr>
          <a:lstStyle/>
          <a:p>
            <a:r>
              <a:rPr lang="zh-CN" altLang="en-US">
                <a:solidFill>
                  <a:schemeClr val="bg1"/>
                </a:solidFill>
                <a:cs typeface="+mn-ea"/>
                <a:sym typeface="+mn-lt"/>
              </a:rPr>
              <a:t> 汇报时间：</a:t>
            </a:r>
            <a:r>
              <a:rPr lang="en-US" altLang="zh-CN">
                <a:solidFill>
                  <a:schemeClr val="bg1"/>
                </a:solidFill>
                <a:cs typeface="+mn-ea"/>
                <a:sym typeface="+mn-lt"/>
              </a:rPr>
              <a:t>20XX  </a:t>
            </a:r>
            <a:r>
              <a:rPr lang="zh-CN" altLang="en-US">
                <a:solidFill>
                  <a:schemeClr val="bg1"/>
                </a:solidFill>
                <a:cs typeface="+mn-ea"/>
                <a:sym typeface="+mn-lt"/>
              </a:rPr>
              <a:t>汇报人：</a:t>
            </a:r>
            <a:r>
              <a:rPr lang="en-US" altLang="zh-CN">
                <a:solidFill>
                  <a:schemeClr val="bg1"/>
                </a:solidFill>
                <a:cs typeface="+mn-ea"/>
                <a:sym typeface="+mn-lt"/>
              </a:rPr>
              <a:t>xiazaii</a:t>
            </a:r>
            <a:endParaRPr lang="zh-CN" altLang="en-US" dirty="0">
              <a:solidFill>
                <a:schemeClr val="bg1"/>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30" name="泪滴形 29"/>
          <p:cNvSpPr/>
          <p:nvPr/>
        </p:nvSpPr>
        <p:spPr>
          <a:xfrm>
            <a:off x="-578514" y="2252760"/>
            <a:ext cx="4523925" cy="4523925"/>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泪滴形 30"/>
          <p:cNvSpPr/>
          <p:nvPr/>
        </p:nvSpPr>
        <p:spPr>
          <a:xfrm rot="19665326">
            <a:off x="-2243771" y="1867172"/>
            <a:ext cx="5019255" cy="5019255"/>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泪滴形 31"/>
          <p:cNvSpPr/>
          <p:nvPr/>
        </p:nvSpPr>
        <p:spPr>
          <a:xfrm rot="18752443" flipV="1">
            <a:off x="872160" y="3524010"/>
            <a:ext cx="4021588" cy="3979112"/>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7527532" y="1584000"/>
            <a:ext cx="2868162" cy="2629863"/>
            <a:chOff x="6096000" y="1809469"/>
            <a:chExt cx="1683072" cy="1543236"/>
          </a:xfrm>
        </p:grpSpPr>
        <p:sp>
          <p:nvSpPr>
            <p:cNvPr id="34" name="泪滴形 33"/>
            <p:cNvSpPr/>
            <p:nvPr/>
          </p:nvSpPr>
          <p:spPr>
            <a:xfrm rot="18736243">
              <a:off x="6253626" y="1818363"/>
              <a:ext cx="1525446" cy="1525446"/>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泪滴形 34"/>
            <p:cNvSpPr/>
            <p:nvPr/>
          </p:nvSpPr>
          <p:spPr>
            <a:xfrm rot="16200000">
              <a:off x="6096000" y="1809469"/>
              <a:ext cx="1543236" cy="1543236"/>
            </a:xfrm>
            <a:prstGeom prst="teardrop">
              <a:avLst/>
            </a:prstGeom>
            <a:blipFill dpi="0" rotWithShape="0">
              <a:blip r:embed="rId3"/>
              <a:srcRect/>
              <a:tile tx="-635000" ty="0" sx="30000" sy="30000" flip="none" algn="tl"/>
            </a:blipFill>
            <a:ln w="12700">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文本框 35"/>
          <p:cNvSpPr txBox="1"/>
          <p:nvPr/>
        </p:nvSpPr>
        <p:spPr>
          <a:xfrm>
            <a:off x="6268409" y="4980324"/>
            <a:ext cx="4159560" cy="1200329"/>
          </a:xfrm>
          <a:prstGeom prst="rect">
            <a:avLst/>
          </a:prstGeom>
          <a:noFill/>
        </p:spPr>
        <p:txBody>
          <a:bodyPr wrap="square" rtlCol="0">
            <a:spAutoFit/>
          </a:bodyPr>
          <a:lstStyle/>
          <a:p>
            <a:pPr algn="r"/>
            <a:r>
              <a:rPr lang="zh-CN" altLang="en-US" dirty="0">
                <a:solidFill>
                  <a:schemeClr val="bg1"/>
                </a:solidFill>
                <a:cs typeface="+mn-ea"/>
                <a:sym typeface="+mn-lt"/>
              </a:rPr>
              <a:t>请在此处添加文字请在此处添加文字请在此处添加文字请在此处添加文字请在此处添加文字请在此处添加文字</a:t>
            </a:r>
          </a:p>
          <a:p>
            <a:pPr algn="r"/>
            <a:endParaRPr lang="zh-CN" altLang="en-US" dirty="0">
              <a:solidFill>
                <a:schemeClr val="bg1"/>
              </a:solidFill>
              <a:cs typeface="+mn-ea"/>
              <a:sym typeface="+mn-lt"/>
            </a:endParaRPr>
          </a:p>
        </p:txBody>
      </p:sp>
      <p:sp>
        <p:nvSpPr>
          <p:cNvPr id="37" name="文本框 36"/>
          <p:cNvSpPr txBox="1"/>
          <p:nvPr/>
        </p:nvSpPr>
        <p:spPr>
          <a:xfrm>
            <a:off x="8368924" y="4385311"/>
            <a:ext cx="2367184" cy="461665"/>
          </a:xfrm>
          <a:prstGeom prst="rect">
            <a:avLst/>
          </a:prstGeom>
          <a:noFill/>
        </p:spPr>
        <p:txBody>
          <a:bodyPr wrap="square" rtlCol="0">
            <a:spAutoFit/>
          </a:bodyPr>
          <a:lstStyle/>
          <a:p>
            <a:r>
              <a:rPr lang="zh-CN" altLang="en-US" sz="2400" b="1" dirty="0">
                <a:solidFill>
                  <a:schemeClr val="bg1"/>
                </a:solidFill>
                <a:cs typeface="+mn-ea"/>
                <a:sym typeface="+mn-lt"/>
              </a:rPr>
              <a:t>国外研究现状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8" presetClass="emph" presetSubtype="0" fill="hold" grpId="1" nodeType="withEffect">
                                  <p:stCondLst>
                                    <p:cond delay="700"/>
                                  </p:stCondLst>
                                  <p:childTnLst>
                                    <p:animRot by="600000">
                                      <p:cBhvr>
                                        <p:cTn id="9" dur="1000" fill="hold"/>
                                        <p:tgtEl>
                                          <p:spTgt spid="31"/>
                                        </p:tgtEl>
                                        <p:attrNameLst>
                                          <p:attrName>r</p:attrName>
                                        </p:attrNameLst>
                                      </p:cBhvr>
                                    </p:animRot>
                                  </p:childTnLst>
                                </p:cTn>
                              </p:par>
                              <p:par>
                                <p:cTn id="10" presetID="10" presetClass="entr" presetSubtype="0" fill="hold" grpId="0" nodeType="withEffect">
                                  <p:stCondLst>
                                    <p:cond delay="7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8" presetClass="emph" presetSubtype="0" fill="hold" grpId="1" nodeType="withEffect">
                                  <p:stCondLst>
                                    <p:cond delay="700"/>
                                  </p:stCondLst>
                                  <p:childTnLst>
                                    <p:animRot by="-600000">
                                      <p:cBhvr>
                                        <p:cTn id="14" dur="1000" fill="hold"/>
                                        <p:tgtEl>
                                          <p:spTgt spid="30"/>
                                        </p:tgtEl>
                                        <p:attrNameLst>
                                          <p:attrName>r</p:attrName>
                                        </p:attrNameLst>
                                      </p:cBhvr>
                                    </p:animRot>
                                  </p:childTnLst>
                                </p:cTn>
                              </p:par>
                              <p:par>
                                <p:cTn id="15" presetID="10" presetClass="entr" presetSubtype="0" fill="hold" grpId="0" nodeType="withEffect">
                                  <p:stCondLst>
                                    <p:cond delay="7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8" presetClass="emph" presetSubtype="0" fill="hold" grpId="1" nodeType="withEffect">
                                  <p:stCondLst>
                                    <p:cond delay="700"/>
                                  </p:stCondLst>
                                  <p:childTnLst>
                                    <p:animRot by="-420000">
                                      <p:cBhvr>
                                        <p:cTn id="19" dur="1000" fill="hold"/>
                                        <p:tgtEl>
                                          <p:spTgt spid="32"/>
                                        </p:tgtEl>
                                        <p:attrNameLst>
                                          <p:attrName>r</p:attrName>
                                        </p:attrNameLst>
                                      </p:cBhvr>
                                    </p:animRot>
                                  </p:childTnLst>
                                </p:cTn>
                              </p:par>
                              <p:par>
                                <p:cTn id="20" presetID="49" presetClass="entr" presetSubtype="0" decel="100000" fill="hold" nodeType="withEffect">
                                  <p:stCondLst>
                                    <p:cond delay="7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 calcmode="lin" valueType="num">
                                      <p:cBhvr>
                                        <p:cTn id="24" dur="500" fill="hold"/>
                                        <p:tgtEl>
                                          <p:spTgt spid="33"/>
                                        </p:tgtEl>
                                        <p:attrNameLst>
                                          <p:attrName>style.rotation</p:attrName>
                                        </p:attrNameLst>
                                      </p:cBhvr>
                                      <p:tavLst>
                                        <p:tav tm="0">
                                          <p:val>
                                            <p:fltVal val="360"/>
                                          </p:val>
                                        </p:tav>
                                        <p:tav tm="100000">
                                          <p:val>
                                            <p:fltVal val="0"/>
                                          </p:val>
                                        </p:tav>
                                      </p:tavLst>
                                    </p:anim>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13" name="椭圆 12"/>
          <p:cNvSpPr/>
          <p:nvPr/>
        </p:nvSpPr>
        <p:spPr>
          <a:xfrm>
            <a:off x="1646537" y="210026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128878" y="153900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3894974" y="188467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159786" y="360678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3867862" y="482064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3451373" y="552424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4722176" y="307154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Group 4"/>
          <p:cNvGrpSpPr>
            <a:grpSpLocks noChangeAspect="1"/>
          </p:cNvGrpSpPr>
          <p:nvPr/>
        </p:nvGrpSpPr>
        <p:grpSpPr bwMode="auto">
          <a:xfrm>
            <a:off x="2706688" y="3243263"/>
            <a:ext cx="1482725" cy="1343025"/>
            <a:chOff x="1753" y="2115"/>
            <a:chExt cx="934" cy="846"/>
          </a:xfrm>
        </p:grpSpPr>
        <p:sp>
          <p:nvSpPr>
            <p:cNvPr id="21"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4" name="组合 23"/>
          <p:cNvGrpSpPr/>
          <p:nvPr/>
        </p:nvGrpSpPr>
        <p:grpSpPr>
          <a:xfrm>
            <a:off x="6892085" y="1857503"/>
            <a:ext cx="585000" cy="582705"/>
            <a:chOff x="3259241" y="1649414"/>
            <a:chExt cx="1846159" cy="1838914"/>
          </a:xfrm>
        </p:grpSpPr>
        <p:sp>
          <p:nvSpPr>
            <p:cNvPr id="25"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95" name="组合 94"/>
          <p:cNvGrpSpPr/>
          <p:nvPr/>
        </p:nvGrpSpPr>
        <p:grpSpPr>
          <a:xfrm>
            <a:off x="6910746" y="2954199"/>
            <a:ext cx="585000" cy="582705"/>
            <a:chOff x="3259241" y="1649414"/>
            <a:chExt cx="1846159" cy="1838914"/>
          </a:xfrm>
        </p:grpSpPr>
        <p:sp>
          <p:nvSpPr>
            <p:cNvPr id="96"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6"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7"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58" name="组合 157"/>
          <p:cNvGrpSpPr/>
          <p:nvPr/>
        </p:nvGrpSpPr>
        <p:grpSpPr>
          <a:xfrm>
            <a:off x="6926667" y="4022701"/>
            <a:ext cx="585000" cy="582705"/>
            <a:chOff x="3259241" y="1649414"/>
            <a:chExt cx="1846159" cy="1838914"/>
          </a:xfrm>
        </p:grpSpPr>
        <p:sp>
          <p:nvSpPr>
            <p:cNvPr id="159"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9"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0"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221" name="组合 220"/>
          <p:cNvGrpSpPr/>
          <p:nvPr/>
        </p:nvGrpSpPr>
        <p:grpSpPr>
          <a:xfrm>
            <a:off x="6945328" y="5091025"/>
            <a:ext cx="585000" cy="582705"/>
            <a:chOff x="3259241" y="1649414"/>
            <a:chExt cx="1846159" cy="1838914"/>
          </a:xfrm>
        </p:grpSpPr>
        <p:sp>
          <p:nvSpPr>
            <p:cNvPr id="222"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2"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3"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296" name="文本框 295"/>
          <p:cNvSpPr txBox="1"/>
          <p:nvPr/>
        </p:nvSpPr>
        <p:spPr>
          <a:xfrm>
            <a:off x="7612147" y="2074027"/>
            <a:ext cx="3666111"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297" name="文本框 296"/>
          <p:cNvSpPr txBox="1"/>
          <p:nvPr/>
        </p:nvSpPr>
        <p:spPr>
          <a:xfrm>
            <a:off x="7607606" y="1638190"/>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298" name="文本框 297"/>
          <p:cNvSpPr txBox="1"/>
          <p:nvPr/>
        </p:nvSpPr>
        <p:spPr>
          <a:xfrm>
            <a:off x="7616509" y="3202986"/>
            <a:ext cx="3666111"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299" name="文本框 298"/>
          <p:cNvSpPr txBox="1"/>
          <p:nvPr/>
        </p:nvSpPr>
        <p:spPr>
          <a:xfrm>
            <a:off x="7611968" y="2767149"/>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300" name="文本框 299"/>
          <p:cNvSpPr txBox="1"/>
          <p:nvPr/>
        </p:nvSpPr>
        <p:spPr>
          <a:xfrm>
            <a:off x="7609757" y="4345520"/>
            <a:ext cx="3666111"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301" name="文本框 300"/>
          <p:cNvSpPr txBox="1"/>
          <p:nvPr/>
        </p:nvSpPr>
        <p:spPr>
          <a:xfrm>
            <a:off x="7605216" y="3909683"/>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302" name="文本框 301"/>
          <p:cNvSpPr txBox="1"/>
          <p:nvPr/>
        </p:nvSpPr>
        <p:spPr>
          <a:xfrm>
            <a:off x="7631189" y="5427688"/>
            <a:ext cx="3666111"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303" name="文本框 302"/>
          <p:cNvSpPr txBox="1"/>
          <p:nvPr/>
        </p:nvSpPr>
        <p:spPr>
          <a:xfrm>
            <a:off x="7626648" y="4991851"/>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grpId="0" nodeType="withEffect">
                                  <p:stCondLst>
                                    <p:cond delay="1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3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10" presetClass="entr" presetSubtype="0" fill="hold" nodeType="withEffect">
                                  <p:stCondLst>
                                    <p:cond delay="2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8" presetClass="emph" presetSubtype="0" fill="hold" nodeType="withEffect">
                                  <p:stCondLst>
                                    <p:cond delay="200"/>
                                  </p:stCondLst>
                                  <p:childTnLst>
                                    <p:animRot by="21600000">
                                      <p:cBhvr>
                                        <p:cTn id="51" dur="2000" fill="hold"/>
                                        <p:tgtEl>
                                          <p:spTgt spid="20"/>
                                        </p:tgtEl>
                                        <p:attrNameLst>
                                          <p:attrName>r</p:attrName>
                                        </p:attrNameLst>
                                      </p:cBhvr>
                                    </p:animRot>
                                  </p:childTnLst>
                                </p:cTn>
                              </p:par>
                            </p:childTnLst>
                          </p:cTn>
                        </p:par>
                        <p:par>
                          <p:cTn id="52" fill="hold">
                            <p:stCondLst>
                              <p:cond delay="1000"/>
                            </p:stCondLst>
                            <p:childTnLst>
                              <p:par>
                                <p:cTn id="53" presetID="2" presetClass="entr" presetSubtype="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ppt_x"/>
                                          </p:val>
                                        </p:tav>
                                        <p:tav tm="100000">
                                          <p:val>
                                            <p:strVal val="#ppt_x"/>
                                          </p:val>
                                        </p:tav>
                                      </p:tavLst>
                                    </p:anim>
                                    <p:anim calcmode="lin" valueType="num">
                                      <p:cBhvr additive="base">
                                        <p:cTn id="61" dur="500" fill="hold"/>
                                        <p:tgtEl>
                                          <p:spTgt spid="95"/>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stCondLst>
                                    <p:cond delay="0"/>
                                  </p:stCondLst>
                                  <p:childTnLst>
                                    <p:set>
                                      <p:cBhvr>
                                        <p:cTn id="64" dur="1" fill="hold">
                                          <p:stCondLst>
                                            <p:cond delay="0"/>
                                          </p:stCondLst>
                                        </p:cTn>
                                        <p:tgtEl>
                                          <p:spTgt spid="158"/>
                                        </p:tgtEl>
                                        <p:attrNameLst>
                                          <p:attrName>style.visibility</p:attrName>
                                        </p:attrNameLst>
                                      </p:cBhvr>
                                      <p:to>
                                        <p:strVal val="visible"/>
                                      </p:to>
                                    </p:set>
                                    <p:anim calcmode="lin" valueType="num">
                                      <p:cBhvr additive="base">
                                        <p:cTn id="65" dur="500" fill="hold"/>
                                        <p:tgtEl>
                                          <p:spTgt spid="158"/>
                                        </p:tgtEl>
                                        <p:attrNameLst>
                                          <p:attrName>ppt_x</p:attrName>
                                        </p:attrNameLst>
                                      </p:cBhvr>
                                      <p:tavLst>
                                        <p:tav tm="0">
                                          <p:val>
                                            <p:strVal val="#ppt_x"/>
                                          </p:val>
                                        </p:tav>
                                        <p:tav tm="100000">
                                          <p:val>
                                            <p:strVal val="#ppt_x"/>
                                          </p:val>
                                        </p:tav>
                                      </p:tavLst>
                                    </p:anim>
                                    <p:anim calcmode="lin" valueType="num">
                                      <p:cBhvr additive="base">
                                        <p:cTn id="66" dur="500" fill="hold"/>
                                        <p:tgtEl>
                                          <p:spTgt spid="158"/>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1" fill="hold" nodeType="afterEffect">
                                  <p:stCondLst>
                                    <p:cond delay="0"/>
                                  </p:stCondLst>
                                  <p:childTnLst>
                                    <p:set>
                                      <p:cBhvr>
                                        <p:cTn id="69" dur="1" fill="hold">
                                          <p:stCondLst>
                                            <p:cond delay="0"/>
                                          </p:stCondLst>
                                        </p:cTn>
                                        <p:tgtEl>
                                          <p:spTgt spid="221"/>
                                        </p:tgtEl>
                                        <p:attrNameLst>
                                          <p:attrName>style.visibility</p:attrName>
                                        </p:attrNameLst>
                                      </p:cBhvr>
                                      <p:to>
                                        <p:strVal val="visible"/>
                                      </p:to>
                                    </p:set>
                                    <p:anim calcmode="lin" valueType="num">
                                      <p:cBhvr additive="base">
                                        <p:cTn id="70" dur="500" fill="hold"/>
                                        <p:tgtEl>
                                          <p:spTgt spid="221"/>
                                        </p:tgtEl>
                                        <p:attrNameLst>
                                          <p:attrName>ppt_x</p:attrName>
                                        </p:attrNameLst>
                                      </p:cBhvr>
                                      <p:tavLst>
                                        <p:tav tm="0">
                                          <p:val>
                                            <p:strVal val="#ppt_x"/>
                                          </p:val>
                                        </p:tav>
                                        <p:tav tm="100000">
                                          <p:val>
                                            <p:strVal val="#ppt_x"/>
                                          </p:val>
                                        </p:tav>
                                      </p:tavLst>
                                    </p:anim>
                                    <p:anim calcmode="lin" valueType="num">
                                      <p:cBhvr additive="base">
                                        <p:cTn id="71" dur="500" fill="hold"/>
                                        <p:tgtEl>
                                          <p:spTgt spid="2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284" name="Shape 6709"/>
          <p:cNvSpPr/>
          <p:nvPr/>
        </p:nvSpPr>
        <p:spPr>
          <a:xfrm>
            <a:off x="940228" y="2462693"/>
            <a:ext cx="5809035" cy="2534060"/>
          </a:xfrm>
          <a:prstGeom prst="rect">
            <a:avLst/>
          </a:prstGeom>
          <a:gradFill flip="none" rotWithShape="1">
            <a:gsLst>
              <a:gs pos="0">
                <a:schemeClr val="bg1">
                  <a:alpha val="90000"/>
                </a:schemeClr>
              </a:gs>
              <a:gs pos="100000">
                <a:schemeClr val="bg1">
                  <a:lumMod val="75000"/>
                </a:schemeClr>
              </a:gs>
            </a:gsLst>
            <a:lin ang="0" scaled="1"/>
            <a:tileRect/>
          </a:gradFill>
          <a:ln w="12700" cap="flat">
            <a:noFill/>
            <a:miter lim="400000"/>
          </a:ln>
          <a:effectLst/>
        </p:spPr>
        <p:txBody>
          <a:bodyPr wrap="square" lIns="50800" tIns="50800" rIns="50800" bIns="50800" numCol="1" anchor="ctr">
            <a:noAutofit/>
          </a:bodyPr>
          <a:lstStyle>
            <a:lvl1pPr algn="ctr">
              <a:defRPr sz="3000">
                <a:solidFill>
                  <a:srgbClr val="F6F6F6"/>
                </a:solidFill>
              </a:defRPr>
            </a:lvl1pPr>
          </a:lstStyle>
          <a:p>
            <a:pPr lvl="0">
              <a:defRPr sz="1800">
                <a:solidFill>
                  <a:srgbClr val="000000"/>
                </a:solidFill>
              </a:defRPr>
            </a:pPr>
            <a:endParaRPr lang="en-US">
              <a:cs typeface="+mn-ea"/>
              <a:sym typeface="+mn-lt"/>
            </a:endParaRPr>
          </a:p>
        </p:txBody>
      </p:sp>
      <p:grpSp>
        <p:nvGrpSpPr>
          <p:cNvPr id="285" name="Group 66"/>
          <p:cNvGrpSpPr/>
          <p:nvPr/>
        </p:nvGrpSpPr>
        <p:grpSpPr>
          <a:xfrm>
            <a:off x="5001962" y="1702549"/>
            <a:ext cx="6419849" cy="4216719"/>
            <a:chOff x="1017405" y="2693984"/>
            <a:chExt cx="6794663" cy="4462905"/>
          </a:xfrm>
        </p:grpSpPr>
        <p:grpSp>
          <p:nvGrpSpPr>
            <p:cNvPr id="286" name="Group 67"/>
            <p:cNvGrpSpPr/>
            <p:nvPr/>
          </p:nvGrpSpPr>
          <p:grpSpPr>
            <a:xfrm>
              <a:off x="1017405" y="2693984"/>
              <a:ext cx="6794663" cy="4462905"/>
              <a:chOff x="1017405" y="2693984"/>
              <a:chExt cx="6794663" cy="4462905"/>
            </a:xfrm>
          </p:grpSpPr>
          <p:sp>
            <p:nvSpPr>
              <p:cNvPr id="289" name="AutoShape 1"/>
              <p:cNvSpPr/>
              <p:nvPr/>
            </p:nvSpPr>
            <p:spPr bwMode="auto">
              <a:xfrm>
                <a:off x="1017405" y="2693984"/>
                <a:ext cx="6794663" cy="4462905"/>
              </a:xfrm>
              <a:prstGeom prst="roundRect">
                <a:avLst>
                  <a:gd name="adj" fmla="val 1292"/>
                </a:avLst>
              </a:prstGeom>
              <a:solidFill>
                <a:schemeClr val="bg1"/>
              </a:solidFill>
              <a:ln w="25400" cap="flat">
                <a:solidFill>
                  <a:schemeClr val="bg1">
                    <a:lumMod val="85000"/>
                  </a:schemeClr>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cs typeface="+mn-ea"/>
                  <a:sym typeface="+mn-lt"/>
                </a:endParaRPr>
              </a:p>
            </p:txBody>
          </p:sp>
          <p:sp>
            <p:nvSpPr>
              <p:cNvPr id="290" name="Rectangle 2"/>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cs typeface="+mn-ea"/>
                  <a:sym typeface="+mn-lt"/>
                </a:endParaRPr>
              </a:p>
            </p:txBody>
          </p:sp>
          <p:sp>
            <p:nvSpPr>
              <p:cNvPr id="291" name="AutoShape 3"/>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cs typeface="+mn-ea"/>
                  <a:sym typeface="+mn-lt"/>
                </a:endParaRPr>
              </a:p>
            </p:txBody>
          </p:sp>
          <p:sp>
            <p:nvSpPr>
              <p:cNvPr id="292" name="Oval 4"/>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cs typeface="+mn-ea"/>
                  <a:sym typeface="+mn-lt"/>
                </a:endParaRPr>
              </a:p>
            </p:txBody>
          </p:sp>
          <p:sp>
            <p:nvSpPr>
              <p:cNvPr id="293" name="Oval 5"/>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cs typeface="+mn-ea"/>
                  <a:sym typeface="+mn-lt"/>
                </a:endParaRPr>
              </a:p>
            </p:txBody>
          </p:sp>
          <p:sp>
            <p:nvSpPr>
              <p:cNvPr id="294" name="Oval 6"/>
              <p:cNvSpPr/>
              <p:nvPr/>
            </p:nvSpPr>
            <p:spPr bwMode="auto">
              <a:xfrm>
                <a:off x="1477486"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a:cs typeface="+mn-ea"/>
                  <a:sym typeface="+mn-lt"/>
                </a:endParaRPr>
              </a:p>
            </p:txBody>
          </p:sp>
          <p:sp>
            <p:nvSpPr>
              <p:cNvPr id="295" name="Rectangle 11"/>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dirty="0">
                  <a:cs typeface="+mn-ea"/>
                  <a:sym typeface="+mn-lt"/>
                </a:endParaRPr>
              </a:p>
            </p:txBody>
          </p:sp>
          <p:sp>
            <p:nvSpPr>
              <p:cNvPr id="304" name="Freeform 9"/>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grpSp>
            <p:nvGrpSpPr>
              <p:cNvPr id="305" name="Group 85"/>
              <p:cNvGrpSpPr/>
              <p:nvPr/>
            </p:nvGrpSpPr>
            <p:grpSpPr>
              <a:xfrm>
                <a:off x="7494380" y="2779230"/>
                <a:ext cx="155357" cy="155272"/>
                <a:chOff x="4763" y="0"/>
                <a:chExt cx="2900362" cy="2898775"/>
              </a:xfrm>
              <a:solidFill>
                <a:schemeClr val="bg1">
                  <a:lumMod val="50000"/>
                </a:schemeClr>
              </a:solidFill>
            </p:grpSpPr>
            <p:sp>
              <p:nvSpPr>
                <p:cNvPr id="308" name="Freeform 13"/>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09" name="Freeform 14"/>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0" name="Freeform 15"/>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1" name="Freeform 16"/>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2" name="Freeform 17"/>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3" name="Freeform 18"/>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4" name="Freeform 19"/>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5" name="Freeform 20"/>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6" name="Freeform 21"/>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306" name="Freeform 25"/>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307" name="Oval 6"/>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a:cs typeface="+mn-ea"/>
                  <a:sym typeface="+mn-lt"/>
                </a:endParaRPr>
              </a:p>
            </p:txBody>
          </p:sp>
        </p:grpSp>
        <p:sp>
          <p:nvSpPr>
            <p:cNvPr id="287" name="TextBox 68"/>
            <p:cNvSpPr txBox="1"/>
            <p:nvPr/>
          </p:nvSpPr>
          <p:spPr>
            <a:xfrm>
              <a:off x="2353072" y="3063038"/>
              <a:ext cx="1769885" cy="244309"/>
            </a:xfrm>
            <a:prstGeom prst="rect">
              <a:avLst/>
            </a:prstGeom>
            <a:noFill/>
          </p:spPr>
          <p:txBody>
            <a:bodyPr wrap="none" rtlCol="0">
              <a:spAutoFit/>
            </a:bodyPr>
            <a:lstStyle/>
            <a:p>
              <a:r>
                <a:rPr lang="id-ID" sz="900" dirty="0">
                  <a:solidFill>
                    <a:schemeClr val="bg1">
                      <a:lumMod val="65000"/>
                    </a:schemeClr>
                  </a:solidFill>
                  <a:cs typeface="+mn-ea"/>
                  <a:sym typeface="+mn-lt"/>
                </a:rPr>
                <a:t>http://www.docer.com/</a:t>
              </a:r>
              <a:r>
                <a:rPr lang="zh-CN" altLang="en-US" sz="900" dirty="0">
                  <a:solidFill>
                    <a:schemeClr val="bg1">
                      <a:lumMod val="65000"/>
                    </a:schemeClr>
                  </a:solidFill>
                  <a:cs typeface="+mn-ea"/>
                  <a:sym typeface="+mn-lt"/>
                </a:rPr>
                <a:t>稻壳儿</a:t>
              </a:r>
              <a:endParaRPr lang="id-ID" sz="900" dirty="0">
                <a:solidFill>
                  <a:schemeClr val="bg1">
                    <a:lumMod val="65000"/>
                  </a:schemeClr>
                </a:solidFill>
                <a:cs typeface="+mn-ea"/>
                <a:sym typeface="+mn-lt"/>
              </a:endParaRPr>
            </a:p>
          </p:txBody>
        </p:sp>
        <p:sp>
          <p:nvSpPr>
            <p:cNvPr id="288"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grpSp>
      <p:pic>
        <p:nvPicPr>
          <p:cNvPr id="317" name="图片 316"/>
          <p:cNvPicPr>
            <a:picLocks noChangeAspect="1"/>
          </p:cNvPicPr>
          <p:nvPr/>
        </p:nvPicPr>
        <p:blipFill rotWithShape="1">
          <a:blip r:embed="rId3" cstate="print">
            <a:extLst>
              <a:ext uri="{28A0092B-C50C-407E-A947-70E740481C1C}">
                <a14:useLocalDpi xmlns:a14="http://schemas.microsoft.com/office/drawing/2010/main" val="0"/>
              </a:ext>
            </a:extLst>
          </a:blip>
          <a:srcRect b="18632"/>
          <a:stretch>
            <a:fillRect/>
          </a:stretch>
        </p:blipFill>
        <p:spPr>
          <a:xfrm>
            <a:off x="5135503" y="2987482"/>
            <a:ext cx="6152764" cy="2816095"/>
          </a:xfrm>
          <a:prstGeom prst="roundRect">
            <a:avLst>
              <a:gd name="adj" fmla="val 1713"/>
            </a:avLst>
          </a:prstGeom>
        </p:spPr>
      </p:pic>
      <p:sp>
        <p:nvSpPr>
          <p:cNvPr id="318" name="矩形 317"/>
          <p:cNvSpPr/>
          <p:nvPr/>
        </p:nvSpPr>
        <p:spPr>
          <a:xfrm>
            <a:off x="6149728" y="2455216"/>
            <a:ext cx="4124315" cy="461665"/>
          </a:xfrm>
          <a:prstGeom prst="rect">
            <a:avLst/>
          </a:prstGeom>
        </p:spPr>
        <p:txBody>
          <a:bodyPr wrap="square">
            <a:spAutoFit/>
          </a:bodyPr>
          <a:lstStyle/>
          <a:p>
            <a:pPr algn="ctr"/>
            <a:r>
              <a:rPr lang="en-US" altLang="zh-CN" sz="2400">
                <a:solidFill>
                  <a:schemeClr val="accent3"/>
                </a:solidFill>
                <a:cs typeface="+mn-ea"/>
                <a:sym typeface="+mn-lt"/>
              </a:rPr>
              <a:t>WELCOME TO HERE</a:t>
            </a:r>
            <a:endParaRPr lang="zh-CN" altLang="en-US" sz="2400">
              <a:solidFill>
                <a:schemeClr val="accent3"/>
              </a:solidFill>
              <a:cs typeface="+mn-ea"/>
              <a:sym typeface="+mn-lt"/>
            </a:endParaRPr>
          </a:p>
        </p:txBody>
      </p:sp>
      <p:sp>
        <p:nvSpPr>
          <p:cNvPr id="319" name="矩形 318"/>
          <p:cNvSpPr/>
          <p:nvPr/>
        </p:nvSpPr>
        <p:spPr>
          <a:xfrm>
            <a:off x="1097218" y="2916881"/>
            <a:ext cx="1491659" cy="408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chemeClr val="tx1"/>
                </a:solidFill>
                <a:cs typeface="+mn-ea"/>
                <a:sym typeface="+mn-lt"/>
              </a:rPr>
              <a:t>输入标题</a:t>
            </a:r>
          </a:p>
        </p:txBody>
      </p:sp>
      <p:sp>
        <p:nvSpPr>
          <p:cNvPr id="320" name="文本框 319"/>
          <p:cNvSpPr txBox="1"/>
          <p:nvPr/>
        </p:nvSpPr>
        <p:spPr>
          <a:xfrm>
            <a:off x="1161038" y="3380023"/>
            <a:ext cx="3404765" cy="1323439"/>
          </a:xfrm>
          <a:prstGeom prst="rect">
            <a:avLst/>
          </a:prstGeom>
          <a:noFill/>
        </p:spPr>
        <p:txBody>
          <a:bodyPr wrap="square" rtlCol="0">
            <a:spAutoFit/>
          </a:bodyPr>
          <a:lstStyle/>
          <a:p>
            <a:pPr>
              <a:lnSpc>
                <a:spcPct val="125000"/>
              </a:lnSpc>
            </a:pPr>
            <a:r>
              <a:rPr lang="zh-CN" altLang="en-US" sz="1600" dirty="0">
                <a:cs typeface="+mn-ea"/>
                <a:sym typeface="+mn-lt"/>
              </a:rPr>
              <a:t>请在这里输入文字请在这里输入文字请在这里输入文字请在这里输入文字请在这里输入文字请在这里输入文字请在这里输入文字</a:t>
            </a:r>
            <a:endParaRPr lang="en-US" altLang="zh-CN" sz="16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anim calcmode="lin" valueType="num">
                                      <p:cBhvr>
                                        <p:cTn id="8" dur="1000" fill="hold"/>
                                        <p:tgtEl>
                                          <p:spTgt spid="285"/>
                                        </p:tgtEl>
                                        <p:attrNameLst>
                                          <p:attrName>ppt_x</p:attrName>
                                        </p:attrNameLst>
                                      </p:cBhvr>
                                      <p:tavLst>
                                        <p:tav tm="0">
                                          <p:val>
                                            <p:strVal val="#ppt_x"/>
                                          </p:val>
                                        </p:tav>
                                        <p:tav tm="100000">
                                          <p:val>
                                            <p:strVal val="#ppt_x"/>
                                          </p:val>
                                        </p:tav>
                                      </p:tavLst>
                                    </p:anim>
                                    <p:anim calcmode="lin" valueType="num">
                                      <p:cBhvr>
                                        <p:cTn id="9" dur="1000" fill="hold"/>
                                        <p:tgtEl>
                                          <p:spTgt spid="2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grpSp>
        <p:nvGrpSpPr>
          <p:cNvPr id="34" name="Group 27"/>
          <p:cNvGrpSpPr/>
          <p:nvPr>
            <p:custDataLst>
              <p:tags r:id="rId1"/>
            </p:custDataLst>
          </p:nvPr>
        </p:nvGrpSpPr>
        <p:grpSpPr bwMode="gray">
          <a:xfrm>
            <a:off x="5662023" y="2342218"/>
            <a:ext cx="6154608" cy="3799349"/>
            <a:chOff x="1832768" y="1268759"/>
            <a:chExt cx="6240462" cy="3571875"/>
          </a:xfrm>
          <a:solidFill>
            <a:schemeClr val="tx2">
              <a:alpha val="71000"/>
            </a:schemeClr>
          </a:solidFill>
        </p:grpSpPr>
        <p:sp>
          <p:nvSpPr>
            <p:cNvPr id="35"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2"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3"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4"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5"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6"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7"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8"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9"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0"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51" name="Group 69"/>
            <p:cNvGrpSpPr>
              <a:grpSpLocks noChangeAspect="1"/>
            </p:cNvGrpSpPr>
            <p:nvPr/>
          </p:nvGrpSpPr>
          <p:grpSpPr bwMode="gray">
            <a:xfrm>
              <a:off x="6801642" y="3364259"/>
              <a:ext cx="161925" cy="231775"/>
              <a:chOff x="3802" y="2280"/>
              <a:chExt cx="102" cy="146"/>
            </a:xfrm>
            <a:grpFill/>
          </p:grpSpPr>
          <p:sp>
            <p:nvSpPr>
              <p:cNvPr id="40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7"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18"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52"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3"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4"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5"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6"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7"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8"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59"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0"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1"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2"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3"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4"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5"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6"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67"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68" name="Group 97"/>
            <p:cNvGrpSpPr>
              <a:grpSpLocks noChangeAspect="1"/>
            </p:cNvGrpSpPr>
            <p:nvPr/>
          </p:nvGrpSpPr>
          <p:grpSpPr bwMode="gray">
            <a:xfrm>
              <a:off x="5818980" y="3002309"/>
              <a:ext cx="636588" cy="587375"/>
              <a:chOff x="3183" y="2052"/>
              <a:chExt cx="401" cy="370"/>
            </a:xfrm>
            <a:grpFill/>
          </p:grpSpPr>
          <p:sp>
            <p:nvSpPr>
              <p:cNvPr id="39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40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69"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70" name="Group 106"/>
            <p:cNvGrpSpPr>
              <a:grpSpLocks noChangeAspect="1"/>
            </p:cNvGrpSpPr>
            <p:nvPr/>
          </p:nvGrpSpPr>
          <p:grpSpPr bwMode="gray">
            <a:xfrm>
              <a:off x="7017542" y="2807047"/>
              <a:ext cx="282575" cy="320675"/>
              <a:chOff x="3938" y="1929"/>
              <a:chExt cx="178" cy="202"/>
            </a:xfrm>
            <a:grpFill/>
          </p:grpSpPr>
          <p:sp>
            <p:nvSpPr>
              <p:cNvPr id="39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71"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72"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73"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74"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85000"/>
              </a:schemeClr>
            </a:solid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75"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76" name="Group 116"/>
            <p:cNvGrpSpPr>
              <a:grpSpLocks noChangeAspect="1"/>
            </p:cNvGrpSpPr>
            <p:nvPr/>
          </p:nvGrpSpPr>
          <p:grpSpPr bwMode="gray">
            <a:xfrm>
              <a:off x="5099842" y="1268760"/>
              <a:ext cx="2973388" cy="1638300"/>
              <a:chOff x="2730" y="960"/>
              <a:chExt cx="1873" cy="1032"/>
            </a:xfrm>
            <a:grpFill/>
          </p:grpSpPr>
          <p:grpSp>
            <p:nvGrpSpPr>
              <p:cNvPr id="378" name="Group 117"/>
              <p:cNvGrpSpPr>
                <a:grpSpLocks noChangeAspect="1"/>
              </p:cNvGrpSpPr>
              <p:nvPr/>
            </p:nvGrpSpPr>
            <p:grpSpPr bwMode="gray">
              <a:xfrm>
                <a:off x="3044" y="960"/>
                <a:ext cx="1473" cy="481"/>
                <a:chOff x="3044" y="960"/>
                <a:chExt cx="1473" cy="481"/>
              </a:xfrm>
              <a:grpFill/>
            </p:grpSpPr>
            <p:sp>
              <p:nvSpPr>
                <p:cNvPr id="38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9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7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8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grpSp>
          <p:nvGrpSpPr>
            <p:cNvPr id="77" name="Group 135"/>
            <p:cNvGrpSpPr>
              <a:grpSpLocks noChangeAspect="1"/>
            </p:cNvGrpSpPr>
            <p:nvPr/>
          </p:nvGrpSpPr>
          <p:grpSpPr bwMode="gray">
            <a:xfrm>
              <a:off x="5214142" y="2886422"/>
              <a:ext cx="647700" cy="585788"/>
              <a:chOff x="2802" y="1979"/>
              <a:chExt cx="408" cy="369"/>
            </a:xfrm>
            <a:grpFill/>
          </p:grpSpPr>
          <p:sp>
            <p:nvSpPr>
              <p:cNvPr id="351"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352" name="Group 137"/>
              <p:cNvGrpSpPr>
                <a:grpSpLocks noChangeAspect="1"/>
              </p:cNvGrpSpPr>
              <p:nvPr/>
            </p:nvGrpSpPr>
            <p:grpSpPr bwMode="gray">
              <a:xfrm>
                <a:off x="2889" y="2101"/>
                <a:ext cx="17" cy="51"/>
                <a:chOff x="2889" y="2101"/>
                <a:chExt cx="17" cy="51"/>
              </a:xfrm>
              <a:grpFill/>
            </p:grpSpPr>
            <p:sp>
              <p:nvSpPr>
                <p:cNvPr id="37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53"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5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355" name="Group 145"/>
              <p:cNvGrpSpPr>
                <a:grpSpLocks noChangeAspect="1"/>
              </p:cNvGrpSpPr>
              <p:nvPr/>
            </p:nvGrpSpPr>
            <p:grpSpPr bwMode="gray">
              <a:xfrm>
                <a:off x="2984" y="2276"/>
                <a:ext cx="114" cy="72"/>
                <a:chOff x="2984" y="2276"/>
                <a:chExt cx="114" cy="72"/>
              </a:xfrm>
              <a:grpFill/>
            </p:grpSpPr>
            <p:sp>
              <p:nvSpPr>
                <p:cNvPr id="373"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4"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56"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357" name="Group 149"/>
              <p:cNvGrpSpPr>
                <a:grpSpLocks noChangeAspect="1"/>
              </p:cNvGrpSpPr>
              <p:nvPr/>
            </p:nvGrpSpPr>
            <p:grpSpPr bwMode="gray">
              <a:xfrm>
                <a:off x="3086" y="2189"/>
                <a:ext cx="85" cy="114"/>
                <a:chOff x="3086" y="2189"/>
                <a:chExt cx="85" cy="114"/>
              </a:xfrm>
              <a:grpFill/>
            </p:grpSpPr>
            <p:sp>
              <p:nvSpPr>
                <p:cNvPr id="371"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2"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58"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359" name="Group 153"/>
              <p:cNvGrpSpPr>
                <a:grpSpLocks noChangeAspect="1"/>
              </p:cNvGrpSpPr>
              <p:nvPr/>
            </p:nvGrpSpPr>
            <p:grpSpPr bwMode="gray">
              <a:xfrm>
                <a:off x="3000" y="2012"/>
                <a:ext cx="210" cy="192"/>
                <a:chOff x="3000" y="2012"/>
                <a:chExt cx="210" cy="192"/>
              </a:xfrm>
              <a:grpFill/>
            </p:grpSpPr>
            <p:sp>
              <p:nvSpPr>
                <p:cNvPr id="369"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70"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60"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1"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2"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363" name="Group 159"/>
              <p:cNvGrpSpPr>
                <a:grpSpLocks noChangeAspect="1"/>
              </p:cNvGrpSpPr>
              <p:nvPr/>
            </p:nvGrpSpPr>
            <p:grpSpPr bwMode="gray">
              <a:xfrm>
                <a:off x="2802" y="1979"/>
                <a:ext cx="205" cy="88"/>
                <a:chOff x="2802" y="1979"/>
                <a:chExt cx="205" cy="88"/>
              </a:xfrm>
              <a:grpFill/>
            </p:grpSpPr>
            <p:sp>
              <p:nvSpPr>
                <p:cNvPr id="367"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8"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364"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5"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66"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78"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79"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0"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1"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2"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83" name="Group 170"/>
            <p:cNvGrpSpPr>
              <a:grpSpLocks noChangeAspect="1"/>
            </p:cNvGrpSpPr>
            <p:nvPr/>
          </p:nvGrpSpPr>
          <p:grpSpPr bwMode="gray">
            <a:xfrm>
              <a:off x="5539580" y="2891184"/>
              <a:ext cx="96838" cy="77788"/>
              <a:chOff x="3007" y="1982"/>
              <a:chExt cx="61" cy="49"/>
            </a:xfrm>
            <a:grpFill/>
          </p:grpSpPr>
          <p:sp>
            <p:nvSpPr>
              <p:cNvPr id="349"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50"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84"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85" name="Group 222"/>
            <p:cNvGrpSpPr>
              <a:grpSpLocks noChangeAspect="1"/>
            </p:cNvGrpSpPr>
            <p:nvPr/>
          </p:nvGrpSpPr>
          <p:grpSpPr bwMode="gray">
            <a:xfrm>
              <a:off x="4945856" y="1268759"/>
              <a:ext cx="287338" cy="296863"/>
              <a:chOff x="3202" y="1036"/>
              <a:chExt cx="181" cy="187"/>
            </a:xfrm>
            <a:grpFill/>
          </p:grpSpPr>
          <p:sp>
            <p:nvSpPr>
              <p:cNvPr id="343"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4"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5"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6"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7"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8"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86"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7"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8"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89"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0"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1"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2"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93" name="Group 236"/>
            <p:cNvGrpSpPr>
              <a:grpSpLocks noChangeAspect="1"/>
            </p:cNvGrpSpPr>
            <p:nvPr/>
          </p:nvGrpSpPr>
          <p:grpSpPr bwMode="gray">
            <a:xfrm>
              <a:off x="3344068" y="3475384"/>
              <a:ext cx="808038" cy="1365250"/>
              <a:chOff x="1624" y="2350"/>
              <a:chExt cx="509" cy="860"/>
            </a:xfrm>
            <a:grpFill/>
          </p:grpSpPr>
          <p:sp>
            <p:nvSpPr>
              <p:cNvPr id="301"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02"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03"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2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3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4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94"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5"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6"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7"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8"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99"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0"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1"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02" name="Group 270"/>
            <p:cNvGrpSpPr>
              <a:grpSpLocks noChangeAspect="1"/>
            </p:cNvGrpSpPr>
            <p:nvPr/>
          </p:nvGrpSpPr>
          <p:grpSpPr bwMode="gray">
            <a:xfrm>
              <a:off x="1832768" y="1897409"/>
              <a:ext cx="1765300" cy="1346200"/>
              <a:chOff x="672" y="1356"/>
              <a:chExt cx="1112" cy="848"/>
            </a:xfrm>
            <a:grpFill/>
          </p:grpSpPr>
          <p:grpSp>
            <p:nvGrpSpPr>
              <p:cNvPr id="277" name="Group 271"/>
              <p:cNvGrpSpPr>
                <a:grpSpLocks noChangeAspect="1"/>
              </p:cNvGrpSpPr>
              <p:nvPr/>
            </p:nvGrpSpPr>
            <p:grpSpPr bwMode="gray">
              <a:xfrm>
                <a:off x="672" y="1356"/>
                <a:ext cx="418" cy="413"/>
                <a:chOff x="672" y="1356"/>
                <a:chExt cx="418" cy="413"/>
              </a:xfrm>
              <a:grpFill/>
            </p:grpSpPr>
            <p:sp>
              <p:nvSpPr>
                <p:cNvPr id="296"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97"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98"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99"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300"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grpSp>
            <p:nvGrpSpPr>
              <p:cNvPr id="278" name="Group 277"/>
              <p:cNvGrpSpPr>
                <a:grpSpLocks noChangeAspect="1"/>
              </p:cNvGrpSpPr>
              <p:nvPr/>
            </p:nvGrpSpPr>
            <p:grpSpPr bwMode="gray">
              <a:xfrm>
                <a:off x="1149" y="1865"/>
                <a:ext cx="635" cy="339"/>
                <a:chOff x="1149" y="1865"/>
                <a:chExt cx="635" cy="339"/>
              </a:xfrm>
              <a:grpFill/>
            </p:grpSpPr>
            <p:sp>
              <p:nvSpPr>
                <p:cNvPr id="279"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80"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81"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82"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83"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grpSp>
        <p:grpSp>
          <p:nvGrpSpPr>
            <p:cNvPr id="103" name="Group 283"/>
            <p:cNvGrpSpPr>
              <a:grpSpLocks noChangeAspect="1"/>
            </p:cNvGrpSpPr>
            <p:nvPr/>
          </p:nvGrpSpPr>
          <p:grpSpPr bwMode="gray">
            <a:xfrm>
              <a:off x="2304256" y="1268759"/>
              <a:ext cx="1538288" cy="1622425"/>
              <a:chOff x="969" y="960"/>
              <a:chExt cx="969" cy="1022"/>
            </a:xfrm>
            <a:grpFill/>
          </p:grpSpPr>
          <p:sp>
            <p:nvSpPr>
              <p:cNvPr id="248"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9"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0"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1"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2"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3"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4"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5"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6"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7"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8"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59"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0"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1"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2"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3"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4"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5"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6"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7"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8"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69"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0"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1"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2"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3"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4"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5"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76"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104"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5"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6"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7"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8"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09"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0"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1"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2"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3"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4"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5"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6"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7"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8"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19"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0"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1"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2"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3"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4"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5"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6"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27"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28" name="Group 337"/>
            <p:cNvGrpSpPr>
              <a:grpSpLocks noChangeAspect="1"/>
            </p:cNvGrpSpPr>
            <p:nvPr/>
          </p:nvGrpSpPr>
          <p:grpSpPr bwMode="gray">
            <a:xfrm>
              <a:off x="3455193" y="3327747"/>
              <a:ext cx="28575" cy="44450"/>
              <a:chOff x="1694" y="2257"/>
              <a:chExt cx="18" cy="28"/>
            </a:xfrm>
            <a:grpFill/>
          </p:grpSpPr>
          <p:sp>
            <p:nvSpPr>
              <p:cNvPr id="246"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7"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129"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0"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1"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2"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3"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4"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5"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6"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7"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8"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39"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40"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41" name="Group 362"/>
            <p:cNvGrpSpPr/>
            <p:nvPr/>
          </p:nvGrpSpPr>
          <p:grpSpPr bwMode="gray">
            <a:xfrm>
              <a:off x="4580731" y="1911697"/>
              <a:ext cx="879476" cy="1109663"/>
              <a:chOff x="4580731" y="1911697"/>
              <a:chExt cx="879476" cy="1109663"/>
            </a:xfrm>
            <a:grpFill/>
          </p:grpSpPr>
          <p:sp>
            <p:nvSpPr>
              <p:cNvPr id="197"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98"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99"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200" name="Group 178"/>
              <p:cNvGrpSpPr>
                <a:grpSpLocks noChangeAspect="1"/>
              </p:cNvGrpSpPr>
              <p:nvPr/>
            </p:nvGrpSpPr>
            <p:grpSpPr bwMode="gray">
              <a:xfrm>
                <a:off x="4876006" y="2765772"/>
                <a:ext cx="204788" cy="242888"/>
                <a:chOff x="2589" y="1903"/>
                <a:chExt cx="129" cy="153"/>
              </a:xfrm>
              <a:grpFill/>
            </p:grpSpPr>
            <p:sp>
              <p:nvSpPr>
                <p:cNvPr id="243"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4"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5"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201"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2"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3"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4"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5"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6"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07"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208" name="Group 189"/>
              <p:cNvGrpSpPr>
                <a:grpSpLocks noChangeAspect="1"/>
              </p:cNvGrpSpPr>
              <p:nvPr/>
            </p:nvGrpSpPr>
            <p:grpSpPr bwMode="gray">
              <a:xfrm>
                <a:off x="4679156" y="2659410"/>
                <a:ext cx="247650" cy="244475"/>
                <a:chOff x="2465" y="1836"/>
                <a:chExt cx="156" cy="154"/>
              </a:xfrm>
              <a:grpFill/>
            </p:grpSpPr>
            <p:sp>
              <p:nvSpPr>
                <p:cNvPr id="241"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2"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grpSp>
            <p:nvGrpSpPr>
              <p:cNvPr id="209" name="Group 192"/>
              <p:cNvGrpSpPr>
                <a:grpSpLocks noChangeAspect="1"/>
              </p:cNvGrpSpPr>
              <p:nvPr/>
            </p:nvGrpSpPr>
            <p:grpSpPr bwMode="gray">
              <a:xfrm>
                <a:off x="4620419" y="2430810"/>
                <a:ext cx="171450" cy="258763"/>
                <a:chOff x="2428" y="1692"/>
                <a:chExt cx="108" cy="163"/>
              </a:xfrm>
              <a:grpFill/>
            </p:grpSpPr>
            <p:sp>
              <p:nvSpPr>
                <p:cNvPr id="239"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40"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210"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1"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2"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3"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214" name="Group 199"/>
              <p:cNvGrpSpPr>
                <a:grpSpLocks noChangeAspect="1"/>
              </p:cNvGrpSpPr>
              <p:nvPr/>
            </p:nvGrpSpPr>
            <p:grpSpPr bwMode="gray">
              <a:xfrm>
                <a:off x="5033169" y="2808635"/>
                <a:ext cx="68263" cy="68263"/>
                <a:chOff x="2688" y="1930"/>
                <a:chExt cx="43" cy="43"/>
              </a:xfrm>
              <a:grpFill/>
            </p:grpSpPr>
            <p:sp>
              <p:nvSpPr>
                <p:cNvPr id="237"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8"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215"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6"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7"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8"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19"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0"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1"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2"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3"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4"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5"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6"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7"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8"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29"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0"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1"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2"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3"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234" name="Group 359"/>
              <p:cNvGrpSpPr/>
              <p:nvPr/>
            </p:nvGrpSpPr>
            <p:grpSpPr bwMode="gray">
              <a:xfrm>
                <a:off x="5080794" y="2788583"/>
                <a:ext cx="75600" cy="108000"/>
                <a:chOff x="4160739" y="2986112"/>
                <a:chExt cx="187325" cy="233362"/>
              </a:xfrm>
              <a:grpFill/>
            </p:grpSpPr>
            <p:sp>
              <p:nvSpPr>
                <p:cNvPr id="235"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236"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grpSp>
        <p:grpSp>
          <p:nvGrpSpPr>
            <p:cNvPr id="142" name="Group 368"/>
            <p:cNvGrpSpPr/>
            <p:nvPr/>
          </p:nvGrpSpPr>
          <p:grpSpPr bwMode="gray">
            <a:xfrm>
              <a:off x="4455318" y="2994372"/>
              <a:ext cx="1196974" cy="1339850"/>
              <a:chOff x="4455318" y="2994372"/>
              <a:chExt cx="1196974" cy="1339850"/>
            </a:xfrm>
            <a:grpFill/>
          </p:grpSpPr>
          <p:sp>
            <p:nvSpPr>
              <p:cNvPr id="143"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44"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45" name="Group 367"/>
              <p:cNvGrpSpPr/>
              <p:nvPr/>
            </p:nvGrpSpPr>
            <p:grpSpPr bwMode="gray">
              <a:xfrm>
                <a:off x="4455318" y="2994372"/>
                <a:ext cx="1196974" cy="1339850"/>
                <a:chOff x="4455318" y="2994372"/>
                <a:chExt cx="1196974" cy="1339850"/>
              </a:xfrm>
              <a:grpFill/>
            </p:grpSpPr>
            <p:sp>
              <p:nvSpPr>
                <p:cNvPr id="146"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47"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48"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49"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0"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1"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2"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3"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4"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5"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6"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7"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8"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59"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0"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1"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2"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3"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4"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65" name="Group 25"/>
                <p:cNvGrpSpPr>
                  <a:grpSpLocks noChangeAspect="1"/>
                </p:cNvGrpSpPr>
                <p:nvPr/>
              </p:nvGrpSpPr>
              <p:grpSpPr bwMode="gray">
                <a:xfrm>
                  <a:off x="4961730" y="3769072"/>
                  <a:ext cx="219075" cy="239713"/>
                  <a:chOff x="2643" y="2535"/>
                  <a:chExt cx="138" cy="151"/>
                </a:xfrm>
                <a:grpFill/>
              </p:grpSpPr>
              <p:sp>
                <p:nvSpPr>
                  <p:cNvPr id="195"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96"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sp>
              <p:nvSpPr>
                <p:cNvPr id="166"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7"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8"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69"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0"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1"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2"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3"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4"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5"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6"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7"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8"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79"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0"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1"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2"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3"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4"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5"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6"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7"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8"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89"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90"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sp>
              <p:nvSpPr>
                <p:cNvPr id="191"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1"/>
                    </a:solidFill>
                    <a:cs typeface="+mn-ea"/>
                    <a:sym typeface="+mn-lt"/>
                  </a:endParaRPr>
                </a:p>
              </p:txBody>
            </p:sp>
            <p:grpSp>
              <p:nvGrpSpPr>
                <p:cNvPr id="192" name="Group 364"/>
                <p:cNvGrpSpPr>
                  <a:grpSpLocks noChangeAspect="1"/>
                </p:cNvGrpSpPr>
                <p:nvPr/>
              </p:nvGrpSpPr>
              <p:grpSpPr bwMode="gray">
                <a:xfrm>
                  <a:off x="5141117" y="3280172"/>
                  <a:ext cx="289379" cy="349200"/>
                  <a:chOff x="3548063" y="12700"/>
                  <a:chExt cx="5667375" cy="6838950"/>
                </a:xfrm>
                <a:grpFill/>
              </p:grpSpPr>
              <p:sp>
                <p:nvSpPr>
                  <p:cNvPr id="193"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solidFill>
                        <a:schemeClr val="bg1"/>
                      </a:solidFill>
                      <a:cs typeface="+mn-ea"/>
                      <a:sym typeface="+mn-lt"/>
                    </a:endParaRPr>
                  </a:p>
                </p:txBody>
              </p:sp>
              <p:sp>
                <p:nvSpPr>
                  <p:cNvPr id="194"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solidFill>
                        <a:schemeClr val="bg1"/>
                      </a:solidFill>
                      <a:cs typeface="+mn-ea"/>
                      <a:sym typeface="+mn-lt"/>
                    </a:endParaRPr>
                  </a:p>
                </p:txBody>
              </p:sp>
            </p:grpSp>
          </p:grpSp>
        </p:grpSp>
      </p:grpSp>
      <p:sp>
        <p:nvSpPr>
          <p:cNvPr id="419" name="文本框 418"/>
          <p:cNvSpPr txBox="1"/>
          <p:nvPr/>
        </p:nvSpPr>
        <p:spPr>
          <a:xfrm>
            <a:off x="540291" y="1606097"/>
            <a:ext cx="1415764" cy="525653"/>
          </a:xfrm>
          <a:prstGeom prst="rect">
            <a:avLst/>
          </a:prstGeom>
          <a:noFill/>
        </p:spPr>
        <p:txBody>
          <a:bodyPr wrap="none" lIns="91436" tIns="45718" rIns="91436" bIns="45718" rtlCol="0">
            <a:spAutoFit/>
          </a:bodyPr>
          <a:lstStyle/>
          <a:p>
            <a:pPr>
              <a:lnSpc>
                <a:spcPct val="130000"/>
              </a:lnSpc>
            </a:pPr>
            <a:r>
              <a:rPr lang="zh-CN" altLang="en-US" sz="2400" dirty="0">
                <a:solidFill>
                  <a:schemeClr val="bg1"/>
                </a:solidFill>
                <a:cs typeface="+mn-ea"/>
                <a:sym typeface="+mn-lt"/>
              </a:rPr>
              <a:t>国内现状</a:t>
            </a:r>
          </a:p>
        </p:txBody>
      </p:sp>
      <p:cxnSp>
        <p:nvCxnSpPr>
          <p:cNvPr id="420" name="直接连接符 419"/>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1" name="文本框 420"/>
          <p:cNvSpPr txBox="1"/>
          <p:nvPr/>
        </p:nvSpPr>
        <p:spPr>
          <a:xfrm>
            <a:off x="540291" y="3962683"/>
            <a:ext cx="1415764" cy="525653"/>
          </a:xfrm>
          <a:prstGeom prst="rect">
            <a:avLst/>
          </a:prstGeom>
          <a:noFill/>
        </p:spPr>
        <p:txBody>
          <a:bodyPr wrap="none" lIns="91436" tIns="45718" rIns="91436" bIns="45718" rtlCol="0">
            <a:spAutoFit/>
          </a:bodyPr>
          <a:lstStyle/>
          <a:p>
            <a:pPr>
              <a:lnSpc>
                <a:spcPct val="130000"/>
              </a:lnSpc>
            </a:pPr>
            <a:r>
              <a:rPr lang="zh-CN" altLang="en-US" sz="2400" dirty="0">
                <a:solidFill>
                  <a:schemeClr val="bg1"/>
                </a:solidFill>
                <a:cs typeface="+mn-ea"/>
                <a:sym typeface="+mn-lt"/>
              </a:rPr>
              <a:t>国外现状</a:t>
            </a:r>
          </a:p>
        </p:txBody>
      </p:sp>
      <p:cxnSp>
        <p:nvCxnSpPr>
          <p:cNvPr id="422" name="直接连接符 421"/>
          <p:cNvCxnSpPr/>
          <p:nvPr/>
        </p:nvCxnSpPr>
        <p:spPr>
          <a:xfrm>
            <a:off x="620874" y="4454696"/>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3" name="矩形 422"/>
          <p:cNvSpPr/>
          <p:nvPr/>
        </p:nvSpPr>
        <p:spPr>
          <a:xfrm>
            <a:off x="532500" y="2125989"/>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bg1"/>
              </a:solidFill>
              <a:cs typeface="+mn-ea"/>
              <a:sym typeface="+mn-lt"/>
            </a:endParaRPr>
          </a:p>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sp>
        <p:nvSpPr>
          <p:cNvPr id="424" name="矩形 423"/>
          <p:cNvSpPr/>
          <p:nvPr/>
        </p:nvSpPr>
        <p:spPr>
          <a:xfrm>
            <a:off x="463728" y="4454925"/>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bg1"/>
              </a:solidFill>
              <a:cs typeface="+mn-ea"/>
              <a:sym typeface="+mn-lt"/>
            </a:endParaRPr>
          </a:p>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425" name="Pie 47"/>
          <p:cNvSpPr/>
          <p:nvPr/>
        </p:nvSpPr>
        <p:spPr>
          <a:xfrm rot="14400000">
            <a:off x="3658331" y="3330438"/>
            <a:ext cx="4550905" cy="4550903"/>
          </a:xfrm>
          <a:prstGeom prst="pie">
            <a:avLst>
              <a:gd name="adj1" fmla="val 19772512"/>
              <a:gd name="adj2" fmla="val 195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6" name="Pie 48"/>
          <p:cNvSpPr/>
          <p:nvPr/>
        </p:nvSpPr>
        <p:spPr>
          <a:xfrm rot="14400000">
            <a:off x="3559967" y="3180432"/>
            <a:ext cx="4900904" cy="4900902"/>
          </a:xfrm>
          <a:prstGeom prst="pie">
            <a:avLst>
              <a:gd name="adj1" fmla="val 66223"/>
              <a:gd name="adj2" fmla="val 1760319"/>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7" name="Pie 49"/>
          <p:cNvSpPr/>
          <p:nvPr/>
        </p:nvSpPr>
        <p:spPr>
          <a:xfrm rot="14400000">
            <a:off x="3492135" y="3082201"/>
            <a:ext cx="5088807" cy="5088804"/>
          </a:xfrm>
          <a:prstGeom prst="pie">
            <a:avLst>
              <a:gd name="adj1" fmla="val 1867033"/>
              <a:gd name="adj2" fmla="val 361741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9" name="Pie 53"/>
          <p:cNvSpPr/>
          <p:nvPr/>
        </p:nvSpPr>
        <p:spPr>
          <a:xfrm rot="14400000">
            <a:off x="3843408" y="3542665"/>
            <a:ext cx="4180752" cy="4180749"/>
          </a:xfrm>
          <a:prstGeom prst="pie">
            <a:avLst>
              <a:gd name="adj1" fmla="val 18043853"/>
              <a:gd name="adj2" fmla="val 1962436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0" name="Text Placeholder 3"/>
          <p:cNvSpPr txBox="1"/>
          <p:nvPr/>
        </p:nvSpPr>
        <p:spPr>
          <a:xfrm>
            <a:off x="4074382" y="5142859"/>
            <a:ext cx="530593" cy="30777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i="0" u="none" strike="noStrike" kern="1200" cap="none" spc="0" normalizeH="0" baseline="0" noProof="0" dirty="0">
                <a:ln>
                  <a:noFill/>
                </a:ln>
                <a:solidFill>
                  <a:schemeClr val="bg1"/>
                </a:solidFill>
                <a:effectLst/>
                <a:uLnTx/>
                <a:uFillTx/>
                <a:cs typeface="+mn-ea"/>
                <a:sym typeface="+mn-lt"/>
              </a:rPr>
              <a:t>15%</a:t>
            </a:r>
          </a:p>
        </p:txBody>
      </p:sp>
      <p:sp>
        <p:nvSpPr>
          <p:cNvPr id="431" name="Text Placeholder 3"/>
          <p:cNvSpPr txBox="1"/>
          <p:nvPr/>
        </p:nvSpPr>
        <p:spPr>
          <a:xfrm>
            <a:off x="6231053" y="3603960"/>
            <a:ext cx="639599"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cs typeface="+mn-ea"/>
                <a:sym typeface="+mn-lt"/>
              </a:rPr>
              <a:t>5</a:t>
            </a:r>
            <a:r>
              <a:rPr kumimoji="0" lang="en-US" sz="2400" i="0" u="none" strike="noStrike" kern="1200" cap="none" spc="0" normalizeH="0" baseline="0" noProof="0" dirty="0">
                <a:ln>
                  <a:noFill/>
                </a:ln>
                <a:solidFill>
                  <a:schemeClr val="bg1"/>
                </a:solidFill>
                <a:effectLst/>
                <a:uLnTx/>
                <a:uFillTx/>
                <a:cs typeface="+mn-ea"/>
                <a:sym typeface="+mn-lt"/>
              </a:rPr>
              <a:t>0%</a:t>
            </a:r>
          </a:p>
        </p:txBody>
      </p:sp>
      <p:sp>
        <p:nvSpPr>
          <p:cNvPr id="432" name="Text Placeholder 3"/>
          <p:cNvSpPr txBox="1"/>
          <p:nvPr/>
        </p:nvSpPr>
        <p:spPr>
          <a:xfrm>
            <a:off x="4447245" y="4267550"/>
            <a:ext cx="530593" cy="30777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i="0" u="none" strike="noStrike" kern="1200" cap="none" spc="0" normalizeH="0" baseline="0" noProof="0" dirty="0">
                <a:ln>
                  <a:noFill/>
                </a:ln>
                <a:solidFill>
                  <a:schemeClr val="bg1"/>
                </a:solidFill>
                <a:effectLst/>
                <a:uLnTx/>
                <a:uFillTx/>
                <a:cs typeface="+mn-ea"/>
                <a:sym typeface="+mn-lt"/>
              </a:rPr>
              <a:t>20%</a:t>
            </a:r>
          </a:p>
        </p:txBody>
      </p:sp>
      <p:sp>
        <p:nvSpPr>
          <p:cNvPr id="433" name="Text Placeholder 3"/>
          <p:cNvSpPr txBox="1"/>
          <p:nvPr/>
        </p:nvSpPr>
        <p:spPr>
          <a:xfrm>
            <a:off x="5290770" y="3674045"/>
            <a:ext cx="530593" cy="30777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i="0" u="none" strike="noStrike" kern="1200" cap="none" spc="0" normalizeH="0" baseline="0" noProof="0" dirty="0">
                <a:ln>
                  <a:noFill/>
                </a:ln>
                <a:solidFill>
                  <a:schemeClr val="bg1"/>
                </a:solidFill>
                <a:effectLst/>
                <a:uLnTx/>
                <a:uFillTx/>
                <a:cs typeface="+mn-ea"/>
                <a:sym typeface="+mn-lt"/>
              </a:rPr>
              <a:t>35%</a:t>
            </a:r>
          </a:p>
        </p:txBody>
      </p:sp>
      <p:sp>
        <p:nvSpPr>
          <p:cNvPr id="434" name="Text Placeholder 3"/>
          <p:cNvSpPr txBox="1"/>
          <p:nvPr/>
        </p:nvSpPr>
        <p:spPr>
          <a:xfrm>
            <a:off x="7376778" y="4633069"/>
            <a:ext cx="74379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a:solidFill>
                  <a:schemeClr val="bg1"/>
                </a:solidFill>
                <a:cs typeface="+mn-ea"/>
                <a:sym typeface="+mn-lt"/>
              </a:rPr>
              <a:t>9</a:t>
            </a:r>
            <a:r>
              <a:rPr kumimoji="0" lang="en-US" i="0" u="none" strike="noStrike" kern="1200" cap="none" spc="0" normalizeH="0" baseline="0" noProof="0" dirty="0">
                <a:ln>
                  <a:noFill/>
                </a:ln>
                <a:solidFill>
                  <a:schemeClr val="bg1"/>
                </a:solidFill>
                <a:effectLst/>
                <a:uLnTx/>
                <a:uFillTx/>
                <a:cs typeface="+mn-ea"/>
                <a:sym typeface="+mn-lt"/>
              </a:rPr>
              <a:t>0%</a:t>
            </a:r>
          </a:p>
        </p:txBody>
      </p:sp>
      <p:sp>
        <p:nvSpPr>
          <p:cNvPr id="428" name="Pie 50"/>
          <p:cNvSpPr/>
          <p:nvPr/>
        </p:nvSpPr>
        <p:spPr>
          <a:xfrm rot="14400000">
            <a:off x="3280248" y="2816942"/>
            <a:ext cx="5606802" cy="5606802"/>
          </a:xfrm>
          <a:prstGeom prst="pie">
            <a:avLst>
              <a:gd name="adj1" fmla="val 3713820"/>
              <a:gd name="adj2" fmla="val 718939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6" name="Oval 56"/>
          <p:cNvSpPr>
            <a:spLocks noChangeAspect="1"/>
          </p:cNvSpPr>
          <p:nvPr/>
        </p:nvSpPr>
        <p:spPr>
          <a:xfrm>
            <a:off x="5492783" y="4919011"/>
            <a:ext cx="1368084" cy="1369226"/>
          </a:xfrm>
          <a:prstGeom prst="ellipse">
            <a:avLst/>
          </a:prstGeom>
          <a:solidFill>
            <a:srgbClr val="395C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cs typeface="+mn-ea"/>
              <a:sym typeface="+mn-lt"/>
            </a:endParaRPr>
          </a:p>
        </p:txBody>
      </p:sp>
      <p:pic>
        <p:nvPicPr>
          <p:cNvPr id="435" name="图片 434"/>
          <p:cNvPicPr>
            <a:picLocks noChangeAspect="1"/>
          </p:cNvPicPr>
          <p:nvPr/>
        </p:nvPicPr>
        <p:blipFill>
          <a:blip r:embed="rId3" cstate="print">
            <a:extLst>
              <a:ext uri="{28A0092B-C50C-407E-A947-70E740481C1C}">
                <a14:useLocalDpi xmlns:a14="http://schemas.microsoft.com/office/drawing/2010/main" val="0"/>
              </a:ext>
            </a:extLst>
          </a:blip>
          <a:srcRect l="7630" t="6416" r="6824" b="16726"/>
          <a:stretch>
            <a:fillRect/>
          </a:stretch>
        </p:blipFill>
        <p:spPr>
          <a:xfrm>
            <a:off x="5623675" y="5063956"/>
            <a:ext cx="1079335" cy="1079335"/>
          </a:xfrm>
          <a:custGeom>
            <a:avLst/>
            <a:gdLst>
              <a:gd name="connsiteX0" fmla="*/ 2635445 w 5270890"/>
              <a:gd name="connsiteY0" fmla="*/ 0 h 5270890"/>
              <a:gd name="connsiteX1" fmla="*/ 5270890 w 5270890"/>
              <a:gd name="connsiteY1" fmla="*/ 2635445 h 5270890"/>
              <a:gd name="connsiteX2" fmla="*/ 2635445 w 5270890"/>
              <a:gd name="connsiteY2" fmla="*/ 5270890 h 5270890"/>
              <a:gd name="connsiteX3" fmla="*/ 0 w 5270890"/>
              <a:gd name="connsiteY3" fmla="*/ 2635445 h 5270890"/>
              <a:gd name="connsiteX4" fmla="*/ 2635445 w 5270890"/>
              <a:gd name="connsiteY4" fmla="*/ 0 h 527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890" h="5270890">
                <a:moveTo>
                  <a:pt x="2635445" y="0"/>
                </a:moveTo>
                <a:cubicBezTo>
                  <a:pt x="4090961" y="0"/>
                  <a:pt x="5270890" y="1179929"/>
                  <a:pt x="5270890" y="2635445"/>
                </a:cubicBezTo>
                <a:cubicBezTo>
                  <a:pt x="5270890" y="4090961"/>
                  <a:pt x="4090961" y="5270890"/>
                  <a:pt x="2635445" y="5270890"/>
                </a:cubicBezTo>
                <a:cubicBezTo>
                  <a:pt x="1179929" y="5270890"/>
                  <a:pt x="0" y="4090961"/>
                  <a:pt x="0" y="2635445"/>
                </a:cubicBezTo>
                <a:cubicBezTo>
                  <a:pt x="0" y="1179929"/>
                  <a:pt x="1179929" y="0"/>
                  <a:pt x="2635445" y="0"/>
                </a:cubicBezTo>
                <a:close/>
              </a:path>
            </a:pathLst>
          </a:custGeom>
        </p:spPr>
      </p:pic>
      <p:sp>
        <p:nvSpPr>
          <p:cNvPr id="437" name="文本框 436"/>
          <p:cNvSpPr txBox="1"/>
          <p:nvPr/>
        </p:nvSpPr>
        <p:spPr>
          <a:xfrm>
            <a:off x="969100" y="4891712"/>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438" name="文本框 437"/>
          <p:cNvSpPr txBox="1"/>
          <p:nvPr/>
        </p:nvSpPr>
        <p:spPr>
          <a:xfrm>
            <a:off x="1616994" y="4402236"/>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39" name="文本框 438"/>
          <p:cNvSpPr txBox="1"/>
          <p:nvPr/>
        </p:nvSpPr>
        <p:spPr>
          <a:xfrm>
            <a:off x="1799004" y="3340922"/>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440" name="文本框 439"/>
          <p:cNvSpPr txBox="1"/>
          <p:nvPr/>
        </p:nvSpPr>
        <p:spPr>
          <a:xfrm>
            <a:off x="2446898" y="2851446"/>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41" name="文本框 440"/>
          <p:cNvSpPr txBox="1"/>
          <p:nvPr/>
        </p:nvSpPr>
        <p:spPr>
          <a:xfrm>
            <a:off x="3564337" y="2388944"/>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442" name="文本框 441"/>
          <p:cNvSpPr txBox="1"/>
          <p:nvPr/>
        </p:nvSpPr>
        <p:spPr>
          <a:xfrm>
            <a:off x="4212231" y="1899468"/>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43" name="文本框 442"/>
          <p:cNvSpPr txBox="1"/>
          <p:nvPr/>
        </p:nvSpPr>
        <p:spPr>
          <a:xfrm>
            <a:off x="6305386" y="2425442"/>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444" name="文本框 443"/>
          <p:cNvSpPr txBox="1"/>
          <p:nvPr/>
        </p:nvSpPr>
        <p:spPr>
          <a:xfrm>
            <a:off x="6953280" y="1935966"/>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45" name="文本框 444"/>
          <p:cNvSpPr txBox="1"/>
          <p:nvPr/>
        </p:nvSpPr>
        <p:spPr>
          <a:xfrm>
            <a:off x="8836031" y="4295361"/>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446" name="文本框 445"/>
          <p:cNvSpPr txBox="1"/>
          <p:nvPr/>
        </p:nvSpPr>
        <p:spPr>
          <a:xfrm>
            <a:off x="9483925" y="3805885"/>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27" name="任意多边形 26"/>
          <p:cNvSpPr/>
          <p:nvPr/>
        </p:nvSpPr>
        <p:spPr>
          <a:xfrm>
            <a:off x="2311252" y="2611514"/>
            <a:ext cx="3349011"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27"/>
          <p:cNvSpPr/>
          <p:nvPr/>
        </p:nvSpPr>
        <p:spPr>
          <a:xfrm>
            <a:off x="7074463" y="3615502"/>
            <a:ext cx="3349011"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任意多边形 28"/>
          <p:cNvSpPr/>
          <p:nvPr/>
        </p:nvSpPr>
        <p:spPr>
          <a:xfrm>
            <a:off x="2311253" y="4819434"/>
            <a:ext cx="3426365" cy="37297"/>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29"/>
          <p:cNvSpPr/>
          <p:nvPr/>
        </p:nvSpPr>
        <p:spPr>
          <a:xfrm flipV="1">
            <a:off x="6581268" y="5597915"/>
            <a:ext cx="3898479" cy="37297"/>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10"/>
          <p:cNvSpPr/>
          <p:nvPr/>
        </p:nvSpPr>
        <p:spPr bwMode="auto">
          <a:xfrm>
            <a:off x="6224773" y="4971364"/>
            <a:ext cx="424813" cy="1347697"/>
          </a:xfrm>
          <a:custGeom>
            <a:avLst/>
            <a:gdLst>
              <a:gd name="T0" fmla="*/ 0 w 439"/>
              <a:gd name="T1" fmla="*/ 1173 h 1393"/>
              <a:gd name="T2" fmla="*/ 219 w 439"/>
              <a:gd name="T3" fmla="*/ 1393 h 1393"/>
              <a:gd name="T4" fmla="*/ 439 w 439"/>
              <a:gd name="T5" fmla="*/ 1173 h 1393"/>
              <a:gd name="T6" fmla="*/ 439 w 439"/>
              <a:gd name="T7" fmla="*/ 0 h 1393"/>
              <a:gd name="T8" fmla="*/ 0 w 439"/>
              <a:gd name="T9" fmla="*/ 0 h 1393"/>
              <a:gd name="T10" fmla="*/ 0 w 439"/>
              <a:gd name="T11" fmla="*/ 1173 h 1393"/>
            </a:gdLst>
            <a:ahLst/>
            <a:cxnLst>
              <a:cxn ang="0">
                <a:pos x="T0" y="T1"/>
              </a:cxn>
              <a:cxn ang="0">
                <a:pos x="T2" y="T3"/>
              </a:cxn>
              <a:cxn ang="0">
                <a:pos x="T4" y="T5"/>
              </a:cxn>
              <a:cxn ang="0">
                <a:pos x="T6" y="T7"/>
              </a:cxn>
              <a:cxn ang="0">
                <a:pos x="T8" y="T9"/>
              </a:cxn>
              <a:cxn ang="0">
                <a:pos x="T10" y="T11"/>
              </a:cxn>
            </a:cxnLst>
            <a:rect l="0" t="0" r="r" b="b"/>
            <a:pathLst>
              <a:path w="439" h="1393">
                <a:moveTo>
                  <a:pt x="0" y="1173"/>
                </a:moveTo>
                <a:cubicBezTo>
                  <a:pt x="0" y="1295"/>
                  <a:pt x="98" y="1393"/>
                  <a:pt x="219" y="1393"/>
                </a:cubicBezTo>
                <a:cubicBezTo>
                  <a:pt x="341" y="1393"/>
                  <a:pt x="439" y="1295"/>
                  <a:pt x="439" y="1173"/>
                </a:cubicBezTo>
                <a:cubicBezTo>
                  <a:pt x="439" y="0"/>
                  <a:pt x="439" y="0"/>
                  <a:pt x="439" y="0"/>
                </a:cubicBezTo>
                <a:cubicBezTo>
                  <a:pt x="0" y="0"/>
                  <a:pt x="0" y="0"/>
                  <a:pt x="0" y="0"/>
                </a:cubicBezTo>
                <a:lnTo>
                  <a:pt x="0" y="1173"/>
                </a:ln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2" name="Freeform 11"/>
          <p:cNvSpPr/>
          <p:nvPr/>
        </p:nvSpPr>
        <p:spPr bwMode="auto">
          <a:xfrm>
            <a:off x="5557268" y="4971364"/>
            <a:ext cx="425223" cy="1347697"/>
          </a:xfrm>
          <a:custGeom>
            <a:avLst/>
            <a:gdLst>
              <a:gd name="T0" fmla="*/ 219 w 439"/>
              <a:gd name="T1" fmla="*/ 1393 h 1393"/>
              <a:gd name="T2" fmla="*/ 439 w 439"/>
              <a:gd name="T3" fmla="*/ 1173 h 1393"/>
              <a:gd name="T4" fmla="*/ 439 w 439"/>
              <a:gd name="T5" fmla="*/ 0 h 1393"/>
              <a:gd name="T6" fmla="*/ 0 w 439"/>
              <a:gd name="T7" fmla="*/ 0 h 1393"/>
              <a:gd name="T8" fmla="*/ 0 w 439"/>
              <a:gd name="T9" fmla="*/ 1173 h 1393"/>
              <a:gd name="T10" fmla="*/ 219 w 439"/>
              <a:gd name="T11" fmla="*/ 1393 h 1393"/>
            </a:gdLst>
            <a:ahLst/>
            <a:cxnLst>
              <a:cxn ang="0">
                <a:pos x="T0" y="T1"/>
              </a:cxn>
              <a:cxn ang="0">
                <a:pos x="T2" y="T3"/>
              </a:cxn>
              <a:cxn ang="0">
                <a:pos x="T4" y="T5"/>
              </a:cxn>
              <a:cxn ang="0">
                <a:pos x="T6" y="T7"/>
              </a:cxn>
              <a:cxn ang="0">
                <a:pos x="T8" y="T9"/>
              </a:cxn>
              <a:cxn ang="0">
                <a:pos x="T10" y="T11"/>
              </a:cxn>
            </a:cxnLst>
            <a:rect l="0" t="0" r="r" b="b"/>
            <a:pathLst>
              <a:path w="439" h="1393">
                <a:moveTo>
                  <a:pt x="219" y="1393"/>
                </a:moveTo>
                <a:cubicBezTo>
                  <a:pt x="340" y="1393"/>
                  <a:pt x="439" y="1295"/>
                  <a:pt x="439" y="1173"/>
                </a:cubicBezTo>
                <a:cubicBezTo>
                  <a:pt x="439" y="0"/>
                  <a:pt x="439" y="0"/>
                  <a:pt x="439" y="0"/>
                </a:cubicBezTo>
                <a:cubicBezTo>
                  <a:pt x="0" y="0"/>
                  <a:pt x="0" y="0"/>
                  <a:pt x="0" y="0"/>
                </a:cubicBezTo>
                <a:cubicBezTo>
                  <a:pt x="0" y="1173"/>
                  <a:pt x="0" y="1173"/>
                  <a:pt x="0" y="1173"/>
                </a:cubicBezTo>
                <a:cubicBezTo>
                  <a:pt x="0" y="1295"/>
                  <a:pt x="98" y="1393"/>
                  <a:pt x="219" y="1393"/>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3" name="Freeform 9"/>
          <p:cNvSpPr/>
          <p:nvPr/>
        </p:nvSpPr>
        <p:spPr bwMode="auto">
          <a:xfrm>
            <a:off x="5557268" y="3966217"/>
            <a:ext cx="1092319" cy="1005146"/>
          </a:xfrm>
          <a:custGeom>
            <a:avLst/>
            <a:gdLst>
              <a:gd name="T0" fmla="*/ 439 w 1128"/>
              <a:gd name="T1" fmla="*/ 972 h 1039"/>
              <a:gd name="T2" fmla="*/ 564 w 1128"/>
              <a:gd name="T3" fmla="*/ 847 h 1039"/>
              <a:gd name="T4" fmla="*/ 689 w 1128"/>
              <a:gd name="T5" fmla="*/ 972 h 1039"/>
              <a:gd name="T6" fmla="*/ 689 w 1128"/>
              <a:gd name="T7" fmla="*/ 1039 h 1039"/>
              <a:gd name="T8" fmla="*/ 1128 w 1128"/>
              <a:gd name="T9" fmla="*/ 1039 h 1039"/>
              <a:gd name="T10" fmla="*/ 1128 w 1128"/>
              <a:gd name="T11" fmla="*/ 0 h 1039"/>
              <a:gd name="T12" fmla="*/ 0 w 1128"/>
              <a:gd name="T13" fmla="*/ 0 h 1039"/>
              <a:gd name="T14" fmla="*/ 0 w 1128"/>
              <a:gd name="T15" fmla="*/ 1039 h 1039"/>
              <a:gd name="T16" fmla="*/ 439 w 1128"/>
              <a:gd name="T17" fmla="*/ 1039 h 1039"/>
              <a:gd name="T18" fmla="*/ 439 w 1128"/>
              <a:gd name="T19" fmla="*/ 97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1039">
                <a:moveTo>
                  <a:pt x="439" y="972"/>
                </a:moveTo>
                <a:cubicBezTo>
                  <a:pt x="439" y="903"/>
                  <a:pt x="495" y="847"/>
                  <a:pt x="564" y="847"/>
                </a:cubicBezTo>
                <a:cubicBezTo>
                  <a:pt x="633" y="847"/>
                  <a:pt x="689" y="903"/>
                  <a:pt x="689" y="972"/>
                </a:cubicBezTo>
                <a:cubicBezTo>
                  <a:pt x="689" y="1039"/>
                  <a:pt x="689" y="1039"/>
                  <a:pt x="689" y="1039"/>
                </a:cubicBezTo>
                <a:cubicBezTo>
                  <a:pt x="1128" y="1039"/>
                  <a:pt x="1128" y="1039"/>
                  <a:pt x="1128" y="1039"/>
                </a:cubicBezTo>
                <a:cubicBezTo>
                  <a:pt x="1128" y="0"/>
                  <a:pt x="1128" y="0"/>
                  <a:pt x="1128" y="0"/>
                </a:cubicBezTo>
                <a:cubicBezTo>
                  <a:pt x="0" y="0"/>
                  <a:pt x="0" y="0"/>
                  <a:pt x="0" y="0"/>
                </a:cubicBezTo>
                <a:cubicBezTo>
                  <a:pt x="0" y="1039"/>
                  <a:pt x="0" y="1039"/>
                  <a:pt x="0" y="1039"/>
                </a:cubicBezTo>
                <a:cubicBezTo>
                  <a:pt x="439" y="1039"/>
                  <a:pt x="439" y="1039"/>
                  <a:pt x="439" y="1039"/>
                </a:cubicBezTo>
                <a:lnTo>
                  <a:pt x="439" y="972"/>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4" name="Freeform 6"/>
          <p:cNvSpPr/>
          <p:nvPr/>
        </p:nvSpPr>
        <p:spPr bwMode="auto">
          <a:xfrm>
            <a:off x="5047328" y="3966217"/>
            <a:ext cx="424813" cy="865588"/>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5" name="Freeform 7"/>
          <p:cNvSpPr/>
          <p:nvPr/>
        </p:nvSpPr>
        <p:spPr bwMode="auto">
          <a:xfrm>
            <a:off x="6734713" y="3966217"/>
            <a:ext cx="425223" cy="865588"/>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6" name="Freeform 8"/>
          <p:cNvSpPr/>
          <p:nvPr/>
        </p:nvSpPr>
        <p:spPr bwMode="auto">
          <a:xfrm>
            <a:off x="5047328" y="2910732"/>
            <a:ext cx="2112608" cy="1055485"/>
          </a:xfrm>
          <a:custGeom>
            <a:avLst/>
            <a:gdLst>
              <a:gd name="T0" fmla="*/ 1440 w 2182"/>
              <a:gd name="T1" fmla="*/ 0 h 1091"/>
              <a:gd name="T2" fmla="*/ 741 w 2182"/>
              <a:gd name="T3" fmla="*/ 0 h 1091"/>
              <a:gd name="T4" fmla="*/ 0 w 2182"/>
              <a:gd name="T5" fmla="*/ 680 h 1091"/>
              <a:gd name="T6" fmla="*/ 0 w 2182"/>
              <a:gd name="T7" fmla="*/ 1091 h 1091"/>
              <a:gd name="T8" fmla="*/ 439 w 2182"/>
              <a:gd name="T9" fmla="*/ 1091 h 1091"/>
              <a:gd name="T10" fmla="*/ 439 w 2182"/>
              <a:gd name="T11" fmla="*/ 736 h 1091"/>
              <a:gd name="T12" fmla="*/ 483 w 2182"/>
              <a:gd name="T13" fmla="*/ 692 h 1091"/>
              <a:gd name="T14" fmla="*/ 527 w 2182"/>
              <a:gd name="T15" fmla="*/ 736 h 1091"/>
              <a:gd name="T16" fmla="*/ 527 w 2182"/>
              <a:gd name="T17" fmla="*/ 1091 h 1091"/>
              <a:gd name="T18" fmla="*/ 1655 w 2182"/>
              <a:gd name="T19" fmla="*/ 1091 h 1091"/>
              <a:gd name="T20" fmla="*/ 1655 w 2182"/>
              <a:gd name="T21" fmla="*/ 736 h 1091"/>
              <a:gd name="T22" fmla="*/ 1699 w 2182"/>
              <a:gd name="T23" fmla="*/ 692 h 1091"/>
              <a:gd name="T24" fmla="*/ 1743 w 2182"/>
              <a:gd name="T25" fmla="*/ 736 h 1091"/>
              <a:gd name="T26" fmla="*/ 1743 w 2182"/>
              <a:gd name="T27" fmla="*/ 1091 h 1091"/>
              <a:gd name="T28" fmla="*/ 2182 w 2182"/>
              <a:gd name="T29" fmla="*/ 1091 h 1091"/>
              <a:gd name="T30" fmla="*/ 2182 w 2182"/>
              <a:gd name="T31" fmla="*/ 680 h 1091"/>
              <a:gd name="T32" fmla="*/ 1440 w 2182"/>
              <a:gd name="T3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2" h="1091">
                <a:moveTo>
                  <a:pt x="1440" y="0"/>
                </a:moveTo>
                <a:cubicBezTo>
                  <a:pt x="741" y="0"/>
                  <a:pt x="741" y="0"/>
                  <a:pt x="741" y="0"/>
                </a:cubicBezTo>
                <a:cubicBezTo>
                  <a:pt x="273" y="68"/>
                  <a:pt x="0" y="286"/>
                  <a:pt x="0" y="680"/>
                </a:cubicBezTo>
                <a:cubicBezTo>
                  <a:pt x="0" y="1091"/>
                  <a:pt x="0" y="1091"/>
                  <a:pt x="0" y="1091"/>
                </a:cubicBezTo>
                <a:cubicBezTo>
                  <a:pt x="439" y="1091"/>
                  <a:pt x="439" y="1091"/>
                  <a:pt x="439" y="1091"/>
                </a:cubicBezTo>
                <a:cubicBezTo>
                  <a:pt x="439" y="736"/>
                  <a:pt x="439" y="736"/>
                  <a:pt x="439" y="736"/>
                </a:cubicBezTo>
                <a:cubicBezTo>
                  <a:pt x="439" y="712"/>
                  <a:pt x="458" y="692"/>
                  <a:pt x="483" y="692"/>
                </a:cubicBezTo>
                <a:cubicBezTo>
                  <a:pt x="507" y="692"/>
                  <a:pt x="527" y="712"/>
                  <a:pt x="527" y="736"/>
                </a:cubicBezTo>
                <a:cubicBezTo>
                  <a:pt x="527" y="1091"/>
                  <a:pt x="527" y="1091"/>
                  <a:pt x="527" y="1091"/>
                </a:cubicBezTo>
                <a:cubicBezTo>
                  <a:pt x="1655" y="1091"/>
                  <a:pt x="1655" y="1091"/>
                  <a:pt x="1655" y="1091"/>
                </a:cubicBezTo>
                <a:cubicBezTo>
                  <a:pt x="1655" y="736"/>
                  <a:pt x="1655" y="736"/>
                  <a:pt x="1655" y="736"/>
                </a:cubicBezTo>
                <a:cubicBezTo>
                  <a:pt x="1655" y="712"/>
                  <a:pt x="1674" y="692"/>
                  <a:pt x="1699" y="692"/>
                </a:cubicBezTo>
                <a:cubicBezTo>
                  <a:pt x="1723" y="692"/>
                  <a:pt x="1743" y="712"/>
                  <a:pt x="1743" y="736"/>
                </a:cubicBezTo>
                <a:cubicBezTo>
                  <a:pt x="1743" y="1091"/>
                  <a:pt x="1743" y="1091"/>
                  <a:pt x="1743" y="1091"/>
                </a:cubicBezTo>
                <a:cubicBezTo>
                  <a:pt x="2182" y="1091"/>
                  <a:pt x="2182" y="1091"/>
                  <a:pt x="2182" y="1091"/>
                </a:cubicBezTo>
                <a:cubicBezTo>
                  <a:pt x="2182" y="680"/>
                  <a:pt x="2182" y="680"/>
                  <a:pt x="2182" y="680"/>
                </a:cubicBezTo>
                <a:cubicBezTo>
                  <a:pt x="2182" y="286"/>
                  <a:pt x="1909" y="68"/>
                  <a:pt x="1440" y="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Freeform 5"/>
          <p:cNvSpPr/>
          <p:nvPr/>
        </p:nvSpPr>
        <p:spPr bwMode="auto">
          <a:xfrm>
            <a:off x="5576913" y="1982118"/>
            <a:ext cx="1052211" cy="928614"/>
          </a:xfrm>
          <a:custGeom>
            <a:avLst/>
            <a:gdLst>
              <a:gd name="T0" fmla="*/ 1087 w 1087"/>
              <a:gd name="T1" fmla="*/ 544 h 960"/>
              <a:gd name="T2" fmla="*/ 544 w 1087"/>
              <a:gd name="T3" fmla="*/ 0 h 960"/>
              <a:gd name="T4" fmla="*/ 0 w 1087"/>
              <a:gd name="T5" fmla="*/ 544 h 960"/>
              <a:gd name="T6" fmla="*/ 194 w 1087"/>
              <a:gd name="T7" fmla="*/ 960 h 960"/>
              <a:gd name="T8" fmla="*/ 893 w 1087"/>
              <a:gd name="T9" fmla="*/ 960 h 960"/>
              <a:gd name="T10" fmla="*/ 1087 w 1087"/>
              <a:gd name="T11" fmla="*/ 544 h 960"/>
            </a:gdLst>
            <a:ahLst/>
            <a:cxnLst>
              <a:cxn ang="0">
                <a:pos x="T0" y="T1"/>
              </a:cxn>
              <a:cxn ang="0">
                <a:pos x="T2" y="T3"/>
              </a:cxn>
              <a:cxn ang="0">
                <a:pos x="T4" y="T5"/>
              </a:cxn>
              <a:cxn ang="0">
                <a:pos x="T6" y="T7"/>
              </a:cxn>
              <a:cxn ang="0">
                <a:pos x="T8" y="T9"/>
              </a:cxn>
              <a:cxn ang="0">
                <a:pos x="T10" y="T11"/>
              </a:cxn>
            </a:cxnLst>
            <a:rect l="0" t="0" r="r" b="b"/>
            <a:pathLst>
              <a:path w="1087" h="960">
                <a:moveTo>
                  <a:pt x="1087" y="544"/>
                </a:moveTo>
                <a:cubicBezTo>
                  <a:pt x="1087" y="244"/>
                  <a:pt x="844" y="0"/>
                  <a:pt x="544" y="0"/>
                </a:cubicBezTo>
                <a:cubicBezTo>
                  <a:pt x="243" y="0"/>
                  <a:pt x="0" y="244"/>
                  <a:pt x="0" y="544"/>
                </a:cubicBezTo>
                <a:cubicBezTo>
                  <a:pt x="0" y="711"/>
                  <a:pt x="76" y="861"/>
                  <a:pt x="194" y="960"/>
                </a:cubicBezTo>
                <a:cubicBezTo>
                  <a:pt x="893" y="960"/>
                  <a:pt x="893" y="960"/>
                  <a:pt x="893" y="960"/>
                </a:cubicBezTo>
                <a:cubicBezTo>
                  <a:pt x="1012" y="861"/>
                  <a:pt x="1087" y="711"/>
                  <a:pt x="1087" y="544"/>
                </a:cubicBez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矩形 37"/>
          <p:cNvSpPr/>
          <p:nvPr/>
        </p:nvSpPr>
        <p:spPr>
          <a:xfrm>
            <a:off x="5798529" y="3238884"/>
            <a:ext cx="726467" cy="461665"/>
          </a:xfrm>
          <a:prstGeom prst="rect">
            <a:avLst/>
          </a:prstGeom>
          <a:effectLst/>
        </p:spPr>
        <p:txBody>
          <a:bodyPr wrap="square">
            <a:spAutoFit/>
          </a:bodyPr>
          <a:lstStyle/>
          <a:p>
            <a:pPr algn="ct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sp>
        <p:nvSpPr>
          <p:cNvPr id="39" name="矩形 38"/>
          <p:cNvSpPr/>
          <p:nvPr/>
        </p:nvSpPr>
        <p:spPr>
          <a:xfrm>
            <a:off x="5798529" y="4210702"/>
            <a:ext cx="726467" cy="461665"/>
          </a:xfrm>
          <a:prstGeom prst="rect">
            <a:avLst/>
          </a:prstGeom>
          <a:effectLst/>
        </p:spPr>
        <p:txBody>
          <a:bodyPr wrap="square">
            <a:spAutoFit/>
          </a:bodyPr>
          <a:lstStyle/>
          <a:p>
            <a:pPr algn="ctr"/>
            <a:r>
              <a:rPr lang="en-US" altLang="zh-CN" sz="2400" dirty="0">
                <a:solidFill>
                  <a:srgbClr val="173C4A"/>
                </a:solidFill>
                <a:cs typeface="+mn-ea"/>
                <a:sym typeface="+mn-lt"/>
              </a:rPr>
              <a:t>03</a:t>
            </a:r>
            <a:endParaRPr lang="zh-CN" altLang="en-US" sz="2400" dirty="0">
              <a:solidFill>
                <a:srgbClr val="173C4A"/>
              </a:solidFill>
              <a:cs typeface="+mn-ea"/>
              <a:sym typeface="+mn-lt"/>
            </a:endParaRPr>
          </a:p>
        </p:txBody>
      </p:sp>
      <p:sp>
        <p:nvSpPr>
          <p:cNvPr id="40" name="矩形 39"/>
          <p:cNvSpPr/>
          <p:nvPr/>
        </p:nvSpPr>
        <p:spPr>
          <a:xfrm>
            <a:off x="6161762" y="5445157"/>
            <a:ext cx="555177" cy="400110"/>
          </a:xfrm>
          <a:prstGeom prst="rect">
            <a:avLst/>
          </a:prstGeom>
          <a:effectLst/>
        </p:spPr>
        <p:txBody>
          <a:bodyPr wrap="square">
            <a:spAutoFit/>
          </a:bodyPr>
          <a:lstStyle/>
          <a:p>
            <a:pPr algn="ctr"/>
            <a:r>
              <a:rPr lang="en-US" altLang="zh-CN" sz="2000" dirty="0">
                <a:solidFill>
                  <a:srgbClr val="FFFFFF"/>
                </a:solidFill>
                <a:cs typeface="+mn-ea"/>
                <a:sym typeface="+mn-lt"/>
              </a:rPr>
              <a:t>04</a:t>
            </a:r>
            <a:endParaRPr lang="zh-CN" altLang="en-US" sz="2000" dirty="0">
              <a:solidFill>
                <a:srgbClr val="FFFFFF"/>
              </a:solidFill>
              <a:cs typeface="+mn-ea"/>
              <a:sym typeface="+mn-lt"/>
            </a:endParaRPr>
          </a:p>
        </p:txBody>
      </p:sp>
      <p:sp>
        <p:nvSpPr>
          <p:cNvPr id="41" name="矩形 40"/>
          <p:cNvSpPr/>
          <p:nvPr/>
        </p:nvSpPr>
        <p:spPr>
          <a:xfrm>
            <a:off x="5737617" y="2279843"/>
            <a:ext cx="726467" cy="461665"/>
          </a:xfrm>
          <a:prstGeom prst="rect">
            <a:avLst/>
          </a:prstGeom>
          <a:effectLst/>
        </p:spPr>
        <p:txBody>
          <a:bodyPr wrap="square">
            <a:spAutoFit/>
          </a:bodyPr>
          <a:lstStyle/>
          <a:p>
            <a:pPr algn="ctr"/>
            <a:r>
              <a:rPr lang="en-US" altLang="zh-CN" sz="2400" dirty="0">
                <a:solidFill>
                  <a:srgbClr val="173C4A"/>
                </a:solidFill>
                <a:cs typeface="+mn-ea"/>
                <a:sym typeface="+mn-lt"/>
              </a:rPr>
              <a:t>01</a:t>
            </a:r>
            <a:endParaRPr lang="zh-CN" altLang="en-US" sz="2400" dirty="0">
              <a:solidFill>
                <a:srgbClr val="173C4A"/>
              </a:solidFill>
              <a:cs typeface="+mn-ea"/>
              <a:sym typeface="+mn-lt"/>
            </a:endParaRPr>
          </a:p>
        </p:txBody>
      </p:sp>
      <p:sp>
        <p:nvSpPr>
          <p:cNvPr id="42" name="文本框 41"/>
          <p:cNvSpPr txBox="1"/>
          <p:nvPr/>
        </p:nvSpPr>
        <p:spPr>
          <a:xfrm>
            <a:off x="2080217" y="3134974"/>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3" name="文本框 42"/>
          <p:cNvSpPr txBox="1"/>
          <p:nvPr/>
        </p:nvSpPr>
        <p:spPr>
          <a:xfrm>
            <a:off x="2075675" y="2699137"/>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44" name="文本框 43"/>
          <p:cNvSpPr txBox="1"/>
          <p:nvPr/>
        </p:nvSpPr>
        <p:spPr>
          <a:xfrm>
            <a:off x="7519970" y="2946512"/>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5" name="文本框 44"/>
          <p:cNvSpPr txBox="1"/>
          <p:nvPr/>
        </p:nvSpPr>
        <p:spPr>
          <a:xfrm>
            <a:off x="7515428" y="2510675"/>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46" name="文本框 45"/>
          <p:cNvSpPr txBox="1"/>
          <p:nvPr/>
        </p:nvSpPr>
        <p:spPr>
          <a:xfrm>
            <a:off x="2170546" y="5362805"/>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7" name="文本框 46"/>
          <p:cNvSpPr txBox="1"/>
          <p:nvPr/>
        </p:nvSpPr>
        <p:spPr>
          <a:xfrm>
            <a:off x="2166004" y="4926968"/>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
        <p:nvSpPr>
          <p:cNvPr id="48" name="文本框 47"/>
          <p:cNvSpPr txBox="1"/>
          <p:nvPr/>
        </p:nvSpPr>
        <p:spPr>
          <a:xfrm>
            <a:off x="7524512" y="4954624"/>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9" name="文本框 48"/>
          <p:cNvSpPr txBox="1"/>
          <p:nvPr/>
        </p:nvSpPr>
        <p:spPr>
          <a:xfrm>
            <a:off x="7519970" y="4518787"/>
            <a:ext cx="1826895" cy="461665"/>
          </a:xfrm>
          <a:prstGeom prst="rect">
            <a:avLst/>
          </a:prstGeom>
          <a:noFill/>
        </p:spPr>
        <p:txBody>
          <a:bodyPr wrap="square" rtlCol="0">
            <a:spAutoFit/>
          </a:bodyPr>
          <a:lstStyle/>
          <a:p>
            <a:r>
              <a:rPr lang="zh-CN" altLang="en-US" sz="2400" b="1" dirty="0">
                <a:solidFill>
                  <a:schemeClr val="bg1"/>
                </a:solidFill>
                <a:cs typeface="+mn-ea"/>
                <a:sym typeface="+mn-lt"/>
              </a:rPr>
              <a:t>添加小标题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grpSp>
        <p:nvGrpSpPr>
          <p:cNvPr id="50" name="组合 49"/>
          <p:cNvGrpSpPr/>
          <p:nvPr/>
        </p:nvGrpSpPr>
        <p:grpSpPr>
          <a:xfrm>
            <a:off x="1103229" y="1751781"/>
            <a:ext cx="3023404" cy="2815718"/>
            <a:chOff x="1252619" y="1957692"/>
            <a:chExt cx="3564661" cy="3319794"/>
          </a:xfrm>
        </p:grpSpPr>
        <p:grpSp>
          <p:nvGrpSpPr>
            <p:cNvPr id="51" name="组合 50"/>
            <p:cNvGrpSpPr/>
            <p:nvPr/>
          </p:nvGrpSpPr>
          <p:grpSpPr>
            <a:xfrm>
              <a:off x="1252619" y="1957692"/>
              <a:ext cx="1490263" cy="1284014"/>
              <a:chOff x="4932546" y="713470"/>
              <a:chExt cx="1490263" cy="1284014"/>
            </a:xfrm>
          </p:grpSpPr>
          <p:sp>
            <p:nvSpPr>
              <p:cNvPr id="59" name="任意多边形 58"/>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p:cNvGrpSpPr/>
            <p:nvPr/>
          </p:nvGrpSpPr>
          <p:grpSpPr>
            <a:xfrm rot="8127429">
              <a:off x="3327017" y="3993472"/>
              <a:ext cx="1490263" cy="1284014"/>
              <a:chOff x="4932546" y="713470"/>
              <a:chExt cx="1490263" cy="1284014"/>
            </a:xfrm>
          </p:grpSpPr>
          <p:sp>
            <p:nvSpPr>
              <p:cNvPr id="56" name="任意多边形 55"/>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56"/>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3" name="组合 52"/>
            <p:cNvGrpSpPr/>
            <p:nvPr/>
          </p:nvGrpSpPr>
          <p:grpSpPr>
            <a:xfrm>
              <a:off x="1731000" y="2439000"/>
              <a:ext cx="2470068" cy="2470068"/>
              <a:chOff x="1656229" y="2832307"/>
              <a:chExt cx="2001836" cy="2001836"/>
            </a:xfrm>
          </p:grpSpPr>
          <p:sp>
            <p:nvSpPr>
              <p:cNvPr id="54" name="圆角矩形 53"/>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圆角矩形 54"/>
              <p:cNvSpPr/>
              <p:nvPr/>
            </p:nvSpPr>
            <p:spPr>
              <a:xfrm>
                <a:off x="1792305" y="2953150"/>
                <a:ext cx="1729684" cy="1729684"/>
              </a:xfrm>
              <a:prstGeom prst="roundRect">
                <a:avLst/>
              </a:prstGeom>
              <a:blipFill dpi="0" rotWithShape="1">
                <a:blip r:embed="rId3"/>
                <a:srcRect/>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2" name="组合 61"/>
          <p:cNvGrpSpPr/>
          <p:nvPr/>
        </p:nvGrpSpPr>
        <p:grpSpPr>
          <a:xfrm>
            <a:off x="4676952" y="1751781"/>
            <a:ext cx="3023404" cy="2815718"/>
            <a:chOff x="1252619" y="1957692"/>
            <a:chExt cx="3564661" cy="3319794"/>
          </a:xfrm>
        </p:grpSpPr>
        <p:grpSp>
          <p:nvGrpSpPr>
            <p:cNvPr id="63" name="组合 62"/>
            <p:cNvGrpSpPr/>
            <p:nvPr/>
          </p:nvGrpSpPr>
          <p:grpSpPr>
            <a:xfrm>
              <a:off x="1252619" y="1957692"/>
              <a:ext cx="1490263" cy="1284014"/>
              <a:chOff x="4932546" y="713470"/>
              <a:chExt cx="1490263" cy="1284014"/>
            </a:xfrm>
          </p:grpSpPr>
          <p:sp>
            <p:nvSpPr>
              <p:cNvPr id="71" name="任意多边形 70"/>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任意多边形 71"/>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任意多边形 72"/>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4" name="组合 63"/>
            <p:cNvGrpSpPr/>
            <p:nvPr/>
          </p:nvGrpSpPr>
          <p:grpSpPr>
            <a:xfrm rot="8127429">
              <a:off x="3327017" y="3993472"/>
              <a:ext cx="1490263" cy="1284014"/>
              <a:chOff x="4932546" y="713470"/>
              <a:chExt cx="1490263" cy="1284014"/>
            </a:xfrm>
          </p:grpSpPr>
          <p:sp>
            <p:nvSpPr>
              <p:cNvPr id="68" name="任意多边形 67"/>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任意多边形 69"/>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p:cNvGrpSpPr/>
            <p:nvPr/>
          </p:nvGrpSpPr>
          <p:grpSpPr>
            <a:xfrm>
              <a:off x="1731000" y="2439000"/>
              <a:ext cx="2470068" cy="2470068"/>
              <a:chOff x="1656229" y="2832307"/>
              <a:chExt cx="2001836" cy="2001836"/>
            </a:xfrm>
          </p:grpSpPr>
          <p:sp>
            <p:nvSpPr>
              <p:cNvPr id="66" name="圆角矩形 65"/>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圆角矩形 66"/>
              <p:cNvSpPr/>
              <p:nvPr/>
            </p:nvSpPr>
            <p:spPr>
              <a:xfrm>
                <a:off x="1792305" y="2953150"/>
                <a:ext cx="1729684" cy="1729684"/>
              </a:xfrm>
              <a:prstGeom prst="roundRect">
                <a:avLst/>
              </a:prstGeom>
              <a:blipFill dpi="0" rotWithShape="1">
                <a:blip r:embed="rId3"/>
                <a:srcRect/>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74" name="组合 73"/>
          <p:cNvGrpSpPr/>
          <p:nvPr/>
        </p:nvGrpSpPr>
        <p:grpSpPr>
          <a:xfrm>
            <a:off x="8134880" y="1746124"/>
            <a:ext cx="3023404" cy="2815718"/>
            <a:chOff x="1252619" y="1957692"/>
            <a:chExt cx="3564661" cy="3319794"/>
          </a:xfrm>
        </p:grpSpPr>
        <p:grpSp>
          <p:nvGrpSpPr>
            <p:cNvPr id="75" name="组合 74"/>
            <p:cNvGrpSpPr/>
            <p:nvPr/>
          </p:nvGrpSpPr>
          <p:grpSpPr>
            <a:xfrm>
              <a:off x="1252619" y="1957692"/>
              <a:ext cx="1490263" cy="1284014"/>
              <a:chOff x="4932546" y="713470"/>
              <a:chExt cx="1490263" cy="1284014"/>
            </a:xfrm>
          </p:grpSpPr>
          <p:sp>
            <p:nvSpPr>
              <p:cNvPr id="83" name="任意多边形 82"/>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任意多边形 83"/>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任意多边形 84"/>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rot="8127429">
              <a:off x="3327017" y="3993472"/>
              <a:ext cx="1490263" cy="1284014"/>
              <a:chOff x="4932546" y="713470"/>
              <a:chExt cx="1490263" cy="1284014"/>
            </a:xfrm>
          </p:grpSpPr>
          <p:sp>
            <p:nvSpPr>
              <p:cNvPr id="80" name="任意多边形 79"/>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80"/>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任意多边形 81"/>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7" name="组合 76"/>
            <p:cNvGrpSpPr/>
            <p:nvPr/>
          </p:nvGrpSpPr>
          <p:grpSpPr>
            <a:xfrm>
              <a:off x="1731000" y="2439000"/>
              <a:ext cx="2470068" cy="2470068"/>
              <a:chOff x="1656229" y="2832307"/>
              <a:chExt cx="2001836" cy="2001836"/>
            </a:xfrm>
          </p:grpSpPr>
          <p:sp>
            <p:nvSpPr>
              <p:cNvPr id="78" name="圆角矩形 77"/>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圆角矩形 78"/>
              <p:cNvSpPr/>
              <p:nvPr/>
            </p:nvSpPr>
            <p:spPr>
              <a:xfrm>
                <a:off x="1792305" y="2953150"/>
                <a:ext cx="1729684" cy="1729684"/>
              </a:xfrm>
              <a:prstGeom prst="roundRect">
                <a:avLst/>
              </a:prstGeom>
              <a:blipFill dpi="0" rotWithShape="1">
                <a:blip r:embed="rId3"/>
                <a:srcRect/>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6" name="文本框 85"/>
          <p:cNvSpPr txBox="1"/>
          <p:nvPr/>
        </p:nvSpPr>
        <p:spPr>
          <a:xfrm>
            <a:off x="1227246" y="5247250"/>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a:t>
            </a:r>
            <a:r>
              <a:rPr lang="zh-CN" altLang="en-US" sz="1600" dirty="0">
                <a:solidFill>
                  <a:schemeClr val="bg1"/>
                </a:solidFill>
                <a:cs typeface="+mn-ea"/>
                <a:sym typeface="+mn-lt"/>
              </a:rPr>
              <a:t>请</a:t>
            </a:r>
            <a:r>
              <a:rPr lang="zh-CN" altLang="en-US" dirty="0">
                <a:solidFill>
                  <a:schemeClr val="bg1"/>
                </a:solidFill>
                <a:cs typeface="+mn-ea"/>
                <a:sym typeface="+mn-lt"/>
              </a:rPr>
              <a:t>在此处添加文字</a:t>
            </a:r>
          </a:p>
        </p:txBody>
      </p:sp>
      <p:sp>
        <p:nvSpPr>
          <p:cNvPr id="87" name="文本框 86"/>
          <p:cNvSpPr txBox="1"/>
          <p:nvPr/>
        </p:nvSpPr>
        <p:spPr>
          <a:xfrm>
            <a:off x="1875140" y="4757774"/>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88" name="文本框 87"/>
          <p:cNvSpPr txBox="1"/>
          <p:nvPr/>
        </p:nvSpPr>
        <p:spPr>
          <a:xfrm>
            <a:off x="5030954" y="5225583"/>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a:t>
            </a:r>
            <a:r>
              <a:rPr lang="zh-CN" altLang="en-US" sz="1600" dirty="0">
                <a:solidFill>
                  <a:schemeClr val="bg1"/>
                </a:solidFill>
                <a:cs typeface="+mn-ea"/>
                <a:sym typeface="+mn-lt"/>
              </a:rPr>
              <a:t>请</a:t>
            </a:r>
            <a:r>
              <a:rPr lang="zh-CN" altLang="en-US" dirty="0">
                <a:solidFill>
                  <a:schemeClr val="bg1"/>
                </a:solidFill>
                <a:cs typeface="+mn-ea"/>
                <a:sym typeface="+mn-lt"/>
              </a:rPr>
              <a:t>在此处添加文字</a:t>
            </a:r>
          </a:p>
        </p:txBody>
      </p:sp>
      <p:sp>
        <p:nvSpPr>
          <p:cNvPr id="89" name="文本框 88"/>
          <p:cNvSpPr txBox="1"/>
          <p:nvPr/>
        </p:nvSpPr>
        <p:spPr>
          <a:xfrm>
            <a:off x="5678848" y="4736107"/>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90" name="文本框 89"/>
          <p:cNvSpPr txBox="1"/>
          <p:nvPr/>
        </p:nvSpPr>
        <p:spPr>
          <a:xfrm>
            <a:off x="8419234" y="5244421"/>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a:t>
            </a:r>
            <a:r>
              <a:rPr lang="zh-CN" altLang="en-US" sz="1600" dirty="0">
                <a:solidFill>
                  <a:schemeClr val="bg1"/>
                </a:solidFill>
                <a:cs typeface="+mn-ea"/>
                <a:sym typeface="+mn-lt"/>
              </a:rPr>
              <a:t>请</a:t>
            </a:r>
            <a:r>
              <a:rPr lang="zh-CN" altLang="en-US" dirty="0">
                <a:solidFill>
                  <a:schemeClr val="bg1"/>
                </a:solidFill>
                <a:cs typeface="+mn-ea"/>
                <a:sym typeface="+mn-lt"/>
              </a:rPr>
              <a:t>在此处添加文字</a:t>
            </a:r>
          </a:p>
        </p:txBody>
      </p:sp>
      <p:sp>
        <p:nvSpPr>
          <p:cNvPr id="91" name="文本框 90"/>
          <p:cNvSpPr txBox="1"/>
          <p:nvPr/>
        </p:nvSpPr>
        <p:spPr>
          <a:xfrm>
            <a:off x="9067128" y="4754945"/>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 calcmode="lin" valueType="num">
                                      <p:cBhvr>
                                        <p:cTn id="16" dur="500" fill="hold"/>
                                        <p:tgtEl>
                                          <p:spTgt spid="62"/>
                                        </p:tgtEl>
                                        <p:attrNameLst>
                                          <p:attrName>style.rotation</p:attrName>
                                        </p:attrNameLst>
                                      </p:cBhvr>
                                      <p:tavLst>
                                        <p:tav tm="0">
                                          <p:val>
                                            <p:fltVal val="360"/>
                                          </p:val>
                                        </p:tav>
                                        <p:tav tm="100000">
                                          <p:val>
                                            <p:fltVal val="0"/>
                                          </p:val>
                                        </p:tav>
                                      </p:tavLst>
                                    </p:anim>
                                    <p:animEffect transition="in" filter="fade">
                                      <p:cBhvr>
                                        <p:cTn id="17" dur="500"/>
                                        <p:tgtEl>
                                          <p:spTgt spid="62"/>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 calcmode="lin" valueType="num">
                                      <p:cBhvr>
                                        <p:cTn id="23" dur="500" fill="hold"/>
                                        <p:tgtEl>
                                          <p:spTgt spid="74"/>
                                        </p:tgtEl>
                                        <p:attrNameLst>
                                          <p:attrName>style.rotation</p:attrName>
                                        </p:attrNameLst>
                                      </p:cBhvr>
                                      <p:tavLst>
                                        <p:tav tm="0">
                                          <p:val>
                                            <p:fltVal val="360"/>
                                          </p:val>
                                        </p:tav>
                                        <p:tav tm="100000">
                                          <p:val>
                                            <p:fltVal val="0"/>
                                          </p:val>
                                        </p:tav>
                                      </p:tavLst>
                                    </p:anim>
                                    <p:animEffect transition="in" filter="fade">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grpSp>
        <p:nvGrpSpPr>
          <p:cNvPr id="47" name="组合 46"/>
          <p:cNvGrpSpPr/>
          <p:nvPr/>
        </p:nvGrpSpPr>
        <p:grpSpPr>
          <a:xfrm>
            <a:off x="2901000" y="1518714"/>
            <a:ext cx="3195000" cy="4050000"/>
            <a:chOff x="3002250" y="1518714"/>
            <a:chExt cx="3195000" cy="4050000"/>
          </a:xfrm>
        </p:grpSpPr>
        <p:sp>
          <p:nvSpPr>
            <p:cNvPr id="48" name="矩形 47"/>
            <p:cNvSpPr/>
            <p:nvPr/>
          </p:nvSpPr>
          <p:spPr>
            <a:xfrm>
              <a:off x="3002250" y="1518714"/>
              <a:ext cx="3195000" cy="4050000"/>
            </a:xfrm>
            <a:prstGeom prst="rect">
              <a:avLst/>
            </a:prstGeom>
            <a:gradFill>
              <a:gsLst>
                <a:gs pos="0">
                  <a:srgbClr val="FFFFFF">
                    <a:alpha val="0"/>
                  </a:srgbClr>
                </a:gs>
                <a:gs pos="50000">
                  <a:schemeClr val="bg1">
                    <a:alpha val="4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任意多边形 48"/>
            <p:cNvSpPr/>
            <p:nvPr/>
          </p:nvSpPr>
          <p:spPr>
            <a:xfrm rot="772946">
              <a:off x="4129342" y="1902964"/>
              <a:ext cx="940815" cy="867259"/>
            </a:xfrm>
            <a:custGeom>
              <a:avLst/>
              <a:gdLst>
                <a:gd name="connsiteX0" fmla="*/ 1076581 w 2001578"/>
                <a:gd name="connsiteY0" fmla="*/ 0 h 1845089"/>
                <a:gd name="connsiteX1" fmla="*/ 2001578 w 2001578"/>
                <a:gd name="connsiteY1" fmla="*/ 992931 h 1845089"/>
                <a:gd name="connsiteX2" fmla="*/ 1421405 w 2001578"/>
                <a:gd name="connsiteY2" fmla="*/ 992931 h 1845089"/>
                <a:gd name="connsiteX3" fmla="*/ 1412559 w 2001578"/>
                <a:gd name="connsiteY3" fmla="*/ 1022840 h 1845089"/>
                <a:gd name="connsiteX4" fmla="*/ 331370 w 2001578"/>
                <a:gd name="connsiteY4" fmla="*/ 1797384 h 1845089"/>
                <a:gd name="connsiteX5" fmla="*/ 68078 w 2001578"/>
                <a:gd name="connsiteY5" fmla="*/ 1840535 h 1845089"/>
                <a:gd name="connsiteX6" fmla="*/ 0 w 2001578"/>
                <a:gd name="connsiteY6" fmla="*/ 1845089 h 1845089"/>
                <a:gd name="connsiteX7" fmla="*/ 6903 w 2001578"/>
                <a:gd name="connsiteY7" fmla="*/ 1842678 h 1845089"/>
                <a:gd name="connsiteX8" fmla="*/ 709492 w 2001578"/>
                <a:gd name="connsiteY8" fmla="*/ 1070201 h 1845089"/>
                <a:gd name="connsiteX9" fmla="*/ 709990 w 2001578"/>
                <a:gd name="connsiteY9" fmla="*/ 992931 h 1845089"/>
                <a:gd name="connsiteX10" fmla="*/ 151584 w 2001578"/>
                <a:gd name="connsiteY10" fmla="*/ 992931 h 184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1578" h="1845089">
                  <a:moveTo>
                    <a:pt x="1076581" y="0"/>
                  </a:moveTo>
                  <a:lnTo>
                    <a:pt x="2001578" y="992931"/>
                  </a:lnTo>
                  <a:lnTo>
                    <a:pt x="1421405" y="992931"/>
                  </a:lnTo>
                  <a:lnTo>
                    <a:pt x="1412559" y="1022840"/>
                  </a:lnTo>
                  <a:cubicBezTo>
                    <a:pt x="1289507" y="1360028"/>
                    <a:pt x="873227" y="1673457"/>
                    <a:pt x="331370" y="1797384"/>
                  </a:cubicBezTo>
                  <a:cubicBezTo>
                    <a:pt x="242450" y="1817721"/>
                    <a:pt x="154357" y="1831992"/>
                    <a:pt x="68078" y="1840535"/>
                  </a:cubicBezTo>
                  <a:lnTo>
                    <a:pt x="0" y="1845089"/>
                  </a:lnTo>
                  <a:lnTo>
                    <a:pt x="6903" y="1842678"/>
                  </a:lnTo>
                  <a:cubicBezTo>
                    <a:pt x="400366" y="1688433"/>
                    <a:pt x="672942" y="1386630"/>
                    <a:pt x="709492" y="1070201"/>
                  </a:cubicBezTo>
                  <a:lnTo>
                    <a:pt x="709990" y="992931"/>
                  </a:lnTo>
                  <a:lnTo>
                    <a:pt x="151584" y="9929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3" name="组合 92"/>
          <p:cNvGrpSpPr/>
          <p:nvPr/>
        </p:nvGrpSpPr>
        <p:grpSpPr>
          <a:xfrm>
            <a:off x="6096000" y="2169000"/>
            <a:ext cx="3195000" cy="4050000"/>
            <a:chOff x="6197250" y="2169000"/>
            <a:chExt cx="3195000" cy="4050000"/>
          </a:xfrm>
        </p:grpSpPr>
        <p:sp>
          <p:nvSpPr>
            <p:cNvPr id="94" name="矩形 93"/>
            <p:cNvSpPr/>
            <p:nvPr/>
          </p:nvSpPr>
          <p:spPr>
            <a:xfrm>
              <a:off x="6197250" y="2169000"/>
              <a:ext cx="3195000" cy="4050000"/>
            </a:xfrm>
            <a:prstGeom prst="rect">
              <a:avLst/>
            </a:prstGeom>
            <a:gradFill>
              <a:gsLst>
                <a:gs pos="0">
                  <a:srgbClr val="FFFFFF">
                    <a:alpha val="0"/>
                  </a:srgbClr>
                </a:gs>
                <a:gs pos="50000">
                  <a:schemeClr val="bg1">
                    <a:alpha val="4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6232585" y="2724922"/>
              <a:ext cx="2966773" cy="1323439"/>
            </a:xfrm>
            <a:prstGeom prst="rect">
              <a:avLst/>
            </a:prstGeom>
            <a:noFill/>
          </p:spPr>
          <p:txBody>
            <a:bodyPr wrap="square" rtlCol="0">
              <a:spAutoFit/>
            </a:bodyPr>
            <a:lstStyle/>
            <a:p>
              <a:pPr algn="ctr"/>
              <a:r>
                <a:rPr lang="en-US" altLang="zh-CN" sz="4000" dirty="0">
                  <a:ln>
                    <a:solidFill>
                      <a:schemeClr val="bg1"/>
                    </a:solidFill>
                  </a:ln>
                  <a:solidFill>
                    <a:schemeClr val="bg1"/>
                  </a:solidFill>
                  <a:cs typeface="+mn-ea"/>
                  <a:sym typeface="+mn-lt"/>
                </a:rPr>
                <a:t>TITLE HERE</a:t>
              </a:r>
              <a:endParaRPr lang="zh-CN" altLang="en-US" sz="4000" dirty="0">
                <a:ln>
                  <a:solidFill>
                    <a:schemeClr val="bg1"/>
                  </a:solidFill>
                </a:ln>
                <a:solidFill>
                  <a:schemeClr val="bg1"/>
                </a:solidFill>
                <a:cs typeface="+mn-ea"/>
                <a:sym typeface="+mn-lt"/>
              </a:endParaRPr>
            </a:p>
          </p:txBody>
        </p:sp>
      </p:grpSp>
      <p:sp>
        <p:nvSpPr>
          <p:cNvPr id="97" name="矩形 96"/>
          <p:cNvSpPr/>
          <p:nvPr/>
        </p:nvSpPr>
        <p:spPr>
          <a:xfrm>
            <a:off x="3086583" y="2922091"/>
            <a:ext cx="2991750" cy="2012855"/>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sp>
        <p:nvSpPr>
          <p:cNvPr id="98" name="矩形 97"/>
          <p:cNvSpPr/>
          <p:nvPr/>
        </p:nvSpPr>
        <p:spPr>
          <a:xfrm>
            <a:off x="6316917" y="3565962"/>
            <a:ext cx="2991750" cy="2012855"/>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13" name="矩形 12"/>
          <p:cNvSpPr/>
          <p:nvPr/>
        </p:nvSpPr>
        <p:spPr>
          <a:xfrm>
            <a:off x="4702255" y="2445603"/>
            <a:ext cx="698521" cy="256106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793424" y="2508724"/>
            <a:ext cx="698521" cy="261403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14"/>
          <p:cNvSpPr/>
          <p:nvPr/>
        </p:nvSpPr>
        <p:spPr>
          <a:xfrm rot="9056756">
            <a:off x="4458504" y="4080089"/>
            <a:ext cx="351076" cy="288270"/>
          </a:xfrm>
          <a:custGeom>
            <a:avLst/>
            <a:gdLst>
              <a:gd name="connsiteX0" fmla="*/ 0 w 297787"/>
              <a:gd name="connsiteY0" fmla="*/ 244514 h 244514"/>
              <a:gd name="connsiteX1" fmla="*/ 135838 w 297787"/>
              <a:gd name="connsiteY1" fmla="*/ 0 h 244514"/>
              <a:gd name="connsiteX2" fmla="*/ 297787 w 297787"/>
              <a:gd name="connsiteY2" fmla="*/ 244514 h 244514"/>
            </a:gdLst>
            <a:ahLst/>
            <a:cxnLst>
              <a:cxn ang="0">
                <a:pos x="connsiteX0" y="connsiteY0"/>
              </a:cxn>
              <a:cxn ang="0">
                <a:pos x="connsiteX1" y="connsiteY1"/>
              </a:cxn>
              <a:cxn ang="0">
                <a:pos x="connsiteX2" y="connsiteY2"/>
              </a:cxn>
            </a:cxnLst>
            <a:rect l="l" t="t" r="r" b="b"/>
            <a:pathLst>
              <a:path w="297787" h="244514">
                <a:moveTo>
                  <a:pt x="0" y="244514"/>
                </a:moveTo>
                <a:lnTo>
                  <a:pt x="135838" y="0"/>
                </a:lnTo>
                <a:lnTo>
                  <a:pt x="297787" y="244514"/>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6" name="任意多边形 15"/>
          <p:cNvSpPr/>
          <p:nvPr/>
        </p:nvSpPr>
        <p:spPr>
          <a:xfrm rot="12543244" flipH="1">
            <a:off x="7384600" y="4066543"/>
            <a:ext cx="340747" cy="279789"/>
          </a:xfrm>
          <a:custGeom>
            <a:avLst/>
            <a:gdLst>
              <a:gd name="connsiteX0" fmla="*/ 0 w 289026"/>
              <a:gd name="connsiteY0" fmla="*/ 237320 h 237320"/>
              <a:gd name="connsiteX1" fmla="*/ 289026 w 289026"/>
              <a:gd name="connsiteY1" fmla="*/ 237320 h 237320"/>
              <a:gd name="connsiteX2" fmla="*/ 131841 w 289026"/>
              <a:gd name="connsiteY2" fmla="*/ 0 h 237320"/>
            </a:gdLst>
            <a:ahLst/>
            <a:cxnLst>
              <a:cxn ang="0">
                <a:pos x="connsiteX0" y="connsiteY0"/>
              </a:cxn>
              <a:cxn ang="0">
                <a:pos x="connsiteX1" y="connsiteY1"/>
              </a:cxn>
              <a:cxn ang="0">
                <a:pos x="connsiteX2" y="connsiteY2"/>
              </a:cxn>
            </a:cxnLst>
            <a:rect l="l" t="t" r="r" b="b"/>
            <a:pathLst>
              <a:path w="289026" h="237320">
                <a:moveTo>
                  <a:pt x="0" y="237320"/>
                </a:moveTo>
                <a:lnTo>
                  <a:pt x="289026" y="237320"/>
                </a:lnTo>
                <a:lnTo>
                  <a:pt x="131841" y="0"/>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矩形 16"/>
          <p:cNvSpPr/>
          <p:nvPr/>
        </p:nvSpPr>
        <p:spPr>
          <a:xfrm>
            <a:off x="5400776" y="2011722"/>
            <a:ext cx="698521" cy="32437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093349" y="2011721"/>
            <a:ext cx="703745" cy="32437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rot="5400000">
            <a:off x="4286542" y="4301470"/>
            <a:ext cx="1658509" cy="1377225"/>
          </a:xfrm>
          <a:prstGeom prst="triangle">
            <a:avLst>
              <a:gd name="adj" fmla="val 45000"/>
            </a:avLst>
          </a:pr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200000" flipH="1">
            <a:off x="6238060" y="4301470"/>
            <a:ext cx="1658509" cy="1377225"/>
          </a:xfrm>
          <a:prstGeom prst="triangle">
            <a:avLst>
              <a:gd name="adj" fmla="val 45000"/>
            </a:avLst>
          </a:pr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6897601" y="2732474"/>
            <a:ext cx="386508" cy="293671"/>
            <a:chOff x="4268086" y="4221191"/>
            <a:chExt cx="509646" cy="387231"/>
          </a:xfrm>
          <a:solidFill>
            <a:schemeClr val="bg1"/>
          </a:solidFill>
          <a:effectLst/>
        </p:grpSpPr>
        <p:sp>
          <p:nvSpPr>
            <p:cNvPr id="22"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24" name="组合 23"/>
          <p:cNvGrpSpPr/>
          <p:nvPr/>
        </p:nvGrpSpPr>
        <p:grpSpPr>
          <a:xfrm>
            <a:off x="4886398" y="2760640"/>
            <a:ext cx="251124" cy="248533"/>
            <a:chOff x="6967126" y="4092464"/>
            <a:chExt cx="453105" cy="448433"/>
          </a:xfrm>
          <a:solidFill>
            <a:schemeClr val="bg1"/>
          </a:solidFill>
          <a:effectLst/>
        </p:grpSpPr>
        <p:sp>
          <p:nvSpPr>
            <p:cNvPr id="25"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27" name="组合 26"/>
          <p:cNvGrpSpPr/>
          <p:nvPr/>
        </p:nvGrpSpPr>
        <p:grpSpPr>
          <a:xfrm>
            <a:off x="6306885" y="2163048"/>
            <a:ext cx="258584" cy="247305"/>
            <a:chOff x="1004888" y="993775"/>
            <a:chExt cx="2438400" cy="2332038"/>
          </a:xfrm>
          <a:effectLst/>
        </p:grpSpPr>
        <p:sp>
          <p:nvSpPr>
            <p:cNvPr id="2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 name="任意多边形 2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grpSp>
        <p:nvGrpSpPr>
          <p:cNvPr id="30" name="组合 29"/>
          <p:cNvGrpSpPr/>
          <p:nvPr/>
        </p:nvGrpSpPr>
        <p:grpSpPr>
          <a:xfrm>
            <a:off x="5572054" y="2087345"/>
            <a:ext cx="411696" cy="346981"/>
            <a:chOff x="3526102" y="915987"/>
            <a:chExt cx="560236" cy="472172"/>
          </a:xfrm>
          <a:solidFill>
            <a:srgbClr val="FCFCFC"/>
          </a:solidFill>
          <a:effectLst/>
        </p:grpSpPr>
        <p:sp>
          <p:nvSpPr>
            <p:cNvPr id="31"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5" name="等腰三角形 34"/>
          <p:cNvSpPr/>
          <p:nvPr/>
        </p:nvSpPr>
        <p:spPr>
          <a:xfrm>
            <a:off x="4427185" y="4674963"/>
            <a:ext cx="3328741" cy="1144373"/>
          </a:xfrm>
          <a:prstGeom prst="triangle">
            <a:avLst/>
          </a:prstGeom>
          <a:gradFill>
            <a:gsLst>
              <a:gs pos="0">
                <a:schemeClr val="bg1"/>
              </a:gs>
              <a:gs pos="100000">
                <a:schemeClr val="bg1">
                  <a:lumMod val="75000"/>
                </a:schemeClr>
              </a:gs>
            </a:gsLst>
            <a:lin ang="13200000" scaled="0"/>
          </a:gra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1489028" y="2703809"/>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37" name="文本框 36"/>
          <p:cNvSpPr txBox="1"/>
          <p:nvPr/>
        </p:nvSpPr>
        <p:spPr>
          <a:xfrm>
            <a:off x="1520841" y="2203493"/>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38" name="文本框 37"/>
          <p:cNvSpPr txBox="1"/>
          <p:nvPr/>
        </p:nvSpPr>
        <p:spPr>
          <a:xfrm>
            <a:off x="1470320" y="4569397"/>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39" name="文本框 38"/>
          <p:cNvSpPr txBox="1"/>
          <p:nvPr/>
        </p:nvSpPr>
        <p:spPr>
          <a:xfrm>
            <a:off x="1502133" y="4069081"/>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0" name="文本框 39"/>
          <p:cNvSpPr txBox="1"/>
          <p:nvPr/>
        </p:nvSpPr>
        <p:spPr>
          <a:xfrm>
            <a:off x="8638877" y="2771125"/>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1" name="文本框 40"/>
          <p:cNvSpPr txBox="1"/>
          <p:nvPr/>
        </p:nvSpPr>
        <p:spPr>
          <a:xfrm>
            <a:off x="8670690" y="2270809"/>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2" name="文本框 41"/>
          <p:cNvSpPr txBox="1"/>
          <p:nvPr/>
        </p:nvSpPr>
        <p:spPr>
          <a:xfrm>
            <a:off x="8620169" y="4636713"/>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43" name="文本框 42"/>
          <p:cNvSpPr txBox="1"/>
          <p:nvPr/>
        </p:nvSpPr>
        <p:spPr>
          <a:xfrm>
            <a:off x="8651982" y="4136397"/>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44" name="矩形 43"/>
          <p:cNvSpPr/>
          <p:nvPr/>
        </p:nvSpPr>
        <p:spPr>
          <a:xfrm rot="2567970">
            <a:off x="5892071" y="3756214"/>
            <a:ext cx="37461" cy="589944"/>
          </a:xfrm>
          <a:prstGeom prst="rect">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a:spLocks noChangeAspect="1"/>
          </p:cNvSpPr>
          <p:nvPr/>
        </p:nvSpPr>
        <p:spPr>
          <a:xfrm rot="2700000">
            <a:off x="6640167" y="1795465"/>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gradFill>
            <a:gsLst>
              <a:gs pos="0">
                <a:schemeClr val="bg1"/>
              </a:gs>
              <a:gs pos="100000">
                <a:schemeClr val="bg1">
                  <a:lumMod val="75000"/>
                </a:schemeClr>
              </a:gs>
            </a:gsLst>
            <a:lin ang="5400000" scaled="0"/>
          </a:gradFill>
          <a:ln>
            <a:noFill/>
          </a:ln>
          <a:effectLst>
            <a:outerShdw blurRad="508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6" name="任意多边形 45"/>
          <p:cNvSpPr>
            <a:spLocks noChangeAspect="1"/>
          </p:cNvSpPr>
          <p:nvPr/>
        </p:nvSpPr>
        <p:spPr>
          <a:xfrm rot="8100000">
            <a:off x="6688219" y="4245617"/>
            <a:ext cx="1202426" cy="1628491"/>
          </a:xfrm>
          <a:custGeom>
            <a:avLst/>
            <a:gdLst>
              <a:gd name="connsiteX0" fmla="*/ 0 w 1202426"/>
              <a:gd name="connsiteY0" fmla="*/ 1570242 h 1628491"/>
              <a:gd name="connsiteX1" fmla="*/ 0 w 1202426"/>
              <a:gd name="connsiteY1" fmla="*/ 601213 h 1628491"/>
              <a:gd name="connsiteX2" fmla="*/ 176091 w 1202426"/>
              <a:gd name="connsiteY2" fmla="*/ 176091 h 1628491"/>
              <a:gd name="connsiteX3" fmla="*/ 601213 w 1202426"/>
              <a:gd name="connsiteY3" fmla="*/ 0 h 1628491"/>
              <a:gd name="connsiteX4" fmla="*/ 1202426 w 1202426"/>
              <a:gd name="connsiteY4" fmla="*/ 601213 h 1628491"/>
              <a:gd name="connsiteX5" fmla="*/ 1202426 w 1202426"/>
              <a:gd name="connsiteY5" fmla="*/ 1628491 h 1628491"/>
              <a:gd name="connsiteX6" fmla="*/ 1145728 w 1202426"/>
              <a:gd name="connsiteY6" fmla="*/ 1586808 h 1628491"/>
              <a:gd name="connsiteX7" fmla="*/ 62828 w 1202426"/>
              <a:gd name="connsiteY7" fmla="*/ 1533115 h 16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26" h="1628491">
                <a:moveTo>
                  <a:pt x="0" y="1570242"/>
                </a:moveTo>
                <a:lnTo>
                  <a:pt x="0" y="601213"/>
                </a:lnTo>
                <a:cubicBezTo>
                  <a:pt x="0" y="435192"/>
                  <a:pt x="67293" y="284889"/>
                  <a:pt x="176091" y="176091"/>
                </a:cubicBezTo>
                <a:cubicBezTo>
                  <a:pt x="284889" y="67293"/>
                  <a:pt x="435193" y="0"/>
                  <a:pt x="601213" y="0"/>
                </a:cubicBezTo>
                <a:cubicBezTo>
                  <a:pt x="933254" y="0"/>
                  <a:pt x="1202426" y="269172"/>
                  <a:pt x="1202426" y="601213"/>
                </a:cubicBezTo>
                <a:lnTo>
                  <a:pt x="1202426" y="1628491"/>
                </a:lnTo>
                <a:lnTo>
                  <a:pt x="1145728" y="1586808"/>
                </a:lnTo>
                <a:cubicBezTo>
                  <a:pt x="820439" y="1372033"/>
                  <a:pt x="403407" y="1354135"/>
                  <a:pt x="62828" y="1533115"/>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7" name="任意多边形 46"/>
          <p:cNvSpPr>
            <a:spLocks noChangeAspect="1"/>
          </p:cNvSpPr>
          <p:nvPr/>
        </p:nvSpPr>
        <p:spPr>
          <a:xfrm rot="13500000">
            <a:off x="4345016" y="4119728"/>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gradFill>
            <a:gsLst>
              <a:gs pos="0">
                <a:schemeClr val="bg1"/>
              </a:gs>
              <a:gs pos="100000">
                <a:schemeClr val="bg1">
                  <a:lumMod val="75000"/>
                </a:schemeClr>
              </a:gs>
            </a:gsLst>
            <a:lin ang="5400000" scaled="0"/>
          </a:gra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8" name="任意多边形 47"/>
          <p:cNvSpPr>
            <a:spLocks noChangeAspect="1"/>
          </p:cNvSpPr>
          <p:nvPr/>
        </p:nvSpPr>
        <p:spPr>
          <a:xfrm rot="18900000">
            <a:off x="4309493" y="1814060"/>
            <a:ext cx="1202426" cy="1675505"/>
          </a:xfrm>
          <a:custGeom>
            <a:avLst/>
            <a:gdLst>
              <a:gd name="connsiteX0" fmla="*/ 1026335 w 1202426"/>
              <a:gd name="connsiteY0" fmla="*/ 176091 h 1675505"/>
              <a:gd name="connsiteX1" fmla="*/ 1202426 w 1202426"/>
              <a:gd name="connsiteY1" fmla="*/ 601213 h 1675505"/>
              <a:gd name="connsiteX2" fmla="*/ 1202426 w 1202426"/>
              <a:gd name="connsiteY2" fmla="*/ 1646083 h 1675505"/>
              <a:gd name="connsiteX3" fmla="*/ 1117859 w 1202426"/>
              <a:gd name="connsiteY3" fmla="*/ 1596110 h 1675505"/>
              <a:gd name="connsiteX4" fmla="*/ 34959 w 1202426"/>
              <a:gd name="connsiteY4" fmla="*/ 1649804 h 1675505"/>
              <a:gd name="connsiteX5" fmla="*/ 0 w 1202426"/>
              <a:gd name="connsiteY5" fmla="*/ 1675505 h 1675505"/>
              <a:gd name="connsiteX6" fmla="*/ 0 w 1202426"/>
              <a:gd name="connsiteY6" fmla="*/ 601213 h 1675505"/>
              <a:gd name="connsiteX7" fmla="*/ 176091 w 1202426"/>
              <a:gd name="connsiteY7" fmla="*/ 176091 h 1675505"/>
              <a:gd name="connsiteX8" fmla="*/ 601213 w 1202426"/>
              <a:gd name="connsiteY8" fmla="*/ 0 h 1675505"/>
              <a:gd name="connsiteX9" fmla="*/ 1026335 w 1202426"/>
              <a:gd name="connsiteY9" fmla="*/ 176091 h 16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426" h="1675505">
                <a:moveTo>
                  <a:pt x="1026335" y="176091"/>
                </a:moveTo>
                <a:cubicBezTo>
                  <a:pt x="1135133" y="284889"/>
                  <a:pt x="1202426" y="435193"/>
                  <a:pt x="1202426" y="601213"/>
                </a:cubicBezTo>
                <a:lnTo>
                  <a:pt x="1202426" y="1646083"/>
                </a:lnTo>
                <a:lnTo>
                  <a:pt x="1117859" y="1596110"/>
                </a:lnTo>
                <a:cubicBezTo>
                  <a:pt x="777280" y="1417130"/>
                  <a:pt x="360248" y="1435028"/>
                  <a:pt x="34959" y="1649804"/>
                </a:cubicBezTo>
                <a:lnTo>
                  <a:pt x="0" y="1675505"/>
                </a:lnTo>
                <a:lnTo>
                  <a:pt x="0" y="601213"/>
                </a:lnTo>
                <a:cubicBezTo>
                  <a:pt x="0" y="435192"/>
                  <a:pt x="67293" y="284889"/>
                  <a:pt x="176091" y="176091"/>
                </a:cubicBezTo>
                <a:cubicBezTo>
                  <a:pt x="284889" y="67293"/>
                  <a:pt x="435193" y="0"/>
                  <a:pt x="601213" y="0"/>
                </a:cubicBezTo>
                <a:cubicBezTo>
                  <a:pt x="767234" y="0"/>
                  <a:pt x="917537" y="67293"/>
                  <a:pt x="1026335" y="176091"/>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9" name="任意多边形 48"/>
          <p:cNvSpPr/>
          <p:nvPr/>
        </p:nvSpPr>
        <p:spPr>
          <a:xfrm>
            <a:off x="6136302"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gradFill>
            <a:gsLst>
              <a:gs pos="0">
                <a:schemeClr val="bg1"/>
              </a:gs>
              <a:gs pos="100000">
                <a:schemeClr val="bg1">
                  <a:lumMod val="75000"/>
                </a:schemeClr>
              </a:gs>
            </a:gsLst>
            <a:lin ang="5400000" scaled="0"/>
          </a:gradFill>
          <a:ln w="25400">
            <a:noFill/>
          </a:ln>
          <a:effectLst>
            <a:outerShdw blurRad="1270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flipV="1">
            <a:off x="5062841"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gradFill>
            <a:gsLst>
              <a:gs pos="0">
                <a:schemeClr val="bg1"/>
              </a:gs>
              <a:gs pos="100000">
                <a:schemeClr val="bg1">
                  <a:lumMod val="75000"/>
                </a:schemeClr>
              </a:gs>
            </a:gsLst>
            <a:lin ang="5400000" scaled="0"/>
          </a:gradFill>
          <a:ln w="25400">
            <a:noFill/>
          </a:ln>
          <a:effectLst>
            <a:outerShdw blurRad="1270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圆角矩形 50"/>
          <p:cNvSpPr>
            <a:spLocks noChangeAspect="1"/>
          </p:cNvSpPr>
          <p:nvPr/>
        </p:nvSpPr>
        <p:spPr>
          <a:xfrm>
            <a:off x="6068845" y="3347132"/>
            <a:ext cx="113440" cy="471956"/>
          </a:xfrm>
          <a:prstGeom prst="roundRect">
            <a:avLst>
              <a:gd name="adj" fmla="val 50000"/>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圆角矩形 51"/>
          <p:cNvSpPr>
            <a:spLocks noChangeAspect="1"/>
          </p:cNvSpPr>
          <p:nvPr/>
        </p:nvSpPr>
        <p:spPr>
          <a:xfrm rot="18840000">
            <a:off x="6238151" y="3764305"/>
            <a:ext cx="88492" cy="458873"/>
          </a:xfrm>
          <a:prstGeom prst="roundRect">
            <a:avLst>
              <a:gd name="adj" fmla="val 50000"/>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a:spLocks noChangeAspect="1"/>
          </p:cNvSpPr>
          <p:nvPr/>
        </p:nvSpPr>
        <p:spPr>
          <a:xfrm>
            <a:off x="6052571" y="3780834"/>
            <a:ext cx="147486" cy="147486"/>
          </a:xfrm>
          <a:prstGeom prst="ellipse">
            <a:avLst/>
          </a:prstGeom>
          <a:gradFill>
            <a:gsLst>
              <a:gs pos="0">
                <a:schemeClr val="bg1"/>
              </a:gs>
              <a:gs pos="100000">
                <a:schemeClr val="bg1">
                  <a:lumMod val="85000"/>
                </a:scheme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组合 53"/>
          <p:cNvGrpSpPr>
            <a:grpSpLocks noChangeAspect="1"/>
          </p:cNvGrpSpPr>
          <p:nvPr/>
        </p:nvGrpSpPr>
        <p:grpSpPr>
          <a:xfrm>
            <a:off x="7242734" y="2215356"/>
            <a:ext cx="504000" cy="382943"/>
            <a:chOff x="4268086" y="4221191"/>
            <a:chExt cx="509646" cy="387231"/>
          </a:xfrm>
          <a:solidFill>
            <a:srgbClr val="1A6261"/>
          </a:solidFill>
          <a:effectLst/>
        </p:grpSpPr>
        <p:sp>
          <p:nvSpPr>
            <p:cNvPr id="5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5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grpSp>
      <p:grpSp>
        <p:nvGrpSpPr>
          <p:cNvPr id="57" name="组合 56"/>
          <p:cNvGrpSpPr/>
          <p:nvPr/>
        </p:nvGrpSpPr>
        <p:grpSpPr>
          <a:xfrm>
            <a:off x="7301875" y="5164271"/>
            <a:ext cx="405415" cy="387731"/>
            <a:chOff x="1004888" y="993775"/>
            <a:chExt cx="2438400" cy="2332038"/>
          </a:xfrm>
          <a:solidFill>
            <a:srgbClr val="FEFEFE"/>
          </a:solidFill>
          <a:effectLst/>
        </p:grpSpPr>
        <p:sp>
          <p:nvSpPr>
            <p:cNvPr id="5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59" name="任意多边形 5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cs typeface="+mn-ea"/>
                <a:sym typeface="+mn-lt"/>
              </a:endParaRPr>
            </a:p>
          </p:txBody>
        </p:sp>
      </p:grpSp>
      <p:grpSp>
        <p:nvGrpSpPr>
          <p:cNvPr id="60" name="组合 59"/>
          <p:cNvGrpSpPr/>
          <p:nvPr/>
        </p:nvGrpSpPr>
        <p:grpSpPr>
          <a:xfrm>
            <a:off x="4495536" y="5024046"/>
            <a:ext cx="356693" cy="456169"/>
            <a:chOff x="1605186" y="572440"/>
            <a:chExt cx="563562" cy="720725"/>
          </a:xfrm>
          <a:solidFill>
            <a:srgbClr val="23172D"/>
          </a:solidFill>
          <a:effectLst/>
        </p:grpSpPr>
        <p:sp>
          <p:nvSpPr>
            <p:cNvPr id="6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64" name="组合 63"/>
          <p:cNvGrpSpPr>
            <a:grpSpLocks noChangeAspect="1"/>
          </p:cNvGrpSpPr>
          <p:nvPr/>
        </p:nvGrpSpPr>
        <p:grpSpPr>
          <a:xfrm>
            <a:off x="4475379" y="2208515"/>
            <a:ext cx="396001" cy="447889"/>
            <a:chOff x="4994016" y="4872553"/>
            <a:chExt cx="406394" cy="459644"/>
          </a:xfrm>
          <a:solidFill>
            <a:srgbClr val="FEFEFE"/>
          </a:solidFill>
          <a:effectLst/>
        </p:grpSpPr>
        <p:sp>
          <p:nvSpPr>
            <p:cNvPr id="65"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8" name="任意多边形 67"/>
          <p:cNvSpPr/>
          <p:nvPr/>
        </p:nvSpPr>
        <p:spPr>
          <a:xfrm flipH="1">
            <a:off x="5062841"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chemeClr val="bg1">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flipV="1">
            <a:off x="6136302"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chemeClr val="bg1">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文本框 69"/>
          <p:cNvSpPr txBox="1"/>
          <p:nvPr/>
        </p:nvSpPr>
        <p:spPr>
          <a:xfrm>
            <a:off x="1489028" y="2703809"/>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71" name="文本框 70"/>
          <p:cNvSpPr txBox="1"/>
          <p:nvPr/>
        </p:nvSpPr>
        <p:spPr>
          <a:xfrm>
            <a:off x="1520841" y="2203493"/>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72" name="文本框 71"/>
          <p:cNvSpPr txBox="1"/>
          <p:nvPr/>
        </p:nvSpPr>
        <p:spPr>
          <a:xfrm>
            <a:off x="1470320" y="4569397"/>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73" name="文本框 72"/>
          <p:cNvSpPr txBox="1"/>
          <p:nvPr/>
        </p:nvSpPr>
        <p:spPr>
          <a:xfrm>
            <a:off x="1502133" y="4069081"/>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74" name="文本框 73"/>
          <p:cNvSpPr txBox="1"/>
          <p:nvPr/>
        </p:nvSpPr>
        <p:spPr>
          <a:xfrm>
            <a:off x="8638877" y="2771125"/>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75" name="文本框 74"/>
          <p:cNvSpPr txBox="1"/>
          <p:nvPr/>
        </p:nvSpPr>
        <p:spPr>
          <a:xfrm>
            <a:off x="8670690" y="2270809"/>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76" name="文本框 75"/>
          <p:cNvSpPr txBox="1"/>
          <p:nvPr/>
        </p:nvSpPr>
        <p:spPr>
          <a:xfrm>
            <a:off x="8620169" y="4636713"/>
            <a:ext cx="2436564" cy="923330"/>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77" name="文本框 76"/>
          <p:cNvSpPr txBox="1"/>
          <p:nvPr/>
        </p:nvSpPr>
        <p:spPr>
          <a:xfrm>
            <a:off x="8651982" y="4136397"/>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 r="47119"/>
          <a:stretch>
            <a:fillRect/>
          </a:stretch>
        </p:blipFill>
        <p:spPr>
          <a:xfrm rot="10800000">
            <a:off x="-1" y="0"/>
            <a:ext cx="4307114" cy="6858000"/>
          </a:xfrm>
          <a:prstGeom prst="rect">
            <a:avLst/>
          </a:prstGeom>
        </p:spPr>
      </p:pic>
      <p:sp>
        <p:nvSpPr>
          <p:cNvPr id="9" name="文本框 8"/>
          <p:cNvSpPr txBox="1"/>
          <p:nvPr/>
        </p:nvSpPr>
        <p:spPr>
          <a:xfrm>
            <a:off x="7250338" y="1143070"/>
            <a:ext cx="1998437" cy="923330"/>
          </a:xfrm>
          <a:prstGeom prst="rect">
            <a:avLst/>
          </a:prstGeom>
          <a:noFill/>
        </p:spPr>
        <p:txBody>
          <a:bodyPr wrap="square" rtlCol="0">
            <a:spAutoFit/>
          </a:bodyPr>
          <a:lstStyle/>
          <a:p>
            <a:r>
              <a:rPr lang="zh-CN" altLang="en-US" sz="5400" b="1" dirty="0">
                <a:solidFill>
                  <a:schemeClr val="bg1"/>
                </a:solidFill>
                <a:cs typeface="+mn-ea"/>
                <a:sym typeface="+mn-lt"/>
              </a:rPr>
              <a:t>目录</a:t>
            </a:r>
          </a:p>
        </p:txBody>
      </p:sp>
      <p:sp>
        <p:nvSpPr>
          <p:cNvPr id="10" name="文本框 9"/>
          <p:cNvSpPr txBox="1"/>
          <p:nvPr/>
        </p:nvSpPr>
        <p:spPr>
          <a:xfrm>
            <a:off x="6331175" y="2381450"/>
            <a:ext cx="3836762" cy="584775"/>
          </a:xfrm>
          <a:prstGeom prst="rect">
            <a:avLst/>
          </a:prstGeom>
          <a:noFill/>
        </p:spPr>
        <p:txBody>
          <a:bodyPr wrap="square" rtlCol="0">
            <a:spAutoFit/>
          </a:bodyPr>
          <a:lstStyle/>
          <a:p>
            <a:r>
              <a:rPr lang="zh-CN" altLang="en-US" sz="3200" dirty="0">
                <a:solidFill>
                  <a:schemeClr val="bg1"/>
                </a:solidFill>
                <a:cs typeface="+mn-ea"/>
                <a:sym typeface="+mn-lt"/>
              </a:rPr>
              <a:t>研究背景以及目的</a:t>
            </a:r>
          </a:p>
        </p:txBody>
      </p:sp>
      <p:sp>
        <p:nvSpPr>
          <p:cNvPr id="12" name="文本框 11"/>
          <p:cNvSpPr txBox="1"/>
          <p:nvPr/>
        </p:nvSpPr>
        <p:spPr>
          <a:xfrm>
            <a:off x="6254975" y="3209470"/>
            <a:ext cx="3609487" cy="584775"/>
          </a:xfrm>
          <a:prstGeom prst="rect">
            <a:avLst/>
          </a:prstGeom>
          <a:noFill/>
        </p:spPr>
        <p:txBody>
          <a:bodyPr wrap="square" rtlCol="0">
            <a:spAutoFit/>
          </a:bodyPr>
          <a:lstStyle/>
          <a:p>
            <a:pPr algn="ctr"/>
            <a:r>
              <a:rPr lang="zh-CN" altLang="en-US" sz="3200" dirty="0">
                <a:solidFill>
                  <a:schemeClr val="bg1"/>
                </a:solidFill>
                <a:cs typeface="+mn-ea"/>
                <a:sym typeface="+mn-lt"/>
              </a:rPr>
              <a:t>选题研究现状分析</a:t>
            </a:r>
          </a:p>
        </p:txBody>
      </p:sp>
      <p:sp>
        <p:nvSpPr>
          <p:cNvPr id="13" name="文本框 12"/>
          <p:cNvSpPr txBox="1"/>
          <p:nvPr/>
        </p:nvSpPr>
        <p:spPr>
          <a:xfrm>
            <a:off x="5896246" y="4054000"/>
            <a:ext cx="4326943" cy="584775"/>
          </a:xfrm>
          <a:prstGeom prst="rect">
            <a:avLst/>
          </a:prstGeom>
          <a:noFill/>
        </p:spPr>
        <p:txBody>
          <a:bodyPr wrap="square" rtlCol="0">
            <a:spAutoFit/>
          </a:bodyPr>
          <a:lstStyle/>
          <a:p>
            <a:pPr algn="ctr"/>
            <a:r>
              <a:rPr lang="zh-CN" altLang="en-US" sz="3200" dirty="0">
                <a:solidFill>
                  <a:schemeClr val="bg1"/>
                </a:solidFill>
                <a:cs typeface="+mn-ea"/>
                <a:sym typeface="+mn-lt"/>
              </a:rPr>
              <a:t>研究过程以及结果</a:t>
            </a:r>
          </a:p>
        </p:txBody>
      </p:sp>
      <p:sp>
        <p:nvSpPr>
          <p:cNvPr id="14" name="文本框 13"/>
          <p:cNvSpPr txBox="1"/>
          <p:nvPr/>
        </p:nvSpPr>
        <p:spPr>
          <a:xfrm>
            <a:off x="6268775" y="4879480"/>
            <a:ext cx="3576637" cy="584775"/>
          </a:xfrm>
          <a:prstGeom prst="rect">
            <a:avLst/>
          </a:prstGeom>
          <a:noFill/>
        </p:spPr>
        <p:txBody>
          <a:bodyPr wrap="square" rtlCol="0">
            <a:spAutoFit/>
          </a:bodyPr>
          <a:lstStyle/>
          <a:p>
            <a:pPr algn="ctr"/>
            <a:r>
              <a:rPr lang="zh-CN" altLang="en-US" sz="3200" dirty="0">
                <a:solidFill>
                  <a:schemeClr val="bg1"/>
                </a:solidFill>
                <a:cs typeface="+mn-ea"/>
                <a:sym typeface="+mn-lt"/>
              </a:rPr>
              <a:t>应用方向展望未来</a:t>
            </a:r>
          </a:p>
        </p:txBody>
      </p:sp>
      <p:grpSp>
        <p:nvGrpSpPr>
          <p:cNvPr id="18" name="组合 17"/>
          <p:cNvGrpSpPr/>
          <p:nvPr/>
        </p:nvGrpSpPr>
        <p:grpSpPr>
          <a:xfrm>
            <a:off x="5482602" y="2381450"/>
            <a:ext cx="592246" cy="589922"/>
            <a:chOff x="2147808" y="3373356"/>
            <a:chExt cx="1459485" cy="1453759"/>
          </a:xfrm>
        </p:grpSpPr>
        <p:sp>
          <p:nvSpPr>
            <p:cNvPr id="19"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9"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0"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81" name="组合 80"/>
          <p:cNvGrpSpPr/>
          <p:nvPr/>
        </p:nvGrpSpPr>
        <p:grpSpPr>
          <a:xfrm>
            <a:off x="5494597" y="3249707"/>
            <a:ext cx="592246" cy="589922"/>
            <a:chOff x="2147808" y="3373356"/>
            <a:chExt cx="1459485" cy="1453759"/>
          </a:xfrm>
        </p:grpSpPr>
        <p:sp>
          <p:nvSpPr>
            <p:cNvPr id="82"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2"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3"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4" name="组合 143"/>
          <p:cNvGrpSpPr/>
          <p:nvPr/>
        </p:nvGrpSpPr>
        <p:grpSpPr>
          <a:xfrm>
            <a:off x="5505880" y="4093215"/>
            <a:ext cx="592246" cy="589922"/>
            <a:chOff x="2147808" y="3373356"/>
            <a:chExt cx="1459485" cy="1453759"/>
          </a:xfrm>
        </p:grpSpPr>
        <p:sp>
          <p:nvSpPr>
            <p:cNvPr id="145"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5"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6"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207" name="组合 206"/>
          <p:cNvGrpSpPr/>
          <p:nvPr/>
        </p:nvGrpSpPr>
        <p:grpSpPr>
          <a:xfrm>
            <a:off x="5517507" y="4890771"/>
            <a:ext cx="592246" cy="589922"/>
            <a:chOff x="2147808" y="3373356"/>
            <a:chExt cx="1459485" cy="1453759"/>
          </a:xfrm>
        </p:grpSpPr>
        <p:sp>
          <p:nvSpPr>
            <p:cNvPr id="208"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8"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9"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 calcmode="lin" valueType="num">
                                      <p:cBhvr>
                                        <p:cTn id="14" dur="500" fill="hold"/>
                                        <p:tgtEl>
                                          <p:spTgt spid="81"/>
                                        </p:tgtEl>
                                        <p:attrNameLst>
                                          <p:attrName>ppt_w</p:attrName>
                                        </p:attrNameLst>
                                      </p:cBhvr>
                                      <p:tavLst>
                                        <p:tav tm="0">
                                          <p:val>
                                            <p:fltVal val="0"/>
                                          </p:val>
                                        </p:tav>
                                        <p:tav tm="100000">
                                          <p:val>
                                            <p:strVal val="#ppt_w"/>
                                          </p:val>
                                        </p:tav>
                                      </p:tavLst>
                                    </p:anim>
                                    <p:anim calcmode="lin" valueType="num">
                                      <p:cBhvr>
                                        <p:cTn id="15" dur="500" fill="hold"/>
                                        <p:tgtEl>
                                          <p:spTgt spid="81"/>
                                        </p:tgtEl>
                                        <p:attrNameLst>
                                          <p:attrName>ppt_h</p:attrName>
                                        </p:attrNameLst>
                                      </p:cBhvr>
                                      <p:tavLst>
                                        <p:tav tm="0">
                                          <p:val>
                                            <p:fltVal val="0"/>
                                          </p:val>
                                        </p:tav>
                                        <p:tav tm="100000">
                                          <p:val>
                                            <p:strVal val="#ppt_h"/>
                                          </p:val>
                                        </p:tav>
                                      </p:tavLst>
                                    </p:anim>
                                    <p:anim calcmode="lin" valueType="num">
                                      <p:cBhvr>
                                        <p:cTn id="16" dur="500" fill="hold"/>
                                        <p:tgtEl>
                                          <p:spTgt spid="81"/>
                                        </p:tgtEl>
                                        <p:attrNameLst>
                                          <p:attrName>style.rotation</p:attrName>
                                        </p:attrNameLst>
                                      </p:cBhvr>
                                      <p:tavLst>
                                        <p:tav tm="0">
                                          <p:val>
                                            <p:fltVal val="360"/>
                                          </p:val>
                                        </p:tav>
                                        <p:tav tm="100000">
                                          <p:val>
                                            <p:fltVal val="0"/>
                                          </p:val>
                                        </p:tav>
                                      </p:tavLst>
                                    </p:anim>
                                    <p:animEffect transition="in" filter="fade">
                                      <p:cBhvr>
                                        <p:cTn id="17" dur="500"/>
                                        <p:tgtEl>
                                          <p:spTgt spid="81"/>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44"/>
                                        </p:tgtEl>
                                        <p:attrNameLst>
                                          <p:attrName>style.visibility</p:attrName>
                                        </p:attrNameLst>
                                      </p:cBhvr>
                                      <p:to>
                                        <p:strVal val="visible"/>
                                      </p:to>
                                    </p:set>
                                    <p:anim calcmode="lin" valueType="num">
                                      <p:cBhvr>
                                        <p:cTn id="21" dur="500" fill="hold"/>
                                        <p:tgtEl>
                                          <p:spTgt spid="144"/>
                                        </p:tgtEl>
                                        <p:attrNameLst>
                                          <p:attrName>ppt_w</p:attrName>
                                        </p:attrNameLst>
                                      </p:cBhvr>
                                      <p:tavLst>
                                        <p:tav tm="0">
                                          <p:val>
                                            <p:fltVal val="0"/>
                                          </p:val>
                                        </p:tav>
                                        <p:tav tm="100000">
                                          <p:val>
                                            <p:strVal val="#ppt_w"/>
                                          </p:val>
                                        </p:tav>
                                      </p:tavLst>
                                    </p:anim>
                                    <p:anim calcmode="lin" valueType="num">
                                      <p:cBhvr>
                                        <p:cTn id="22" dur="500" fill="hold"/>
                                        <p:tgtEl>
                                          <p:spTgt spid="144"/>
                                        </p:tgtEl>
                                        <p:attrNameLst>
                                          <p:attrName>ppt_h</p:attrName>
                                        </p:attrNameLst>
                                      </p:cBhvr>
                                      <p:tavLst>
                                        <p:tav tm="0">
                                          <p:val>
                                            <p:fltVal val="0"/>
                                          </p:val>
                                        </p:tav>
                                        <p:tav tm="100000">
                                          <p:val>
                                            <p:strVal val="#ppt_h"/>
                                          </p:val>
                                        </p:tav>
                                      </p:tavLst>
                                    </p:anim>
                                    <p:anim calcmode="lin" valueType="num">
                                      <p:cBhvr>
                                        <p:cTn id="23" dur="500" fill="hold"/>
                                        <p:tgtEl>
                                          <p:spTgt spid="144"/>
                                        </p:tgtEl>
                                        <p:attrNameLst>
                                          <p:attrName>style.rotation</p:attrName>
                                        </p:attrNameLst>
                                      </p:cBhvr>
                                      <p:tavLst>
                                        <p:tav tm="0">
                                          <p:val>
                                            <p:fltVal val="360"/>
                                          </p:val>
                                        </p:tav>
                                        <p:tav tm="100000">
                                          <p:val>
                                            <p:fltVal val="0"/>
                                          </p:val>
                                        </p:tav>
                                      </p:tavLst>
                                    </p:anim>
                                    <p:animEffect transition="in" filter="fade">
                                      <p:cBhvr>
                                        <p:cTn id="24" dur="500"/>
                                        <p:tgtEl>
                                          <p:spTgt spid="14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207"/>
                                        </p:tgtEl>
                                        <p:attrNameLst>
                                          <p:attrName>style.visibility</p:attrName>
                                        </p:attrNameLst>
                                      </p:cBhvr>
                                      <p:to>
                                        <p:strVal val="visible"/>
                                      </p:to>
                                    </p:set>
                                    <p:anim calcmode="lin" valueType="num">
                                      <p:cBhvr>
                                        <p:cTn id="28" dur="500" fill="hold"/>
                                        <p:tgtEl>
                                          <p:spTgt spid="207"/>
                                        </p:tgtEl>
                                        <p:attrNameLst>
                                          <p:attrName>ppt_w</p:attrName>
                                        </p:attrNameLst>
                                      </p:cBhvr>
                                      <p:tavLst>
                                        <p:tav tm="0">
                                          <p:val>
                                            <p:fltVal val="0"/>
                                          </p:val>
                                        </p:tav>
                                        <p:tav tm="100000">
                                          <p:val>
                                            <p:strVal val="#ppt_w"/>
                                          </p:val>
                                        </p:tav>
                                      </p:tavLst>
                                    </p:anim>
                                    <p:anim calcmode="lin" valueType="num">
                                      <p:cBhvr>
                                        <p:cTn id="29" dur="500" fill="hold"/>
                                        <p:tgtEl>
                                          <p:spTgt spid="207"/>
                                        </p:tgtEl>
                                        <p:attrNameLst>
                                          <p:attrName>ppt_h</p:attrName>
                                        </p:attrNameLst>
                                      </p:cBhvr>
                                      <p:tavLst>
                                        <p:tav tm="0">
                                          <p:val>
                                            <p:fltVal val="0"/>
                                          </p:val>
                                        </p:tav>
                                        <p:tav tm="100000">
                                          <p:val>
                                            <p:strVal val="#ppt_h"/>
                                          </p:val>
                                        </p:tav>
                                      </p:tavLst>
                                    </p:anim>
                                    <p:anim calcmode="lin" valueType="num">
                                      <p:cBhvr>
                                        <p:cTn id="30" dur="500" fill="hold"/>
                                        <p:tgtEl>
                                          <p:spTgt spid="207"/>
                                        </p:tgtEl>
                                        <p:attrNameLst>
                                          <p:attrName>style.rotation</p:attrName>
                                        </p:attrNameLst>
                                      </p:cBhvr>
                                      <p:tavLst>
                                        <p:tav tm="0">
                                          <p:val>
                                            <p:fltVal val="360"/>
                                          </p:val>
                                        </p:tav>
                                        <p:tav tm="100000">
                                          <p:val>
                                            <p:fltVal val="0"/>
                                          </p:val>
                                        </p:tav>
                                      </p:tavLst>
                                    </p:anim>
                                    <p:animEffect transition="in" filter="fade">
                                      <p:cBhvr>
                                        <p:cTn id="3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39" name="圆角矩形 38"/>
          <p:cNvSpPr/>
          <p:nvPr/>
        </p:nvSpPr>
        <p:spPr>
          <a:xfrm>
            <a:off x="6290267" y="2460673"/>
            <a:ext cx="450000" cy="99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圆角矩形 39"/>
          <p:cNvSpPr/>
          <p:nvPr/>
        </p:nvSpPr>
        <p:spPr>
          <a:xfrm>
            <a:off x="6856324" y="1605673"/>
            <a:ext cx="450000" cy="1864743"/>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圆角矩形 40"/>
          <p:cNvSpPr/>
          <p:nvPr/>
        </p:nvSpPr>
        <p:spPr>
          <a:xfrm>
            <a:off x="7445923" y="1940416"/>
            <a:ext cx="450000" cy="153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8035522" y="768634"/>
            <a:ext cx="450000" cy="2701782"/>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a:off x="8620521" y="1400416"/>
            <a:ext cx="450000" cy="207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圆角矩形 77"/>
          <p:cNvSpPr/>
          <p:nvPr/>
        </p:nvSpPr>
        <p:spPr>
          <a:xfrm rot="10800000">
            <a:off x="5672226" y="3451066"/>
            <a:ext cx="450000" cy="99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圆角矩形 78"/>
          <p:cNvSpPr/>
          <p:nvPr/>
        </p:nvSpPr>
        <p:spPr>
          <a:xfrm rot="10800000">
            <a:off x="5106169" y="3431323"/>
            <a:ext cx="450000" cy="1864743"/>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圆角矩形 79"/>
          <p:cNvSpPr/>
          <p:nvPr/>
        </p:nvSpPr>
        <p:spPr>
          <a:xfrm rot="10800000">
            <a:off x="4516570" y="3431323"/>
            <a:ext cx="450000" cy="153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圆角矩形 80"/>
          <p:cNvSpPr/>
          <p:nvPr/>
        </p:nvSpPr>
        <p:spPr>
          <a:xfrm rot="10800000">
            <a:off x="3926971" y="3431323"/>
            <a:ext cx="450000" cy="2701782"/>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圆角矩形 81"/>
          <p:cNvSpPr/>
          <p:nvPr/>
        </p:nvSpPr>
        <p:spPr>
          <a:xfrm rot="10800000">
            <a:off x="3341972" y="3431323"/>
            <a:ext cx="450000" cy="207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文本框 82"/>
          <p:cNvSpPr txBox="1"/>
          <p:nvPr/>
        </p:nvSpPr>
        <p:spPr>
          <a:xfrm>
            <a:off x="3207437" y="2601730"/>
            <a:ext cx="2966773" cy="1323439"/>
          </a:xfrm>
          <a:prstGeom prst="rect">
            <a:avLst/>
          </a:prstGeom>
          <a:noFill/>
        </p:spPr>
        <p:txBody>
          <a:bodyPr wrap="square" rtlCol="0">
            <a:spAutoFit/>
          </a:bodyPr>
          <a:lstStyle/>
          <a:p>
            <a:pPr algn="ctr"/>
            <a:r>
              <a:rPr lang="en-US" altLang="zh-CN" sz="4000" dirty="0">
                <a:ln>
                  <a:solidFill>
                    <a:schemeClr val="bg1"/>
                  </a:solidFill>
                </a:ln>
                <a:solidFill>
                  <a:schemeClr val="bg1"/>
                </a:solidFill>
                <a:cs typeface="+mn-ea"/>
                <a:sym typeface="+mn-lt"/>
              </a:rPr>
              <a:t>TITLE HERE</a:t>
            </a:r>
            <a:endParaRPr lang="zh-CN" altLang="en-US" sz="4000" dirty="0">
              <a:ln>
                <a:solidFill>
                  <a:schemeClr val="bg1"/>
                </a:solidFill>
              </a:ln>
              <a:solidFill>
                <a:schemeClr val="bg1"/>
              </a:solidFill>
              <a:cs typeface="+mn-ea"/>
              <a:sym typeface="+mn-lt"/>
            </a:endParaRPr>
          </a:p>
        </p:txBody>
      </p:sp>
      <p:sp>
        <p:nvSpPr>
          <p:cNvPr id="84" name="文本框 83"/>
          <p:cNvSpPr txBox="1"/>
          <p:nvPr/>
        </p:nvSpPr>
        <p:spPr>
          <a:xfrm>
            <a:off x="6285366" y="3592123"/>
            <a:ext cx="2966773" cy="1323439"/>
          </a:xfrm>
          <a:prstGeom prst="rect">
            <a:avLst/>
          </a:prstGeom>
          <a:noFill/>
        </p:spPr>
        <p:txBody>
          <a:bodyPr wrap="square" rtlCol="0">
            <a:spAutoFit/>
          </a:bodyPr>
          <a:lstStyle/>
          <a:p>
            <a:pPr algn="ctr"/>
            <a:r>
              <a:rPr lang="en-US" altLang="zh-CN" sz="4000" dirty="0">
                <a:ln>
                  <a:solidFill>
                    <a:schemeClr val="bg1"/>
                  </a:solidFill>
                </a:ln>
                <a:solidFill>
                  <a:schemeClr val="bg1"/>
                </a:solidFill>
                <a:cs typeface="+mn-ea"/>
                <a:sym typeface="+mn-lt"/>
              </a:rPr>
              <a:t>TITLE HERE</a:t>
            </a:r>
            <a:endParaRPr lang="zh-CN" altLang="en-US" sz="4000" dirty="0">
              <a:ln>
                <a:solidFill>
                  <a:schemeClr val="bg1"/>
                </a:solidFill>
              </a:ln>
              <a:solidFill>
                <a:schemeClr val="bg1"/>
              </a:solidFill>
              <a:cs typeface="+mn-ea"/>
              <a:sym typeface="+mn-lt"/>
            </a:endParaRPr>
          </a:p>
        </p:txBody>
      </p:sp>
      <p:grpSp>
        <p:nvGrpSpPr>
          <p:cNvPr id="85" name="组合 84"/>
          <p:cNvGrpSpPr/>
          <p:nvPr/>
        </p:nvGrpSpPr>
        <p:grpSpPr>
          <a:xfrm>
            <a:off x="2735302" y="3215413"/>
            <a:ext cx="3419008" cy="186633"/>
            <a:chOff x="2735302" y="3215413"/>
            <a:chExt cx="3419008" cy="186633"/>
          </a:xfrm>
        </p:grpSpPr>
        <p:cxnSp>
          <p:nvCxnSpPr>
            <p:cNvPr id="86" name="直接连接符 85"/>
            <p:cNvCxnSpPr/>
            <p:nvPr/>
          </p:nvCxnSpPr>
          <p:spPr>
            <a:xfrm>
              <a:off x="2900319" y="3309616"/>
              <a:ext cx="3253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泪滴形 86"/>
            <p:cNvSpPr/>
            <p:nvPr/>
          </p:nvSpPr>
          <p:spPr>
            <a:xfrm rot="2770567">
              <a:off x="2735302" y="3215413"/>
              <a:ext cx="186633" cy="18663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8" name="组合 87"/>
          <p:cNvGrpSpPr/>
          <p:nvPr/>
        </p:nvGrpSpPr>
        <p:grpSpPr>
          <a:xfrm>
            <a:off x="6285366" y="3499506"/>
            <a:ext cx="3450217" cy="186633"/>
            <a:chOff x="6285366" y="3499506"/>
            <a:chExt cx="3450217" cy="186633"/>
          </a:xfrm>
        </p:grpSpPr>
        <p:cxnSp>
          <p:nvCxnSpPr>
            <p:cNvPr id="89" name="直接连接符 88"/>
            <p:cNvCxnSpPr/>
            <p:nvPr/>
          </p:nvCxnSpPr>
          <p:spPr>
            <a:xfrm>
              <a:off x="6285366" y="3592123"/>
              <a:ext cx="3253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泪滴形 89"/>
            <p:cNvSpPr/>
            <p:nvPr/>
          </p:nvSpPr>
          <p:spPr>
            <a:xfrm rot="13581145">
              <a:off x="9548950" y="3499506"/>
              <a:ext cx="186633" cy="18663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1" name="文本框 90"/>
          <p:cNvSpPr txBox="1"/>
          <p:nvPr/>
        </p:nvSpPr>
        <p:spPr>
          <a:xfrm>
            <a:off x="2139056" y="1751480"/>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
        <p:nvSpPr>
          <p:cNvPr id="92" name="文本框 91"/>
          <p:cNvSpPr txBox="1"/>
          <p:nvPr/>
        </p:nvSpPr>
        <p:spPr>
          <a:xfrm>
            <a:off x="6701237" y="4547666"/>
            <a:ext cx="2967112" cy="646331"/>
          </a:xfrm>
          <a:prstGeom prst="rect">
            <a:avLst/>
          </a:prstGeom>
          <a:noFill/>
        </p:spPr>
        <p:txBody>
          <a:bodyPr wrap="square" rtlCol="0">
            <a:spAutoFit/>
          </a:bodyPr>
          <a:lstStyle/>
          <a:p>
            <a:r>
              <a:rPr lang="zh-CN" altLang="en-US" dirty="0">
                <a:solidFill>
                  <a:schemeClr val="bg1"/>
                </a:solidFill>
                <a:cs typeface="+mn-ea"/>
                <a:sym typeface="+mn-lt"/>
              </a:rPr>
              <a:t>请在此处添加文字请在此处添加文字请在此处添加文字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right)">
                                      <p:cBhvr>
                                        <p:cTn id="7" dur="500"/>
                                        <p:tgtEl>
                                          <p:spTgt spid="85"/>
                                        </p:tgtEl>
                                      </p:cBhvr>
                                    </p:animEffect>
                                  </p:childTnLst>
                                </p:cTn>
                              </p:par>
                              <p:par>
                                <p:cTn id="8" presetID="22" presetClass="entr" presetSubtype="8"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500"/>
                                        <p:tgtEl>
                                          <p:spTgt spid="83"/>
                                        </p:tgtEl>
                                      </p:cBhvr>
                                    </p:animEffect>
                                  </p:childTnLst>
                                </p:cTn>
                              </p:par>
                              <p:par>
                                <p:cTn id="17" presetID="2" presetClass="entr" presetSubtype="1" fill="hold" grpId="0" nodeType="withEffect">
                                  <p:stCondLst>
                                    <p:cond delay="2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fill="hold"/>
                                        <p:tgtEl>
                                          <p:spTgt spid="81"/>
                                        </p:tgtEl>
                                        <p:attrNameLst>
                                          <p:attrName>ppt_x</p:attrName>
                                        </p:attrNameLst>
                                      </p:cBhvr>
                                      <p:tavLst>
                                        <p:tav tm="0">
                                          <p:val>
                                            <p:strVal val="#ppt_x"/>
                                          </p:val>
                                        </p:tav>
                                        <p:tav tm="100000">
                                          <p:val>
                                            <p:strVal val="#ppt_x"/>
                                          </p:val>
                                        </p:tav>
                                      </p:tavLst>
                                    </p:anim>
                                    <p:anim calcmode="lin" valueType="num">
                                      <p:cBhvr additive="base">
                                        <p:cTn id="24" dur="500" fill="hold"/>
                                        <p:tgtEl>
                                          <p:spTgt spid="8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20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40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60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ppt_x"/>
                                          </p:val>
                                        </p:tav>
                                        <p:tav tm="100000">
                                          <p:val>
                                            <p:strVal val="#ppt_x"/>
                                          </p:val>
                                        </p:tav>
                                      </p:tavLst>
                                    </p:anim>
                                    <p:anim calcmode="lin" valueType="num">
                                      <p:cBhvr additive="base">
                                        <p:cTn id="36" dur="500" fill="hold"/>
                                        <p:tgtEl>
                                          <p:spTgt spid="78"/>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6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6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78" grpId="0" animBg="1"/>
      <p:bldP spid="79" grpId="0" animBg="1"/>
      <p:bldP spid="80" grpId="0" animBg="1"/>
      <p:bldP spid="81" grpId="0" animBg="1"/>
      <p:bldP spid="82" grpId="0" animBg="1"/>
      <p:bldP spid="83"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grpSp>
        <p:nvGrpSpPr>
          <p:cNvPr id="25" name="组合 24"/>
          <p:cNvGrpSpPr/>
          <p:nvPr/>
        </p:nvGrpSpPr>
        <p:grpSpPr>
          <a:xfrm>
            <a:off x="2873143" y="2023500"/>
            <a:ext cx="2120122" cy="2120122"/>
            <a:chOff x="2873143" y="2023500"/>
            <a:chExt cx="2120122" cy="2120122"/>
          </a:xfrm>
        </p:grpSpPr>
        <p:sp>
          <p:nvSpPr>
            <p:cNvPr id="26" name="泪滴形 25"/>
            <p:cNvSpPr/>
            <p:nvPr/>
          </p:nvSpPr>
          <p:spPr>
            <a:xfrm rot="13777375">
              <a:off x="2873143" y="2023500"/>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Group 4"/>
            <p:cNvGrpSpPr>
              <a:grpSpLocks noChangeAspect="1"/>
            </p:cNvGrpSpPr>
            <p:nvPr/>
          </p:nvGrpSpPr>
          <p:grpSpPr bwMode="auto">
            <a:xfrm>
              <a:off x="3578218" y="2692043"/>
              <a:ext cx="583944" cy="840879"/>
              <a:chOff x="2230" y="1990"/>
              <a:chExt cx="375" cy="540"/>
            </a:xfrm>
          </p:grpSpPr>
          <p:sp>
            <p:nvSpPr>
              <p:cNvPr id="28" name="AutoShape 3"/>
              <p:cNvSpPr>
                <a:spLocks noChangeAspect="1" noChangeArrowheads="1" noTextEdit="1"/>
              </p:cNvSpPr>
              <p:nvPr/>
            </p:nvSpPr>
            <p:spPr bwMode="auto">
              <a:xfrm>
                <a:off x="2230" y="1990"/>
                <a:ext cx="375"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5"/>
              <p:cNvSpPr>
                <a:spLocks noEditPoints="1"/>
              </p:cNvSpPr>
              <p:nvPr/>
            </p:nvSpPr>
            <p:spPr bwMode="auto">
              <a:xfrm>
                <a:off x="2226" y="1983"/>
                <a:ext cx="379" cy="551"/>
              </a:xfrm>
              <a:custGeom>
                <a:avLst/>
                <a:gdLst>
                  <a:gd name="T0" fmla="*/ 61 w 100"/>
                  <a:gd name="T1" fmla="*/ 4 h 147"/>
                  <a:gd name="T2" fmla="*/ 11 w 100"/>
                  <a:gd name="T3" fmla="*/ 25 h 147"/>
                  <a:gd name="T4" fmla="*/ 11 w 100"/>
                  <a:gd name="T5" fmla="*/ 79 h 147"/>
                  <a:gd name="T6" fmla="*/ 51 w 100"/>
                  <a:gd name="T7" fmla="*/ 147 h 147"/>
                  <a:gd name="T8" fmla="*/ 55 w 100"/>
                  <a:gd name="T9" fmla="*/ 139 h 147"/>
                  <a:gd name="T10" fmla="*/ 91 w 100"/>
                  <a:gd name="T11" fmla="*/ 80 h 147"/>
                  <a:gd name="T12" fmla="*/ 98 w 100"/>
                  <a:gd name="T13" fmla="*/ 43 h 147"/>
                  <a:gd name="T14" fmla="*/ 61 w 100"/>
                  <a:gd name="T15" fmla="*/ 4 h 147"/>
                  <a:gd name="T16" fmla="*/ 51 w 100"/>
                  <a:gd name="T17" fmla="*/ 79 h 147"/>
                  <a:gd name="T18" fmla="*/ 24 w 100"/>
                  <a:gd name="T19" fmla="*/ 52 h 147"/>
                  <a:gd name="T20" fmla="*/ 51 w 100"/>
                  <a:gd name="T21" fmla="*/ 25 h 147"/>
                  <a:gd name="T22" fmla="*/ 78 w 100"/>
                  <a:gd name="T23" fmla="*/ 52 h 147"/>
                  <a:gd name="T24" fmla="*/ 51 w 100"/>
                  <a:gd name="T25"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47">
                    <a:moveTo>
                      <a:pt x="61" y="4"/>
                    </a:moveTo>
                    <a:cubicBezTo>
                      <a:pt x="41" y="0"/>
                      <a:pt x="22" y="8"/>
                      <a:pt x="11" y="25"/>
                    </a:cubicBezTo>
                    <a:cubicBezTo>
                      <a:pt x="0" y="41"/>
                      <a:pt x="0" y="62"/>
                      <a:pt x="11" y="79"/>
                    </a:cubicBezTo>
                    <a:cubicBezTo>
                      <a:pt x="25" y="101"/>
                      <a:pt x="40" y="123"/>
                      <a:pt x="51" y="147"/>
                    </a:cubicBezTo>
                    <a:cubicBezTo>
                      <a:pt x="52" y="144"/>
                      <a:pt x="53" y="141"/>
                      <a:pt x="55" y="139"/>
                    </a:cubicBezTo>
                    <a:cubicBezTo>
                      <a:pt x="67" y="119"/>
                      <a:pt x="79" y="99"/>
                      <a:pt x="91" y="80"/>
                    </a:cubicBezTo>
                    <a:cubicBezTo>
                      <a:pt x="98" y="68"/>
                      <a:pt x="100" y="56"/>
                      <a:pt x="98" y="43"/>
                    </a:cubicBezTo>
                    <a:cubicBezTo>
                      <a:pt x="96" y="24"/>
                      <a:pt x="80" y="8"/>
                      <a:pt x="61" y="4"/>
                    </a:cubicBezTo>
                    <a:close/>
                    <a:moveTo>
                      <a:pt x="51" y="79"/>
                    </a:moveTo>
                    <a:cubicBezTo>
                      <a:pt x="35" y="79"/>
                      <a:pt x="24" y="68"/>
                      <a:pt x="24" y="52"/>
                    </a:cubicBezTo>
                    <a:cubicBezTo>
                      <a:pt x="23" y="37"/>
                      <a:pt x="36" y="25"/>
                      <a:pt x="51" y="25"/>
                    </a:cubicBezTo>
                    <a:cubicBezTo>
                      <a:pt x="66" y="25"/>
                      <a:pt x="78" y="37"/>
                      <a:pt x="78" y="52"/>
                    </a:cubicBezTo>
                    <a:cubicBezTo>
                      <a:pt x="78" y="67"/>
                      <a:pt x="66" y="79"/>
                      <a:pt x="5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0" name="组合 29"/>
          <p:cNvGrpSpPr/>
          <p:nvPr/>
        </p:nvGrpSpPr>
        <p:grpSpPr>
          <a:xfrm>
            <a:off x="4203601" y="2052424"/>
            <a:ext cx="2120122" cy="2120122"/>
            <a:chOff x="4203601" y="2052424"/>
            <a:chExt cx="2120122" cy="2120122"/>
          </a:xfrm>
        </p:grpSpPr>
        <p:sp>
          <p:nvSpPr>
            <p:cNvPr id="31" name="泪滴形 30"/>
            <p:cNvSpPr/>
            <p:nvPr/>
          </p:nvSpPr>
          <p:spPr>
            <a:xfrm rot="2858139">
              <a:off x="4203601" y="2052424"/>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Group 8"/>
            <p:cNvGrpSpPr>
              <a:grpSpLocks noChangeAspect="1"/>
            </p:cNvGrpSpPr>
            <p:nvPr/>
          </p:nvGrpSpPr>
          <p:grpSpPr bwMode="auto">
            <a:xfrm>
              <a:off x="4926216" y="2836305"/>
              <a:ext cx="764239" cy="608272"/>
              <a:chOff x="3074" y="2091"/>
              <a:chExt cx="392" cy="312"/>
            </a:xfrm>
          </p:grpSpPr>
          <p:sp>
            <p:nvSpPr>
              <p:cNvPr id="33" name="AutoShape 7"/>
              <p:cNvSpPr>
                <a:spLocks noChangeAspect="1" noChangeArrowheads="1" noTextEdit="1"/>
              </p:cNvSpPr>
              <p:nvPr/>
            </p:nvSpPr>
            <p:spPr bwMode="auto">
              <a:xfrm>
                <a:off x="3074" y="2091"/>
                <a:ext cx="39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9"/>
              <p:cNvSpPr>
                <a:spLocks noEditPoints="1"/>
              </p:cNvSpPr>
              <p:nvPr/>
            </p:nvSpPr>
            <p:spPr bwMode="auto">
              <a:xfrm>
                <a:off x="3070" y="2088"/>
                <a:ext cx="400" cy="311"/>
              </a:xfrm>
              <a:custGeom>
                <a:avLst/>
                <a:gdLst>
                  <a:gd name="T0" fmla="*/ 100 w 116"/>
                  <a:gd name="T1" fmla="*/ 0 h 90"/>
                  <a:gd name="T2" fmla="*/ 16 w 116"/>
                  <a:gd name="T3" fmla="*/ 0 h 90"/>
                  <a:gd name="T4" fmla="*/ 0 w 116"/>
                  <a:gd name="T5" fmla="*/ 16 h 90"/>
                  <a:gd name="T6" fmla="*/ 0 w 116"/>
                  <a:gd name="T7" fmla="*/ 74 h 90"/>
                  <a:gd name="T8" fmla="*/ 16 w 116"/>
                  <a:gd name="T9" fmla="*/ 90 h 90"/>
                  <a:gd name="T10" fmla="*/ 100 w 116"/>
                  <a:gd name="T11" fmla="*/ 90 h 90"/>
                  <a:gd name="T12" fmla="*/ 116 w 116"/>
                  <a:gd name="T13" fmla="*/ 74 h 90"/>
                  <a:gd name="T14" fmla="*/ 116 w 116"/>
                  <a:gd name="T15" fmla="*/ 16 h 90"/>
                  <a:gd name="T16" fmla="*/ 100 w 116"/>
                  <a:gd name="T17" fmla="*/ 0 h 90"/>
                  <a:gd name="T18" fmla="*/ 109 w 116"/>
                  <a:gd name="T19" fmla="*/ 74 h 90"/>
                  <a:gd name="T20" fmla="*/ 100 w 116"/>
                  <a:gd name="T21" fmla="*/ 82 h 90"/>
                  <a:gd name="T22" fmla="*/ 16 w 116"/>
                  <a:gd name="T23" fmla="*/ 82 h 90"/>
                  <a:gd name="T24" fmla="*/ 8 w 116"/>
                  <a:gd name="T25" fmla="*/ 74 h 90"/>
                  <a:gd name="T26" fmla="*/ 8 w 116"/>
                  <a:gd name="T27" fmla="*/ 16 h 90"/>
                  <a:gd name="T28" fmla="*/ 16 w 116"/>
                  <a:gd name="T29" fmla="*/ 8 h 90"/>
                  <a:gd name="T30" fmla="*/ 100 w 116"/>
                  <a:gd name="T31" fmla="*/ 8 h 90"/>
                  <a:gd name="T32" fmla="*/ 109 w 116"/>
                  <a:gd name="T33" fmla="*/ 16 h 90"/>
                  <a:gd name="T34" fmla="*/ 109 w 116"/>
                  <a:gd name="T35"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90">
                    <a:moveTo>
                      <a:pt x="100" y="0"/>
                    </a:moveTo>
                    <a:cubicBezTo>
                      <a:pt x="16" y="0"/>
                      <a:pt x="16" y="0"/>
                      <a:pt x="16" y="0"/>
                    </a:cubicBezTo>
                    <a:cubicBezTo>
                      <a:pt x="7" y="0"/>
                      <a:pt x="0" y="7"/>
                      <a:pt x="0" y="16"/>
                    </a:cubicBezTo>
                    <a:cubicBezTo>
                      <a:pt x="0" y="74"/>
                      <a:pt x="0" y="74"/>
                      <a:pt x="0" y="74"/>
                    </a:cubicBezTo>
                    <a:cubicBezTo>
                      <a:pt x="0" y="83"/>
                      <a:pt x="7" y="90"/>
                      <a:pt x="16" y="90"/>
                    </a:cubicBezTo>
                    <a:cubicBezTo>
                      <a:pt x="100" y="90"/>
                      <a:pt x="100" y="90"/>
                      <a:pt x="100" y="90"/>
                    </a:cubicBezTo>
                    <a:cubicBezTo>
                      <a:pt x="109" y="90"/>
                      <a:pt x="116" y="83"/>
                      <a:pt x="116" y="74"/>
                    </a:cubicBezTo>
                    <a:cubicBezTo>
                      <a:pt x="116" y="16"/>
                      <a:pt x="116" y="16"/>
                      <a:pt x="116" y="16"/>
                    </a:cubicBezTo>
                    <a:cubicBezTo>
                      <a:pt x="116" y="7"/>
                      <a:pt x="109" y="0"/>
                      <a:pt x="100" y="0"/>
                    </a:cubicBezTo>
                    <a:close/>
                    <a:moveTo>
                      <a:pt x="109" y="74"/>
                    </a:moveTo>
                    <a:cubicBezTo>
                      <a:pt x="109" y="79"/>
                      <a:pt x="105" y="82"/>
                      <a:pt x="100" y="82"/>
                    </a:cubicBezTo>
                    <a:cubicBezTo>
                      <a:pt x="16" y="82"/>
                      <a:pt x="16" y="82"/>
                      <a:pt x="16" y="82"/>
                    </a:cubicBezTo>
                    <a:cubicBezTo>
                      <a:pt x="11" y="82"/>
                      <a:pt x="8" y="79"/>
                      <a:pt x="8" y="74"/>
                    </a:cubicBezTo>
                    <a:cubicBezTo>
                      <a:pt x="8" y="16"/>
                      <a:pt x="8" y="16"/>
                      <a:pt x="8" y="16"/>
                    </a:cubicBezTo>
                    <a:cubicBezTo>
                      <a:pt x="8" y="12"/>
                      <a:pt x="11" y="8"/>
                      <a:pt x="16" y="8"/>
                    </a:cubicBezTo>
                    <a:cubicBezTo>
                      <a:pt x="100" y="8"/>
                      <a:pt x="100" y="8"/>
                      <a:pt x="100" y="8"/>
                    </a:cubicBezTo>
                    <a:cubicBezTo>
                      <a:pt x="105" y="8"/>
                      <a:pt x="109" y="12"/>
                      <a:pt x="109" y="16"/>
                    </a:cubicBezTo>
                    <a:lnTo>
                      <a:pt x="109"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Oval 10"/>
              <p:cNvSpPr>
                <a:spLocks noChangeArrowheads="1"/>
              </p:cNvSpPr>
              <p:nvPr/>
            </p:nvSpPr>
            <p:spPr bwMode="auto">
              <a:xfrm>
                <a:off x="3328" y="2140"/>
                <a:ext cx="97" cy="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1"/>
              <p:cNvSpPr/>
              <p:nvPr/>
            </p:nvSpPr>
            <p:spPr bwMode="auto">
              <a:xfrm>
                <a:off x="3088" y="2223"/>
                <a:ext cx="361" cy="152"/>
              </a:xfrm>
              <a:custGeom>
                <a:avLst/>
                <a:gdLst>
                  <a:gd name="T0" fmla="*/ 203 w 361"/>
                  <a:gd name="T1" fmla="*/ 97 h 152"/>
                  <a:gd name="T2" fmla="*/ 93 w 361"/>
                  <a:gd name="T3" fmla="*/ 0 h 152"/>
                  <a:gd name="T4" fmla="*/ 0 w 361"/>
                  <a:gd name="T5" fmla="*/ 111 h 152"/>
                  <a:gd name="T6" fmla="*/ 0 w 361"/>
                  <a:gd name="T7" fmla="*/ 152 h 152"/>
                  <a:gd name="T8" fmla="*/ 361 w 361"/>
                  <a:gd name="T9" fmla="*/ 152 h 152"/>
                  <a:gd name="T10" fmla="*/ 361 w 361"/>
                  <a:gd name="T11" fmla="*/ 142 h 152"/>
                  <a:gd name="T12" fmla="*/ 261 w 361"/>
                  <a:gd name="T13" fmla="*/ 31 h 152"/>
                  <a:gd name="T14" fmla="*/ 203 w 361"/>
                  <a:gd name="T15" fmla="*/ 97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152">
                    <a:moveTo>
                      <a:pt x="203" y="97"/>
                    </a:moveTo>
                    <a:lnTo>
                      <a:pt x="93" y="0"/>
                    </a:lnTo>
                    <a:lnTo>
                      <a:pt x="0" y="111"/>
                    </a:lnTo>
                    <a:lnTo>
                      <a:pt x="0" y="152"/>
                    </a:lnTo>
                    <a:lnTo>
                      <a:pt x="361" y="152"/>
                    </a:lnTo>
                    <a:lnTo>
                      <a:pt x="361" y="142"/>
                    </a:lnTo>
                    <a:lnTo>
                      <a:pt x="261" y="31"/>
                    </a:lnTo>
                    <a:lnTo>
                      <a:pt x="203" y="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7" name="组合 36"/>
          <p:cNvGrpSpPr/>
          <p:nvPr/>
        </p:nvGrpSpPr>
        <p:grpSpPr>
          <a:xfrm>
            <a:off x="5657312" y="2048189"/>
            <a:ext cx="2120122" cy="2120122"/>
            <a:chOff x="5688012" y="2052422"/>
            <a:chExt cx="2120122" cy="2120122"/>
          </a:xfrm>
        </p:grpSpPr>
        <p:sp>
          <p:nvSpPr>
            <p:cNvPr id="38" name="泪滴形 37"/>
            <p:cNvSpPr/>
            <p:nvPr/>
          </p:nvSpPr>
          <p:spPr>
            <a:xfrm rot="2858139">
              <a:off x="5688012" y="2052422"/>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Group 14"/>
            <p:cNvGrpSpPr>
              <a:grpSpLocks noChangeAspect="1"/>
            </p:cNvGrpSpPr>
            <p:nvPr/>
          </p:nvGrpSpPr>
          <p:grpSpPr bwMode="auto">
            <a:xfrm>
              <a:off x="6442614" y="2829955"/>
              <a:ext cx="654050" cy="654050"/>
              <a:chOff x="4009" y="2087"/>
              <a:chExt cx="412" cy="412"/>
            </a:xfrm>
          </p:grpSpPr>
          <p:sp>
            <p:nvSpPr>
              <p:cNvPr id="45" name="AutoShape 13"/>
              <p:cNvSpPr>
                <a:spLocks noChangeAspect="1" noChangeArrowheads="1" noTextEdit="1"/>
              </p:cNvSpPr>
              <p:nvPr/>
            </p:nvSpPr>
            <p:spPr bwMode="auto">
              <a:xfrm>
                <a:off x="4009" y="2087"/>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5"/>
              <p:cNvSpPr>
                <a:spLocks noEditPoints="1"/>
              </p:cNvSpPr>
              <p:nvPr/>
            </p:nvSpPr>
            <p:spPr bwMode="auto">
              <a:xfrm>
                <a:off x="4003" y="2087"/>
                <a:ext cx="415" cy="421"/>
              </a:xfrm>
              <a:custGeom>
                <a:avLst/>
                <a:gdLst>
                  <a:gd name="T0" fmla="*/ 83 w 133"/>
                  <a:gd name="T1" fmla="*/ 0 h 135"/>
                  <a:gd name="T2" fmla="*/ 33 w 133"/>
                  <a:gd name="T3" fmla="*/ 49 h 135"/>
                  <a:gd name="T4" fmla="*/ 43 w 133"/>
                  <a:gd name="T5" fmla="*/ 79 h 135"/>
                  <a:gd name="T6" fmla="*/ 34 w 133"/>
                  <a:gd name="T7" fmla="*/ 82 h 135"/>
                  <a:gd name="T8" fmla="*/ 4 w 133"/>
                  <a:gd name="T9" fmla="*/ 112 h 135"/>
                  <a:gd name="T10" fmla="*/ 6 w 133"/>
                  <a:gd name="T11" fmla="*/ 129 h 135"/>
                  <a:gd name="T12" fmla="*/ 23 w 133"/>
                  <a:gd name="T13" fmla="*/ 130 h 135"/>
                  <a:gd name="T14" fmla="*/ 52 w 133"/>
                  <a:gd name="T15" fmla="*/ 101 h 135"/>
                  <a:gd name="T16" fmla="*/ 55 w 133"/>
                  <a:gd name="T17" fmla="*/ 91 h 135"/>
                  <a:gd name="T18" fmla="*/ 83 w 133"/>
                  <a:gd name="T19" fmla="*/ 99 h 135"/>
                  <a:gd name="T20" fmla="*/ 133 w 133"/>
                  <a:gd name="T21" fmla="*/ 49 h 135"/>
                  <a:gd name="T22" fmla="*/ 83 w 133"/>
                  <a:gd name="T23" fmla="*/ 0 h 135"/>
                  <a:gd name="T24" fmla="*/ 83 w 133"/>
                  <a:gd name="T25" fmla="*/ 92 h 135"/>
                  <a:gd name="T26" fmla="*/ 41 w 133"/>
                  <a:gd name="T27" fmla="*/ 49 h 135"/>
                  <a:gd name="T28" fmla="*/ 83 w 133"/>
                  <a:gd name="T29" fmla="*/ 7 h 135"/>
                  <a:gd name="T30" fmla="*/ 125 w 133"/>
                  <a:gd name="T31" fmla="*/ 49 h 135"/>
                  <a:gd name="T32" fmla="*/ 83 w 133"/>
                  <a:gd name="T33" fmla="*/ 9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35">
                    <a:moveTo>
                      <a:pt x="83" y="0"/>
                    </a:moveTo>
                    <a:cubicBezTo>
                      <a:pt x="56" y="0"/>
                      <a:pt x="33" y="22"/>
                      <a:pt x="33" y="49"/>
                    </a:cubicBezTo>
                    <a:cubicBezTo>
                      <a:pt x="33" y="61"/>
                      <a:pt x="37" y="71"/>
                      <a:pt x="43" y="79"/>
                    </a:cubicBezTo>
                    <a:cubicBezTo>
                      <a:pt x="40" y="79"/>
                      <a:pt x="37" y="80"/>
                      <a:pt x="34" y="82"/>
                    </a:cubicBezTo>
                    <a:cubicBezTo>
                      <a:pt x="4" y="112"/>
                      <a:pt x="4" y="112"/>
                      <a:pt x="4" y="112"/>
                    </a:cubicBezTo>
                    <a:cubicBezTo>
                      <a:pt x="0" y="116"/>
                      <a:pt x="0" y="124"/>
                      <a:pt x="6" y="129"/>
                    </a:cubicBezTo>
                    <a:cubicBezTo>
                      <a:pt x="11" y="134"/>
                      <a:pt x="18" y="135"/>
                      <a:pt x="23" y="130"/>
                    </a:cubicBezTo>
                    <a:cubicBezTo>
                      <a:pt x="52" y="101"/>
                      <a:pt x="52" y="101"/>
                      <a:pt x="52" y="101"/>
                    </a:cubicBezTo>
                    <a:cubicBezTo>
                      <a:pt x="55" y="98"/>
                      <a:pt x="56" y="94"/>
                      <a:pt x="55" y="91"/>
                    </a:cubicBezTo>
                    <a:cubicBezTo>
                      <a:pt x="63" y="96"/>
                      <a:pt x="73" y="99"/>
                      <a:pt x="83" y="99"/>
                    </a:cubicBezTo>
                    <a:cubicBezTo>
                      <a:pt x="110" y="99"/>
                      <a:pt x="133" y="77"/>
                      <a:pt x="133" y="49"/>
                    </a:cubicBezTo>
                    <a:cubicBezTo>
                      <a:pt x="133" y="22"/>
                      <a:pt x="110" y="0"/>
                      <a:pt x="83" y="0"/>
                    </a:cubicBezTo>
                    <a:close/>
                    <a:moveTo>
                      <a:pt x="83" y="92"/>
                    </a:moveTo>
                    <a:cubicBezTo>
                      <a:pt x="60" y="92"/>
                      <a:pt x="41" y="73"/>
                      <a:pt x="41" y="49"/>
                    </a:cubicBezTo>
                    <a:cubicBezTo>
                      <a:pt x="41" y="26"/>
                      <a:pt x="60" y="7"/>
                      <a:pt x="83" y="7"/>
                    </a:cubicBezTo>
                    <a:cubicBezTo>
                      <a:pt x="106" y="7"/>
                      <a:pt x="125" y="26"/>
                      <a:pt x="125" y="49"/>
                    </a:cubicBezTo>
                    <a:cubicBezTo>
                      <a:pt x="125" y="73"/>
                      <a:pt x="106" y="92"/>
                      <a:pt x="83"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Oval 16"/>
              <p:cNvSpPr>
                <a:spLocks noChangeArrowheads="1"/>
              </p:cNvSpPr>
              <p:nvPr/>
            </p:nvSpPr>
            <p:spPr bwMode="auto">
              <a:xfrm>
                <a:off x="4168" y="2146"/>
                <a:ext cx="184" cy="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8" name="组合 47"/>
          <p:cNvGrpSpPr/>
          <p:nvPr/>
        </p:nvGrpSpPr>
        <p:grpSpPr>
          <a:xfrm>
            <a:off x="7198736" y="2045842"/>
            <a:ext cx="2120122" cy="2120122"/>
            <a:chOff x="7198736" y="2045842"/>
            <a:chExt cx="2120122" cy="2120122"/>
          </a:xfrm>
        </p:grpSpPr>
        <p:sp>
          <p:nvSpPr>
            <p:cNvPr id="49" name="泪滴形 48"/>
            <p:cNvSpPr/>
            <p:nvPr/>
          </p:nvSpPr>
          <p:spPr>
            <a:xfrm rot="2858139">
              <a:off x="7198736" y="2045842"/>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p:cNvPicPr>
              <a:picLocks noChangeAspect="1"/>
            </p:cNvPicPr>
            <p:nvPr/>
          </p:nvPicPr>
          <p:blipFill>
            <a:blip r:embed="rId3"/>
            <a:stretch>
              <a:fillRect/>
            </a:stretch>
          </p:blipFill>
          <p:spPr>
            <a:xfrm>
              <a:off x="7956378" y="2823925"/>
              <a:ext cx="728997" cy="680397"/>
            </a:xfrm>
            <a:prstGeom prst="rect">
              <a:avLst/>
            </a:prstGeom>
          </p:spPr>
        </p:pic>
      </p:grpSp>
      <p:sp>
        <p:nvSpPr>
          <p:cNvPr id="53" name="矩形 52"/>
          <p:cNvSpPr/>
          <p:nvPr/>
        </p:nvSpPr>
        <p:spPr>
          <a:xfrm>
            <a:off x="2229248" y="4715126"/>
            <a:ext cx="7527116" cy="1172625"/>
          </a:xfrm>
          <a:prstGeom prst="rect">
            <a:avLst/>
          </a:prstGeom>
        </p:spPr>
        <p:txBody>
          <a:bodyPr wrap="square" lIns="91436" tIns="45718" rIns="91436" bIns="45718">
            <a:spAutoFit/>
          </a:bodyPr>
          <a:lstStyle/>
          <a:p>
            <a:pPr algn="ctr">
              <a:lnSpc>
                <a:spcPct val="130000"/>
              </a:lnSpc>
            </a:pPr>
            <a:r>
              <a:rPr lang="zh-CN" altLang="en-US"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9" presetClass="path" presetSubtype="0" accel="50000" decel="50000" fill="hold" nodeType="withEffect">
                                  <p:stCondLst>
                                    <p:cond delay="700"/>
                                  </p:stCondLst>
                                  <p:childTnLst>
                                    <p:animMotion origin="layout" path="M -3.75E-6 2.22222E-6 L -0.17421 0.00116 " pathEditMode="relative" rAng="0" ptsTypes="AA">
                                      <p:cBhvr>
                                        <p:cTn id="9" dur="2000" spd="-100000" fill="hold"/>
                                        <p:tgtEl>
                                          <p:spTgt spid="48"/>
                                        </p:tgtEl>
                                        <p:attrNameLst>
                                          <p:attrName>ppt_x</p:attrName>
                                          <p:attrName>ppt_y</p:attrName>
                                        </p:attrNameLst>
                                      </p:cBhvr>
                                      <p:rCtr x="-8711" y="46"/>
                                    </p:animMotion>
                                  </p:childTnLst>
                                </p:cTn>
                              </p:par>
                              <p:par>
                                <p:cTn id="10" presetID="10" presetClass="entr" presetSubtype="0" fill="hold" nodeType="withEffect">
                                  <p:stCondLst>
                                    <p:cond delay="7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49" presetClass="path" presetSubtype="0" accel="50000" decel="50000" fill="hold" nodeType="withEffect">
                                  <p:stCondLst>
                                    <p:cond delay="700"/>
                                  </p:stCondLst>
                                  <p:childTnLst>
                                    <p:animMotion origin="layout" path="M -1.45833E-6 -7.40741E-7 L -0.05273 -0.00255 " pathEditMode="relative" rAng="0" ptsTypes="AA">
                                      <p:cBhvr>
                                        <p:cTn id="14" dur="2000" spd="-100000" fill="hold"/>
                                        <p:tgtEl>
                                          <p:spTgt spid="37"/>
                                        </p:tgtEl>
                                        <p:attrNameLst>
                                          <p:attrName>ppt_x</p:attrName>
                                          <p:attrName>ppt_y</p:attrName>
                                        </p:attrNameLst>
                                      </p:cBhvr>
                                      <p:rCtr x="-2643" y="-139"/>
                                    </p:animMotion>
                                  </p:childTnLst>
                                </p:cTn>
                              </p:par>
                              <p:par>
                                <p:cTn id="15" presetID="10" presetClass="entr" presetSubtype="0" fill="hold" nodeType="withEffect">
                                  <p:stCondLst>
                                    <p:cond delay="7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49" presetClass="path" presetSubtype="0" accel="50000" decel="50000" fill="hold" nodeType="withEffect">
                                  <p:stCondLst>
                                    <p:cond delay="700"/>
                                  </p:stCondLst>
                                  <p:childTnLst>
                                    <p:animMotion origin="layout" path="M -6.25E-7 -3.7037E-6 L 0.12188 -4.44444E-6 " pathEditMode="relative" rAng="0" ptsTypes="AA">
                                      <p:cBhvr>
                                        <p:cTn id="19" dur="2000" spd="-100000" fill="hold"/>
                                        <p:tgtEl>
                                          <p:spTgt spid="30"/>
                                        </p:tgtEl>
                                        <p:attrNameLst>
                                          <p:attrName>ppt_x</p:attrName>
                                          <p:attrName>ppt_y</p:attrName>
                                        </p:attrNameLst>
                                      </p:cBhvr>
                                      <p:rCtr x="6094" y="162"/>
                                    </p:animMotion>
                                  </p:childTnLst>
                                </p:cTn>
                              </p:par>
                              <p:par>
                                <p:cTn id="20" presetID="10" presetClass="entr" presetSubtype="0" fill="hold" nodeType="withEffect">
                                  <p:stCondLst>
                                    <p:cond delay="7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49" presetClass="path" presetSubtype="0" accel="50000" decel="50000" fill="hold" nodeType="withEffect">
                                  <p:stCondLst>
                                    <p:cond delay="700"/>
                                  </p:stCondLst>
                                  <p:childTnLst>
                                    <p:animMotion origin="layout" path="M 3.95833E-6 2.96296E-6 L 0.22839 0.00371 " pathEditMode="relative" rAng="0" ptsTypes="AA">
                                      <p:cBhvr>
                                        <p:cTn id="24" dur="2000" spd="-100000" fill="hold"/>
                                        <p:tgtEl>
                                          <p:spTgt spid="25"/>
                                        </p:tgtEl>
                                        <p:attrNameLst>
                                          <p:attrName>ppt_x</p:attrName>
                                          <p:attrName>ppt_y</p:attrName>
                                        </p:attrNameLst>
                                      </p:cBhvr>
                                      <p:rCtr x="1134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图片 6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1" y="0"/>
            <a:ext cx="6633030" cy="6858000"/>
          </a:xfrm>
          <a:prstGeom prst="rect">
            <a:avLst/>
          </a:prstGeom>
        </p:spPr>
      </p:pic>
      <p:sp>
        <p:nvSpPr>
          <p:cNvPr id="2" name="文本框 1"/>
          <p:cNvSpPr txBox="1"/>
          <p:nvPr/>
        </p:nvSpPr>
        <p:spPr>
          <a:xfrm>
            <a:off x="841828" y="2952820"/>
            <a:ext cx="5965371" cy="923330"/>
          </a:xfrm>
          <a:prstGeom prst="rect">
            <a:avLst/>
          </a:prstGeom>
          <a:noFill/>
        </p:spPr>
        <p:txBody>
          <a:bodyPr wrap="square" rtlCol="0">
            <a:spAutoFit/>
          </a:bodyPr>
          <a:lstStyle/>
          <a:p>
            <a:r>
              <a:rPr lang="zh-CN" altLang="en-US" sz="5400" b="1" dirty="0">
                <a:solidFill>
                  <a:schemeClr val="bg1"/>
                </a:solidFill>
                <a:cs typeface="+mn-ea"/>
                <a:sym typeface="+mn-lt"/>
              </a:rPr>
              <a:t>感谢导师们的倾听</a:t>
            </a:r>
          </a:p>
        </p:txBody>
      </p:sp>
      <p:grpSp>
        <p:nvGrpSpPr>
          <p:cNvPr id="5" name="Group 4"/>
          <p:cNvGrpSpPr>
            <a:grpSpLocks noChangeAspect="1"/>
          </p:cNvGrpSpPr>
          <p:nvPr/>
        </p:nvGrpSpPr>
        <p:grpSpPr bwMode="auto">
          <a:xfrm>
            <a:off x="2658017" y="1197099"/>
            <a:ext cx="1518483" cy="1509517"/>
            <a:chOff x="2946" y="838"/>
            <a:chExt cx="1355" cy="1347"/>
          </a:xfrm>
          <a:solidFill>
            <a:schemeClr val="bg1"/>
          </a:solidFill>
        </p:grpSpPr>
        <p:sp>
          <p:nvSpPr>
            <p:cNvPr id="7"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9" name="矩形 58"/>
          <p:cNvSpPr/>
          <p:nvPr/>
        </p:nvSpPr>
        <p:spPr>
          <a:xfrm>
            <a:off x="629848" y="3905178"/>
            <a:ext cx="6086200" cy="707886"/>
          </a:xfrm>
          <a:prstGeom prst="rect">
            <a:avLst/>
          </a:prstGeom>
        </p:spPr>
        <p:txBody>
          <a:bodyPr wrap="square">
            <a:spAutoFit/>
          </a:bodyPr>
          <a:lstStyle/>
          <a:p>
            <a:pPr algn="ctr"/>
            <a:r>
              <a:rPr lang="en-US" altLang="zh-CN" sz="2000" dirty="0">
                <a:solidFill>
                  <a:schemeClr val="bg1"/>
                </a:solidFill>
                <a:cs typeface="+mn-ea"/>
                <a:sym typeface="+mn-lt"/>
              </a:rPr>
              <a:t>Research on The Strategies of Improving The Learning Ability of China’s Enterprises</a:t>
            </a:r>
            <a:endParaRPr kumimoji="1" lang="zh-CN" altLang="en-US" sz="2000" b="1" dirty="0">
              <a:solidFill>
                <a:schemeClr val="bg1"/>
              </a:solidFill>
              <a:cs typeface="+mn-ea"/>
              <a:sym typeface="+mn-lt"/>
            </a:endParaRPr>
          </a:p>
        </p:txBody>
      </p:sp>
      <p:sp>
        <p:nvSpPr>
          <p:cNvPr id="60" name="矩形 59"/>
          <p:cNvSpPr/>
          <p:nvPr/>
        </p:nvSpPr>
        <p:spPr>
          <a:xfrm>
            <a:off x="1167925" y="4859268"/>
            <a:ext cx="2116285" cy="400110"/>
          </a:xfrm>
          <a:prstGeom prst="rect">
            <a:avLst/>
          </a:prstGeom>
        </p:spPr>
        <p:txBody>
          <a:bodyPr wrap="none">
            <a:spAutoFit/>
          </a:bodyPr>
          <a:lstStyle/>
          <a:p>
            <a:r>
              <a:rPr kumimoji="1" lang="zh-CN" altLang="en-US" sz="2000" dirty="0">
                <a:solidFill>
                  <a:schemeClr val="bg1"/>
                </a:solidFill>
                <a:cs typeface="+mn-ea"/>
                <a:sym typeface="+mn-lt"/>
              </a:rPr>
              <a:t>指导老师：</a:t>
            </a:r>
            <a:r>
              <a:rPr kumimoji="1" lang="en-US" altLang="zh-CN" sz="2000" dirty="0">
                <a:solidFill>
                  <a:schemeClr val="bg1"/>
                </a:solidFill>
                <a:cs typeface="+mn-ea"/>
                <a:sym typeface="+mn-lt"/>
              </a:rPr>
              <a:t>xxxxx</a:t>
            </a:r>
          </a:p>
        </p:txBody>
      </p:sp>
      <p:sp>
        <p:nvSpPr>
          <p:cNvPr id="61" name="矩形 60"/>
          <p:cNvSpPr/>
          <p:nvPr/>
        </p:nvSpPr>
        <p:spPr>
          <a:xfrm>
            <a:off x="3918098" y="4856252"/>
            <a:ext cx="1692910" cy="398780"/>
          </a:xfrm>
          <a:prstGeom prst="rect">
            <a:avLst/>
          </a:prstGeom>
        </p:spPr>
        <p:txBody>
          <a:bodyPr wrap="none">
            <a:spAutoFit/>
          </a:bodyPr>
          <a:lstStyle/>
          <a:p>
            <a:r>
              <a:rPr kumimoji="1" lang="zh-CN" altLang="en-US" sz="2000">
                <a:solidFill>
                  <a:schemeClr val="bg1"/>
                </a:solidFill>
                <a:cs typeface="+mn-ea"/>
                <a:sym typeface="+mn-lt"/>
              </a:rPr>
              <a:t>学生：</a:t>
            </a:r>
            <a:r>
              <a:rPr kumimoji="1" lang="en-US" altLang="zh-CN" sz="2000">
                <a:solidFill>
                  <a:schemeClr val="bg1"/>
                </a:solidFill>
                <a:cs typeface="+mn-ea"/>
                <a:sym typeface="+mn-lt"/>
              </a:rPr>
              <a:t>xiazaii</a:t>
            </a:r>
            <a:endParaRPr kumimoji="1" lang="zh-CN" altLang="en-US" sz="2000" dirty="0">
              <a:solidFill>
                <a:schemeClr val="bg1"/>
              </a:solidFill>
              <a:cs typeface="+mn-ea"/>
              <a:sym typeface="+mn-lt"/>
            </a:endParaRPr>
          </a:p>
        </p:txBody>
      </p:sp>
      <p:sp>
        <p:nvSpPr>
          <p:cNvPr id="3" name="文本框 2"/>
          <p:cNvSpPr txBox="1"/>
          <p:nvPr/>
        </p:nvSpPr>
        <p:spPr>
          <a:xfrm>
            <a:off x="2224174" y="5424099"/>
            <a:ext cx="3091992" cy="368300"/>
          </a:xfrm>
          <a:prstGeom prst="rect">
            <a:avLst/>
          </a:prstGeom>
          <a:noFill/>
        </p:spPr>
        <p:txBody>
          <a:bodyPr wrap="square" rtlCol="0">
            <a:spAutoFit/>
          </a:bodyPr>
          <a:lstStyle/>
          <a:p>
            <a:r>
              <a:rPr lang="en-US" altLang="zh-CN">
                <a:solidFill>
                  <a:schemeClr val="bg1"/>
                </a:solidFill>
                <a:cs typeface="+mn-ea"/>
                <a:sym typeface="+mn-lt"/>
              </a:rPr>
              <a:t>xiazaii</a:t>
            </a:r>
            <a:r>
              <a:rPr lang="zh-CN" altLang="en-US">
                <a:solidFill>
                  <a:schemeClr val="bg1"/>
                </a:solidFill>
                <a:cs typeface="+mn-ea"/>
                <a:sym typeface="+mn-lt"/>
              </a:rPr>
              <a:t>感谢一路有你 </a:t>
            </a:r>
            <a:endParaRPr lang="zh-CN" altLang="en-US" dirty="0">
              <a:solidFill>
                <a:schemeClr val="bg1"/>
              </a:solid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0" y="0"/>
            <a:ext cx="6633030" cy="6858000"/>
          </a:xfrm>
          <a:prstGeom prst="rect">
            <a:avLst/>
          </a:prstGeom>
        </p:spPr>
      </p:pic>
      <p:sp>
        <p:nvSpPr>
          <p:cNvPr id="16" name="文本框 15"/>
          <p:cNvSpPr txBox="1"/>
          <p:nvPr/>
        </p:nvSpPr>
        <p:spPr>
          <a:xfrm>
            <a:off x="718129" y="2923112"/>
            <a:ext cx="5718050" cy="923330"/>
          </a:xfrm>
          <a:prstGeom prst="rect">
            <a:avLst/>
          </a:prstGeom>
          <a:noFill/>
        </p:spPr>
        <p:txBody>
          <a:bodyPr wrap="square" rtlCol="0">
            <a:spAutoFit/>
          </a:bodyPr>
          <a:lstStyle/>
          <a:p>
            <a:r>
              <a:rPr lang="zh-CN" altLang="en-US" sz="5400" dirty="0">
                <a:solidFill>
                  <a:schemeClr val="bg1"/>
                </a:solidFill>
                <a:cs typeface="+mn-ea"/>
                <a:sym typeface="+mn-lt"/>
              </a:rPr>
              <a:t>选题背景以及意义</a:t>
            </a:r>
          </a:p>
        </p:txBody>
      </p:sp>
      <p:sp>
        <p:nvSpPr>
          <p:cNvPr id="17" name="矩形 16"/>
          <p:cNvSpPr/>
          <p:nvPr/>
        </p:nvSpPr>
        <p:spPr>
          <a:xfrm>
            <a:off x="718129" y="3944568"/>
            <a:ext cx="5834164" cy="1052592"/>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grpSp>
        <p:nvGrpSpPr>
          <p:cNvPr id="18" name="Group 4"/>
          <p:cNvGrpSpPr>
            <a:grpSpLocks noChangeAspect="1"/>
          </p:cNvGrpSpPr>
          <p:nvPr/>
        </p:nvGrpSpPr>
        <p:grpSpPr bwMode="auto">
          <a:xfrm>
            <a:off x="2658017" y="1197099"/>
            <a:ext cx="1518483" cy="1509517"/>
            <a:chOff x="2946" y="838"/>
            <a:chExt cx="1355" cy="1347"/>
          </a:xfrm>
          <a:solidFill>
            <a:schemeClr val="bg1"/>
          </a:solidFill>
        </p:grpSpPr>
        <p:sp>
          <p:nvSpPr>
            <p:cNvPr id="19"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0" y="0"/>
            <a:ext cx="6633030" cy="6858000"/>
          </a:xfrm>
          <a:prstGeom prst="rect">
            <a:avLst/>
          </a:prstGeom>
        </p:spPr>
      </p:pic>
      <p:sp>
        <p:nvSpPr>
          <p:cNvPr id="16" name="文本框 15"/>
          <p:cNvSpPr txBox="1"/>
          <p:nvPr/>
        </p:nvSpPr>
        <p:spPr>
          <a:xfrm>
            <a:off x="718129" y="2923112"/>
            <a:ext cx="5718050" cy="923330"/>
          </a:xfrm>
          <a:prstGeom prst="rect">
            <a:avLst/>
          </a:prstGeom>
          <a:noFill/>
        </p:spPr>
        <p:txBody>
          <a:bodyPr wrap="square" rtlCol="0">
            <a:spAutoFit/>
          </a:bodyPr>
          <a:lstStyle/>
          <a:p>
            <a:r>
              <a:rPr lang="zh-CN" altLang="en-US" sz="5400" dirty="0">
                <a:solidFill>
                  <a:schemeClr val="bg1"/>
                </a:solidFill>
                <a:cs typeface="+mn-ea"/>
                <a:sym typeface="+mn-lt"/>
              </a:rPr>
              <a:t>选题研究现状分析</a:t>
            </a:r>
          </a:p>
        </p:txBody>
      </p:sp>
      <p:sp>
        <p:nvSpPr>
          <p:cNvPr id="17" name="矩形 16"/>
          <p:cNvSpPr/>
          <p:nvPr/>
        </p:nvSpPr>
        <p:spPr>
          <a:xfrm>
            <a:off x="718129" y="3944568"/>
            <a:ext cx="5834164" cy="1052592"/>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grpSp>
        <p:nvGrpSpPr>
          <p:cNvPr id="18" name="Group 4"/>
          <p:cNvGrpSpPr>
            <a:grpSpLocks noChangeAspect="1"/>
          </p:cNvGrpSpPr>
          <p:nvPr/>
        </p:nvGrpSpPr>
        <p:grpSpPr bwMode="auto">
          <a:xfrm>
            <a:off x="2658017" y="1197099"/>
            <a:ext cx="1518483" cy="1509517"/>
            <a:chOff x="2946" y="838"/>
            <a:chExt cx="1355" cy="1347"/>
          </a:xfrm>
          <a:solidFill>
            <a:schemeClr val="bg1"/>
          </a:solidFill>
        </p:grpSpPr>
        <p:sp>
          <p:nvSpPr>
            <p:cNvPr id="19"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0" y="0"/>
            <a:ext cx="6633030" cy="6858000"/>
          </a:xfrm>
          <a:prstGeom prst="rect">
            <a:avLst/>
          </a:prstGeom>
        </p:spPr>
      </p:pic>
      <p:sp>
        <p:nvSpPr>
          <p:cNvPr id="16" name="文本框 15"/>
          <p:cNvSpPr txBox="1"/>
          <p:nvPr/>
        </p:nvSpPr>
        <p:spPr>
          <a:xfrm>
            <a:off x="718129" y="2923112"/>
            <a:ext cx="5718050" cy="923330"/>
          </a:xfrm>
          <a:prstGeom prst="rect">
            <a:avLst/>
          </a:prstGeom>
          <a:noFill/>
        </p:spPr>
        <p:txBody>
          <a:bodyPr wrap="square" rtlCol="0">
            <a:spAutoFit/>
          </a:bodyPr>
          <a:lstStyle/>
          <a:p>
            <a:r>
              <a:rPr lang="zh-CN" altLang="en-US" sz="5400" dirty="0">
                <a:solidFill>
                  <a:schemeClr val="bg1"/>
                </a:solidFill>
                <a:cs typeface="+mn-ea"/>
                <a:sym typeface="+mn-lt"/>
              </a:rPr>
              <a:t>选题过程以及结果</a:t>
            </a:r>
          </a:p>
        </p:txBody>
      </p:sp>
      <p:sp>
        <p:nvSpPr>
          <p:cNvPr id="17" name="矩形 16"/>
          <p:cNvSpPr/>
          <p:nvPr/>
        </p:nvSpPr>
        <p:spPr>
          <a:xfrm>
            <a:off x="718129" y="3944568"/>
            <a:ext cx="5834164" cy="1052592"/>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grpSp>
        <p:nvGrpSpPr>
          <p:cNvPr id="18" name="Group 4"/>
          <p:cNvGrpSpPr>
            <a:grpSpLocks noChangeAspect="1"/>
          </p:cNvGrpSpPr>
          <p:nvPr/>
        </p:nvGrpSpPr>
        <p:grpSpPr bwMode="auto">
          <a:xfrm>
            <a:off x="2658017" y="1197099"/>
            <a:ext cx="1518483" cy="1509517"/>
            <a:chOff x="2946" y="838"/>
            <a:chExt cx="1355" cy="1347"/>
          </a:xfrm>
          <a:solidFill>
            <a:schemeClr val="bg1"/>
          </a:solidFill>
        </p:grpSpPr>
        <p:sp>
          <p:nvSpPr>
            <p:cNvPr id="19"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18561"/>
          <a:stretch>
            <a:fillRect/>
          </a:stretch>
        </p:blipFill>
        <p:spPr>
          <a:xfrm>
            <a:off x="5558970" y="0"/>
            <a:ext cx="6633030" cy="6858000"/>
          </a:xfrm>
          <a:prstGeom prst="rect">
            <a:avLst/>
          </a:prstGeom>
        </p:spPr>
      </p:pic>
      <p:sp>
        <p:nvSpPr>
          <p:cNvPr id="16" name="文本框 15"/>
          <p:cNvSpPr txBox="1"/>
          <p:nvPr/>
        </p:nvSpPr>
        <p:spPr>
          <a:xfrm>
            <a:off x="718129" y="2923112"/>
            <a:ext cx="5718050" cy="923330"/>
          </a:xfrm>
          <a:prstGeom prst="rect">
            <a:avLst/>
          </a:prstGeom>
          <a:noFill/>
        </p:spPr>
        <p:txBody>
          <a:bodyPr wrap="square" rtlCol="0">
            <a:spAutoFit/>
          </a:bodyPr>
          <a:lstStyle/>
          <a:p>
            <a:r>
              <a:rPr lang="zh-CN" altLang="en-US" sz="5400" dirty="0">
                <a:solidFill>
                  <a:schemeClr val="bg1"/>
                </a:solidFill>
                <a:cs typeface="+mn-ea"/>
                <a:sym typeface="+mn-lt"/>
              </a:rPr>
              <a:t>应用方向展望未来</a:t>
            </a:r>
          </a:p>
        </p:txBody>
      </p:sp>
      <p:sp>
        <p:nvSpPr>
          <p:cNvPr id="17" name="矩形 16"/>
          <p:cNvSpPr/>
          <p:nvPr/>
        </p:nvSpPr>
        <p:spPr>
          <a:xfrm>
            <a:off x="718129" y="3944568"/>
            <a:ext cx="5834164" cy="1052592"/>
          </a:xfrm>
          <a:prstGeom prst="rect">
            <a:avLst/>
          </a:prstGeom>
        </p:spPr>
        <p:txBody>
          <a:bodyPr wrap="square" lIns="91436" tIns="45718" rIns="91436" bIns="45718">
            <a:spAutoFit/>
          </a:bodyPr>
          <a:lstStyle/>
          <a:p>
            <a:pPr>
              <a:lnSpc>
                <a:spcPct val="130000"/>
              </a:lnSpc>
            </a:pPr>
            <a:r>
              <a:rPr lang="zh-CN" altLang="en-US" sz="1600" dirty="0">
                <a:solidFill>
                  <a:schemeClr val="bg1"/>
                </a:solidFill>
                <a:cs typeface="+mn-ea"/>
                <a:sym typeface="+mn-lt"/>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1"/>
              </a:solidFill>
              <a:cs typeface="+mn-ea"/>
              <a:sym typeface="+mn-lt"/>
            </a:endParaRPr>
          </a:p>
        </p:txBody>
      </p:sp>
      <p:grpSp>
        <p:nvGrpSpPr>
          <p:cNvPr id="18" name="Group 4"/>
          <p:cNvGrpSpPr>
            <a:grpSpLocks noChangeAspect="1"/>
          </p:cNvGrpSpPr>
          <p:nvPr/>
        </p:nvGrpSpPr>
        <p:grpSpPr bwMode="auto">
          <a:xfrm>
            <a:off x="2658017" y="1197099"/>
            <a:ext cx="1518483" cy="1509517"/>
            <a:chOff x="2946" y="838"/>
            <a:chExt cx="1355" cy="1347"/>
          </a:xfrm>
          <a:solidFill>
            <a:schemeClr val="bg1"/>
          </a:solidFill>
        </p:grpSpPr>
        <p:sp>
          <p:nvSpPr>
            <p:cNvPr id="19"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1" name="组合 70"/>
          <p:cNvGrpSpPr/>
          <p:nvPr/>
        </p:nvGrpSpPr>
        <p:grpSpPr>
          <a:xfrm>
            <a:off x="5756621" y="1056183"/>
            <a:ext cx="2057156" cy="2919565"/>
            <a:chOff x="5756621" y="1056183"/>
            <a:chExt cx="2057156" cy="2919565"/>
          </a:xfrm>
        </p:grpSpPr>
        <p:grpSp>
          <p:nvGrpSpPr>
            <p:cNvPr id="72" name="组合 71"/>
            <p:cNvGrpSpPr/>
            <p:nvPr/>
          </p:nvGrpSpPr>
          <p:grpSpPr>
            <a:xfrm rot="16200000">
              <a:off x="5325416" y="1487388"/>
              <a:ext cx="2919565" cy="2057156"/>
              <a:chOff x="3367343" y="2130768"/>
              <a:chExt cx="2149158" cy="1514319"/>
            </a:xfrm>
          </p:grpSpPr>
          <p:sp>
            <p:nvSpPr>
              <p:cNvPr id="74"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5"/>
              <p:cNvSpPr/>
              <p:nvPr/>
            </p:nvSpPr>
            <p:spPr bwMode="auto">
              <a:xfrm>
                <a:off x="4005251" y="2130768"/>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100000">
                    <a:schemeClr val="bg1"/>
                  </a:gs>
                  <a:gs pos="0">
                    <a:schemeClr val="bg1">
                      <a:alpha val="0"/>
                    </a:schemeClr>
                  </a:gs>
                </a:gsLst>
                <a:lin ang="1800000" scaled="0"/>
              </a:gradFill>
              <a:ln>
                <a:gradFill flip="none" rotWithShape="1">
                  <a:gsLst>
                    <a:gs pos="0">
                      <a:schemeClr val="bg1"/>
                    </a:gs>
                    <a:gs pos="10000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73" name="文本框 72"/>
            <p:cNvSpPr txBox="1"/>
            <p:nvPr/>
          </p:nvSpPr>
          <p:spPr>
            <a:xfrm>
              <a:off x="6539028" y="1640062"/>
              <a:ext cx="642904" cy="923330"/>
            </a:xfrm>
            <a:prstGeom prst="rect">
              <a:avLst/>
            </a:prstGeom>
            <a:noFill/>
          </p:spPr>
          <p:txBody>
            <a:bodyPr wrap="square" rtlCol="0">
              <a:spAutoFit/>
            </a:bodyPr>
            <a:lstStyle/>
            <a:p>
              <a:r>
                <a:rPr lang="en-US" altLang="zh-CN" sz="5400" dirty="0">
                  <a:solidFill>
                    <a:schemeClr val="bg1"/>
                  </a:solidFill>
                  <a:effectLst>
                    <a:outerShdw blurRad="50800" dist="38100" dir="2700000" algn="tl" rotWithShape="0">
                      <a:prstClr val="black">
                        <a:alpha val="40000"/>
                      </a:prstClr>
                    </a:outerShdw>
                  </a:effectLst>
                  <a:cs typeface="+mn-ea"/>
                  <a:sym typeface="+mn-lt"/>
                </a:rPr>
                <a:t>1</a:t>
              </a:r>
              <a:endParaRPr lang="zh-CN" altLang="en-US" sz="54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76" name="组合 75"/>
          <p:cNvGrpSpPr/>
          <p:nvPr/>
        </p:nvGrpSpPr>
        <p:grpSpPr>
          <a:xfrm>
            <a:off x="6356135" y="2857212"/>
            <a:ext cx="2149158" cy="1514319"/>
            <a:chOff x="6356135" y="2857212"/>
            <a:chExt cx="2149158" cy="1514319"/>
          </a:xfrm>
        </p:grpSpPr>
        <p:grpSp>
          <p:nvGrpSpPr>
            <p:cNvPr id="77" name="组合 76"/>
            <p:cNvGrpSpPr/>
            <p:nvPr/>
          </p:nvGrpSpPr>
          <p:grpSpPr>
            <a:xfrm>
              <a:off x="6356135" y="2857212"/>
              <a:ext cx="2149158" cy="1514319"/>
              <a:chOff x="3367343" y="2130768"/>
              <a:chExt cx="2149158" cy="1514319"/>
            </a:xfrm>
          </p:grpSpPr>
          <p:sp>
            <p:nvSpPr>
              <p:cNvPr id="79"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5"/>
              <p:cNvSpPr/>
              <p:nvPr/>
            </p:nvSpPr>
            <p:spPr bwMode="auto">
              <a:xfrm>
                <a:off x="4005251" y="2130768"/>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100000">
                    <a:schemeClr val="bg1"/>
                  </a:gs>
                  <a:gs pos="0">
                    <a:schemeClr val="bg1">
                      <a:alpha val="0"/>
                    </a:schemeClr>
                  </a:gs>
                </a:gsLst>
                <a:lin ang="2700000" scaled="1"/>
              </a:gradFill>
              <a:ln>
                <a:gradFill flip="none" rotWithShape="1">
                  <a:gsLst>
                    <a:gs pos="0">
                      <a:schemeClr val="bg1"/>
                    </a:gs>
                    <a:gs pos="10000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78" name="文本框 77"/>
            <p:cNvSpPr txBox="1"/>
            <p:nvPr/>
          </p:nvSpPr>
          <p:spPr>
            <a:xfrm>
              <a:off x="7490095" y="3164382"/>
              <a:ext cx="642904" cy="923330"/>
            </a:xfrm>
            <a:prstGeom prst="rect">
              <a:avLst/>
            </a:prstGeom>
            <a:noFill/>
          </p:spPr>
          <p:txBody>
            <a:bodyPr wrap="square" rtlCol="0">
              <a:spAutoFit/>
            </a:bodyPr>
            <a:lstStyle/>
            <a:p>
              <a:r>
                <a:rPr lang="en-US" altLang="zh-CN" sz="5400" dirty="0">
                  <a:solidFill>
                    <a:schemeClr val="bg1"/>
                  </a:solidFill>
                  <a:effectLst>
                    <a:outerShdw blurRad="50800" dist="38100" dir="2700000" algn="tl" rotWithShape="0">
                      <a:prstClr val="black">
                        <a:alpha val="40000"/>
                      </a:prstClr>
                    </a:outerShdw>
                  </a:effectLst>
                  <a:cs typeface="+mn-ea"/>
                  <a:sym typeface="+mn-lt"/>
                </a:rPr>
                <a:t>2</a:t>
              </a:r>
              <a:endParaRPr lang="zh-CN" altLang="en-US" sz="54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81" name="组合 80"/>
          <p:cNvGrpSpPr/>
          <p:nvPr/>
        </p:nvGrpSpPr>
        <p:grpSpPr>
          <a:xfrm>
            <a:off x="5923462" y="3408063"/>
            <a:ext cx="1758663" cy="2495937"/>
            <a:chOff x="5923462" y="3408063"/>
            <a:chExt cx="1758663" cy="2495937"/>
          </a:xfrm>
        </p:grpSpPr>
        <p:grpSp>
          <p:nvGrpSpPr>
            <p:cNvPr id="82" name="组合 81"/>
            <p:cNvGrpSpPr/>
            <p:nvPr/>
          </p:nvGrpSpPr>
          <p:grpSpPr>
            <a:xfrm rot="4127869">
              <a:off x="5554825" y="3776700"/>
              <a:ext cx="2495937" cy="1758663"/>
              <a:chOff x="3367343" y="2130768"/>
              <a:chExt cx="2149158" cy="1514319"/>
            </a:xfrm>
          </p:grpSpPr>
          <p:sp>
            <p:nvSpPr>
              <p:cNvPr id="84"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5"/>
              <p:cNvSpPr/>
              <p:nvPr/>
            </p:nvSpPr>
            <p:spPr bwMode="auto">
              <a:xfrm>
                <a:off x="4005251" y="2130768"/>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100000">
                    <a:schemeClr val="bg1"/>
                  </a:gs>
                  <a:gs pos="0">
                    <a:schemeClr val="bg1">
                      <a:alpha val="0"/>
                    </a:schemeClr>
                  </a:gs>
                </a:gsLst>
                <a:lin ang="1800000" scaled="0"/>
              </a:gradFill>
              <a:ln>
                <a:gradFill flip="none" rotWithShape="1">
                  <a:gsLst>
                    <a:gs pos="0">
                      <a:schemeClr val="bg1"/>
                    </a:gs>
                    <a:gs pos="10000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83" name="文本框 82"/>
            <p:cNvSpPr txBox="1"/>
            <p:nvPr/>
          </p:nvSpPr>
          <p:spPr>
            <a:xfrm>
              <a:off x="6651552" y="4575738"/>
              <a:ext cx="642904" cy="923330"/>
            </a:xfrm>
            <a:prstGeom prst="rect">
              <a:avLst/>
            </a:prstGeom>
            <a:noFill/>
          </p:spPr>
          <p:txBody>
            <a:bodyPr wrap="square" rtlCol="0">
              <a:spAutoFit/>
            </a:bodyPr>
            <a:lstStyle/>
            <a:p>
              <a:r>
                <a:rPr lang="en-US" altLang="zh-CN" sz="5400" dirty="0">
                  <a:solidFill>
                    <a:schemeClr val="bg1"/>
                  </a:solidFill>
                  <a:effectLst>
                    <a:outerShdw blurRad="50800" dist="38100" dir="2700000" algn="tl" rotWithShape="0">
                      <a:prstClr val="black">
                        <a:alpha val="40000"/>
                      </a:prstClr>
                    </a:outerShdw>
                  </a:effectLst>
                  <a:cs typeface="+mn-ea"/>
                  <a:sym typeface="+mn-lt"/>
                </a:rPr>
                <a:t>3</a:t>
              </a:r>
              <a:endParaRPr lang="zh-CN" altLang="en-US" sz="54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86" name="组合 85"/>
          <p:cNvGrpSpPr/>
          <p:nvPr/>
        </p:nvGrpSpPr>
        <p:grpSpPr>
          <a:xfrm>
            <a:off x="3381294" y="3181854"/>
            <a:ext cx="3492821" cy="2461078"/>
            <a:chOff x="3525328" y="3215915"/>
            <a:chExt cx="3492821" cy="2461078"/>
          </a:xfrm>
        </p:grpSpPr>
        <p:grpSp>
          <p:nvGrpSpPr>
            <p:cNvPr id="87" name="组合 86"/>
            <p:cNvGrpSpPr/>
            <p:nvPr/>
          </p:nvGrpSpPr>
          <p:grpSpPr>
            <a:xfrm rot="8322205">
              <a:off x="3525328" y="3215915"/>
              <a:ext cx="3492821" cy="2461078"/>
              <a:chOff x="3367343" y="2130767"/>
              <a:chExt cx="2149158" cy="1514319"/>
            </a:xfrm>
          </p:grpSpPr>
          <p:sp>
            <p:nvSpPr>
              <p:cNvPr id="89"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5"/>
              <p:cNvSpPr/>
              <p:nvPr/>
            </p:nvSpPr>
            <p:spPr bwMode="auto">
              <a:xfrm>
                <a:off x="4005251" y="2130767"/>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100000">
                    <a:schemeClr val="bg1"/>
                  </a:gs>
                  <a:gs pos="0">
                    <a:schemeClr val="bg1">
                      <a:alpha val="0"/>
                    </a:schemeClr>
                  </a:gs>
                </a:gsLst>
                <a:lin ang="1800000" scaled="0"/>
              </a:gradFill>
              <a:ln>
                <a:gradFill flip="none" rotWithShape="1">
                  <a:gsLst>
                    <a:gs pos="0">
                      <a:schemeClr val="bg1"/>
                    </a:gs>
                    <a:gs pos="10000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88" name="文本框 87"/>
            <p:cNvSpPr txBox="1"/>
            <p:nvPr/>
          </p:nvSpPr>
          <p:spPr>
            <a:xfrm>
              <a:off x="4588277" y="4371531"/>
              <a:ext cx="642904" cy="923330"/>
            </a:xfrm>
            <a:prstGeom prst="rect">
              <a:avLst/>
            </a:prstGeom>
            <a:noFill/>
          </p:spPr>
          <p:txBody>
            <a:bodyPr wrap="square" rtlCol="0">
              <a:spAutoFit/>
            </a:bodyPr>
            <a:lstStyle/>
            <a:p>
              <a:r>
                <a:rPr lang="en-US" altLang="zh-CN" sz="5400" dirty="0">
                  <a:solidFill>
                    <a:schemeClr val="bg1"/>
                  </a:solidFill>
                  <a:effectLst>
                    <a:outerShdw blurRad="50800" dist="38100" dir="2700000" algn="tl" rotWithShape="0">
                      <a:prstClr val="black">
                        <a:alpha val="40000"/>
                      </a:prstClr>
                    </a:outerShdw>
                  </a:effectLst>
                  <a:cs typeface="+mn-ea"/>
                  <a:sym typeface="+mn-lt"/>
                </a:rPr>
                <a:t>4</a:t>
              </a:r>
              <a:endParaRPr lang="zh-CN" altLang="en-US" sz="54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91" name="组合 90"/>
          <p:cNvGrpSpPr/>
          <p:nvPr/>
        </p:nvGrpSpPr>
        <p:grpSpPr>
          <a:xfrm>
            <a:off x="3787509" y="1842376"/>
            <a:ext cx="2811676" cy="1981136"/>
            <a:chOff x="3787509" y="1842376"/>
            <a:chExt cx="2811676" cy="1981136"/>
          </a:xfrm>
        </p:grpSpPr>
        <p:grpSp>
          <p:nvGrpSpPr>
            <p:cNvPr id="92" name="组合 91"/>
            <p:cNvGrpSpPr/>
            <p:nvPr/>
          </p:nvGrpSpPr>
          <p:grpSpPr>
            <a:xfrm rot="13043582">
              <a:off x="3787509" y="1842376"/>
              <a:ext cx="2811676" cy="1981136"/>
              <a:chOff x="3367343" y="2130768"/>
              <a:chExt cx="2149158" cy="1514319"/>
            </a:xfrm>
          </p:grpSpPr>
          <p:sp>
            <p:nvSpPr>
              <p:cNvPr id="94"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5" name="Freeform 5"/>
              <p:cNvSpPr/>
              <p:nvPr/>
            </p:nvSpPr>
            <p:spPr bwMode="auto">
              <a:xfrm>
                <a:off x="4005251" y="2130768"/>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100000">
                    <a:schemeClr val="bg1"/>
                  </a:gs>
                  <a:gs pos="0">
                    <a:schemeClr val="bg1">
                      <a:alpha val="0"/>
                    </a:schemeClr>
                  </a:gs>
                </a:gsLst>
                <a:lin ang="2700000" scaled="1"/>
              </a:gradFill>
              <a:ln>
                <a:gradFill flip="none" rotWithShape="1">
                  <a:gsLst>
                    <a:gs pos="0">
                      <a:schemeClr val="bg1"/>
                    </a:gs>
                    <a:gs pos="10000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93" name="文本框 92"/>
            <p:cNvSpPr txBox="1"/>
            <p:nvPr/>
          </p:nvSpPr>
          <p:spPr>
            <a:xfrm>
              <a:off x="4569227" y="2149348"/>
              <a:ext cx="642904" cy="923330"/>
            </a:xfrm>
            <a:prstGeom prst="rect">
              <a:avLst/>
            </a:prstGeom>
            <a:noFill/>
          </p:spPr>
          <p:txBody>
            <a:bodyPr wrap="square" rtlCol="0">
              <a:spAutoFit/>
            </a:bodyPr>
            <a:lstStyle/>
            <a:p>
              <a:r>
                <a:rPr lang="en-US" altLang="zh-CN" sz="5400" dirty="0">
                  <a:solidFill>
                    <a:schemeClr val="bg1"/>
                  </a:solidFill>
                  <a:effectLst>
                    <a:outerShdw blurRad="50800" dist="38100" dir="2700000" algn="tl" rotWithShape="0">
                      <a:prstClr val="black">
                        <a:alpha val="40000"/>
                      </a:prstClr>
                    </a:outerShdw>
                  </a:effectLst>
                  <a:cs typeface="+mn-ea"/>
                  <a:sym typeface="+mn-lt"/>
                </a:rPr>
                <a:t>5</a:t>
              </a:r>
              <a:endParaRPr lang="zh-CN" altLang="en-US" sz="54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96" name="组合 95"/>
          <p:cNvGrpSpPr/>
          <p:nvPr/>
        </p:nvGrpSpPr>
        <p:grpSpPr>
          <a:xfrm rot="11377392">
            <a:off x="5463075" y="3062799"/>
            <a:ext cx="1538550" cy="1084078"/>
            <a:chOff x="3367343" y="2130768"/>
            <a:chExt cx="2149158" cy="1514319"/>
          </a:xfrm>
        </p:grpSpPr>
        <p:sp>
          <p:nvSpPr>
            <p:cNvPr id="97" name="Freeform 9"/>
            <p:cNvSpPr/>
            <p:nvPr/>
          </p:nvSpPr>
          <p:spPr bwMode="auto">
            <a:xfrm>
              <a:off x="3367343" y="2217764"/>
              <a:ext cx="2103438" cy="1331913"/>
            </a:xfrm>
            <a:custGeom>
              <a:avLst/>
              <a:gdLst>
                <a:gd name="T0" fmla="*/ 341 w 558"/>
                <a:gd name="T1" fmla="*/ 0 h 352"/>
                <a:gd name="T2" fmla="*/ 3 w 558"/>
                <a:gd name="T3" fmla="*/ 147 h 352"/>
                <a:gd name="T4" fmla="*/ 338 w 558"/>
                <a:gd name="T5" fmla="*/ 351 h 352"/>
                <a:gd name="T6" fmla="*/ 359 w 558"/>
                <a:gd name="T7" fmla="*/ 352 h 352"/>
                <a:gd name="T8" fmla="*/ 550 w 558"/>
                <a:gd name="T9" fmla="*/ 192 h 352"/>
                <a:gd name="T10" fmla="*/ 368 w 558"/>
                <a:gd name="T11" fmla="*/ 1 h 352"/>
                <a:gd name="T12" fmla="*/ 341 w 55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558" h="352">
                  <a:moveTo>
                    <a:pt x="341" y="0"/>
                  </a:moveTo>
                  <a:cubicBezTo>
                    <a:pt x="174" y="0"/>
                    <a:pt x="5" y="123"/>
                    <a:pt x="3" y="147"/>
                  </a:cubicBezTo>
                  <a:cubicBezTo>
                    <a:pt x="0" y="185"/>
                    <a:pt x="177" y="337"/>
                    <a:pt x="338" y="351"/>
                  </a:cubicBezTo>
                  <a:cubicBezTo>
                    <a:pt x="345" y="352"/>
                    <a:pt x="352" y="352"/>
                    <a:pt x="359" y="352"/>
                  </a:cubicBezTo>
                  <a:cubicBezTo>
                    <a:pt x="465" y="352"/>
                    <a:pt x="543" y="283"/>
                    <a:pt x="550" y="192"/>
                  </a:cubicBezTo>
                  <a:cubicBezTo>
                    <a:pt x="558" y="96"/>
                    <a:pt x="487" y="11"/>
                    <a:pt x="368" y="1"/>
                  </a:cubicBezTo>
                  <a:cubicBezTo>
                    <a:pt x="359" y="0"/>
                    <a:pt x="350" y="0"/>
                    <a:pt x="341" y="0"/>
                  </a:cubicBezTo>
                </a:path>
              </a:pathLst>
            </a:custGeom>
            <a:solidFill>
              <a:schemeClr val="bg1">
                <a:alpha val="22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5"/>
            <p:cNvSpPr/>
            <p:nvPr/>
          </p:nvSpPr>
          <p:spPr bwMode="auto">
            <a:xfrm>
              <a:off x="4005251" y="2130768"/>
              <a:ext cx="1511250" cy="1514319"/>
            </a:xfrm>
            <a:custGeom>
              <a:avLst/>
              <a:gdLst>
                <a:gd name="T0" fmla="*/ 270 w 414"/>
                <a:gd name="T1" fmla="*/ 34 h 414"/>
                <a:gd name="T2" fmla="*/ 380 w 414"/>
                <a:gd name="T3" fmla="*/ 269 h 414"/>
                <a:gd name="T4" fmla="*/ 145 w 414"/>
                <a:gd name="T5" fmla="*/ 379 h 414"/>
                <a:gd name="T6" fmla="*/ 35 w 414"/>
                <a:gd name="T7" fmla="*/ 144 h 414"/>
                <a:gd name="T8" fmla="*/ 270 w 414"/>
                <a:gd name="T9" fmla="*/ 34 h 414"/>
              </a:gdLst>
              <a:ahLst/>
              <a:cxnLst>
                <a:cxn ang="0">
                  <a:pos x="T0" y="T1"/>
                </a:cxn>
                <a:cxn ang="0">
                  <a:pos x="T2" y="T3"/>
                </a:cxn>
                <a:cxn ang="0">
                  <a:pos x="T4" y="T5"/>
                </a:cxn>
                <a:cxn ang="0">
                  <a:pos x="T6" y="T7"/>
                </a:cxn>
                <a:cxn ang="0">
                  <a:pos x="T8" y="T9"/>
                </a:cxn>
              </a:cxnLst>
              <a:rect l="0" t="0" r="r" b="b"/>
              <a:pathLst>
                <a:path w="414" h="414">
                  <a:moveTo>
                    <a:pt x="270" y="34"/>
                  </a:moveTo>
                  <a:cubicBezTo>
                    <a:pt x="365" y="69"/>
                    <a:pt x="414" y="174"/>
                    <a:pt x="380" y="269"/>
                  </a:cubicBezTo>
                  <a:cubicBezTo>
                    <a:pt x="345" y="364"/>
                    <a:pt x="240" y="414"/>
                    <a:pt x="145" y="379"/>
                  </a:cubicBezTo>
                  <a:cubicBezTo>
                    <a:pt x="50" y="345"/>
                    <a:pt x="0" y="239"/>
                    <a:pt x="35" y="144"/>
                  </a:cubicBezTo>
                  <a:cubicBezTo>
                    <a:pt x="70" y="49"/>
                    <a:pt x="175" y="0"/>
                    <a:pt x="270" y="34"/>
                  </a:cubicBezTo>
                  <a:close/>
                </a:path>
              </a:pathLst>
            </a:custGeom>
            <a:gradFill>
              <a:gsLst>
                <a:gs pos="0">
                  <a:schemeClr val="bg1"/>
                </a:gs>
                <a:gs pos="100000">
                  <a:schemeClr val="bg1">
                    <a:alpha val="0"/>
                  </a:schemeClr>
                </a:gs>
              </a:gsLst>
              <a:lin ang="2700000" scaled="1"/>
            </a:gradFill>
            <a:ln>
              <a:gradFill flip="none" rotWithShape="1">
                <a:gsLst>
                  <a:gs pos="100000">
                    <a:schemeClr val="bg1"/>
                  </a:gs>
                  <a:gs pos="0">
                    <a:schemeClr val="bg1">
                      <a:alpha val="0"/>
                    </a:schemeClr>
                  </a:gs>
                </a:gsLst>
                <a:lin ang="2700000" scaled="1"/>
                <a:tileRect/>
              </a:gradFill>
            </a:ln>
          </p:spPr>
          <p:txBody>
            <a:bodyPr vert="horz" wrap="square" lIns="91440" tIns="45720" rIns="91440" bIns="45720" numCol="1" anchor="t" anchorCtr="0" compatLnSpc="1"/>
            <a:lstStyle/>
            <a:p>
              <a:endParaRPr lang="zh-CN" altLang="en-US">
                <a:cs typeface="+mn-ea"/>
                <a:sym typeface="+mn-lt"/>
              </a:endParaRPr>
            </a:p>
          </p:txBody>
        </p:sp>
      </p:grpSp>
      <p:sp>
        <p:nvSpPr>
          <p:cNvPr id="99" name="文本框 98"/>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100" name="文本框 99"/>
          <p:cNvSpPr txBox="1"/>
          <p:nvPr/>
        </p:nvSpPr>
        <p:spPr>
          <a:xfrm>
            <a:off x="1210079" y="2304587"/>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101" name="文本框 100"/>
          <p:cNvSpPr txBox="1"/>
          <p:nvPr/>
        </p:nvSpPr>
        <p:spPr>
          <a:xfrm>
            <a:off x="1857973" y="1815111"/>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102" name="文本框 101"/>
          <p:cNvSpPr txBox="1"/>
          <p:nvPr/>
        </p:nvSpPr>
        <p:spPr>
          <a:xfrm>
            <a:off x="970240" y="4662695"/>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103" name="文本框 102"/>
          <p:cNvSpPr txBox="1"/>
          <p:nvPr/>
        </p:nvSpPr>
        <p:spPr>
          <a:xfrm>
            <a:off x="1618134" y="4173219"/>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104" name="文本框 103"/>
          <p:cNvSpPr txBox="1"/>
          <p:nvPr/>
        </p:nvSpPr>
        <p:spPr>
          <a:xfrm>
            <a:off x="8149166" y="1724082"/>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105" name="文本框 104"/>
          <p:cNvSpPr txBox="1"/>
          <p:nvPr/>
        </p:nvSpPr>
        <p:spPr>
          <a:xfrm>
            <a:off x="8797060" y="1234606"/>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106" name="文本框 105"/>
          <p:cNvSpPr txBox="1"/>
          <p:nvPr/>
        </p:nvSpPr>
        <p:spPr>
          <a:xfrm>
            <a:off x="9009223" y="3346688"/>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107" name="文本框 106"/>
          <p:cNvSpPr txBox="1"/>
          <p:nvPr/>
        </p:nvSpPr>
        <p:spPr>
          <a:xfrm>
            <a:off x="9657117" y="2857212"/>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108" name="文本框 107"/>
          <p:cNvSpPr txBox="1"/>
          <p:nvPr/>
        </p:nvSpPr>
        <p:spPr>
          <a:xfrm>
            <a:off x="7963605" y="5168035"/>
            <a:ext cx="2436564"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a:t>
            </a:r>
          </a:p>
        </p:txBody>
      </p:sp>
      <p:sp>
        <p:nvSpPr>
          <p:cNvPr id="109" name="文本框 108"/>
          <p:cNvSpPr txBox="1"/>
          <p:nvPr/>
        </p:nvSpPr>
        <p:spPr>
          <a:xfrm>
            <a:off x="8611499" y="4678559"/>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 calcmode="lin" valueType="num">
                                      <p:cBhvr>
                                        <p:cTn id="9" dur="500" fill="hold"/>
                                        <p:tgtEl>
                                          <p:spTgt spid="71"/>
                                        </p:tgtEl>
                                        <p:attrNameLst>
                                          <p:attrName>style.rotation</p:attrName>
                                        </p:attrNameLst>
                                      </p:cBhvr>
                                      <p:tavLst>
                                        <p:tav tm="0">
                                          <p:val>
                                            <p:fltVal val="360"/>
                                          </p:val>
                                        </p:tav>
                                        <p:tav tm="100000">
                                          <p:val>
                                            <p:fltVal val="0"/>
                                          </p:val>
                                        </p:tav>
                                      </p:tavLst>
                                    </p:anim>
                                    <p:animEffect transition="in" filter="fade">
                                      <p:cBhvr>
                                        <p:cTn id="10" dur="500"/>
                                        <p:tgtEl>
                                          <p:spTgt spid="7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 calcmode="lin" valueType="num">
                                      <p:cBhvr>
                                        <p:cTn id="15" dur="500" fill="hold"/>
                                        <p:tgtEl>
                                          <p:spTgt spid="96"/>
                                        </p:tgtEl>
                                        <p:attrNameLst>
                                          <p:attrName>style.rotation</p:attrName>
                                        </p:attrNameLst>
                                      </p:cBhvr>
                                      <p:tavLst>
                                        <p:tav tm="0">
                                          <p:val>
                                            <p:fltVal val="360"/>
                                          </p:val>
                                        </p:tav>
                                        <p:tav tm="100000">
                                          <p:val>
                                            <p:fltVal val="0"/>
                                          </p:val>
                                        </p:tav>
                                      </p:tavLst>
                                    </p:anim>
                                    <p:animEffect transition="in" filter="fade">
                                      <p:cBhvr>
                                        <p:cTn id="16" dur="500"/>
                                        <p:tgtEl>
                                          <p:spTgt spid="96"/>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p:cTn id="20" dur="500" fill="hold"/>
                                        <p:tgtEl>
                                          <p:spTgt spid="76"/>
                                        </p:tgtEl>
                                        <p:attrNameLst>
                                          <p:attrName>ppt_w</p:attrName>
                                        </p:attrNameLst>
                                      </p:cBhvr>
                                      <p:tavLst>
                                        <p:tav tm="0">
                                          <p:val>
                                            <p:fltVal val="0"/>
                                          </p:val>
                                        </p:tav>
                                        <p:tav tm="100000">
                                          <p:val>
                                            <p:strVal val="#ppt_w"/>
                                          </p:val>
                                        </p:tav>
                                      </p:tavLst>
                                    </p:anim>
                                    <p:anim calcmode="lin" valueType="num">
                                      <p:cBhvr>
                                        <p:cTn id="21" dur="500" fill="hold"/>
                                        <p:tgtEl>
                                          <p:spTgt spid="76"/>
                                        </p:tgtEl>
                                        <p:attrNameLst>
                                          <p:attrName>ppt_h</p:attrName>
                                        </p:attrNameLst>
                                      </p:cBhvr>
                                      <p:tavLst>
                                        <p:tav tm="0">
                                          <p:val>
                                            <p:fltVal val="0"/>
                                          </p:val>
                                        </p:tav>
                                        <p:tav tm="100000">
                                          <p:val>
                                            <p:strVal val="#ppt_h"/>
                                          </p:val>
                                        </p:tav>
                                      </p:tavLst>
                                    </p:anim>
                                    <p:anim calcmode="lin" valueType="num">
                                      <p:cBhvr>
                                        <p:cTn id="22" dur="500" fill="hold"/>
                                        <p:tgtEl>
                                          <p:spTgt spid="76"/>
                                        </p:tgtEl>
                                        <p:attrNameLst>
                                          <p:attrName>style.rotation</p:attrName>
                                        </p:attrNameLst>
                                      </p:cBhvr>
                                      <p:tavLst>
                                        <p:tav tm="0">
                                          <p:val>
                                            <p:fltVal val="360"/>
                                          </p:val>
                                        </p:tav>
                                        <p:tav tm="100000">
                                          <p:val>
                                            <p:fltVal val="0"/>
                                          </p:val>
                                        </p:tav>
                                      </p:tavLst>
                                    </p:anim>
                                    <p:animEffect transition="in" filter="fade">
                                      <p:cBhvr>
                                        <p:cTn id="23" dur="500"/>
                                        <p:tgtEl>
                                          <p:spTgt spid="76"/>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 calcmode="lin" valueType="num">
                                      <p:cBhvr>
                                        <p:cTn id="29" dur="500" fill="hold"/>
                                        <p:tgtEl>
                                          <p:spTgt spid="81"/>
                                        </p:tgtEl>
                                        <p:attrNameLst>
                                          <p:attrName>style.rotation</p:attrName>
                                        </p:attrNameLst>
                                      </p:cBhvr>
                                      <p:tavLst>
                                        <p:tav tm="0">
                                          <p:val>
                                            <p:fltVal val="360"/>
                                          </p:val>
                                        </p:tav>
                                        <p:tav tm="100000">
                                          <p:val>
                                            <p:fltVal val="0"/>
                                          </p:val>
                                        </p:tav>
                                      </p:tavLst>
                                    </p:anim>
                                    <p:animEffect transition="in" filter="fade">
                                      <p:cBhvr>
                                        <p:cTn id="30" dur="500"/>
                                        <p:tgtEl>
                                          <p:spTgt spid="81"/>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 calcmode="lin" valueType="num">
                                      <p:cBhvr>
                                        <p:cTn id="36" dur="500" fill="hold"/>
                                        <p:tgtEl>
                                          <p:spTgt spid="86"/>
                                        </p:tgtEl>
                                        <p:attrNameLst>
                                          <p:attrName>style.rotation</p:attrName>
                                        </p:attrNameLst>
                                      </p:cBhvr>
                                      <p:tavLst>
                                        <p:tav tm="0">
                                          <p:val>
                                            <p:fltVal val="360"/>
                                          </p:val>
                                        </p:tav>
                                        <p:tav tm="100000">
                                          <p:val>
                                            <p:fltVal val="0"/>
                                          </p:val>
                                        </p:tav>
                                      </p:tavLst>
                                    </p:anim>
                                    <p:animEffect transition="in" filter="fade">
                                      <p:cBhvr>
                                        <p:cTn id="37" dur="500"/>
                                        <p:tgtEl>
                                          <p:spTgt spid="86"/>
                                        </p:tgtEl>
                                      </p:cBhvr>
                                    </p:animEffect>
                                  </p:childTnLst>
                                </p:cTn>
                              </p:par>
                            </p:childTnLst>
                          </p:cTn>
                        </p:par>
                        <p:par>
                          <p:cTn id="38" fill="hold">
                            <p:stCondLst>
                              <p:cond delay="2000"/>
                            </p:stCondLst>
                            <p:childTnLst>
                              <p:par>
                                <p:cTn id="39" presetID="49" presetClass="entr" presetSubtype="0" decel="100000" fill="hold"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 calcmode="lin" valueType="num">
                                      <p:cBhvr>
                                        <p:cTn id="43" dur="500" fill="hold"/>
                                        <p:tgtEl>
                                          <p:spTgt spid="91"/>
                                        </p:tgtEl>
                                        <p:attrNameLst>
                                          <p:attrName>style.rotation</p:attrName>
                                        </p:attrNameLst>
                                      </p:cBhvr>
                                      <p:tavLst>
                                        <p:tav tm="0">
                                          <p:val>
                                            <p:fltVal val="360"/>
                                          </p:val>
                                        </p:tav>
                                        <p:tav tm="100000">
                                          <p:val>
                                            <p:fltVal val="0"/>
                                          </p:val>
                                        </p:tav>
                                      </p:tavLst>
                                    </p:anim>
                                    <p:animEffect transition="in" filter="fade">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cxnSp>
        <p:nvCxnSpPr>
          <p:cNvPr id="43" name="直接连接符 42"/>
          <p:cNvCxnSpPr/>
          <p:nvPr/>
        </p:nvCxnSpPr>
        <p:spPr>
          <a:xfrm>
            <a:off x="-159000" y="3744000"/>
            <a:ext cx="1246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2499606" y="3007188"/>
            <a:ext cx="741179" cy="1463522"/>
            <a:chOff x="2404671" y="3017303"/>
            <a:chExt cx="741179" cy="1463522"/>
          </a:xfrm>
        </p:grpSpPr>
        <p:cxnSp>
          <p:nvCxnSpPr>
            <p:cNvPr id="45" name="直接连接符 44"/>
            <p:cNvCxnSpPr/>
            <p:nvPr/>
          </p:nvCxnSpPr>
          <p:spPr>
            <a:xfrm>
              <a:off x="2404671" y="3017303"/>
              <a:ext cx="741179" cy="741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433255" y="3732031"/>
              <a:ext cx="705458" cy="748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4514496" y="3007188"/>
            <a:ext cx="741179" cy="1463522"/>
            <a:chOff x="2404671" y="3017303"/>
            <a:chExt cx="741179" cy="1463522"/>
          </a:xfrm>
        </p:grpSpPr>
        <p:cxnSp>
          <p:nvCxnSpPr>
            <p:cNvPr id="48" name="直接连接符 47"/>
            <p:cNvCxnSpPr/>
            <p:nvPr/>
          </p:nvCxnSpPr>
          <p:spPr>
            <a:xfrm>
              <a:off x="2404671" y="3017303"/>
              <a:ext cx="741179" cy="741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433255" y="3732031"/>
              <a:ext cx="705458" cy="748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579225" y="3012926"/>
            <a:ext cx="741179" cy="1463522"/>
            <a:chOff x="2404671" y="3017303"/>
            <a:chExt cx="741179" cy="1463522"/>
          </a:xfrm>
        </p:grpSpPr>
        <p:cxnSp>
          <p:nvCxnSpPr>
            <p:cNvPr id="51" name="直接连接符 50"/>
            <p:cNvCxnSpPr/>
            <p:nvPr/>
          </p:nvCxnSpPr>
          <p:spPr>
            <a:xfrm>
              <a:off x="2404671" y="3017303"/>
              <a:ext cx="741179" cy="741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433255" y="3732031"/>
              <a:ext cx="705458" cy="748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659491" y="3029551"/>
            <a:ext cx="741179" cy="1463522"/>
            <a:chOff x="2404671" y="3017303"/>
            <a:chExt cx="741179" cy="1463522"/>
          </a:xfrm>
        </p:grpSpPr>
        <p:cxnSp>
          <p:nvCxnSpPr>
            <p:cNvPr id="54" name="直接连接符 53"/>
            <p:cNvCxnSpPr/>
            <p:nvPr/>
          </p:nvCxnSpPr>
          <p:spPr>
            <a:xfrm>
              <a:off x="2404671" y="3017303"/>
              <a:ext cx="741179" cy="741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433255" y="3732031"/>
              <a:ext cx="705458" cy="748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椭圆 55"/>
          <p:cNvSpPr/>
          <p:nvPr/>
        </p:nvSpPr>
        <p:spPr>
          <a:xfrm>
            <a:off x="1882152" y="4510043"/>
            <a:ext cx="220743" cy="220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3947395" y="2700171"/>
            <a:ext cx="220743" cy="220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993658" y="4500041"/>
            <a:ext cx="220743" cy="220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10117007" y="4480007"/>
            <a:ext cx="220743" cy="220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8024992" y="2706512"/>
            <a:ext cx="220743" cy="220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组合 60"/>
          <p:cNvGrpSpPr/>
          <p:nvPr/>
        </p:nvGrpSpPr>
        <p:grpSpPr>
          <a:xfrm>
            <a:off x="1405366" y="3206842"/>
            <a:ext cx="1132217" cy="1127775"/>
            <a:chOff x="2147808" y="3373356"/>
            <a:chExt cx="1459485" cy="1453759"/>
          </a:xfrm>
        </p:grpSpPr>
        <p:sp>
          <p:nvSpPr>
            <p:cNvPr id="62"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1"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2"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3" name="组合 162"/>
          <p:cNvGrpSpPr/>
          <p:nvPr/>
        </p:nvGrpSpPr>
        <p:grpSpPr>
          <a:xfrm>
            <a:off x="3502289" y="3206842"/>
            <a:ext cx="1132217" cy="1127775"/>
            <a:chOff x="2147808" y="3373356"/>
            <a:chExt cx="1459485" cy="1453759"/>
          </a:xfrm>
        </p:grpSpPr>
        <p:sp>
          <p:nvSpPr>
            <p:cNvPr id="164"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4"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5"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226" name="组合 225"/>
          <p:cNvGrpSpPr/>
          <p:nvPr/>
        </p:nvGrpSpPr>
        <p:grpSpPr>
          <a:xfrm>
            <a:off x="5522097" y="3225328"/>
            <a:ext cx="1132217" cy="1127775"/>
            <a:chOff x="2147808" y="3373356"/>
            <a:chExt cx="1459485" cy="1453759"/>
          </a:xfrm>
        </p:grpSpPr>
        <p:sp>
          <p:nvSpPr>
            <p:cNvPr id="227"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7"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8"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289" name="组合 288"/>
          <p:cNvGrpSpPr/>
          <p:nvPr/>
        </p:nvGrpSpPr>
        <p:grpSpPr>
          <a:xfrm>
            <a:off x="7540835" y="3205300"/>
            <a:ext cx="1132217" cy="1127775"/>
            <a:chOff x="2147808" y="3373356"/>
            <a:chExt cx="1459485" cy="1453759"/>
          </a:xfrm>
        </p:grpSpPr>
        <p:sp>
          <p:nvSpPr>
            <p:cNvPr id="290"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0"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1"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52" name="组合 351"/>
          <p:cNvGrpSpPr/>
          <p:nvPr/>
        </p:nvGrpSpPr>
        <p:grpSpPr>
          <a:xfrm>
            <a:off x="9634971" y="3203689"/>
            <a:ext cx="1132217" cy="1127775"/>
            <a:chOff x="2147808" y="3373356"/>
            <a:chExt cx="1459485" cy="1453759"/>
          </a:xfrm>
        </p:grpSpPr>
        <p:sp>
          <p:nvSpPr>
            <p:cNvPr id="353" name="AutoShape 1403"/>
            <p:cNvSpPr>
              <a:spLocks noChangeAspect="1" noChangeArrowheads="1" noTextEdit="1"/>
            </p:cNvSpPr>
            <p:nvPr/>
          </p:nvSpPr>
          <p:spPr bwMode="auto">
            <a:xfrm>
              <a:off x="2157508" y="3373356"/>
              <a:ext cx="1449785" cy="144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405"/>
            <p:cNvSpPr/>
            <p:nvPr/>
          </p:nvSpPr>
          <p:spPr bwMode="auto">
            <a:xfrm>
              <a:off x="2669897" y="4278976"/>
              <a:ext cx="800361" cy="520335"/>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406"/>
            <p:cNvSpPr/>
            <p:nvPr/>
          </p:nvSpPr>
          <p:spPr bwMode="auto">
            <a:xfrm>
              <a:off x="2499101" y="3794390"/>
              <a:ext cx="448838" cy="885759"/>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407"/>
            <p:cNvSpPr/>
            <p:nvPr/>
          </p:nvSpPr>
          <p:spPr bwMode="auto">
            <a:xfrm>
              <a:off x="2947938" y="3794390"/>
              <a:ext cx="564026" cy="778516"/>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1408"/>
            <p:cNvSpPr/>
            <p:nvPr/>
          </p:nvSpPr>
          <p:spPr bwMode="auto">
            <a:xfrm>
              <a:off x="2546765" y="4348486"/>
              <a:ext cx="869871" cy="423020"/>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409"/>
            <p:cNvSpPr/>
            <p:nvPr/>
          </p:nvSpPr>
          <p:spPr bwMode="auto">
            <a:xfrm>
              <a:off x="3170371" y="3838082"/>
              <a:ext cx="379327" cy="881788"/>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4">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410"/>
            <p:cNvSpPr/>
            <p:nvPr/>
          </p:nvSpPr>
          <p:spPr bwMode="auto">
            <a:xfrm>
              <a:off x="2451437" y="3979088"/>
              <a:ext cx="488558" cy="84008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3">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411"/>
            <p:cNvSpPr/>
            <p:nvPr/>
          </p:nvSpPr>
          <p:spPr bwMode="auto">
            <a:xfrm>
              <a:off x="2574569" y="3965187"/>
              <a:ext cx="595802" cy="762627"/>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1412"/>
            <p:cNvSpPr/>
            <p:nvPr/>
          </p:nvSpPr>
          <p:spPr bwMode="auto">
            <a:xfrm>
              <a:off x="2592443" y="3667285"/>
              <a:ext cx="1000947" cy="1018822"/>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4"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413"/>
            <p:cNvSpPr/>
            <p:nvPr/>
          </p:nvSpPr>
          <p:spPr bwMode="auto">
            <a:xfrm>
              <a:off x="2640107" y="4310752"/>
              <a:ext cx="909591" cy="323719"/>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414"/>
            <p:cNvSpPr/>
            <p:nvPr/>
          </p:nvSpPr>
          <p:spPr bwMode="auto">
            <a:xfrm>
              <a:off x="2602373" y="3615649"/>
              <a:ext cx="994990" cy="965200"/>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415"/>
            <p:cNvSpPr/>
            <p:nvPr/>
          </p:nvSpPr>
          <p:spPr bwMode="auto">
            <a:xfrm>
              <a:off x="2957869" y="3814249"/>
              <a:ext cx="635523" cy="714963"/>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1416"/>
            <p:cNvSpPr/>
            <p:nvPr/>
          </p:nvSpPr>
          <p:spPr bwMode="auto">
            <a:xfrm>
              <a:off x="2588471" y="3585859"/>
              <a:ext cx="369397" cy="925480"/>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417"/>
            <p:cNvSpPr/>
            <p:nvPr/>
          </p:nvSpPr>
          <p:spPr bwMode="auto">
            <a:xfrm>
              <a:off x="2820834" y="3510390"/>
              <a:ext cx="748725" cy="587859"/>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1418"/>
            <p:cNvSpPr/>
            <p:nvPr/>
          </p:nvSpPr>
          <p:spPr bwMode="auto">
            <a:xfrm>
              <a:off x="2654010" y="4098249"/>
              <a:ext cx="905619" cy="383299"/>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419"/>
            <p:cNvSpPr/>
            <p:nvPr/>
          </p:nvSpPr>
          <p:spPr bwMode="auto">
            <a:xfrm>
              <a:off x="2588471" y="3818222"/>
              <a:ext cx="881787" cy="460754"/>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232">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20"/>
            <p:cNvSpPr/>
            <p:nvPr/>
          </p:nvSpPr>
          <p:spPr bwMode="auto">
            <a:xfrm>
              <a:off x="2564639" y="3468684"/>
              <a:ext cx="564026" cy="790431"/>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421"/>
            <p:cNvSpPr/>
            <p:nvPr/>
          </p:nvSpPr>
          <p:spPr bwMode="auto">
            <a:xfrm>
              <a:off x="2640107" y="3714950"/>
              <a:ext cx="919521" cy="349537"/>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422"/>
            <p:cNvSpPr/>
            <p:nvPr/>
          </p:nvSpPr>
          <p:spPr bwMode="auto">
            <a:xfrm>
              <a:off x="2626205" y="3564013"/>
              <a:ext cx="905619" cy="349537"/>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423"/>
            <p:cNvSpPr/>
            <p:nvPr/>
          </p:nvSpPr>
          <p:spPr bwMode="auto">
            <a:xfrm>
              <a:off x="2526905" y="3430950"/>
              <a:ext cx="1014850" cy="1008892"/>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1424"/>
            <p:cNvSpPr/>
            <p:nvPr/>
          </p:nvSpPr>
          <p:spPr bwMode="auto">
            <a:xfrm>
              <a:off x="2963827" y="3595789"/>
              <a:ext cx="538208" cy="814264"/>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425"/>
            <p:cNvSpPr/>
            <p:nvPr/>
          </p:nvSpPr>
          <p:spPr bwMode="auto">
            <a:xfrm>
              <a:off x="2632164" y="3401161"/>
              <a:ext cx="824193" cy="49253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1426"/>
            <p:cNvSpPr/>
            <p:nvPr/>
          </p:nvSpPr>
          <p:spPr bwMode="auto">
            <a:xfrm>
              <a:off x="2598401" y="3893691"/>
              <a:ext cx="857955" cy="494516"/>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427"/>
            <p:cNvSpPr/>
            <p:nvPr/>
          </p:nvSpPr>
          <p:spPr bwMode="auto">
            <a:xfrm>
              <a:off x="2892330" y="3387258"/>
              <a:ext cx="510404" cy="816249"/>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1428"/>
            <p:cNvSpPr/>
            <p:nvPr/>
          </p:nvSpPr>
          <p:spPr bwMode="auto">
            <a:xfrm>
              <a:off x="2953897" y="3393216"/>
              <a:ext cx="208531" cy="89370"/>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429"/>
            <p:cNvSpPr/>
            <p:nvPr/>
          </p:nvSpPr>
          <p:spPr bwMode="auto">
            <a:xfrm>
              <a:off x="2385899" y="3401161"/>
              <a:ext cx="345565" cy="536222"/>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1430"/>
            <p:cNvSpPr/>
            <p:nvPr/>
          </p:nvSpPr>
          <p:spPr bwMode="auto">
            <a:xfrm>
              <a:off x="2731464" y="3383286"/>
              <a:ext cx="222433" cy="17874"/>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1431"/>
            <p:cNvSpPr/>
            <p:nvPr/>
          </p:nvSpPr>
          <p:spPr bwMode="auto">
            <a:xfrm>
              <a:off x="2924107" y="3482587"/>
              <a:ext cx="426991" cy="889732"/>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1432"/>
            <p:cNvSpPr/>
            <p:nvPr/>
          </p:nvSpPr>
          <p:spPr bwMode="auto">
            <a:xfrm>
              <a:off x="2407745" y="3393216"/>
              <a:ext cx="891718" cy="1002934"/>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1433"/>
            <p:cNvSpPr/>
            <p:nvPr/>
          </p:nvSpPr>
          <p:spPr bwMode="auto">
            <a:xfrm>
              <a:off x="2485199" y="3544152"/>
              <a:ext cx="478628" cy="86589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1434"/>
            <p:cNvSpPr/>
            <p:nvPr/>
          </p:nvSpPr>
          <p:spPr bwMode="auto">
            <a:xfrm>
              <a:off x="2284612" y="3430950"/>
              <a:ext cx="351524" cy="895690"/>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1435"/>
            <p:cNvSpPr/>
            <p:nvPr/>
          </p:nvSpPr>
          <p:spPr bwMode="auto">
            <a:xfrm>
              <a:off x="2636135" y="3417048"/>
              <a:ext cx="222433" cy="13902"/>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1436"/>
            <p:cNvSpPr/>
            <p:nvPr/>
          </p:nvSpPr>
          <p:spPr bwMode="auto">
            <a:xfrm>
              <a:off x="2540807" y="3756655"/>
              <a:ext cx="782487" cy="591831"/>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1437"/>
            <p:cNvSpPr/>
            <p:nvPr/>
          </p:nvSpPr>
          <p:spPr bwMode="auto">
            <a:xfrm>
              <a:off x="2238934" y="3424993"/>
              <a:ext cx="1012863" cy="994990"/>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438"/>
            <p:cNvSpPr/>
            <p:nvPr/>
          </p:nvSpPr>
          <p:spPr bwMode="auto">
            <a:xfrm>
              <a:off x="3124693" y="3776516"/>
              <a:ext cx="51636" cy="434936"/>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439"/>
            <p:cNvSpPr/>
            <p:nvPr/>
          </p:nvSpPr>
          <p:spPr bwMode="auto">
            <a:xfrm>
              <a:off x="2437535" y="3454782"/>
              <a:ext cx="236335" cy="800362"/>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3">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440"/>
            <p:cNvSpPr/>
            <p:nvPr/>
          </p:nvSpPr>
          <p:spPr bwMode="auto">
            <a:xfrm>
              <a:off x="2673869" y="3387258"/>
              <a:ext cx="218460" cy="6752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441"/>
            <p:cNvSpPr/>
            <p:nvPr/>
          </p:nvSpPr>
          <p:spPr bwMode="auto">
            <a:xfrm>
              <a:off x="2332276" y="3609691"/>
              <a:ext cx="591830" cy="768585"/>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442"/>
            <p:cNvSpPr/>
            <p:nvPr/>
          </p:nvSpPr>
          <p:spPr bwMode="auto">
            <a:xfrm>
              <a:off x="2205172" y="3790417"/>
              <a:ext cx="691131" cy="667299"/>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443"/>
            <p:cNvSpPr/>
            <p:nvPr/>
          </p:nvSpPr>
          <p:spPr bwMode="auto">
            <a:xfrm>
              <a:off x="2252836" y="4126053"/>
              <a:ext cx="909591" cy="375356"/>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444"/>
            <p:cNvSpPr/>
            <p:nvPr/>
          </p:nvSpPr>
          <p:spPr bwMode="auto">
            <a:xfrm>
              <a:off x="2385899" y="3937382"/>
              <a:ext cx="893703" cy="44089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2">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445"/>
            <p:cNvSpPr/>
            <p:nvPr/>
          </p:nvSpPr>
          <p:spPr bwMode="auto">
            <a:xfrm>
              <a:off x="2161480" y="3619621"/>
              <a:ext cx="991017" cy="1018822"/>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446"/>
            <p:cNvSpPr/>
            <p:nvPr/>
          </p:nvSpPr>
          <p:spPr bwMode="auto">
            <a:xfrm>
              <a:off x="2177368" y="3979088"/>
              <a:ext cx="985060" cy="710991"/>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447"/>
            <p:cNvSpPr/>
            <p:nvPr/>
          </p:nvSpPr>
          <p:spPr bwMode="auto">
            <a:xfrm>
              <a:off x="2493143" y="3724879"/>
              <a:ext cx="693117" cy="685173"/>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448"/>
            <p:cNvSpPr/>
            <p:nvPr/>
          </p:nvSpPr>
          <p:spPr bwMode="auto">
            <a:xfrm>
              <a:off x="2256808" y="4410053"/>
              <a:ext cx="899661" cy="327691"/>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449"/>
            <p:cNvSpPr/>
            <p:nvPr/>
          </p:nvSpPr>
          <p:spPr bwMode="auto">
            <a:xfrm>
              <a:off x="2209144" y="3766585"/>
              <a:ext cx="663326" cy="697089"/>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450"/>
            <p:cNvSpPr/>
            <p:nvPr/>
          </p:nvSpPr>
          <p:spPr bwMode="auto">
            <a:xfrm>
              <a:off x="2232976" y="3756655"/>
              <a:ext cx="260167" cy="222433"/>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451"/>
            <p:cNvSpPr/>
            <p:nvPr/>
          </p:nvSpPr>
          <p:spPr bwMode="auto">
            <a:xfrm>
              <a:off x="2872470" y="3790417"/>
              <a:ext cx="345565" cy="919522"/>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3">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452"/>
            <p:cNvSpPr/>
            <p:nvPr/>
          </p:nvSpPr>
          <p:spPr bwMode="auto">
            <a:xfrm>
              <a:off x="2252836" y="4159815"/>
              <a:ext cx="718934" cy="615662"/>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453"/>
            <p:cNvSpPr/>
            <p:nvPr/>
          </p:nvSpPr>
          <p:spPr bwMode="auto">
            <a:xfrm>
              <a:off x="2266738" y="3800348"/>
              <a:ext cx="919521" cy="359467"/>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454"/>
            <p:cNvSpPr/>
            <p:nvPr/>
          </p:nvSpPr>
          <p:spPr bwMode="auto">
            <a:xfrm>
              <a:off x="2683800" y="4036683"/>
              <a:ext cx="577928" cy="766600"/>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455"/>
            <p:cNvSpPr/>
            <p:nvPr/>
          </p:nvSpPr>
          <p:spPr bwMode="auto">
            <a:xfrm>
              <a:off x="2294542" y="3909578"/>
              <a:ext cx="389258" cy="885759"/>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456"/>
            <p:cNvSpPr/>
            <p:nvPr/>
          </p:nvSpPr>
          <p:spPr bwMode="auto">
            <a:xfrm>
              <a:off x="2516975" y="3818222"/>
              <a:ext cx="796389" cy="577929"/>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457"/>
            <p:cNvSpPr/>
            <p:nvPr/>
          </p:nvSpPr>
          <p:spPr bwMode="auto">
            <a:xfrm>
              <a:off x="2447464" y="4396150"/>
              <a:ext cx="861927" cy="423020"/>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458"/>
            <p:cNvSpPr/>
            <p:nvPr/>
          </p:nvSpPr>
          <p:spPr bwMode="auto">
            <a:xfrm>
              <a:off x="2346178" y="3832124"/>
              <a:ext cx="560054" cy="796389"/>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459"/>
            <p:cNvSpPr/>
            <p:nvPr/>
          </p:nvSpPr>
          <p:spPr bwMode="auto">
            <a:xfrm>
              <a:off x="2399800" y="3832124"/>
              <a:ext cx="1016836" cy="99499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460"/>
            <p:cNvSpPr/>
            <p:nvPr/>
          </p:nvSpPr>
          <p:spPr bwMode="auto">
            <a:xfrm>
              <a:off x="2232976" y="3486558"/>
              <a:ext cx="663326" cy="303859"/>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461"/>
            <p:cNvSpPr/>
            <p:nvPr/>
          </p:nvSpPr>
          <p:spPr bwMode="auto">
            <a:xfrm>
              <a:off x="2896303" y="3534222"/>
              <a:ext cx="236335" cy="242293"/>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462"/>
            <p:cNvSpPr/>
            <p:nvPr/>
          </p:nvSpPr>
          <p:spPr bwMode="auto">
            <a:xfrm>
              <a:off x="2181340" y="3534222"/>
              <a:ext cx="981088" cy="738795"/>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4"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463"/>
            <p:cNvSpPr/>
            <p:nvPr/>
          </p:nvSpPr>
          <p:spPr bwMode="auto">
            <a:xfrm>
              <a:off x="2161480" y="3581887"/>
              <a:ext cx="991017" cy="1022794"/>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3" name="Oval 1464"/>
            <p:cNvSpPr>
              <a:spLocks noChangeArrowheads="1"/>
            </p:cNvSpPr>
            <p:nvPr/>
          </p:nvSpPr>
          <p:spPr bwMode="auto">
            <a:xfrm>
              <a:off x="2147808" y="3373356"/>
              <a:ext cx="1449785" cy="1449786"/>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4" name="Oval 1465"/>
            <p:cNvSpPr>
              <a:spLocks noChangeArrowheads="1"/>
            </p:cNvSpPr>
            <p:nvPr/>
          </p:nvSpPr>
          <p:spPr bwMode="auto">
            <a:xfrm>
              <a:off x="2608334" y="3832123"/>
              <a:ext cx="540194" cy="546152"/>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sp>
        <p:nvSpPr>
          <p:cNvPr id="417" name="文本框 416"/>
          <p:cNvSpPr txBox="1"/>
          <p:nvPr/>
        </p:nvSpPr>
        <p:spPr>
          <a:xfrm>
            <a:off x="715434" y="2170896"/>
            <a:ext cx="2436564" cy="923330"/>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请在此处添加文字请在此处添加文字请在此处添加文字</a:t>
            </a:r>
          </a:p>
        </p:txBody>
      </p:sp>
      <p:sp>
        <p:nvSpPr>
          <p:cNvPr id="418" name="文本框 417"/>
          <p:cNvSpPr txBox="1"/>
          <p:nvPr/>
        </p:nvSpPr>
        <p:spPr>
          <a:xfrm>
            <a:off x="1363328" y="1681420"/>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19" name="文本框 418"/>
          <p:cNvSpPr txBox="1"/>
          <p:nvPr/>
        </p:nvSpPr>
        <p:spPr>
          <a:xfrm>
            <a:off x="2833023" y="5066367"/>
            <a:ext cx="2436564" cy="923330"/>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请在此处添加文字请在此处添加文字请在此处添加文字</a:t>
            </a:r>
          </a:p>
        </p:txBody>
      </p:sp>
      <p:sp>
        <p:nvSpPr>
          <p:cNvPr id="420" name="文本框 419"/>
          <p:cNvSpPr txBox="1"/>
          <p:nvPr/>
        </p:nvSpPr>
        <p:spPr>
          <a:xfrm>
            <a:off x="3480917" y="4576891"/>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21" name="文本框 420"/>
          <p:cNvSpPr txBox="1"/>
          <p:nvPr/>
        </p:nvSpPr>
        <p:spPr>
          <a:xfrm>
            <a:off x="4911488" y="2170896"/>
            <a:ext cx="2436564" cy="923330"/>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请在此处添加文字请在此处添加文字请在此处添加文字</a:t>
            </a:r>
          </a:p>
        </p:txBody>
      </p:sp>
      <p:sp>
        <p:nvSpPr>
          <p:cNvPr id="422" name="文本框 421"/>
          <p:cNvSpPr txBox="1"/>
          <p:nvPr/>
        </p:nvSpPr>
        <p:spPr>
          <a:xfrm>
            <a:off x="5559382" y="1681420"/>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23" name="文本框 422"/>
          <p:cNvSpPr txBox="1"/>
          <p:nvPr/>
        </p:nvSpPr>
        <p:spPr>
          <a:xfrm>
            <a:off x="6949221" y="5067745"/>
            <a:ext cx="2436564" cy="923330"/>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请在此处添加文字请在此处添加文字请在此处添加文字</a:t>
            </a:r>
          </a:p>
        </p:txBody>
      </p:sp>
      <p:sp>
        <p:nvSpPr>
          <p:cNvPr id="424" name="文本框 423"/>
          <p:cNvSpPr txBox="1"/>
          <p:nvPr/>
        </p:nvSpPr>
        <p:spPr>
          <a:xfrm>
            <a:off x="7597115" y="4578269"/>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
        <p:nvSpPr>
          <p:cNvPr id="425" name="文本框 424"/>
          <p:cNvSpPr txBox="1"/>
          <p:nvPr/>
        </p:nvSpPr>
        <p:spPr>
          <a:xfrm>
            <a:off x="9010009" y="2191231"/>
            <a:ext cx="2436564" cy="923330"/>
          </a:xfrm>
          <a:prstGeom prst="rect">
            <a:avLst/>
          </a:prstGeom>
          <a:noFill/>
        </p:spPr>
        <p:txBody>
          <a:bodyPr wrap="square" rtlCol="0">
            <a:spAutoFit/>
          </a:bodyPr>
          <a:lstStyle/>
          <a:p>
            <a:pPr algn="ctr"/>
            <a:r>
              <a:rPr lang="zh-CN" altLang="en-US" dirty="0">
                <a:solidFill>
                  <a:schemeClr val="bg1"/>
                </a:solidFill>
                <a:cs typeface="+mn-ea"/>
                <a:sym typeface="+mn-lt"/>
              </a:rPr>
              <a:t>请在此处添加文字请在此处添加文字请在此处添加文字</a:t>
            </a:r>
          </a:p>
        </p:txBody>
      </p:sp>
      <p:sp>
        <p:nvSpPr>
          <p:cNvPr id="426" name="文本框 425"/>
          <p:cNvSpPr txBox="1"/>
          <p:nvPr/>
        </p:nvSpPr>
        <p:spPr>
          <a:xfrm>
            <a:off x="9657903" y="1701755"/>
            <a:ext cx="1392484" cy="461665"/>
          </a:xfrm>
          <a:prstGeom prst="rect">
            <a:avLst/>
          </a:prstGeom>
          <a:noFill/>
        </p:spPr>
        <p:txBody>
          <a:bodyPr wrap="square" rtlCol="0">
            <a:spAutoFit/>
          </a:bodyPr>
          <a:lstStyle/>
          <a:p>
            <a:r>
              <a:rPr lang="zh-CN" altLang="en-US" sz="2400" b="1" dirty="0">
                <a:solidFill>
                  <a:schemeClr val="bg1"/>
                </a:solidFill>
                <a:cs typeface="+mn-ea"/>
                <a:sym typeface="+mn-lt"/>
              </a:rPr>
              <a:t>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20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par>
                                <p:cTn id="14" presetID="22" presetClass="entr" presetSubtype="8" fill="hold" nodeType="withEffect">
                                  <p:stCondLst>
                                    <p:cond delay="60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par>
                                <p:cTn id="17" presetID="22" presetClass="entr" presetSubtype="8" fill="hold" nodeType="withEffect">
                                  <p:stCondLst>
                                    <p:cond delay="80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 calcmode="lin" valueType="num">
                                      <p:cBhvr>
                                        <p:cTn id="25" dur="500" fill="hold"/>
                                        <p:tgtEl>
                                          <p:spTgt spid="61"/>
                                        </p:tgtEl>
                                        <p:attrNameLst>
                                          <p:attrName>style.rotation</p:attrName>
                                        </p:attrNameLst>
                                      </p:cBhvr>
                                      <p:tavLst>
                                        <p:tav tm="0">
                                          <p:val>
                                            <p:fltVal val="360"/>
                                          </p:val>
                                        </p:tav>
                                        <p:tav tm="100000">
                                          <p:val>
                                            <p:fltVal val="0"/>
                                          </p:val>
                                        </p:tav>
                                      </p:tavLst>
                                    </p:anim>
                                    <p:animEffect transition="in" filter="fade">
                                      <p:cBhvr>
                                        <p:cTn id="26" dur="500"/>
                                        <p:tgtEl>
                                          <p:spTgt spid="6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1000"/>
                            </p:stCondLst>
                            <p:childTnLst>
                              <p:par>
                                <p:cTn id="31" presetID="49" presetClass="entr" presetSubtype="0" decel="100000" fill="hold" nodeType="afterEffect">
                                  <p:stCondLst>
                                    <p:cond delay="0"/>
                                  </p:stCondLst>
                                  <p:childTnLst>
                                    <p:set>
                                      <p:cBhvr>
                                        <p:cTn id="32" dur="1" fill="hold">
                                          <p:stCondLst>
                                            <p:cond delay="0"/>
                                          </p:stCondLst>
                                        </p:cTn>
                                        <p:tgtEl>
                                          <p:spTgt spid="163"/>
                                        </p:tgtEl>
                                        <p:attrNameLst>
                                          <p:attrName>style.visibility</p:attrName>
                                        </p:attrNameLst>
                                      </p:cBhvr>
                                      <p:to>
                                        <p:strVal val="visible"/>
                                      </p:to>
                                    </p:set>
                                    <p:anim calcmode="lin" valueType="num">
                                      <p:cBhvr>
                                        <p:cTn id="33" dur="500" fill="hold"/>
                                        <p:tgtEl>
                                          <p:spTgt spid="163"/>
                                        </p:tgtEl>
                                        <p:attrNameLst>
                                          <p:attrName>ppt_w</p:attrName>
                                        </p:attrNameLst>
                                      </p:cBhvr>
                                      <p:tavLst>
                                        <p:tav tm="0">
                                          <p:val>
                                            <p:fltVal val="0"/>
                                          </p:val>
                                        </p:tav>
                                        <p:tav tm="100000">
                                          <p:val>
                                            <p:strVal val="#ppt_w"/>
                                          </p:val>
                                        </p:tav>
                                      </p:tavLst>
                                    </p:anim>
                                    <p:anim calcmode="lin" valueType="num">
                                      <p:cBhvr>
                                        <p:cTn id="34" dur="500" fill="hold"/>
                                        <p:tgtEl>
                                          <p:spTgt spid="163"/>
                                        </p:tgtEl>
                                        <p:attrNameLst>
                                          <p:attrName>ppt_h</p:attrName>
                                        </p:attrNameLst>
                                      </p:cBhvr>
                                      <p:tavLst>
                                        <p:tav tm="0">
                                          <p:val>
                                            <p:fltVal val="0"/>
                                          </p:val>
                                        </p:tav>
                                        <p:tav tm="100000">
                                          <p:val>
                                            <p:strVal val="#ppt_h"/>
                                          </p:val>
                                        </p:tav>
                                      </p:tavLst>
                                    </p:anim>
                                    <p:anim calcmode="lin" valueType="num">
                                      <p:cBhvr>
                                        <p:cTn id="35" dur="500" fill="hold"/>
                                        <p:tgtEl>
                                          <p:spTgt spid="163"/>
                                        </p:tgtEl>
                                        <p:attrNameLst>
                                          <p:attrName>style.rotation</p:attrName>
                                        </p:attrNameLst>
                                      </p:cBhvr>
                                      <p:tavLst>
                                        <p:tav tm="0">
                                          <p:val>
                                            <p:fltVal val="360"/>
                                          </p:val>
                                        </p:tav>
                                        <p:tav tm="100000">
                                          <p:val>
                                            <p:fltVal val="0"/>
                                          </p:val>
                                        </p:tav>
                                      </p:tavLst>
                                    </p:anim>
                                    <p:animEffect transition="in" filter="fade">
                                      <p:cBhvr>
                                        <p:cTn id="36" dur="500"/>
                                        <p:tgtEl>
                                          <p:spTgt spid="1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1500"/>
                            </p:stCondLst>
                            <p:childTnLst>
                              <p:par>
                                <p:cTn id="41" presetID="49" presetClass="entr" presetSubtype="0" decel="100000" fill="hold" nodeType="afterEffect">
                                  <p:stCondLst>
                                    <p:cond delay="0"/>
                                  </p:stCondLst>
                                  <p:childTnLst>
                                    <p:set>
                                      <p:cBhvr>
                                        <p:cTn id="42" dur="1" fill="hold">
                                          <p:stCondLst>
                                            <p:cond delay="0"/>
                                          </p:stCondLst>
                                        </p:cTn>
                                        <p:tgtEl>
                                          <p:spTgt spid="226"/>
                                        </p:tgtEl>
                                        <p:attrNameLst>
                                          <p:attrName>style.visibility</p:attrName>
                                        </p:attrNameLst>
                                      </p:cBhvr>
                                      <p:to>
                                        <p:strVal val="visible"/>
                                      </p:to>
                                    </p:set>
                                    <p:anim calcmode="lin" valueType="num">
                                      <p:cBhvr>
                                        <p:cTn id="43" dur="500" fill="hold"/>
                                        <p:tgtEl>
                                          <p:spTgt spid="226"/>
                                        </p:tgtEl>
                                        <p:attrNameLst>
                                          <p:attrName>ppt_w</p:attrName>
                                        </p:attrNameLst>
                                      </p:cBhvr>
                                      <p:tavLst>
                                        <p:tav tm="0">
                                          <p:val>
                                            <p:fltVal val="0"/>
                                          </p:val>
                                        </p:tav>
                                        <p:tav tm="100000">
                                          <p:val>
                                            <p:strVal val="#ppt_w"/>
                                          </p:val>
                                        </p:tav>
                                      </p:tavLst>
                                    </p:anim>
                                    <p:anim calcmode="lin" valueType="num">
                                      <p:cBhvr>
                                        <p:cTn id="44" dur="500" fill="hold"/>
                                        <p:tgtEl>
                                          <p:spTgt spid="226"/>
                                        </p:tgtEl>
                                        <p:attrNameLst>
                                          <p:attrName>ppt_h</p:attrName>
                                        </p:attrNameLst>
                                      </p:cBhvr>
                                      <p:tavLst>
                                        <p:tav tm="0">
                                          <p:val>
                                            <p:fltVal val="0"/>
                                          </p:val>
                                        </p:tav>
                                        <p:tav tm="100000">
                                          <p:val>
                                            <p:strVal val="#ppt_h"/>
                                          </p:val>
                                        </p:tav>
                                      </p:tavLst>
                                    </p:anim>
                                    <p:anim calcmode="lin" valueType="num">
                                      <p:cBhvr>
                                        <p:cTn id="45" dur="500" fill="hold"/>
                                        <p:tgtEl>
                                          <p:spTgt spid="226"/>
                                        </p:tgtEl>
                                        <p:attrNameLst>
                                          <p:attrName>style.rotation</p:attrName>
                                        </p:attrNameLst>
                                      </p:cBhvr>
                                      <p:tavLst>
                                        <p:tav tm="0">
                                          <p:val>
                                            <p:fltVal val="360"/>
                                          </p:val>
                                        </p:tav>
                                        <p:tav tm="100000">
                                          <p:val>
                                            <p:fltVal val="0"/>
                                          </p:val>
                                        </p:tav>
                                      </p:tavLst>
                                    </p:anim>
                                    <p:animEffect transition="in" filter="fade">
                                      <p:cBhvr>
                                        <p:cTn id="46" dur="500"/>
                                        <p:tgtEl>
                                          <p:spTgt spid="2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289"/>
                                        </p:tgtEl>
                                        <p:attrNameLst>
                                          <p:attrName>style.visibility</p:attrName>
                                        </p:attrNameLst>
                                      </p:cBhvr>
                                      <p:to>
                                        <p:strVal val="visible"/>
                                      </p:to>
                                    </p:set>
                                    <p:anim calcmode="lin" valueType="num">
                                      <p:cBhvr>
                                        <p:cTn id="53" dur="500" fill="hold"/>
                                        <p:tgtEl>
                                          <p:spTgt spid="289"/>
                                        </p:tgtEl>
                                        <p:attrNameLst>
                                          <p:attrName>ppt_w</p:attrName>
                                        </p:attrNameLst>
                                      </p:cBhvr>
                                      <p:tavLst>
                                        <p:tav tm="0">
                                          <p:val>
                                            <p:fltVal val="0"/>
                                          </p:val>
                                        </p:tav>
                                        <p:tav tm="100000">
                                          <p:val>
                                            <p:strVal val="#ppt_w"/>
                                          </p:val>
                                        </p:tav>
                                      </p:tavLst>
                                    </p:anim>
                                    <p:anim calcmode="lin" valueType="num">
                                      <p:cBhvr>
                                        <p:cTn id="54" dur="500" fill="hold"/>
                                        <p:tgtEl>
                                          <p:spTgt spid="289"/>
                                        </p:tgtEl>
                                        <p:attrNameLst>
                                          <p:attrName>ppt_h</p:attrName>
                                        </p:attrNameLst>
                                      </p:cBhvr>
                                      <p:tavLst>
                                        <p:tav tm="0">
                                          <p:val>
                                            <p:fltVal val="0"/>
                                          </p:val>
                                        </p:tav>
                                        <p:tav tm="100000">
                                          <p:val>
                                            <p:strVal val="#ppt_h"/>
                                          </p:val>
                                        </p:tav>
                                      </p:tavLst>
                                    </p:anim>
                                    <p:anim calcmode="lin" valueType="num">
                                      <p:cBhvr>
                                        <p:cTn id="55" dur="500" fill="hold"/>
                                        <p:tgtEl>
                                          <p:spTgt spid="289"/>
                                        </p:tgtEl>
                                        <p:attrNameLst>
                                          <p:attrName>style.rotation</p:attrName>
                                        </p:attrNameLst>
                                      </p:cBhvr>
                                      <p:tavLst>
                                        <p:tav tm="0">
                                          <p:val>
                                            <p:fltVal val="360"/>
                                          </p:val>
                                        </p:tav>
                                        <p:tav tm="100000">
                                          <p:val>
                                            <p:fltVal val="0"/>
                                          </p:val>
                                        </p:tav>
                                      </p:tavLst>
                                    </p:anim>
                                    <p:animEffect transition="in" filter="fade">
                                      <p:cBhvr>
                                        <p:cTn id="56" dur="500"/>
                                        <p:tgtEl>
                                          <p:spTgt spid="2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2500"/>
                            </p:stCondLst>
                            <p:childTnLst>
                              <p:par>
                                <p:cTn id="61" presetID="49" presetClass="entr" presetSubtype="0" decel="100000" fill="hold" nodeType="afterEffect">
                                  <p:stCondLst>
                                    <p:cond delay="0"/>
                                  </p:stCondLst>
                                  <p:childTnLst>
                                    <p:set>
                                      <p:cBhvr>
                                        <p:cTn id="62" dur="1" fill="hold">
                                          <p:stCondLst>
                                            <p:cond delay="0"/>
                                          </p:stCondLst>
                                        </p:cTn>
                                        <p:tgtEl>
                                          <p:spTgt spid="352"/>
                                        </p:tgtEl>
                                        <p:attrNameLst>
                                          <p:attrName>style.visibility</p:attrName>
                                        </p:attrNameLst>
                                      </p:cBhvr>
                                      <p:to>
                                        <p:strVal val="visible"/>
                                      </p:to>
                                    </p:set>
                                    <p:anim calcmode="lin" valueType="num">
                                      <p:cBhvr>
                                        <p:cTn id="63" dur="500" fill="hold"/>
                                        <p:tgtEl>
                                          <p:spTgt spid="352"/>
                                        </p:tgtEl>
                                        <p:attrNameLst>
                                          <p:attrName>ppt_w</p:attrName>
                                        </p:attrNameLst>
                                      </p:cBhvr>
                                      <p:tavLst>
                                        <p:tav tm="0">
                                          <p:val>
                                            <p:fltVal val="0"/>
                                          </p:val>
                                        </p:tav>
                                        <p:tav tm="100000">
                                          <p:val>
                                            <p:strVal val="#ppt_w"/>
                                          </p:val>
                                        </p:tav>
                                      </p:tavLst>
                                    </p:anim>
                                    <p:anim calcmode="lin" valueType="num">
                                      <p:cBhvr>
                                        <p:cTn id="64" dur="500" fill="hold"/>
                                        <p:tgtEl>
                                          <p:spTgt spid="352"/>
                                        </p:tgtEl>
                                        <p:attrNameLst>
                                          <p:attrName>ppt_h</p:attrName>
                                        </p:attrNameLst>
                                      </p:cBhvr>
                                      <p:tavLst>
                                        <p:tav tm="0">
                                          <p:val>
                                            <p:fltVal val="0"/>
                                          </p:val>
                                        </p:tav>
                                        <p:tav tm="100000">
                                          <p:val>
                                            <p:strVal val="#ppt_h"/>
                                          </p:val>
                                        </p:tav>
                                      </p:tavLst>
                                    </p:anim>
                                    <p:anim calcmode="lin" valueType="num">
                                      <p:cBhvr>
                                        <p:cTn id="65" dur="500" fill="hold"/>
                                        <p:tgtEl>
                                          <p:spTgt spid="352"/>
                                        </p:tgtEl>
                                        <p:attrNameLst>
                                          <p:attrName>style.rotation</p:attrName>
                                        </p:attrNameLst>
                                      </p:cBhvr>
                                      <p:tavLst>
                                        <p:tav tm="0">
                                          <p:val>
                                            <p:fltVal val="360"/>
                                          </p:val>
                                        </p:tav>
                                        <p:tav tm="100000">
                                          <p:val>
                                            <p:fltVal val="0"/>
                                          </p:val>
                                        </p:tav>
                                      </p:tavLst>
                                    </p:anim>
                                    <p:animEffect transition="in" filter="fade">
                                      <p:cBhvr>
                                        <p:cTn id="66" dur="500"/>
                                        <p:tgtEl>
                                          <p:spTgt spid="35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r="833"/>
          <a:stretch>
            <a:fillRect/>
          </a:stretch>
        </p:blipFill>
        <p:spPr>
          <a:xfrm>
            <a:off x="0" y="0"/>
            <a:ext cx="12192000" cy="6858000"/>
          </a:xfrm>
          <a:prstGeom prst="rect">
            <a:avLst/>
          </a:prstGeom>
        </p:spPr>
      </p:pic>
      <p:sp>
        <p:nvSpPr>
          <p:cNvPr id="415" name="Freeform 5"/>
          <p:cNvSpPr>
            <a:spLocks noEditPoints="1" noChangeArrowheads="1"/>
          </p:cNvSpPr>
          <p:nvPr/>
        </p:nvSpPr>
        <p:spPr bwMode="auto">
          <a:xfrm flipH="1">
            <a:off x="359382" y="375493"/>
            <a:ext cx="677339" cy="446246"/>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327"/>
                </a:lnTo>
                <a:lnTo>
                  <a:pt x="25" y="331"/>
                </a:lnTo>
                <a:lnTo>
                  <a:pt x="21" y="338"/>
                </a:lnTo>
                <a:lnTo>
                  <a:pt x="17" y="346"/>
                </a:lnTo>
                <a:lnTo>
                  <a:pt x="17" y="354"/>
                </a:lnTo>
                <a:lnTo>
                  <a:pt x="17" y="363"/>
                </a:lnTo>
                <a:lnTo>
                  <a:pt x="19" y="369"/>
                </a:lnTo>
                <a:lnTo>
                  <a:pt x="23" y="375"/>
                </a:lnTo>
                <a:lnTo>
                  <a:pt x="27" y="379"/>
                </a:lnTo>
                <a:lnTo>
                  <a:pt x="32" y="384"/>
                </a:lnTo>
                <a:lnTo>
                  <a:pt x="38" y="388"/>
                </a:lnTo>
                <a:lnTo>
                  <a:pt x="44" y="388"/>
                </a:lnTo>
                <a:lnTo>
                  <a:pt x="50" y="390"/>
                </a:lnTo>
                <a:lnTo>
                  <a:pt x="57" y="388"/>
                </a:lnTo>
                <a:lnTo>
                  <a:pt x="63" y="388"/>
                </a:lnTo>
                <a:lnTo>
                  <a:pt x="69" y="384"/>
                </a:lnTo>
                <a:lnTo>
                  <a:pt x="76" y="379"/>
                </a:lnTo>
                <a:lnTo>
                  <a:pt x="80" y="375"/>
                </a:lnTo>
                <a:lnTo>
                  <a:pt x="82" y="369"/>
                </a:lnTo>
                <a:lnTo>
                  <a:pt x="84" y="363"/>
                </a:lnTo>
                <a:lnTo>
                  <a:pt x="84" y="354"/>
                </a:lnTo>
                <a:lnTo>
                  <a:pt x="84" y="346"/>
                </a:lnTo>
                <a:lnTo>
                  <a:pt x="80" y="338"/>
                </a:lnTo>
                <a:lnTo>
                  <a:pt x="76" y="331"/>
                </a:lnTo>
                <a:lnTo>
                  <a:pt x="67" y="325"/>
                </a:lnTo>
                <a:lnTo>
                  <a:pt x="67" y="164"/>
                </a:lnTo>
                <a:lnTo>
                  <a:pt x="516" y="229"/>
                </a:lnTo>
                <a:lnTo>
                  <a:pt x="962" y="159"/>
                </a:lnTo>
                <a:lnTo>
                  <a:pt x="962" y="71"/>
                </a:lnTo>
                <a:close/>
                <a:moveTo>
                  <a:pt x="78" y="402"/>
                </a:moveTo>
                <a:lnTo>
                  <a:pt x="78" y="402"/>
                </a:lnTo>
                <a:lnTo>
                  <a:pt x="65" y="407"/>
                </a:lnTo>
                <a:lnTo>
                  <a:pt x="50" y="409"/>
                </a:lnTo>
                <a:lnTo>
                  <a:pt x="38" y="407"/>
                </a:lnTo>
                <a:lnTo>
                  <a:pt x="25" y="402"/>
                </a:lnTo>
                <a:lnTo>
                  <a:pt x="0" y="555"/>
                </a:lnTo>
                <a:lnTo>
                  <a:pt x="17" y="562"/>
                </a:lnTo>
                <a:lnTo>
                  <a:pt x="23" y="545"/>
                </a:lnTo>
                <a:lnTo>
                  <a:pt x="25" y="564"/>
                </a:lnTo>
                <a:lnTo>
                  <a:pt x="40" y="566"/>
                </a:lnTo>
                <a:lnTo>
                  <a:pt x="55" y="566"/>
                </a:lnTo>
                <a:lnTo>
                  <a:pt x="61" y="549"/>
                </a:lnTo>
                <a:lnTo>
                  <a:pt x="67" y="566"/>
                </a:lnTo>
                <a:lnTo>
                  <a:pt x="71" y="564"/>
                </a:lnTo>
                <a:lnTo>
                  <a:pt x="76" y="495"/>
                </a:lnTo>
                <a:lnTo>
                  <a:pt x="86" y="560"/>
                </a:lnTo>
                <a:lnTo>
                  <a:pt x="99" y="555"/>
                </a:lnTo>
                <a:lnTo>
                  <a:pt x="78" y="402"/>
                </a:lnTo>
                <a:close/>
                <a:moveTo>
                  <a:pt x="176" y="555"/>
                </a:moveTo>
                <a:lnTo>
                  <a:pt x="176" y="220"/>
                </a:lnTo>
                <a:lnTo>
                  <a:pt x="516" y="268"/>
                </a:lnTo>
                <a:lnTo>
                  <a:pt x="838" y="218"/>
                </a:lnTo>
                <a:lnTo>
                  <a:pt x="838" y="553"/>
                </a:lnTo>
                <a:lnTo>
                  <a:pt x="796" y="553"/>
                </a:lnTo>
                <a:lnTo>
                  <a:pt x="757" y="557"/>
                </a:lnTo>
                <a:lnTo>
                  <a:pt x="715" y="564"/>
                </a:lnTo>
                <a:lnTo>
                  <a:pt x="673" y="572"/>
                </a:lnTo>
                <a:lnTo>
                  <a:pt x="631" y="585"/>
                </a:lnTo>
                <a:lnTo>
                  <a:pt x="591" y="597"/>
                </a:lnTo>
                <a:lnTo>
                  <a:pt x="549" y="614"/>
                </a:lnTo>
                <a:lnTo>
                  <a:pt x="509" y="631"/>
                </a:lnTo>
                <a:lnTo>
                  <a:pt x="469" y="612"/>
                </a:lnTo>
                <a:lnTo>
                  <a:pt x="430" y="597"/>
                </a:lnTo>
                <a:lnTo>
                  <a:pt x="390" y="585"/>
                </a:lnTo>
                <a:lnTo>
                  <a:pt x="348" y="574"/>
                </a:lnTo>
                <a:lnTo>
                  <a:pt x="306" y="566"/>
                </a:lnTo>
                <a:lnTo>
                  <a:pt x="262" y="562"/>
                </a:lnTo>
                <a:lnTo>
                  <a:pt x="220" y="557"/>
                </a:lnTo>
                <a:lnTo>
                  <a:pt x="176" y="5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文本框 415"/>
          <p:cNvSpPr txBox="1"/>
          <p:nvPr/>
        </p:nvSpPr>
        <p:spPr>
          <a:xfrm>
            <a:off x="1338328" y="306228"/>
            <a:ext cx="3570145" cy="584775"/>
          </a:xfrm>
          <a:prstGeom prst="rect">
            <a:avLst/>
          </a:prstGeom>
          <a:noFill/>
        </p:spPr>
        <p:txBody>
          <a:bodyPr wrap="square" rtlCol="0">
            <a:spAutoFit/>
          </a:bodyPr>
          <a:lstStyle/>
          <a:p>
            <a:r>
              <a:rPr lang="zh-CN" altLang="en-US" sz="3200" b="1" dirty="0">
                <a:solidFill>
                  <a:schemeClr val="bg1"/>
                </a:solidFill>
                <a:cs typeface="+mn-ea"/>
                <a:sym typeface="+mn-lt"/>
              </a:rPr>
              <a:t>此处添加文本</a:t>
            </a:r>
          </a:p>
        </p:txBody>
      </p:sp>
      <p:grpSp>
        <p:nvGrpSpPr>
          <p:cNvPr id="427" name="组合 426"/>
          <p:cNvGrpSpPr/>
          <p:nvPr/>
        </p:nvGrpSpPr>
        <p:grpSpPr>
          <a:xfrm>
            <a:off x="1367915" y="2831769"/>
            <a:ext cx="1863030" cy="867607"/>
            <a:chOff x="1367915" y="2831769"/>
            <a:chExt cx="1863030" cy="867607"/>
          </a:xfrm>
        </p:grpSpPr>
        <p:sp>
          <p:nvSpPr>
            <p:cNvPr id="428" name="任意多边形 427"/>
            <p:cNvSpPr/>
            <p:nvPr/>
          </p:nvSpPr>
          <p:spPr>
            <a:xfrm>
              <a:off x="1367915" y="2831769"/>
              <a:ext cx="1834070" cy="867607"/>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9" name="文本框 428"/>
            <p:cNvSpPr txBox="1"/>
            <p:nvPr/>
          </p:nvSpPr>
          <p:spPr>
            <a:xfrm>
              <a:off x="1804719" y="3005733"/>
              <a:ext cx="1426226" cy="584775"/>
            </a:xfrm>
            <a:prstGeom prst="rect">
              <a:avLst/>
            </a:prstGeom>
            <a:noFill/>
          </p:spPr>
          <p:txBody>
            <a:bodyPr wrap="square" rtlCol="0">
              <a:spAutoFit/>
            </a:bodyPr>
            <a:lstStyle/>
            <a:p>
              <a:r>
                <a:rPr lang="en-US" altLang="zh-CN" sz="3200" dirty="0">
                  <a:solidFill>
                    <a:schemeClr val="bg1"/>
                  </a:solidFill>
                  <a:effectLst>
                    <a:outerShdw blurRad="50800" dist="38100" dir="2700000" algn="tl" rotWithShape="0">
                      <a:prstClr val="black">
                        <a:alpha val="40000"/>
                      </a:prstClr>
                    </a:outerShdw>
                  </a:effectLst>
                  <a:cs typeface="+mn-ea"/>
                  <a:sym typeface="+mn-lt"/>
                </a:rPr>
                <a:t>2012</a:t>
              </a:r>
              <a:endParaRPr lang="zh-CN" altLang="en-US" sz="32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430" name="组合 429"/>
          <p:cNvGrpSpPr/>
          <p:nvPr/>
        </p:nvGrpSpPr>
        <p:grpSpPr>
          <a:xfrm>
            <a:off x="2747678" y="2547670"/>
            <a:ext cx="2434639" cy="1151706"/>
            <a:chOff x="2747678" y="2547670"/>
            <a:chExt cx="2434639" cy="1151706"/>
          </a:xfrm>
        </p:grpSpPr>
        <p:sp>
          <p:nvSpPr>
            <p:cNvPr id="431" name="任意多边形 430"/>
            <p:cNvSpPr/>
            <p:nvPr/>
          </p:nvSpPr>
          <p:spPr>
            <a:xfrm>
              <a:off x="2747678" y="2547670"/>
              <a:ext cx="2434639" cy="1151706"/>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2" name="文本框 431"/>
            <p:cNvSpPr txBox="1"/>
            <p:nvPr/>
          </p:nvSpPr>
          <p:spPr>
            <a:xfrm>
              <a:off x="3263450" y="2922171"/>
              <a:ext cx="1426226" cy="707886"/>
            </a:xfrm>
            <a:prstGeom prst="rect">
              <a:avLst/>
            </a:prstGeom>
            <a:noFill/>
          </p:spPr>
          <p:txBody>
            <a:bodyPr wrap="square" rtlCol="0">
              <a:spAutoFit/>
            </a:bodyPr>
            <a:lstStyle/>
            <a:p>
              <a:pPr algn="ctr"/>
              <a:r>
                <a:rPr lang="en-US" altLang="zh-CN" sz="4000" dirty="0">
                  <a:solidFill>
                    <a:schemeClr val="bg1"/>
                  </a:solidFill>
                  <a:effectLst>
                    <a:outerShdw blurRad="50800" dist="38100" dir="2700000" algn="tl" rotWithShape="0">
                      <a:prstClr val="black">
                        <a:alpha val="40000"/>
                      </a:prstClr>
                    </a:outerShdw>
                  </a:effectLst>
                  <a:cs typeface="+mn-ea"/>
                  <a:sym typeface="+mn-lt"/>
                </a:rPr>
                <a:t>2013</a:t>
              </a:r>
              <a:endParaRPr lang="zh-CN" altLang="en-US" sz="40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433" name="组合 432"/>
          <p:cNvGrpSpPr/>
          <p:nvPr/>
        </p:nvGrpSpPr>
        <p:grpSpPr>
          <a:xfrm>
            <a:off x="4613698" y="2312090"/>
            <a:ext cx="2932641" cy="2081936"/>
            <a:chOff x="4613698" y="2312090"/>
            <a:chExt cx="2932641" cy="2081936"/>
          </a:xfrm>
        </p:grpSpPr>
        <p:sp>
          <p:nvSpPr>
            <p:cNvPr id="434" name="任意多边形 433"/>
            <p:cNvSpPr/>
            <p:nvPr/>
          </p:nvSpPr>
          <p:spPr>
            <a:xfrm>
              <a:off x="4613698" y="2312090"/>
              <a:ext cx="2932641" cy="1387286"/>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5" name="文本框 434"/>
            <p:cNvSpPr txBox="1"/>
            <p:nvPr/>
          </p:nvSpPr>
          <p:spPr>
            <a:xfrm>
              <a:off x="5407326" y="2824366"/>
              <a:ext cx="1426226" cy="1569660"/>
            </a:xfrm>
            <a:prstGeom prst="rect">
              <a:avLst/>
            </a:prstGeom>
            <a:noFill/>
          </p:spPr>
          <p:txBody>
            <a:bodyPr wrap="square" rtlCol="0">
              <a:spAutoFit/>
            </a:bodyPr>
            <a:lstStyle/>
            <a:p>
              <a:r>
                <a:rPr lang="en-US" altLang="zh-CN" sz="4800" dirty="0">
                  <a:solidFill>
                    <a:schemeClr val="bg1"/>
                  </a:solidFill>
                  <a:effectLst>
                    <a:outerShdw blurRad="50800" dist="38100" dir="2700000" algn="tl" rotWithShape="0">
                      <a:prstClr val="black">
                        <a:alpha val="40000"/>
                      </a:prstClr>
                    </a:outerShdw>
                  </a:effectLst>
                  <a:cs typeface="+mn-ea"/>
                  <a:sym typeface="+mn-lt"/>
                </a:rPr>
                <a:t>2014</a:t>
              </a:r>
              <a:endParaRPr lang="zh-CN" altLang="en-US" sz="4800" dirty="0">
                <a:solidFill>
                  <a:schemeClr val="bg1"/>
                </a:solidFill>
                <a:effectLst>
                  <a:outerShdw blurRad="50800" dist="38100" dir="2700000" algn="tl" rotWithShape="0">
                    <a:prstClr val="black">
                      <a:alpha val="40000"/>
                    </a:prstClr>
                  </a:outerShdw>
                </a:effectLst>
                <a:cs typeface="+mn-ea"/>
                <a:sym typeface="+mn-lt"/>
              </a:endParaRPr>
            </a:p>
          </p:txBody>
        </p:sp>
      </p:grpSp>
      <p:grpSp>
        <p:nvGrpSpPr>
          <p:cNvPr id="436" name="组合 435"/>
          <p:cNvGrpSpPr/>
          <p:nvPr/>
        </p:nvGrpSpPr>
        <p:grpSpPr>
          <a:xfrm>
            <a:off x="7040387" y="1944219"/>
            <a:ext cx="3710299" cy="2405451"/>
            <a:chOff x="7040387" y="1944219"/>
            <a:chExt cx="3710299" cy="2405451"/>
          </a:xfrm>
        </p:grpSpPr>
        <p:sp>
          <p:nvSpPr>
            <p:cNvPr id="437" name="任意多边形 436"/>
            <p:cNvSpPr/>
            <p:nvPr/>
          </p:nvSpPr>
          <p:spPr>
            <a:xfrm>
              <a:off x="7040387" y="1944219"/>
              <a:ext cx="3710299" cy="1755157"/>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8" name="文本框 437"/>
            <p:cNvSpPr txBox="1"/>
            <p:nvPr/>
          </p:nvSpPr>
          <p:spPr>
            <a:xfrm>
              <a:off x="8244939" y="2780010"/>
              <a:ext cx="1426226" cy="1569660"/>
            </a:xfrm>
            <a:prstGeom prst="rect">
              <a:avLst/>
            </a:prstGeom>
            <a:noFill/>
          </p:spPr>
          <p:txBody>
            <a:bodyPr wrap="square" rtlCol="0">
              <a:spAutoFit/>
            </a:bodyPr>
            <a:lstStyle/>
            <a:p>
              <a:r>
                <a:rPr lang="en-US" altLang="zh-CN" sz="4800" dirty="0">
                  <a:solidFill>
                    <a:schemeClr val="bg1"/>
                  </a:solidFill>
                  <a:effectLst>
                    <a:outerShdw blurRad="50800" dist="38100" dir="2700000" algn="tl" rotWithShape="0">
                      <a:prstClr val="black">
                        <a:alpha val="40000"/>
                      </a:prstClr>
                    </a:outerShdw>
                  </a:effectLst>
                  <a:cs typeface="+mn-ea"/>
                  <a:sym typeface="+mn-lt"/>
                </a:rPr>
                <a:t>2015</a:t>
              </a:r>
              <a:endParaRPr lang="zh-CN" altLang="en-US" sz="4800" dirty="0">
                <a:solidFill>
                  <a:schemeClr val="bg1"/>
                </a:solidFill>
                <a:effectLst>
                  <a:outerShdw blurRad="50800" dist="38100" dir="2700000" algn="tl" rotWithShape="0">
                    <a:prstClr val="black">
                      <a:alpha val="40000"/>
                    </a:prstClr>
                  </a:outerShdw>
                </a:effectLst>
                <a:cs typeface="+mn-ea"/>
                <a:sym typeface="+mn-lt"/>
              </a:endParaRPr>
            </a:p>
          </p:txBody>
        </p:sp>
      </p:grpSp>
      <p:cxnSp>
        <p:nvCxnSpPr>
          <p:cNvPr id="439" name="直接连接符 438"/>
          <p:cNvCxnSpPr/>
          <p:nvPr/>
        </p:nvCxnSpPr>
        <p:spPr>
          <a:xfrm>
            <a:off x="1367915" y="3900684"/>
            <a:ext cx="9382771" cy="0"/>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sp>
        <p:nvSpPr>
          <p:cNvPr id="440" name="任意多边形 439"/>
          <p:cNvSpPr/>
          <p:nvPr/>
        </p:nvSpPr>
        <p:spPr>
          <a:xfrm rot="10800000">
            <a:off x="1953298" y="410199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1" name="任意多边形 440"/>
          <p:cNvSpPr/>
          <p:nvPr/>
        </p:nvSpPr>
        <p:spPr>
          <a:xfrm rot="10800000">
            <a:off x="3651773" y="4131702"/>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2" name="任意多边形 441"/>
          <p:cNvSpPr/>
          <p:nvPr/>
        </p:nvSpPr>
        <p:spPr>
          <a:xfrm rot="10800000">
            <a:off x="5750687" y="412104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3" name="任意多边形 442"/>
          <p:cNvSpPr/>
          <p:nvPr/>
        </p:nvSpPr>
        <p:spPr>
          <a:xfrm rot="10800000">
            <a:off x="8582934" y="412104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4" name="直接连接符 443"/>
          <p:cNvCxnSpPr>
            <a:stCxn id="440" idx="0"/>
          </p:cNvCxnSpPr>
          <p:nvPr/>
        </p:nvCxnSpPr>
        <p:spPr>
          <a:xfrm flipH="1">
            <a:off x="2265899" y="4397745"/>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flipH="1">
            <a:off x="3976563" y="4416795"/>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flipH="1">
            <a:off x="6075257" y="4397744"/>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flipH="1">
            <a:off x="8895534" y="4348957"/>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sp>
        <p:nvSpPr>
          <p:cNvPr id="448" name="文本框 447"/>
          <p:cNvSpPr txBox="1"/>
          <p:nvPr/>
        </p:nvSpPr>
        <p:spPr>
          <a:xfrm>
            <a:off x="1242217" y="5056177"/>
            <a:ext cx="1748633"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请在此处添加文字添加文字</a:t>
            </a:r>
          </a:p>
        </p:txBody>
      </p:sp>
      <p:sp>
        <p:nvSpPr>
          <p:cNvPr id="450" name="文本框 449"/>
          <p:cNvSpPr txBox="1"/>
          <p:nvPr/>
        </p:nvSpPr>
        <p:spPr>
          <a:xfrm>
            <a:off x="3090057" y="5101413"/>
            <a:ext cx="1748633" cy="646331"/>
          </a:xfrm>
          <a:prstGeom prst="rect">
            <a:avLst/>
          </a:prstGeom>
          <a:noFill/>
        </p:spPr>
        <p:txBody>
          <a:bodyPr wrap="square" rtlCol="0">
            <a:spAutoFit/>
          </a:bodyPr>
          <a:lstStyle/>
          <a:p>
            <a:pPr algn="ctr"/>
            <a:r>
              <a:rPr lang="zh-CN" altLang="en-US" dirty="0">
                <a:solidFill>
                  <a:schemeClr val="bg1"/>
                </a:solidFill>
                <a:cs typeface="+mn-ea"/>
                <a:sym typeface="+mn-lt"/>
              </a:rPr>
              <a:t>请在此处添加文字添加文字</a:t>
            </a:r>
          </a:p>
        </p:txBody>
      </p:sp>
      <p:sp>
        <p:nvSpPr>
          <p:cNvPr id="451" name="文本框 450"/>
          <p:cNvSpPr txBox="1"/>
          <p:nvPr/>
        </p:nvSpPr>
        <p:spPr>
          <a:xfrm>
            <a:off x="5106117" y="5056177"/>
            <a:ext cx="2094783" cy="1200329"/>
          </a:xfrm>
          <a:prstGeom prst="rect">
            <a:avLst/>
          </a:prstGeom>
          <a:noFill/>
        </p:spPr>
        <p:txBody>
          <a:bodyPr wrap="square" rtlCol="0">
            <a:spAutoFit/>
          </a:bodyPr>
          <a:lstStyle/>
          <a:p>
            <a:pPr algn="ctr"/>
            <a:r>
              <a:rPr lang="zh-CN" altLang="en-US" dirty="0">
                <a:solidFill>
                  <a:schemeClr val="bg1"/>
                </a:solidFill>
                <a:cs typeface="+mn-ea"/>
                <a:sym typeface="+mn-lt"/>
              </a:rPr>
              <a:t>请在此处添加文字添加文字请在此处添加文字添加文字</a:t>
            </a:r>
          </a:p>
          <a:p>
            <a:pPr algn="ctr"/>
            <a:endParaRPr lang="zh-CN" altLang="en-US" dirty="0">
              <a:solidFill>
                <a:schemeClr val="bg1"/>
              </a:solidFill>
              <a:cs typeface="+mn-ea"/>
              <a:sym typeface="+mn-lt"/>
            </a:endParaRPr>
          </a:p>
        </p:txBody>
      </p:sp>
      <p:sp>
        <p:nvSpPr>
          <p:cNvPr id="452" name="文本框 451"/>
          <p:cNvSpPr txBox="1"/>
          <p:nvPr/>
        </p:nvSpPr>
        <p:spPr>
          <a:xfrm>
            <a:off x="7638592" y="5056177"/>
            <a:ext cx="2686508" cy="1477328"/>
          </a:xfrm>
          <a:prstGeom prst="rect">
            <a:avLst/>
          </a:prstGeom>
          <a:noFill/>
        </p:spPr>
        <p:txBody>
          <a:bodyPr wrap="square" rtlCol="0">
            <a:spAutoFit/>
          </a:bodyPr>
          <a:lstStyle/>
          <a:p>
            <a:pPr algn="ctr"/>
            <a:r>
              <a:rPr lang="zh-CN" altLang="en-US" dirty="0">
                <a:solidFill>
                  <a:schemeClr val="bg1"/>
                </a:solidFill>
                <a:cs typeface="+mn-ea"/>
                <a:sym typeface="+mn-lt"/>
              </a:rPr>
              <a:t>请在此处添加文字添加文字请在此处添加文字添加文字请在此处添加文字添加文字</a:t>
            </a:r>
          </a:p>
          <a:p>
            <a:pPr algn="ctr"/>
            <a:endParaRPr lang="zh-CN" altLang="en-US"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wipe(left)">
                                      <p:cBhvr>
                                        <p:cTn id="7" dur="500"/>
                                        <p:tgtEl>
                                          <p:spTgt spid="4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7"/>
                                        </p:tgtEl>
                                        <p:attrNameLst>
                                          <p:attrName>style.visibility</p:attrName>
                                        </p:attrNameLst>
                                      </p:cBhvr>
                                      <p:to>
                                        <p:strVal val="visible"/>
                                      </p:to>
                                    </p:set>
                                    <p:animEffect transition="in" filter="fade">
                                      <p:cBhvr>
                                        <p:cTn id="11" dur="1000"/>
                                        <p:tgtEl>
                                          <p:spTgt spid="427"/>
                                        </p:tgtEl>
                                      </p:cBhvr>
                                    </p:animEffect>
                                    <p:anim calcmode="lin" valueType="num">
                                      <p:cBhvr>
                                        <p:cTn id="12" dur="1000" fill="hold"/>
                                        <p:tgtEl>
                                          <p:spTgt spid="427"/>
                                        </p:tgtEl>
                                        <p:attrNameLst>
                                          <p:attrName>ppt_x</p:attrName>
                                        </p:attrNameLst>
                                      </p:cBhvr>
                                      <p:tavLst>
                                        <p:tav tm="0">
                                          <p:val>
                                            <p:strVal val="#ppt_x"/>
                                          </p:val>
                                        </p:tav>
                                        <p:tav tm="100000">
                                          <p:val>
                                            <p:strVal val="#ppt_x"/>
                                          </p:val>
                                        </p:tav>
                                      </p:tavLst>
                                    </p:anim>
                                    <p:anim calcmode="lin" valueType="num">
                                      <p:cBhvr>
                                        <p:cTn id="13" dur="1000" fill="hold"/>
                                        <p:tgtEl>
                                          <p:spTgt spid="427"/>
                                        </p:tgtEl>
                                        <p:attrNameLst>
                                          <p:attrName>ppt_y</p:attrName>
                                        </p:attrNameLst>
                                      </p:cBhvr>
                                      <p:tavLst>
                                        <p:tav tm="0">
                                          <p:val>
                                            <p:strVal val="#ppt_y+.1"/>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40"/>
                                        </p:tgtEl>
                                        <p:attrNameLst>
                                          <p:attrName>style.visibility</p:attrName>
                                        </p:attrNameLst>
                                      </p:cBhvr>
                                      <p:to>
                                        <p:strVal val="visible"/>
                                      </p:to>
                                    </p:set>
                                    <p:anim calcmode="lin" valueType="num">
                                      <p:cBhvr additive="base">
                                        <p:cTn id="16" dur="500" fill="hold"/>
                                        <p:tgtEl>
                                          <p:spTgt spid="440"/>
                                        </p:tgtEl>
                                        <p:attrNameLst>
                                          <p:attrName>ppt_x</p:attrName>
                                        </p:attrNameLst>
                                      </p:cBhvr>
                                      <p:tavLst>
                                        <p:tav tm="0">
                                          <p:val>
                                            <p:strVal val="#ppt_x"/>
                                          </p:val>
                                        </p:tav>
                                        <p:tav tm="100000">
                                          <p:val>
                                            <p:strVal val="#ppt_x"/>
                                          </p:val>
                                        </p:tav>
                                      </p:tavLst>
                                    </p:anim>
                                    <p:anim calcmode="lin" valueType="num">
                                      <p:cBhvr additive="base">
                                        <p:cTn id="17" dur="500" fill="hold"/>
                                        <p:tgtEl>
                                          <p:spTgt spid="440"/>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44"/>
                                        </p:tgtEl>
                                        <p:attrNameLst>
                                          <p:attrName>style.visibility</p:attrName>
                                        </p:attrNameLst>
                                      </p:cBhvr>
                                      <p:to>
                                        <p:strVal val="visible"/>
                                      </p:to>
                                    </p:set>
                                    <p:anim calcmode="lin" valueType="num">
                                      <p:cBhvr additive="base">
                                        <p:cTn id="20" dur="500" fill="hold"/>
                                        <p:tgtEl>
                                          <p:spTgt spid="444"/>
                                        </p:tgtEl>
                                        <p:attrNameLst>
                                          <p:attrName>ppt_x</p:attrName>
                                        </p:attrNameLst>
                                      </p:cBhvr>
                                      <p:tavLst>
                                        <p:tav tm="0">
                                          <p:val>
                                            <p:strVal val="#ppt_x"/>
                                          </p:val>
                                        </p:tav>
                                        <p:tav tm="100000">
                                          <p:val>
                                            <p:strVal val="#ppt_x"/>
                                          </p:val>
                                        </p:tav>
                                      </p:tavLst>
                                    </p:anim>
                                    <p:anim calcmode="lin" valueType="num">
                                      <p:cBhvr additive="base">
                                        <p:cTn id="21" dur="500" fill="hold"/>
                                        <p:tgtEl>
                                          <p:spTgt spid="444"/>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000"/>
                                        <p:tgtEl>
                                          <p:spTgt spid="430"/>
                                        </p:tgtEl>
                                      </p:cBhvr>
                                    </p:animEffect>
                                    <p:anim calcmode="lin" valueType="num">
                                      <p:cBhvr>
                                        <p:cTn id="26" dur="1000" fill="hold"/>
                                        <p:tgtEl>
                                          <p:spTgt spid="430"/>
                                        </p:tgtEl>
                                        <p:attrNameLst>
                                          <p:attrName>ppt_x</p:attrName>
                                        </p:attrNameLst>
                                      </p:cBhvr>
                                      <p:tavLst>
                                        <p:tav tm="0">
                                          <p:val>
                                            <p:strVal val="#ppt_x"/>
                                          </p:val>
                                        </p:tav>
                                        <p:tav tm="100000">
                                          <p:val>
                                            <p:strVal val="#ppt_x"/>
                                          </p:val>
                                        </p:tav>
                                      </p:tavLst>
                                    </p:anim>
                                    <p:anim calcmode="lin" valueType="num">
                                      <p:cBhvr>
                                        <p:cTn id="27" dur="1000" fill="hold"/>
                                        <p:tgtEl>
                                          <p:spTgt spid="430"/>
                                        </p:tgtEl>
                                        <p:attrNameLst>
                                          <p:attrName>ppt_y</p:attrName>
                                        </p:attrNameLst>
                                      </p:cBhvr>
                                      <p:tavLst>
                                        <p:tav tm="0">
                                          <p:val>
                                            <p:strVal val="#ppt_y+.1"/>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441"/>
                                        </p:tgtEl>
                                        <p:attrNameLst>
                                          <p:attrName>style.visibility</p:attrName>
                                        </p:attrNameLst>
                                      </p:cBhvr>
                                      <p:to>
                                        <p:strVal val="visible"/>
                                      </p:to>
                                    </p:set>
                                    <p:anim calcmode="lin" valueType="num">
                                      <p:cBhvr additive="base">
                                        <p:cTn id="30" dur="500" fill="hold"/>
                                        <p:tgtEl>
                                          <p:spTgt spid="441"/>
                                        </p:tgtEl>
                                        <p:attrNameLst>
                                          <p:attrName>ppt_x</p:attrName>
                                        </p:attrNameLst>
                                      </p:cBhvr>
                                      <p:tavLst>
                                        <p:tav tm="0">
                                          <p:val>
                                            <p:strVal val="#ppt_x"/>
                                          </p:val>
                                        </p:tav>
                                        <p:tav tm="100000">
                                          <p:val>
                                            <p:strVal val="#ppt_x"/>
                                          </p:val>
                                        </p:tav>
                                      </p:tavLst>
                                    </p:anim>
                                    <p:anim calcmode="lin" valueType="num">
                                      <p:cBhvr additive="base">
                                        <p:cTn id="31" dur="500" fill="hold"/>
                                        <p:tgtEl>
                                          <p:spTgt spid="441"/>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445"/>
                                        </p:tgtEl>
                                        <p:attrNameLst>
                                          <p:attrName>style.visibility</p:attrName>
                                        </p:attrNameLst>
                                      </p:cBhvr>
                                      <p:to>
                                        <p:strVal val="visible"/>
                                      </p:to>
                                    </p:set>
                                    <p:anim calcmode="lin" valueType="num">
                                      <p:cBhvr additive="base">
                                        <p:cTn id="34" dur="500" fill="hold"/>
                                        <p:tgtEl>
                                          <p:spTgt spid="445"/>
                                        </p:tgtEl>
                                        <p:attrNameLst>
                                          <p:attrName>ppt_x</p:attrName>
                                        </p:attrNameLst>
                                      </p:cBhvr>
                                      <p:tavLst>
                                        <p:tav tm="0">
                                          <p:val>
                                            <p:strVal val="#ppt_x"/>
                                          </p:val>
                                        </p:tav>
                                        <p:tav tm="100000">
                                          <p:val>
                                            <p:strVal val="#ppt_x"/>
                                          </p:val>
                                        </p:tav>
                                      </p:tavLst>
                                    </p:anim>
                                    <p:anim calcmode="lin" valueType="num">
                                      <p:cBhvr additive="base">
                                        <p:cTn id="35" dur="500" fill="hold"/>
                                        <p:tgtEl>
                                          <p:spTgt spid="445"/>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433"/>
                                        </p:tgtEl>
                                        <p:attrNameLst>
                                          <p:attrName>style.visibility</p:attrName>
                                        </p:attrNameLst>
                                      </p:cBhvr>
                                      <p:to>
                                        <p:strVal val="visible"/>
                                      </p:to>
                                    </p:set>
                                    <p:animEffect transition="in" filter="fade">
                                      <p:cBhvr>
                                        <p:cTn id="39" dur="1000"/>
                                        <p:tgtEl>
                                          <p:spTgt spid="433"/>
                                        </p:tgtEl>
                                      </p:cBhvr>
                                    </p:animEffect>
                                    <p:anim calcmode="lin" valueType="num">
                                      <p:cBhvr>
                                        <p:cTn id="40" dur="1000" fill="hold"/>
                                        <p:tgtEl>
                                          <p:spTgt spid="433"/>
                                        </p:tgtEl>
                                        <p:attrNameLst>
                                          <p:attrName>ppt_x</p:attrName>
                                        </p:attrNameLst>
                                      </p:cBhvr>
                                      <p:tavLst>
                                        <p:tav tm="0">
                                          <p:val>
                                            <p:strVal val="#ppt_x"/>
                                          </p:val>
                                        </p:tav>
                                        <p:tav tm="100000">
                                          <p:val>
                                            <p:strVal val="#ppt_x"/>
                                          </p:val>
                                        </p:tav>
                                      </p:tavLst>
                                    </p:anim>
                                    <p:anim calcmode="lin" valueType="num">
                                      <p:cBhvr>
                                        <p:cTn id="41" dur="1000" fill="hold"/>
                                        <p:tgtEl>
                                          <p:spTgt spid="433"/>
                                        </p:tgtEl>
                                        <p:attrNameLst>
                                          <p:attrName>ppt_y</p:attrName>
                                        </p:attrNameLst>
                                      </p:cBhvr>
                                      <p:tavLst>
                                        <p:tav tm="0">
                                          <p:val>
                                            <p:strVal val="#ppt_y+.1"/>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446"/>
                                        </p:tgtEl>
                                        <p:attrNameLst>
                                          <p:attrName>style.visibility</p:attrName>
                                        </p:attrNameLst>
                                      </p:cBhvr>
                                      <p:to>
                                        <p:strVal val="visible"/>
                                      </p:to>
                                    </p:set>
                                    <p:anim calcmode="lin" valueType="num">
                                      <p:cBhvr additive="base">
                                        <p:cTn id="48" dur="500" fill="hold"/>
                                        <p:tgtEl>
                                          <p:spTgt spid="446"/>
                                        </p:tgtEl>
                                        <p:attrNameLst>
                                          <p:attrName>ppt_x</p:attrName>
                                        </p:attrNameLst>
                                      </p:cBhvr>
                                      <p:tavLst>
                                        <p:tav tm="0">
                                          <p:val>
                                            <p:strVal val="#ppt_x"/>
                                          </p:val>
                                        </p:tav>
                                        <p:tav tm="100000">
                                          <p:val>
                                            <p:strVal val="#ppt_x"/>
                                          </p:val>
                                        </p:tav>
                                      </p:tavLst>
                                    </p:anim>
                                    <p:anim calcmode="lin" valueType="num">
                                      <p:cBhvr additive="base">
                                        <p:cTn id="49" dur="500" fill="hold"/>
                                        <p:tgtEl>
                                          <p:spTgt spid="446"/>
                                        </p:tgtEl>
                                        <p:attrNameLst>
                                          <p:attrName>ppt_y</p:attrName>
                                        </p:attrNameLst>
                                      </p:cBhvr>
                                      <p:tavLst>
                                        <p:tav tm="0">
                                          <p:val>
                                            <p:strVal val="0-#ppt_h/2"/>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436"/>
                                        </p:tgtEl>
                                        <p:attrNameLst>
                                          <p:attrName>style.visibility</p:attrName>
                                        </p:attrNameLst>
                                      </p:cBhvr>
                                      <p:to>
                                        <p:strVal val="visible"/>
                                      </p:to>
                                    </p:set>
                                    <p:animEffect transition="in" filter="fade">
                                      <p:cBhvr>
                                        <p:cTn id="53" dur="1000"/>
                                        <p:tgtEl>
                                          <p:spTgt spid="436"/>
                                        </p:tgtEl>
                                      </p:cBhvr>
                                    </p:animEffect>
                                    <p:anim calcmode="lin" valueType="num">
                                      <p:cBhvr>
                                        <p:cTn id="54" dur="1000" fill="hold"/>
                                        <p:tgtEl>
                                          <p:spTgt spid="436"/>
                                        </p:tgtEl>
                                        <p:attrNameLst>
                                          <p:attrName>ppt_x</p:attrName>
                                        </p:attrNameLst>
                                      </p:cBhvr>
                                      <p:tavLst>
                                        <p:tav tm="0">
                                          <p:val>
                                            <p:strVal val="#ppt_x"/>
                                          </p:val>
                                        </p:tav>
                                        <p:tav tm="100000">
                                          <p:val>
                                            <p:strVal val="#ppt_x"/>
                                          </p:val>
                                        </p:tav>
                                      </p:tavLst>
                                    </p:anim>
                                    <p:anim calcmode="lin" valueType="num">
                                      <p:cBhvr>
                                        <p:cTn id="55" dur="1000" fill="hold"/>
                                        <p:tgtEl>
                                          <p:spTgt spid="436"/>
                                        </p:tgtEl>
                                        <p:attrNameLst>
                                          <p:attrName>ppt_y</p:attrName>
                                        </p:attrNameLst>
                                      </p:cBhvr>
                                      <p:tavLst>
                                        <p:tav tm="0">
                                          <p:val>
                                            <p:strVal val="#ppt_y+.1"/>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443"/>
                                        </p:tgtEl>
                                        <p:attrNameLst>
                                          <p:attrName>style.visibility</p:attrName>
                                        </p:attrNameLst>
                                      </p:cBhvr>
                                      <p:to>
                                        <p:strVal val="visible"/>
                                      </p:to>
                                    </p:set>
                                    <p:anim calcmode="lin" valueType="num">
                                      <p:cBhvr additive="base">
                                        <p:cTn id="58" dur="500" fill="hold"/>
                                        <p:tgtEl>
                                          <p:spTgt spid="443"/>
                                        </p:tgtEl>
                                        <p:attrNameLst>
                                          <p:attrName>ppt_x</p:attrName>
                                        </p:attrNameLst>
                                      </p:cBhvr>
                                      <p:tavLst>
                                        <p:tav tm="0">
                                          <p:val>
                                            <p:strVal val="#ppt_x"/>
                                          </p:val>
                                        </p:tav>
                                        <p:tav tm="100000">
                                          <p:val>
                                            <p:strVal val="#ppt_x"/>
                                          </p:val>
                                        </p:tav>
                                      </p:tavLst>
                                    </p:anim>
                                    <p:anim calcmode="lin" valueType="num">
                                      <p:cBhvr additive="base">
                                        <p:cTn id="59" dur="500" fill="hold"/>
                                        <p:tgtEl>
                                          <p:spTgt spid="443"/>
                                        </p:tgtEl>
                                        <p:attrNameLst>
                                          <p:attrName>ppt_y</p:attrName>
                                        </p:attrNameLst>
                                      </p:cBhvr>
                                      <p:tavLst>
                                        <p:tav tm="0">
                                          <p:val>
                                            <p:strVal val="0-#ppt_h/2"/>
                                          </p:val>
                                        </p:tav>
                                        <p:tav tm="100000">
                                          <p:val>
                                            <p:strVal val="#ppt_y"/>
                                          </p:val>
                                        </p:tav>
                                      </p:tavLst>
                                    </p:anim>
                                  </p:childTnLst>
                                </p:cTn>
                              </p:par>
                              <p:par>
                                <p:cTn id="60" presetID="2" presetClass="entr" presetSubtype="1" fill="hold" nodeType="withEffect">
                                  <p:stCondLst>
                                    <p:cond delay="0"/>
                                  </p:stCondLst>
                                  <p:childTnLst>
                                    <p:set>
                                      <p:cBhvr>
                                        <p:cTn id="61" dur="1" fill="hold">
                                          <p:stCondLst>
                                            <p:cond delay="0"/>
                                          </p:stCondLst>
                                        </p:cTn>
                                        <p:tgtEl>
                                          <p:spTgt spid="447"/>
                                        </p:tgtEl>
                                        <p:attrNameLst>
                                          <p:attrName>style.visibility</p:attrName>
                                        </p:attrNameLst>
                                      </p:cBhvr>
                                      <p:to>
                                        <p:strVal val="visible"/>
                                      </p:to>
                                    </p:set>
                                    <p:anim calcmode="lin" valueType="num">
                                      <p:cBhvr additive="base">
                                        <p:cTn id="62" dur="500" fill="hold"/>
                                        <p:tgtEl>
                                          <p:spTgt spid="447"/>
                                        </p:tgtEl>
                                        <p:attrNameLst>
                                          <p:attrName>ppt_x</p:attrName>
                                        </p:attrNameLst>
                                      </p:cBhvr>
                                      <p:tavLst>
                                        <p:tav tm="0">
                                          <p:val>
                                            <p:strVal val="#ppt_x"/>
                                          </p:val>
                                        </p:tav>
                                        <p:tav tm="100000">
                                          <p:val>
                                            <p:strVal val="#ppt_x"/>
                                          </p:val>
                                        </p:tav>
                                      </p:tavLst>
                                    </p:anim>
                                    <p:anim calcmode="lin" valueType="num">
                                      <p:cBhvr additive="base">
                                        <p:cTn id="63" dur="500" fill="hold"/>
                                        <p:tgtEl>
                                          <p:spTgt spid="4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animBg="1"/>
      <p:bldP spid="441" grpId="0" animBg="1"/>
      <p:bldP spid="442" grpId="0" animBg="1"/>
      <p:bldP spid="4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宽屏</PresentationFormat>
  <Paragraphs>148</Paragraphs>
  <Slides>22</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22</vt:i4>
      </vt:variant>
    </vt:vector>
  </HeadingPairs>
  <TitlesOfParts>
    <vt:vector size="25" baseType="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天 下</cp:lastModifiedBy>
  <cp:revision>20</cp:revision>
  <dcterms:created xsi:type="dcterms:W3CDTF">2016-05-11T12:52:00Z</dcterms:created>
  <dcterms:modified xsi:type="dcterms:W3CDTF">2021-01-05T23:31:57Z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8</vt:lpwstr>
  </property>
</Properties>
</file>