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0" r:id="rId9"/>
    <p:sldMasterId id="2147483762" r:id="rId10"/>
    <p:sldMasterId id="2147483775" r:id="rId11"/>
    <p:sldMasterId id="2147483788" r:id="rId12"/>
    <p:sldMasterId id="2147483801" r:id="rId13"/>
    <p:sldMasterId id="2147483814" r:id="rId14"/>
    <p:sldMasterId id="2147483827" r:id="rId15"/>
    <p:sldMasterId id="2147483840" r:id="rId16"/>
    <p:sldMasterId id="2147483853" r:id="rId17"/>
  </p:sldMasterIdLst>
  <p:notesMasterIdLst>
    <p:notesMasterId r:id="rId47"/>
  </p:notesMasterIdLst>
  <p:sldIdLst>
    <p:sldId id="256" r:id="rId18"/>
    <p:sldId id="285" r:id="rId19"/>
    <p:sldId id="257" r:id="rId20"/>
    <p:sldId id="258" r:id="rId21"/>
    <p:sldId id="264" r:id="rId22"/>
    <p:sldId id="269" r:id="rId23"/>
    <p:sldId id="265" r:id="rId24"/>
    <p:sldId id="266" r:id="rId25"/>
    <p:sldId id="259" r:id="rId26"/>
    <p:sldId id="270" r:id="rId27"/>
    <p:sldId id="268" r:id="rId28"/>
    <p:sldId id="267" r:id="rId29"/>
    <p:sldId id="271" r:id="rId30"/>
    <p:sldId id="261" r:id="rId31"/>
    <p:sldId id="273" r:id="rId32"/>
    <p:sldId id="272" r:id="rId33"/>
    <p:sldId id="274" r:id="rId34"/>
    <p:sldId id="275" r:id="rId35"/>
    <p:sldId id="260" r:id="rId36"/>
    <p:sldId id="281" r:id="rId37"/>
    <p:sldId id="277" r:id="rId38"/>
    <p:sldId id="279" r:id="rId39"/>
    <p:sldId id="278" r:id="rId40"/>
    <p:sldId id="262" r:id="rId41"/>
    <p:sldId id="276" r:id="rId42"/>
    <p:sldId id="280" r:id="rId43"/>
    <p:sldId id="282" r:id="rId44"/>
    <p:sldId id="283" r:id="rId45"/>
    <p:sldId id="263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B39F93"/>
    <a:srgbClr val="7F685A"/>
    <a:srgbClr val="3F3F3F"/>
    <a:srgbClr val="363533"/>
    <a:srgbClr val="FFFFFF"/>
    <a:srgbClr val="101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6224" autoAdjust="0"/>
  </p:normalViewPr>
  <p:slideViewPr>
    <p:cSldViewPr snapToGrid="0">
      <p:cViewPr varScale="1">
        <p:scale>
          <a:sx n="87" d="100"/>
          <a:sy n="87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F685A"/>
            </a:solidFill>
          </c:spPr>
          <c:dPt>
            <c:idx val="0"/>
            <c:bubble3D val="0"/>
            <c:spPr>
              <a:solidFill>
                <a:srgbClr val="3F3F3F"/>
              </a:solidFill>
            </c:spPr>
            <c:extLst>
              <c:ext xmlns:c16="http://schemas.microsoft.com/office/drawing/2014/chart" uri="{C3380CC4-5D6E-409C-BE32-E72D297353CC}">
                <c16:uniqueId val="{00000001-B864-42F1-BD05-04541C80585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B864-42F1-BD05-04541C805859}"/>
              </c:ext>
            </c:extLst>
          </c:dPt>
          <c:dPt>
            <c:idx val="2"/>
            <c:bubble3D val="0"/>
            <c:spPr>
              <a:solidFill>
                <a:srgbClr val="B39F93"/>
              </a:solidFill>
            </c:spPr>
            <c:extLst>
              <c:ext xmlns:c16="http://schemas.microsoft.com/office/drawing/2014/chart" uri="{C3380CC4-5D6E-409C-BE32-E72D297353CC}">
                <c16:uniqueId val="{00000005-B864-42F1-BD05-04541C80585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B864-42F1-BD05-04541C805859}"/>
              </c:ext>
            </c:extLst>
          </c:dPt>
          <c:dPt>
            <c:idx val="4"/>
            <c:bubble3D val="0"/>
            <c:spPr>
              <a:solidFill>
                <a:srgbClr val="B39F93"/>
              </a:solidFill>
            </c:spPr>
            <c:extLst>
              <c:ext xmlns:c16="http://schemas.microsoft.com/office/drawing/2014/chart" uri="{C3380CC4-5D6E-409C-BE32-E72D297353CC}">
                <c16:uniqueId val="{00000009-B864-42F1-BD05-04541C805859}"/>
              </c:ext>
            </c:extLst>
          </c:dPt>
          <c:val>
            <c:numRef>
              <c:f>Sheet1!$A$2:$A$6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64-42F1-BD05-04541C805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39F93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40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25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0-411F-967D-553CAF132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065216"/>
        <c:axId val="201066752"/>
      </c:areaChart>
      <c:catAx>
        <c:axId val="2010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201066752"/>
        <c:crosses val="autoZero"/>
        <c:auto val="1"/>
        <c:lblAlgn val="ctr"/>
        <c:lblOffset val="100"/>
        <c:noMultiLvlLbl val="0"/>
      </c:catAx>
      <c:valAx>
        <c:axId val="201066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106521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F685A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4-40AC-B500-BC4963E829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39F93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4-40AC-B500-BC4963E829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34-40AC-B500-BC4963E82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25888"/>
        <c:axId val="201127424"/>
      </c:barChart>
      <c:catAx>
        <c:axId val="201125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1127424"/>
        <c:crosses val="autoZero"/>
        <c:auto val="1"/>
        <c:lblAlgn val="ctr"/>
        <c:lblOffset val="100"/>
        <c:noMultiLvlLbl val="0"/>
      </c:catAx>
      <c:valAx>
        <c:axId val="201127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11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895B3-B8DB-4FC8-8996-A5D044278F5F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2B30ACC-D597-4781-8AAA-3863C7EBEDA5}">
      <dgm:prSet phldrT="[Text]"/>
      <dgm:spPr>
        <a:solidFill>
          <a:srgbClr val="B39F93"/>
        </a:solidFill>
        <a:ln>
          <a:noFill/>
        </a:ln>
      </dgm:spPr>
      <dgm:t>
        <a:bodyPr/>
        <a:lstStyle/>
        <a:p>
          <a:endParaRPr lang="en-US"/>
        </a:p>
      </dgm:t>
    </dgm:pt>
    <dgm:pt modelId="{07319FB6-40BF-4CB4-96F4-1DBB46624D67}" type="parTrans" cxnId="{151B53CB-8B70-4E23-B8CC-3896F1BDBF74}">
      <dgm:prSet/>
      <dgm:spPr/>
      <dgm:t>
        <a:bodyPr/>
        <a:lstStyle/>
        <a:p>
          <a:endParaRPr lang="en-US"/>
        </a:p>
      </dgm:t>
    </dgm:pt>
    <dgm:pt modelId="{91D29F60-3D12-434A-9A0D-EF31AD465855}" type="sibTrans" cxnId="{151B53CB-8B70-4E23-B8CC-3896F1BDBF7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B26B186E-311E-46E5-AED9-C62C97BD9D78}">
      <dgm:prSet phldrT="[Text]"/>
      <dgm:spPr>
        <a:solidFill>
          <a:srgbClr val="7F685A"/>
        </a:solidFill>
        <a:ln>
          <a:noFill/>
        </a:ln>
      </dgm:spPr>
      <dgm:t>
        <a:bodyPr/>
        <a:lstStyle/>
        <a:p>
          <a:endParaRPr lang="en-US"/>
        </a:p>
      </dgm:t>
    </dgm:pt>
    <dgm:pt modelId="{F89143F5-D2C6-4943-A399-6B269127D7DB}" type="parTrans" cxnId="{6FCB003A-BB2B-4DC1-9D50-95D1CE3AABDE}">
      <dgm:prSet/>
      <dgm:spPr/>
      <dgm:t>
        <a:bodyPr/>
        <a:lstStyle/>
        <a:p>
          <a:endParaRPr lang="en-US"/>
        </a:p>
      </dgm:t>
    </dgm:pt>
    <dgm:pt modelId="{C4E15E16-D25B-445B-9568-C78B14FBE13D}" type="sibTrans" cxnId="{6FCB003A-BB2B-4DC1-9D50-95D1CE3AABD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CAABC44A-5E37-44CD-BB6C-0B4DABAB65E7}">
      <dgm:prSet phldrT="[Text]"/>
      <dgm:spPr>
        <a:solidFill>
          <a:srgbClr val="7F685A"/>
        </a:solidFill>
        <a:ln>
          <a:noFill/>
        </a:ln>
      </dgm:spPr>
      <dgm:t>
        <a:bodyPr/>
        <a:lstStyle/>
        <a:p>
          <a:endParaRPr lang="en-US"/>
        </a:p>
      </dgm:t>
    </dgm:pt>
    <dgm:pt modelId="{DC371A64-B9A7-4FCF-A2E0-866160F21329}" type="parTrans" cxnId="{FED8909D-34BF-447D-B24E-484E3581EBD0}">
      <dgm:prSet/>
      <dgm:spPr/>
      <dgm:t>
        <a:bodyPr/>
        <a:lstStyle/>
        <a:p>
          <a:endParaRPr lang="en-US"/>
        </a:p>
      </dgm:t>
    </dgm:pt>
    <dgm:pt modelId="{8FDBEE83-B7F7-437F-AE82-CD9E66DB8CDC}" type="sibTrans" cxnId="{FED8909D-34BF-447D-B24E-484E3581EBD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E50A7F38-19F1-4905-9829-FF60C1F2CE0E}">
      <dgm:prSet phldrT="[Text]"/>
      <dgm:spPr>
        <a:solidFill>
          <a:srgbClr val="B39F93"/>
        </a:solidFill>
        <a:ln>
          <a:noFill/>
        </a:ln>
      </dgm:spPr>
      <dgm:t>
        <a:bodyPr/>
        <a:lstStyle/>
        <a:p>
          <a:endParaRPr lang="en-US"/>
        </a:p>
      </dgm:t>
    </dgm:pt>
    <dgm:pt modelId="{2EA445C4-842C-4476-897D-172964B54938}" type="parTrans" cxnId="{788B4866-78AE-44AE-A30F-9E16DDE56723}">
      <dgm:prSet/>
      <dgm:spPr/>
      <dgm:t>
        <a:bodyPr/>
        <a:lstStyle/>
        <a:p>
          <a:endParaRPr lang="en-US"/>
        </a:p>
      </dgm:t>
    </dgm:pt>
    <dgm:pt modelId="{2B60E9F4-DC82-4247-B011-6ED298124374}" type="sibTrans" cxnId="{788B4866-78AE-44AE-A30F-9E16DDE5672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92286CCE-6919-4887-8729-C67813033FFE}">
      <dgm:prSet phldrT="[Text]"/>
      <dgm:spPr>
        <a:solidFill>
          <a:srgbClr val="7F685A"/>
        </a:solidFill>
        <a:ln>
          <a:noFill/>
        </a:ln>
      </dgm:spPr>
      <dgm:t>
        <a:bodyPr/>
        <a:lstStyle/>
        <a:p>
          <a:endParaRPr lang="en-US"/>
        </a:p>
      </dgm:t>
    </dgm:pt>
    <dgm:pt modelId="{D4B9D5A2-7C60-49F3-89E4-76C6804E3DB7}" type="sibTrans" cxnId="{771B68C9-C7FE-4CBA-A95D-9FBF40E2864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C7198C4A-D0AF-49B8-9710-BA35FDEB6A97}" type="parTrans" cxnId="{771B68C9-C7FE-4CBA-A95D-9FBF40E28647}">
      <dgm:prSet/>
      <dgm:spPr/>
      <dgm:t>
        <a:bodyPr/>
        <a:lstStyle/>
        <a:p>
          <a:endParaRPr lang="en-US"/>
        </a:p>
      </dgm:t>
    </dgm:pt>
    <dgm:pt modelId="{08E14E02-2918-4355-9A39-DD22E265B0D8}">
      <dgm:prSet phldrT="[Text]"/>
      <dgm:spPr>
        <a:solidFill>
          <a:srgbClr val="B39F93"/>
        </a:solidFill>
        <a:ln>
          <a:noFill/>
        </a:ln>
      </dgm:spPr>
      <dgm:t>
        <a:bodyPr/>
        <a:lstStyle/>
        <a:p>
          <a:endParaRPr lang="en-US"/>
        </a:p>
      </dgm:t>
    </dgm:pt>
    <dgm:pt modelId="{1D0BDFB4-E441-4702-8722-ECF6615DDB22}" type="sibTrans" cxnId="{E25C620C-6A4E-4003-B754-5D919A78F44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9526C023-3539-42A9-88EE-BA4469318402}" type="parTrans" cxnId="{E25C620C-6A4E-4003-B754-5D919A78F44F}">
      <dgm:prSet/>
      <dgm:spPr/>
      <dgm:t>
        <a:bodyPr/>
        <a:lstStyle/>
        <a:p>
          <a:endParaRPr lang="en-US"/>
        </a:p>
      </dgm:t>
    </dgm:pt>
    <dgm:pt modelId="{ACCBD341-A816-47EC-AA08-F229270BBEC4}" type="pres">
      <dgm:prSet presAssocID="{BFB895B3-B8DB-4FC8-8996-A5D044278F5F}" presName="cycle" presStyleCnt="0">
        <dgm:presLayoutVars>
          <dgm:dir/>
          <dgm:resizeHandles val="exact"/>
        </dgm:presLayoutVars>
      </dgm:prSet>
      <dgm:spPr/>
    </dgm:pt>
    <dgm:pt modelId="{546316D0-DD31-4161-9520-4D204431FD35}" type="pres">
      <dgm:prSet presAssocID="{32B30ACC-D597-4781-8AAA-3863C7EBEDA5}" presName="node" presStyleLbl="node1" presStyleIdx="0" presStyleCnt="6">
        <dgm:presLayoutVars>
          <dgm:bulletEnabled val="1"/>
        </dgm:presLayoutVars>
      </dgm:prSet>
      <dgm:spPr/>
    </dgm:pt>
    <dgm:pt modelId="{2D61FE22-999D-42E1-BF07-4489569886D1}" type="pres">
      <dgm:prSet presAssocID="{91D29F60-3D12-434A-9A0D-EF31AD465855}" presName="sibTrans" presStyleLbl="sibTrans2D1" presStyleIdx="0" presStyleCnt="6"/>
      <dgm:spPr/>
    </dgm:pt>
    <dgm:pt modelId="{DC6B631A-4E42-4614-932F-FF4B537F1413}" type="pres">
      <dgm:prSet presAssocID="{91D29F60-3D12-434A-9A0D-EF31AD465855}" presName="connectorText" presStyleLbl="sibTrans2D1" presStyleIdx="0" presStyleCnt="6"/>
      <dgm:spPr/>
    </dgm:pt>
    <dgm:pt modelId="{31F576E8-7573-4116-BDDB-2B0408671397}" type="pres">
      <dgm:prSet presAssocID="{92286CCE-6919-4887-8729-C67813033FFE}" presName="node" presStyleLbl="node1" presStyleIdx="1" presStyleCnt="6">
        <dgm:presLayoutVars>
          <dgm:bulletEnabled val="1"/>
        </dgm:presLayoutVars>
      </dgm:prSet>
      <dgm:spPr/>
    </dgm:pt>
    <dgm:pt modelId="{94F7A3D3-D580-49DD-9239-4B6D3F955E38}" type="pres">
      <dgm:prSet presAssocID="{D4B9D5A2-7C60-49F3-89E4-76C6804E3DB7}" presName="sibTrans" presStyleLbl="sibTrans2D1" presStyleIdx="1" presStyleCnt="6"/>
      <dgm:spPr/>
    </dgm:pt>
    <dgm:pt modelId="{1E22D39B-9778-42DE-A8CC-B27F5EEB6B7D}" type="pres">
      <dgm:prSet presAssocID="{D4B9D5A2-7C60-49F3-89E4-76C6804E3DB7}" presName="connectorText" presStyleLbl="sibTrans2D1" presStyleIdx="1" presStyleCnt="6"/>
      <dgm:spPr/>
    </dgm:pt>
    <dgm:pt modelId="{AFC3DA9B-0729-4B32-91AC-6293B0FA608A}" type="pres">
      <dgm:prSet presAssocID="{E50A7F38-19F1-4905-9829-FF60C1F2CE0E}" presName="node" presStyleLbl="node1" presStyleIdx="2" presStyleCnt="6">
        <dgm:presLayoutVars>
          <dgm:bulletEnabled val="1"/>
        </dgm:presLayoutVars>
      </dgm:prSet>
      <dgm:spPr/>
    </dgm:pt>
    <dgm:pt modelId="{ABF2F062-1B50-4DCD-9211-90EB623418C7}" type="pres">
      <dgm:prSet presAssocID="{2B60E9F4-DC82-4247-B011-6ED298124374}" presName="sibTrans" presStyleLbl="sibTrans2D1" presStyleIdx="2" presStyleCnt="6"/>
      <dgm:spPr/>
    </dgm:pt>
    <dgm:pt modelId="{FC4F2D13-4ADC-44F5-9165-743580E80D64}" type="pres">
      <dgm:prSet presAssocID="{2B60E9F4-DC82-4247-B011-6ED298124374}" presName="connectorText" presStyleLbl="sibTrans2D1" presStyleIdx="2" presStyleCnt="6"/>
      <dgm:spPr/>
    </dgm:pt>
    <dgm:pt modelId="{95D58A11-C3C2-4ED9-9075-7FEB0B3FBC65}" type="pres">
      <dgm:prSet presAssocID="{B26B186E-311E-46E5-AED9-C62C97BD9D78}" presName="node" presStyleLbl="node1" presStyleIdx="3" presStyleCnt="6">
        <dgm:presLayoutVars>
          <dgm:bulletEnabled val="1"/>
        </dgm:presLayoutVars>
      </dgm:prSet>
      <dgm:spPr/>
    </dgm:pt>
    <dgm:pt modelId="{E03B8DEC-7EC3-499D-A96B-BBDBFEE6FFDC}" type="pres">
      <dgm:prSet presAssocID="{C4E15E16-D25B-445B-9568-C78B14FBE13D}" presName="sibTrans" presStyleLbl="sibTrans2D1" presStyleIdx="3" presStyleCnt="6"/>
      <dgm:spPr/>
    </dgm:pt>
    <dgm:pt modelId="{260B1676-5311-4FC0-99BB-04383C8E6F26}" type="pres">
      <dgm:prSet presAssocID="{C4E15E16-D25B-445B-9568-C78B14FBE13D}" presName="connectorText" presStyleLbl="sibTrans2D1" presStyleIdx="3" presStyleCnt="6"/>
      <dgm:spPr/>
    </dgm:pt>
    <dgm:pt modelId="{E525589A-1555-4E9B-B2F2-67B66C8271A7}" type="pres">
      <dgm:prSet presAssocID="{08E14E02-2918-4355-9A39-DD22E265B0D8}" presName="node" presStyleLbl="node1" presStyleIdx="4" presStyleCnt="6">
        <dgm:presLayoutVars>
          <dgm:bulletEnabled val="1"/>
        </dgm:presLayoutVars>
      </dgm:prSet>
      <dgm:spPr/>
    </dgm:pt>
    <dgm:pt modelId="{A7799163-262B-403C-AF1F-A62DB14042B9}" type="pres">
      <dgm:prSet presAssocID="{1D0BDFB4-E441-4702-8722-ECF6615DDB22}" presName="sibTrans" presStyleLbl="sibTrans2D1" presStyleIdx="4" presStyleCnt="6"/>
      <dgm:spPr/>
    </dgm:pt>
    <dgm:pt modelId="{5E685DC9-BE38-4A99-AB2C-D8BA9A4EF63D}" type="pres">
      <dgm:prSet presAssocID="{1D0BDFB4-E441-4702-8722-ECF6615DDB22}" presName="connectorText" presStyleLbl="sibTrans2D1" presStyleIdx="4" presStyleCnt="6"/>
      <dgm:spPr/>
    </dgm:pt>
    <dgm:pt modelId="{AF86D873-A891-4954-92DA-2F1724225247}" type="pres">
      <dgm:prSet presAssocID="{CAABC44A-5E37-44CD-BB6C-0B4DABAB65E7}" presName="node" presStyleLbl="node1" presStyleIdx="5" presStyleCnt="6">
        <dgm:presLayoutVars>
          <dgm:bulletEnabled val="1"/>
        </dgm:presLayoutVars>
      </dgm:prSet>
      <dgm:spPr/>
    </dgm:pt>
    <dgm:pt modelId="{B9C3BF58-0E09-4701-B549-27C5F4F31424}" type="pres">
      <dgm:prSet presAssocID="{8FDBEE83-B7F7-437F-AE82-CD9E66DB8CDC}" presName="sibTrans" presStyleLbl="sibTrans2D1" presStyleIdx="5" presStyleCnt="6"/>
      <dgm:spPr/>
    </dgm:pt>
    <dgm:pt modelId="{14E4036F-035D-446A-A662-53B886E0D9DB}" type="pres">
      <dgm:prSet presAssocID="{8FDBEE83-B7F7-437F-AE82-CD9E66DB8CDC}" presName="connectorText" presStyleLbl="sibTrans2D1" presStyleIdx="5" presStyleCnt="6"/>
      <dgm:spPr/>
    </dgm:pt>
  </dgm:ptLst>
  <dgm:cxnLst>
    <dgm:cxn modelId="{E25C620C-6A4E-4003-B754-5D919A78F44F}" srcId="{BFB895B3-B8DB-4FC8-8996-A5D044278F5F}" destId="{08E14E02-2918-4355-9A39-DD22E265B0D8}" srcOrd="4" destOrd="0" parTransId="{9526C023-3539-42A9-88EE-BA4469318402}" sibTransId="{1D0BDFB4-E441-4702-8722-ECF6615DDB22}"/>
    <dgm:cxn modelId="{645EEF27-7570-4195-A174-DB5B6EF8B88F}" type="presOf" srcId="{08E14E02-2918-4355-9A39-DD22E265B0D8}" destId="{E525589A-1555-4E9B-B2F2-67B66C8271A7}" srcOrd="0" destOrd="0" presId="urn:microsoft.com/office/officeart/2005/8/layout/cycle2"/>
    <dgm:cxn modelId="{1D4DC52D-A7C6-4E1A-AE4F-5CF7FCADD194}" type="presOf" srcId="{C4E15E16-D25B-445B-9568-C78B14FBE13D}" destId="{E03B8DEC-7EC3-499D-A96B-BBDBFEE6FFDC}" srcOrd="0" destOrd="0" presId="urn:microsoft.com/office/officeart/2005/8/layout/cycle2"/>
    <dgm:cxn modelId="{E366A633-C36B-41FE-B10C-D4D25CC813C6}" type="presOf" srcId="{D4B9D5A2-7C60-49F3-89E4-76C6804E3DB7}" destId="{94F7A3D3-D580-49DD-9239-4B6D3F955E38}" srcOrd="0" destOrd="0" presId="urn:microsoft.com/office/officeart/2005/8/layout/cycle2"/>
    <dgm:cxn modelId="{6FCB003A-BB2B-4DC1-9D50-95D1CE3AABDE}" srcId="{BFB895B3-B8DB-4FC8-8996-A5D044278F5F}" destId="{B26B186E-311E-46E5-AED9-C62C97BD9D78}" srcOrd="3" destOrd="0" parTransId="{F89143F5-D2C6-4943-A399-6B269127D7DB}" sibTransId="{C4E15E16-D25B-445B-9568-C78B14FBE13D}"/>
    <dgm:cxn modelId="{847CE93F-7E86-40F6-BA15-C4681D307682}" type="presOf" srcId="{8FDBEE83-B7F7-437F-AE82-CD9E66DB8CDC}" destId="{14E4036F-035D-446A-A662-53B886E0D9DB}" srcOrd="1" destOrd="0" presId="urn:microsoft.com/office/officeart/2005/8/layout/cycle2"/>
    <dgm:cxn modelId="{788B4866-78AE-44AE-A30F-9E16DDE56723}" srcId="{BFB895B3-B8DB-4FC8-8996-A5D044278F5F}" destId="{E50A7F38-19F1-4905-9829-FF60C1F2CE0E}" srcOrd="2" destOrd="0" parTransId="{2EA445C4-842C-4476-897D-172964B54938}" sibTransId="{2B60E9F4-DC82-4247-B011-6ED298124374}"/>
    <dgm:cxn modelId="{7C7E5651-62CF-4D50-9414-3DFEE88EE59D}" type="presOf" srcId="{91D29F60-3D12-434A-9A0D-EF31AD465855}" destId="{2D61FE22-999D-42E1-BF07-4489569886D1}" srcOrd="0" destOrd="0" presId="urn:microsoft.com/office/officeart/2005/8/layout/cycle2"/>
    <dgm:cxn modelId="{F292DF76-A229-4102-B50B-D154B42B69C0}" type="presOf" srcId="{91D29F60-3D12-434A-9A0D-EF31AD465855}" destId="{DC6B631A-4E42-4614-932F-FF4B537F1413}" srcOrd="1" destOrd="0" presId="urn:microsoft.com/office/officeart/2005/8/layout/cycle2"/>
    <dgm:cxn modelId="{00626B58-D0B5-403B-B77D-3B5A39374320}" type="presOf" srcId="{C4E15E16-D25B-445B-9568-C78B14FBE13D}" destId="{260B1676-5311-4FC0-99BB-04383C8E6F26}" srcOrd="1" destOrd="0" presId="urn:microsoft.com/office/officeart/2005/8/layout/cycle2"/>
    <dgm:cxn modelId="{3F9FF981-626B-43C8-8C9F-1E51833DB73F}" type="presOf" srcId="{1D0BDFB4-E441-4702-8722-ECF6615DDB22}" destId="{5E685DC9-BE38-4A99-AB2C-D8BA9A4EF63D}" srcOrd="1" destOrd="0" presId="urn:microsoft.com/office/officeart/2005/8/layout/cycle2"/>
    <dgm:cxn modelId="{1A9B1E85-73C6-48D5-AAC7-26F69E23CDDB}" type="presOf" srcId="{D4B9D5A2-7C60-49F3-89E4-76C6804E3DB7}" destId="{1E22D39B-9778-42DE-A8CC-B27F5EEB6B7D}" srcOrd="1" destOrd="0" presId="urn:microsoft.com/office/officeart/2005/8/layout/cycle2"/>
    <dgm:cxn modelId="{19B5B189-C32D-4F54-8708-6AC334A2B537}" type="presOf" srcId="{E50A7F38-19F1-4905-9829-FF60C1F2CE0E}" destId="{AFC3DA9B-0729-4B32-91AC-6293B0FA608A}" srcOrd="0" destOrd="0" presId="urn:microsoft.com/office/officeart/2005/8/layout/cycle2"/>
    <dgm:cxn modelId="{100BB794-F86D-4D02-8245-F5FF2670FE43}" type="presOf" srcId="{2B60E9F4-DC82-4247-B011-6ED298124374}" destId="{ABF2F062-1B50-4DCD-9211-90EB623418C7}" srcOrd="0" destOrd="0" presId="urn:microsoft.com/office/officeart/2005/8/layout/cycle2"/>
    <dgm:cxn modelId="{6CD1F69B-9D99-466C-85AD-F74D4A71FE45}" type="presOf" srcId="{32B30ACC-D597-4781-8AAA-3863C7EBEDA5}" destId="{546316D0-DD31-4161-9520-4D204431FD35}" srcOrd="0" destOrd="0" presId="urn:microsoft.com/office/officeart/2005/8/layout/cycle2"/>
    <dgm:cxn modelId="{FED8909D-34BF-447D-B24E-484E3581EBD0}" srcId="{BFB895B3-B8DB-4FC8-8996-A5D044278F5F}" destId="{CAABC44A-5E37-44CD-BB6C-0B4DABAB65E7}" srcOrd="5" destOrd="0" parTransId="{DC371A64-B9A7-4FCF-A2E0-866160F21329}" sibTransId="{8FDBEE83-B7F7-437F-AE82-CD9E66DB8CDC}"/>
    <dgm:cxn modelId="{B0D68CA3-D5B0-41B3-9AC2-28714AD34FC5}" type="presOf" srcId="{B26B186E-311E-46E5-AED9-C62C97BD9D78}" destId="{95D58A11-C3C2-4ED9-9075-7FEB0B3FBC65}" srcOrd="0" destOrd="0" presId="urn:microsoft.com/office/officeart/2005/8/layout/cycle2"/>
    <dgm:cxn modelId="{A91A23AA-F7C9-44E6-BB10-B5A3B2C780D4}" type="presOf" srcId="{CAABC44A-5E37-44CD-BB6C-0B4DABAB65E7}" destId="{AF86D873-A891-4954-92DA-2F1724225247}" srcOrd="0" destOrd="0" presId="urn:microsoft.com/office/officeart/2005/8/layout/cycle2"/>
    <dgm:cxn modelId="{117EE2BE-E636-4935-8F8F-EB748D0C6302}" type="presOf" srcId="{8FDBEE83-B7F7-437F-AE82-CD9E66DB8CDC}" destId="{B9C3BF58-0E09-4701-B549-27C5F4F31424}" srcOrd="0" destOrd="0" presId="urn:microsoft.com/office/officeart/2005/8/layout/cycle2"/>
    <dgm:cxn modelId="{4BF23EC3-CF34-4E6B-A745-7C55ECE9542F}" type="presOf" srcId="{BFB895B3-B8DB-4FC8-8996-A5D044278F5F}" destId="{ACCBD341-A816-47EC-AA08-F229270BBEC4}" srcOrd="0" destOrd="0" presId="urn:microsoft.com/office/officeart/2005/8/layout/cycle2"/>
    <dgm:cxn modelId="{771B68C9-C7FE-4CBA-A95D-9FBF40E28647}" srcId="{BFB895B3-B8DB-4FC8-8996-A5D044278F5F}" destId="{92286CCE-6919-4887-8729-C67813033FFE}" srcOrd="1" destOrd="0" parTransId="{C7198C4A-D0AF-49B8-9710-BA35FDEB6A97}" sibTransId="{D4B9D5A2-7C60-49F3-89E4-76C6804E3DB7}"/>
    <dgm:cxn modelId="{151B53CB-8B70-4E23-B8CC-3896F1BDBF74}" srcId="{BFB895B3-B8DB-4FC8-8996-A5D044278F5F}" destId="{32B30ACC-D597-4781-8AAA-3863C7EBEDA5}" srcOrd="0" destOrd="0" parTransId="{07319FB6-40BF-4CB4-96F4-1DBB46624D67}" sibTransId="{91D29F60-3D12-434A-9A0D-EF31AD465855}"/>
    <dgm:cxn modelId="{47F6EAE9-6A08-45CF-8A2F-4155C7D81C46}" type="presOf" srcId="{92286CCE-6919-4887-8729-C67813033FFE}" destId="{31F576E8-7573-4116-BDDB-2B0408671397}" srcOrd="0" destOrd="0" presId="urn:microsoft.com/office/officeart/2005/8/layout/cycle2"/>
    <dgm:cxn modelId="{2189CEEA-6E54-4363-A949-1AC6B6B59B48}" type="presOf" srcId="{2B60E9F4-DC82-4247-B011-6ED298124374}" destId="{FC4F2D13-4ADC-44F5-9165-743580E80D64}" srcOrd="1" destOrd="0" presId="urn:microsoft.com/office/officeart/2005/8/layout/cycle2"/>
    <dgm:cxn modelId="{28B492EB-24B6-476C-9793-FD4570256396}" type="presOf" srcId="{1D0BDFB4-E441-4702-8722-ECF6615DDB22}" destId="{A7799163-262B-403C-AF1F-A62DB14042B9}" srcOrd="0" destOrd="0" presId="urn:microsoft.com/office/officeart/2005/8/layout/cycle2"/>
    <dgm:cxn modelId="{9E407038-157E-4F88-9B96-DC4CE5494B92}" type="presParOf" srcId="{ACCBD341-A816-47EC-AA08-F229270BBEC4}" destId="{546316D0-DD31-4161-9520-4D204431FD35}" srcOrd="0" destOrd="0" presId="urn:microsoft.com/office/officeart/2005/8/layout/cycle2"/>
    <dgm:cxn modelId="{5C9123D6-4B15-4D85-BE06-3F2FF6E81DFC}" type="presParOf" srcId="{ACCBD341-A816-47EC-AA08-F229270BBEC4}" destId="{2D61FE22-999D-42E1-BF07-4489569886D1}" srcOrd="1" destOrd="0" presId="urn:microsoft.com/office/officeart/2005/8/layout/cycle2"/>
    <dgm:cxn modelId="{845911D5-73CD-4015-8D52-21B41A9C1706}" type="presParOf" srcId="{2D61FE22-999D-42E1-BF07-4489569886D1}" destId="{DC6B631A-4E42-4614-932F-FF4B537F1413}" srcOrd="0" destOrd="0" presId="urn:microsoft.com/office/officeart/2005/8/layout/cycle2"/>
    <dgm:cxn modelId="{58C89CA7-701A-430C-8A3C-1CBA51E00F74}" type="presParOf" srcId="{ACCBD341-A816-47EC-AA08-F229270BBEC4}" destId="{31F576E8-7573-4116-BDDB-2B0408671397}" srcOrd="2" destOrd="0" presId="urn:microsoft.com/office/officeart/2005/8/layout/cycle2"/>
    <dgm:cxn modelId="{A52220D1-2228-453A-8312-CC63243D92B5}" type="presParOf" srcId="{ACCBD341-A816-47EC-AA08-F229270BBEC4}" destId="{94F7A3D3-D580-49DD-9239-4B6D3F955E38}" srcOrd="3" destOrd="0" presId="urn:microsoft.com/office/officeart/2005/8/layout/cycle2"/>
    <dgm:cxn modelId="{D63B39D0-B7EB-4B1F-8E91-4A050BD79089}" type="presParOf" srcId="{94F7A3D3-D580-49DD-9239-4B6D3F955E38}" destId="{1E22D39B-9778-42DE-A8CC-B27F5EEB6B7D}" srcOrd="0" destOrd="0" presId="urn:microsoft.com/office/officeart/2005/8/layout/cycle2"/>
    <dgm:cxn modelId="{80330CED-D7AD-4244-8F6B-CF66C7AF0BF0}" type="presParOf" srcId="{ACCBD341-A816-47EC-AA08-F229270BBEC4}" destId="{AFC3DA9B-0729-4B32-91AC-6293B0FA608A}" srcOrd="4" destOrd="0" presId="urn:microsoft.com/office/officeart/2005/8/layout/cycle2"/>
    <dgm:cxn modelId="{B2B2A2CB-3999-4D56-809B-00C8EA1B55D6}" type="presParOf" srcId="{ACCBD341-A816-47EC-AA08-F229270BBEC4}" destId="{ABF2F062-1B50-4DCD-9211-90EB623418C7}" srcOrd="5" destOrd="0" presId="urn:microsoft.com/office/officeart/2005/8/layout/cycle2"/>
    <dgm:cxn modelId="{57CFB728-A17A-4E00-8230-9033E77A406E}" type="presParOf" srcId="{ABF2F062-1B50-4DCD-9211-90EB623418C7}" destId="{FC4F2D13-4ADC-44F5-9165-743580E80D64}" srcOrd="0" destOrd="0" presId="urn:microsoft.com/office/officeart/2005/8/layout/cycle2"/>
    <dgm:cxn modelId="{4781CA02-8413-42AE-8628-D69CA252F550}" type="presParOf" srcId="{ACCBD341-A816-47EC-AA08-F229270BBEC4}" destId="{95D58A11-C3C2-4ED9-9075-7FEB0B3FBC65}" srcOrd="6" destOrd="0" presId="urn:microsoft.com/office/officeart/2005/8/layout/cycle2"/>
    <dgm:cxn modelId="{FAB89848-51D9-4C8A-A67C-22A41EB0FAFB}" type="presParOf" srcId="{ACCBD341-A816-47EC-AA08-F229270BBEC4}" destId="{E03B8DEC-7EC3-499D-A96B-BBDBFEE6FFDC}" srcOrd="7" destOrd="0" presId="urn:microsoft.com/office/officeart/2005/8/layout/cycle2"/>
    <dgm:cxn modelId="{29CF8544-D6E5-4BD6-944F-BC447A51B40E}" type="presParOf" srcId="{E03B8DEC-7EC3-499D-A96B-BBDBFEE6FFDC}" destId="{260B1676-5311-4FC0-99BB-04383C8E6F26}" srcOrd="0" destOrd="0" presId="urn:microsoft.com/office/officeart/2005/8/layout/cycle2"/>
    <dgm:cxn modelId="{A71541F7-84CD-4D00-BD97-F2B3047CB918}" type="presParOf" srcId="{ACCBD341-A816-47EC-AA08-F229270BBEC4}" destId="{E525589A-1555-4E9B-B2F2-67B66C8271A7}" srcOrd="8" destOrd="0" presId="urn:microsoft.com/office/officeart/2005/8/layout/cycle2"/>
    <dgm:cxn modelId="{47276A76-6936-4407-862D-781D7476CC14}" type="presParOf" srcId="{ACCBD341-A816-47EC-AA08-F229270BBEC4}" destId="{A7799163-262B-403C-AF1F-A62DB14042B9}" srcOrd="9" destOrd="0" presId="urn:microsoft.com/office/officeart/2005/8/layout/cycle2"/>
    <dgm:cxn modelId="{5660788D-0D05-46B2-8F3B-6D7EA3468EF4}" type="presParOf" srcId="{A7799163-262B-403C-AF1F-A62DB14042B9}" destId="{5E685DC9-BE38-4A99-AB2C-D8BA9A4EF63D}" srcOrd="0" destOrd="0" presId="urn:microsoft.com/office/officeart/2005/8/layout/cycle2"/>
    <dgm:cxn modelId="{89F28ED4-6094-4A51-B963-8732BFBF1680}" type="presParOf" srcId="{ACCBD341-A816-47EC-AA08-F229270BBEC4}" destId="{AF86D873-A891-4954-92DA-2F1724225247}" srcOrd="10" destOrd="0" presId="urn:microsoft.com/office/officeart/2005/8/layout/cycle2"/>
    <dgm:cxn modelId="{09C4A5FD-FA42-497F-A247-6764A034FBCB}" type="presParOf" srcId="{ACCBD341-A816-47EC-AA08-F229270BBEC4}" destId="{B9C3BF58-0E09-4701-B549-27C5F4F31424}" srcOrd="11" destOrd="0" presId="urn:microsoft.com/office/officeart/2005/8/layout/cycle2"/>
    <dgm:cxn modelId="{333A83A0-5692-4730-A9A9-CDFAE8C45BB8}" type="presParOf" srcId="{B9C3BF58-0E09-4701-B549-27C5F4F31424}" destId="{14E4036F-035D-446A-A662-53B886E0D9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16D0-DD31-4161-9520-4D204431FD35}">
      <dsp:nvSpPr>
        <dsp:cNvPr id="0" name=""/>
        <dsp:cNvSpPr/>
      </dsp:nvSpPr>
      <dsp:spPr>
        <a:xfrm>
          <a:off x="2582837" y="670"/>
          <a:ext cx="1031924" cy="1031924"/>
        </a:xfrm>
        <a:prstGeom prst="ellipse">
          <a:avLst/>
        </a:prstGeom>
        <a:solidFill>
          <a:srgbClr val="B39F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2733959" y="151792"/>
        <a:ext cx="729680" cy="729680"/>
      </dsp:txXfrm>
    </dsp:sp>
    <dsp:sp modelId="{2D61FE22-999D-42E1-BF07-4489569886D1}">
      <dsp:nvSpPr>
        <dsp:cNvPr id="0" name=""/>
        <dsp:cNvSpPr/>
      </dsp:nvSpPr>
      <dsp:spPr>
        <a:xfrm rot="1800000">
          <a:off x="3625830" y="725924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631340" y="775016"/>
        <a:ext cx="191921" cy="208964"/>
      </dsp:txXfrm>
    </dsp:sp>
    <dsp:sp modelId="{31F576E8-7573-4116-BDDB-2B0408671397}">
      <dsp:nvSpPr>
        <dsp:cNvPr id="0" name=""/>
        <dsp:cNvSpPr/>
      </dsp:nvSpPr>
      <dsp:spPr>
        <a:xfrm>
          <a:off x="3924513" y="775287"/>
          <a:ext cx="1031924" cy="1031924"/>
        </a:xfrm>
        <a:prstGeom prst="ellipse">
          <a:avLst/>
        </a:prstGeom>
        <a:solidFill>
          <a:srgbClr val="7F685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4075635" y="926409"/>
        <a:ext cx="729680" cy="729680"/>
      </dsp:txXfrm>
    </dsp:sp>
    <dsp:sp modelId="{94F7A3D3-D580-49DD-9239-4B6D3F955E38}">
      <dsp:nvSpPr>
        <dsp:cNvPr id="0" name=""/>
        <dsp:cNvSpPr/>
      </dsp:nvSpPr>
      <dsp:spPr>
        <a:xfrm rot="5400000">
          <a:off x="4303388" y="1883969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44514" y="1912498"/>
        <a:ext cx="191921" cy="208964"/>
      </dsp:txXfrm>
    </dsp:sp>
    <dsp:sp modelId="{AFC3DA9B-0729-4B32-91AC-6293B0FA608A}">
      <dsp:nvSpPr>
        <dsp:cNvPr id="0" name=""/>
        <dsp:cNvSpPr/>
      </dsp:nvSpPr>
      <dsp:spPr>
        <a:xfrm>
          <a:off x="3924513" y="2324521"/>
          <a:ext cx="1031924" cy="1031924"/>
        </a:xfrm>
        <a:prstGeom prst="ellipse">
          <a:avLst/>
        </a:prstGeom>
        <a:solidFill>
          <a:srgbClr val="B39F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4075635" y="2475643"/>
        <a:ext cx="729680" cy="729680"/>
      </dsp:txXfrm>
    </dsp:sp>
    <dsp:sp modelId="{ABF2F062-1B50-4DCD-9211-90EB623418C7}">
      <dsp:nvSpPr>
        <dsp:cNvPr id="0" name=""/>
        <dsp:cNvSpPr/>
      </dsp:nvSpPr>
      <dsp:spPr>
        <a:xfrm rot="9000000">
          <a:off x="3639271" y="3049774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716013" y="3098866"/>
        <a:ext cx="191921" cy="208964"/>
      </dsp:txXfrm>
    </dsp:sp>
    <dsp:sp modelId="{95D58A11-C3C2-4ED9-9075-7FEB0B3FBC65}">
      <dsp:nvSpPr>
        <dsp:cNvPr id="0" name=""/>
        <dsp:cNvSpPr/>
      </dsp:nvSpPr>
      <dsp:spPr>
        <a:xfrm>
          <a:off x="2582837" y="3099137"/>
          <a:ext cx="1031924" cy="1031924"/>
        </a:xfrm>
        <a:prstGeom prst="ellipse">
          <a:avLst/>
        </a:prstGeom>
        <a:solidFill>
          <a:srgbClr val="7F685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2733959" y="3250259"/>
        <a:ext cx="729680" cy="729680"/>
      </dsp:txXfrm>
    </dsp:sp>
    <dsp:sp modelId="{E03B8DEC-7EC3-499D-A96B-BBDBFEE6FFDC}">
      <dsp:nvSpPr>
        <dsp:cNvPr id="0" name=""/>
        <dsp:cNvSpPr/>
      </dsp:nvSpPr>
      <dsp:spPr>
        <a:xfrm rot="12600000">
          <a:off x="2297595" y="3057534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74337" y="3147752"/>
        <a:ext cx="191921" cy="208964"/>
      </dsp:txXfrm>
    </dsp:sp>
    <dsp:sp modelId="{E525589A-1555-4E9B-B2F2-67B66C8271A7}">
      <dsp:nvSpPr>
        <dsp:cNvPr id="0" name=""/>
        <dsp:cNvSpPr/>
      </dsp:nvSpPr>
      <dsp:spPr>
        <a:xfrm>
          <a:off x="1241161" y="2324521"/>
          <a:ext cx="1031924" cy="1031924"/>
        </a:xfrm>
        <a:prstGeom prst="ellipse">
          <a:avLst/>
        </a:prstGeom>
        <a:solidFill>
          <a:srgbClr val="B39F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1392283" y="2475643"/>
        <a:ext cx="729680" cy="729680"/>
      </dsp:txXfrm>
    </dsp:sp>
    <dsp:sp modelId="{A7799163-262B-403C-AF1F-A62DB14042B9}">
      <dsp:nvSpPr>
        <dsp:cNvPr id="0" name=""/>
        <dsp:cNvSpPr/>
      </dsp:nvSpPr>
      <dsp:spPr>
        <a:xfrm rot="16200000">
          <a:off x="1620037" y="1899488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61163" y="2010269"/>
        <a:ext cx="191921" cy="208964"/>
      </dsp:txXfrm>
    </dsp:sp>
    <dsp:sp modelId="{AF86D873-A891-4954-92DA-2F1724225247}">
      <dsp:nvSpPr>
        <dsp:cNvPr id="0" name=""/>
        <dsp:cNvSpPr/>
      </dsp:nvSpPr>
      <dsp:spPr>
        <a:xfrm>
          <a:off x="1241161" y="775287"/>
          <a:ext cx="1031924" cy="1031924"/>
        </a:xfrm>
        <a:prstGeom prst="ellipse">
          <a:avLst/>
        </a:prstGeom>
        <a:solidFill>
          <a:srgbClr val="7F685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1392283" y="926409"/>
        <a:ext cx="729680" cy="729680"/>
      </dsp:txXfrm>
    </dsp:sp>
    <dsp:sp modelId="{B9C3BF58-0E09-4701-B549-27C5F4F31424}">
      <dsp:nvSpPr>
        <dsp:cNvPr id="0" name=""/>
        <dsp:cNvSpPr/>
      </dsp:nvSpPr>
      <dsp:spPr>
        <a:xfrm rot="19800000">
          <a:off x="2284155" y="733683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89665" y="823901"/>
        <a:ext cx="191921" cy="20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t>1/6/2021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5205-58D9-4EDE-9633-29471E4842D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18A9-E7BC-4878-92D0-E1334F902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14330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六边形 1"/>
          <p:cNvSpPr/>
          <p:nvPr/>
        </p:nvSpPr>
        <p:spPr>
          <a:xfrm>
            <a:off x="7530553" y="5994400"/>
            <a:ext cx="4995276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2778" y="1878238"/>
            <a:ext cx="68199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363533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20XX</a:t>
            </a:r>
            <a:r>
              <a:rPr lang="zh-CN" altLang="en-US" sz="2000" dirty="0">
                <a:solidFill>
                  <a:srgbClr val="B39F93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（输入论文题目）</a:t>
            </a:r>
            <a:endParaRPr lang="en-US" altLang="zh-CN" sz="2000" dirty="0">
              <a:solidFill>
                <a:srgbClr val="B39F93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  <a:p>
            <a:r>
              <a:rPr lang="zh-CN" altLang="en-US" sz="5400" dirty="0">
                <a:solidFill>
                  <a:srgbClr val="363533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毕业论文答辩模板</a:t>
            </a:r>
            <a:endParaRPr lang="en-US" altLang="zh-CN" sz="5400" dirty="0">
              <a:solidFill>
                <a:srgbClr val="363533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6" name="斜纹 5"/>
          <p:cNvSpPr/>
          <p:nvPr/>
        </p:nvSpPr>
        <p:spPr>
          <a:xfrm>
            <a:off x="-1" y="-4664"/>
            <a:ext cx="2092569" cy="2092569"/>
          </a:xfrm>
          <a:prstGeom prst="diagStripe">
            <a:avLst>
              <a:gd name="adj" fmla="val 53361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2439" y="6093308"/>
            <a:ext cx="42695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院系：</a:t>
            </a:r>
            <a:r>
              <a:rPr 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XXX</a:t>
            </a:r>
          </a:p>
        </p:txBody>
      </p:sp>
      <p:sp>
        <p:nvSpPr>
          <p:cNvPr id="8" name="矩形 7"/>
          <p:cNvSpPr/>
          <p:nvPr/>
        </p:nvSpPr>
        <p:spPr>
          <a:xfrm>
            <a:off x="903372" y="4294498"/>
            <a:ext cx="2378391" cy="5284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答辩人：</a:t>
            </a:r>
            <a:r>
              <a:rPr lang="en-US" altLang="zh-CN" sz="200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xiazaii</a:t>
            </a:r>
            <a:endParaRPr lang="zh-CN" altLang="en-US" sz="20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7922439" y="5265731"/>
            <a:ext cx="4603390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>
            <a:off x="8299811" y="4537062"/>
            <a:ext cx="4226018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99811" y="5359642"/>
            <a:ext cx="389219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指导老师：</a:t>
            </a:r>
            <a:r>
              <a:rPr lang="en-US" altLang="zh-CN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XXX</a:t>
            </a:r>
            <a:endParaRPr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0687" y="4632690"/>
            <a:ext cx="349131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答辩时间：</a:t>
            </a:r>
            <a:r>
              <a:rPr lang="en-US" altLang="zh-CN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202X.05.20</a:t>
            </a:r>
            <a:endParaRPr lang="zh-CN" altLang="en-US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8872374">
            <a:off x="-223240" y="468602"/>
            <a:ext cx="225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363533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附答辩指导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57675"/>
            <a:ext cx="12192000" cy="2300324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99629" y="3643276"/>
            <a:ext cx="1343571" cy="1351280"/>
          </a:xfrm>
          <a:prstGeom prst="ellipse">
            <a:avLst/>
          </a:prstGeom>
          <a:solidFill>
            <a:srgbClr val="7F685A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41229" y="3672063"/>
            <a:ext cx="1343571" cy="1351280"/>
          </a:xfrm>
          <a:prstGeom prst="ellipse">
            <a:avLst/>
          </a:prstGeom>
          <a:solidFill>
            <a:srgbClr val="7F685A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84429" y="3685609"/>
            <a:ext cx="1343571" cy="1351280"/>
          </a:xfrm>
          <a:prstGeom prst="ellipse">
            <a:avLst/>
          </a:prstGeom>
          <a:solidFill>
            <a:srgbClr val="7F685A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426029" y="3714396"/>
            <a:ext cx="1343571" cy="1351280"/>
          </a:xfrm>
          <a:prstGeom prst="ellipse">
            <a:avLst/>
          </a:prstGeom>
          <a:solidFill>
            <a:srgbClr val="7F685A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14400" y="5072305"/>
            <a:ext cx="2336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支撑论点</a:t>
            </a:r>
            <a:r>
              <a:rPr lang="en-US" altLang="zh-CN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对论文的观点或者结论作出解释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关注论文中的</a:t>
            </a:r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1/2/3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类的分条论点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使用这样清晰逻辑关系更加直接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44615" y="5072305"/>
            <a:ext cx="2336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支撑论点</a:t>
            </a:r>
            <a:r>
              <a:rPr lang="en-US" altLang="zh-CN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对论文的观点或者结论作出解释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关注论文中的</a:t>
            </a:r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1/2/3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类的分条论点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使用这样清晰逻辑关系更加直接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87815" y="5072305"/>
            <a:ext cx="2336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支撑论点</a:t>
            </a:r>
            <a:r>
              <a:rPr lang="en-US" altLang="zh-CN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对论文的观点或者结论作出解释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关注论文中的</a:t>
            </a:r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1/2/3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类的分条论点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使用这样清晰逻辑关系更加直接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929415" y="5072305"/>
            <a:ext cx="2336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支撑论点</a:t>
            </a:r>
            <a:r>
              <a:rPr lang="en-US" altLang="zh-CN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对论文的观点或者结论作出解释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关注论文中的</a:t>
            </a:r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1/2/3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类的分条论点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使用这样清晰逻辑关系更加直接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80000" y="1295401"/>
            <a:ext cx="1930400" cy="1941476"/>
          </a:xfrm>
          <a:prstGeom prst="ellipse">
            <a:avLst/>
          </a:prstGeom>
          <a:solidFill>
            <a:srgbClr val="7F685A"/>
          </a:solidFill>
          <a:ln w="762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4713014" y="2220876"/>
            <a:ext cx="5243785" cy="2728419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flipH="1">
            <a:off x="2091122" y="2220876"/>
            <a:ext cx="5243785" cy="2728419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6440215" y="2932076"/>
            <a:ext cx="1016000" cy="1306019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flipH="1">
            <a:off x="4572000" y="2932076"/>
            <a:ext cx="1016000" cy="1306019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18509" y="4025443"/>
            <a:ext cx="505812" cy="515795"/>
            <a:chOff x="7160655" y="2178006"/>
            <a:chExt cx="379359" cy="386846"/>
          </a:xfrm>
          <a:solidFill>
            <a:schemeClr val="bg1"/>
          </a:solidFill>
        </p:grpSpPr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5" name="Freeform 62"/>
          <p:cNvSpPr>
            <a:spLocks noEditPoints="1"/>
          </p:cNvSpPr>
          <p:nvPr/>
        </p:nvSpPr>
        <p:spPr bwMode="auto">
          <a:xfrm>
            <a:off x="9858220" y="4038461"/>
            <a:ext cx="479189" cy="645576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6 h 145"/>
              <a:gd name="T6" fmla="*/ 13 w 108"/>
              <a:gd name="T7" fmla="*/ 125 h 145"/>
              <a:gd name="T8" fmla="*/ 96 w 108"/>
              <a:gd name="T9" fmla="*/ 125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2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8 w 108"/>
              <a:gd name="T35" fmla="*/ 12 h 145"/>
              <a:gd name="T36" fmla="*/ 60 w 108"/>
              <a:gd name="T37" fmla="*/ 12 h 145"/>
              <a:gd name="T38" fmla="*/ 67 w 108"/>
              <a:gd name="T39" fmla="*/ 37 h 145"/>
              <a:gd name="T40" fmla="*/ 41 w 108"/>
              <a:gd name="T41" fmla="*/ 37 h 145"/>
              <a:gd name="T42" fmla="*/ 48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2" y="116"/>
                  <a:pt x="92" y="116"/>
                  <a:pt x="92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8" y="12"/>
                </a:moveTo>
                <a:cubicBezTo>
                  <a:pt x="48" y="12"/>
                  <a:pt x="54" y="0"/>
                  <a:pt x="60" y="12"/>
                </a:cubicBezTo>
                <a:cubicBezTo>
                  <a:pt x="67" y="37"/>
                  <a:pt x="67" y="37"/>
                  <a:pt x="67" y="37"/>
                </a:cubicBezTo>
                <a:cubicBezTo>
                  <a:pt x="41" y="37"/>
                  <a:pt x="41" y="37"/>
                  <a:pt x="41" y="37"/>
                </a:cubicBez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35149" y="4218453"/>
            <a:ext cx="555728" cy="346081"/>
            <a:chOff x="2942785" y="3296116"/>
            <a:chExt cx="416796" cy="259561"/>
          </a:xfrm>
          <a:solidFill>
            <a:schemeClr val="bg1"/>
          </a:solidFill>
        </p:grpSpPr>
        <p:sp>
          <p:nvSpPr>
            <p:cNvPr id="33" name="Freeform 95"/>
            <p:cNvSpPr>
              <a:spLocks noEditPoints="1"/>
            </p:cNvSpPr>
            <p:nvPr/>
          </p:nvSpPr>
          <p:spPr bwMode="auto">
            <a:xfrm>
              <a:off x="2942785" y="3296116"/>
              <a:ext cx="416796" cy="25956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96"/>
            <p:cNvSpPr>
              <a:spLocks noChangeArrowheads="1"/>
            </p:cNvSpPr>
            <p:nvPr/>
          </p:nvSpPr>
          <p:spPr bwMode="auto">
            <a:xfrm>
              <a:off x="3000187" y="3351023"/>
              <a:ext cx="79865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97"/>
            <p:cNvSpPr>
              <a:spLocks noChangeArrowheads="1"/>
            </p:cNvSpPr>
            <p:nvPr/>
          </p:nvSpPr>
          <p:spPr bwMode="auto">
            <a:xfrm>
              <a:off x="3092532" y="3351023"/>
              <a:ext cx="77370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93145" y="4014187"/>
            <a:ext cx="698720" cy="69412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37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261800" y="2556005"/>
            <a:ext cx="156828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观点或者结论</a:t>
            </a:r>
            <a:endParaRPr lang="en-US" sz="1335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sp>
        <p:nvSpPr>
          <p:cNvPr id="57" name="KSO_Shape"/>
          <p:cNvSpPr/>
          <p:nvPr/>
        </p:nvSpPr>
        <p:spPr bwMode="auto">
          <a:xfrm>
            <a:off x="5643245" y="1621383"/>
            <a:ext cx="765810" cy="857250"/>
          </a:xfrm>
          <a:custGeom>
            <a:avLst/>
            <a:gdLst>
              <a:gd name="T0" fmla="*/ 248428 w 2033587"/>
              <a:gd name="T1" fmla="*/ 944529 h 2276475"/>
              <a:gd name="T2" fmla="*/ 1175716 w 2033587"/>
              <a:gd name="T3" fmla="*/ 709393 h 2276475"/>
              <a:gd name="T4" fmla="*/ 1178374 w 2033587"/>
              <a:gd name="T5" fmla="*/ 591162 h 2276475"/>
              <a:gd name="T6" fmla="*/ 1585424 w 2033587"/>
              <a:gd name="T7" fmla="*/ 232745 h 2276475"/>
              <a:gd name="T8" fmla="*/ 1623685 w 2033587"/>
              <a:gd name="T9" fmla="*/ 244701 h 2276475"/>
              <a:gd name="T10" fmla="*/ 1656631 w 2033587"/>
              <a:gd name="T11" fmla="*/ 266753 h 2276475"/>
              <a:gd name="T12" fmla="*/ 1682138 w 2033587"/>
              <a:gd name="T13" fmla="*/ 297308 h 2276475"/>
              <a:gd name="T14" fmla="*/ 1697549 w 2033587"/>
              <a:gd name="T15" fmla="*/ 334505 h 2276475"/>
              <a:gd name="T16" fmla="*/ 1701800 w 2033587"/>
              <a:gd name="T17" fmla="*/ 1767638 h 2276475"/>
              <a:gd name="T18" fmla="*/ 1695689 w 2033587"/>
              <a:gd name="T19" fmla="*/ 1808289 h 2276475"/>
              <a:gd name="T20" fmla="*/ 1678419 w 2033587"/>
              <a:gd name="T21" fmla="*/ 1844423 h 2276475"/>
              <a:gd name="T22" fmla="*/ 1651849 w 2033587"/>
              <a:gd name="T23" fmla="*/ 1873649 h 2276475"/>
              <a:gd name="T24" fmla="*/ 1617839 w 2033587"/>
              <a:gd name="T25" fmla="*/ 1894372 h 2276475"/>
              <a:gd name="T26" fmla="*/ 1578251 w 2033587"/>
              <a:gd name="T27" fmla="*/ 1904469 h 2276475"/>
              <a:gd name="T28" fmla="*/ 381012 w 2033587"/>
              <a:gd name="T29" fmla="*/ 1903672 h 2276475"/>
              <a:gd name="T30" fmla="*/ 342220 w 2033587"/>
              <a:gd name="T31" fmla="*/ 1891715 h 2276475"/>
              <a:gd name="T32" fmla="*/ 309539 w 2033587"/>
              <a:gd name="T33" fmla="*/ 1869397 h 2276475"/>
              <a:gd name="T34" fmla="*/ 284298 w 2033587"/>
              <a:gd name="T35" fmla="*/ 1838844 h 2276475"/>
              <a:gd name="T36" fmla="*/ 268621 w 2033587"/>
              <a:gd name="T37" fmla="*/ 1801912 h 2276475"/>
              <a:gd name="T38" fmla="*/ 382075 w 2033587"/>
              <a:gd name="T39" fmla="*/ 1767638 h 2276475"/>
              <a:gd name="T40" fmla="*/ 385528 w 2033587"/>
              <a:gd name="T41" fmla="*/ 1778531 h 2276475"/>
              <a:gd name="T42" fmla="*/ 398017 w 2033587"/>
              <a:gd name="T43" fmla="*/ 1786768 h 2276475"/>
              <a:gd name="T44" fmla="*/ 1570013 w 2033587"/>
              <a:gd name="T45" fmla="*/ 1786502 h 2276475"/>
              <a:gd name="T46" fmla="*/ 1581704 w 2033587"/>
              <a:gd name="T47" fmla="*/ 1776937 h 2276475"/>
              <a:gd name="T48" fmla="*/ 1583830 w 2033587"/>
              <a:gd name="T49" fmla="*/ 368513 h 2276475"/>
              <a:gd name="T50" fmla="*/ 1580376 w 2033587"/>
              <a:gd name="T51" fmla="*/ 357619 h 2276475"/>
              <a:gd name="T52" fmla="*/ 1568419 w 2033587"/>
              <a:gd name="T53" fmla="*/ 349383 h 2276475"/>
              <a:gd name="T54" fmla="*/ 492697 w 2033587"/>
              <a:gd name="T55" fmla="*/ 362402 h 2276475"/>
              <a:gd name="T56" fmla="*/ 484724 w 2033587"/>
              <a:gd name="T57" fmla="*/ 402787 h 2276475"/>
              <a:gd name="T58" fmla="*/ 465590 w 2033587"/>
              <a:gd name="T59" fmla="*/ 437592 h 2276475"/>
              <a:gd name="T60" fmla="*/ 437421 w 2033587"/>
              <a:gd name="T61" fmla="*/ 465490 h 2276475"/>
              <a:gd name="T62" fmla="*/ 402608 w 2033587"/>
              <a:gd name="T63" fmla="*/ 484619 h 2276475"/>
              <a:gd name="T64" fmla="*/ 362480 w 2033587"/>
              <a:gd name="T65" fmla="*/ 492856 h 2276475"/>
              <a:gd name="T66" fmla="*/ 118789 w 2033587"/>
              <a:gd name="T67" fmla="*/ 1542067 h 2276475"/>
              <a:gd name="T68" fmla="*/ 128090 w 2033587"/>
              <a:gd name="T69" fmla="*/ 1553757 h 2276475"/>
              <a:gd name="T70" fmla="*/ 1299773 w 2033587"/>
              <a:gd name="T71" fmla="*/ 1556149 h 2276475"/>
              <a:gd name="T72" fmla="*/ 1310934 w 2033587"/>
              <a:gd name="T73" fmla="*/ 1552695 h 2276475"/>
              <a:gd name="T74" fmla="*/ 1319438 w 2033587"/>
              <a:gd name="T75" fmla="*/ 1540208 h 2276475"/>
              <a:gd name="T76" fmla="*/ 1318907 w 2033587"/>
              <a:gd name="T77" fmla="*/ 131782 h 2276475"/>
              <a:gd name="T78" fmla="*/ 1309340 w 2033587"/>
              <a:gd name="T79" fmla="*/ 120357 h 2276475"/>
              <a:gd name="T80" fmla="*/ 492963 w 2033587"/>
              <a:gd name="T81" fmla="*/ 117967 h 2276475"/>
              <a:gd name="T82" fmla="*/ 1327676 w 2033587"/>
              <a:gd name="T83" fmla="*/ 2922 h 2276475"/>
              <a:gd name="T84" fmla="*/ 1365413 w 2033587"/>
              <a:gd name="T85" fmla="*/ 16738 h 2276475"/>
              <a:gd name="T86" fmla="*/ 1397303 w 2033587"/>
              <a:gd name="T87" fmla="*/ 40385 h 2276475"/>
              <a:gd name="T88" fmla="*/ 1420954 w 2033587"/>
              <a:gd name="T89" fmla="*/ 72268 h 2276475"/>
              <a:gd name="T90" fmla="*/ 1434773 w 2033587"/>
              <a:gd name="T91" fmla="*/ 109996 h 2276475"/>
              <a:gd name="T92" fmla="*/ 1437430 w 2033587"/>
              <a:gd name="T93" fmla="*/ 1543396 h 2276475"/>
              <a:gd name="T94" fmla="*/ 1429192 w 2033587"/>
              <a:gd name="T95" fmla="*/ 1583515 h 2276475"/>
              <a:gd name="T96" fmla="*/ 1410324 w 2033587"/>
              <a:gd name="T97" fmla="*/ 1618586 h 2276475"/>
              <a:gd name="T98" fmla="*/ 1382155 w 2033587"/>
              <a:gd name="T99" fmla="*/ 1646749 h 2276475"/>
              <a:gd name="T100" fmla="*/ 1347076 w 2033587"/>
              <a:gd name="T101" fmla="*/ 1665613 h 2276475"/>
              <a:gd name="T102" fmla="*/ 1307214 w 2033587"/>
              <a:gd name="T103" fmla="*/ 1673849 h 2276475"/>
              <a:gd name="T104" fmla="*/ 109754 w 2033587"/>
              <a:gd name="T105" fmla="*/ 1671192 h 2276475"/>
              <a:gd name="T106" fmla="*/ 72017 w 2033587"/>
              <a:gd name="T107" fmla="*/ 1657377 h 2276475"/>
              <a:gd name="T108" fmla="*/ 40394 w 2033587"/>
              <a:gd name="T109" fmla="*/ 1633731 h 2276475"/>
              <a:gd name="T110" fmla="*/ 16476 w 2033587"/>
              <a:gd name="T111" fmla="*/ 1601848 h 2276475"/>
              <a:gd name="T112" fmla="*/ 2657 w 2033587"/>
              <a:gd name="T113" fmla="*/ 1564120 h 2276475"/>
              <a:gd name="T114" fmla="*/ 40951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711200" y="1735667"/>
          <a:ext cx="6197600" cy="413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4876800" y="1600200"/>
            <a:ext cx="6705600" cy="1587203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85176" y="1609125"/>
            <a:ext cx="6192424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论文案例或者项目论述的逻辑结构</a:t>
            </a:r>
            <a:endParaRPr lang="en-US" altLang="zh-CN" sz="20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图示是逻辑循环结构，能够体现研究因素之间的 </a:t>
            </a:r>
            <a:r>
              <a:rPr lang="zh-CN" altLang="en-US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因果递进 </a:t>
            </a: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关系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此段作为图示的文字补充，还可以作为答辩研究的思路提醒</a:t>
            </a:r>
            <a:endParaRPr lang="en-U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4161" y="2719937"/>
            <a:ext cx="579024" cy="575695"/>
            <a:chOff x="2306360" y="1306978"/>
            <a:chExt cx="434268" cy="431771"/>
          </a:xfrm>
          <a:solidFill>
            <a:schemeClr val="bg1"/>
          </a:solidFill>
        </p:grpSpPr>
        <p:sp>
          <p:nvSpPr>
            <p:cNvPr id="17" name="Freeform 8"/>
            <p:cNvSpPr/>
            <p:nvPr/>
          </p:nvSpPr>
          <p:spPr bwMode="auto">
            <a:xfrm>
              <a:off x="2306360" y="1623943"/>
              <a:ext cx="114806" cy="114806"/>
            </a:xfrm>
            <a:custGeom>
              <a:avLst/>
              <a:gdLst>
                <a:gd name="T0" fmla="*/ 21 w 46"/>
                <a:gd name="T1" fmla="*/ 0 h 46"/>
                <a:gd name="T2" fmla="*/ 0 w 46"/>
                <a:gd name="T3" fmla="*/ 46 h 46"/>
                <a:gd name="T4" fmla="*/ 46 w 46"/>
                <a:gd name="T5" fmla="*/ 25 h 46"/>
                <a:gd name="T6" fmla="*/ 46 w 46"/>
                <a:gd name="T7" fmla="*/ 26 h 46"/>
                <a:gd name="T8" fmla="*/ 21 w 46"/>
                <a:gd name="T9" fmla="*/ 0 h 46"/>
                <a:gd name="T10" fmla="*/ 21 w 46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1" y="0"/>
                  </a:moveTo>
                  <a:lnTo>
                    <a:pt x="0" y="46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371251" y="1344415"/>
              <a:ext cx="289511" cy="292007"/>
            </a:xfrm>
            <a:custGeom>
              <a:avLst/>
              <a:gdLst>
                <a:gd name="T0" fmla="*/ 105 w 116"/>
                <a:gd name="T1" fmla="*/ 0 h 117"/>
                <a:gd name="T2" fmla="*/ 0 w 116"/>
                <a:gd name="T3" fmla="*/ 106 h 117"/>
                <a:gd name="T4" fmla="*/ 11 w 116"/>
                <a:gd name="T5" fmla="*/ 117 h 117"/>
                <a:gd name="T6" fmla="*/ 116 w 116"/>
                <a:gd name="T7" fmla="*/ 10 h 117"/>
                <a:gd name="T8" fmla="*/ 105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5" y="0"/>
                  </a:moveTo>
                  <a:lnTo>
                    <a:pt x="0" y="106"/>
                  </a:lnTo>
                  <a:lnTo>
                    <a:pt x="11" y="117"/>
                  </a:lnTo>
                  <a:lnTo>
                    <a:pt x="116" y="1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2411183" y="1384348"/>
              <a:ext cx="289511" cy="292007"/>
            </a:xfrm>
            <a:custGeom>
              <a:avLst/>
              <a:gdLst>
                <a:gd name="T0" fmla="*/ 107 w 116"/>
                <a:gd name="T1" fmla="*/ 0 h 117"/>
                <a:gd name="T2" fmla="*/ 0 w 116"/>
                <a:gd name="T3" fmla="*/ 106 h 117"/>
                <a:gd name="T4" fmla="*/ 11 w 116"/>
                <a:gd name="T5" fmla="*/ 117 h 117"/>
                <a:gd name="T6" fmla="*/ 116 w 116"/>
                <a:gd name="T7" fmla="*/ 10 h 117"/>
                <a:gd name="T8" fmla="*/ 107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7" y="0"/>
                  </a:moveTo>
                  <a:lnTo>
                    <a:pt x="0" y="106"/>
                  </a:lnTo>
                  <a:lnTo>
                    <a:pt x="11" y="117"/>
                  </a:lnTo>
                  <a:lnTo>
                    <a:pt x="116" y="1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2653275" y="1306978"/>
              <a:ext cx="87353" cy="8735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34"/>
          <p:cNvSpPr/>
          <p:nvPr/>
        </p:nvSpPr>
        <p:spPr bwMode="auto">
          <a:xfrm>
            <a:off x="2063218" y="2007461"/>
            <a:ext cx="602316" cy="532433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803355" y="4213192"/>
            <a:ext cx="482519" cy="622283"/>
          </a:xfrm>
          <a:custGeom>
            <a:avLst/>
            <a:gdLst>
              <a:gd name="T0" fmla="*/ 104 w 109"/>
              <a:gd name="T1" fmla="*/ 67 h 141"/>
              <a:gd name="T2" fmla="*/ 96 w 109"/>
              <a:gd name="T3" fmla="*/ 67 h 141"/>
              <a:gd name="T4" fmla="*/ 96 w 109"/>
              <a:gd name="T5" fmla="*/ 44 h 141"/>
              <a:gd name="T6" fmla="*/ 84 w 109"/>
              <a:gd name="T7" fmla="*/ 13 h 141"/>
              <a:gd name="T8" fmla="*/ 55 w 109"/>
              <a:gd name="T9" fmla="*/ 0 h 141"/>
              <a:gd name="T10" fmla="*/ 25 w 109"/>
              <a:gd name="T11" fmla="*/ 13 h 141"/>
              <a:gd name="T12" fmla="*/ 13 w 109"/>
              <a:gd name="T13" fmla="*/ 44 h 141"/>
              <a:gd name="T14" fmla="*/ 13 w 109"/>
              <a:gd name="T15" fmla="*/ 67 h 141"/>
              <a:gd name="T16" fmla="*/ 6 w 109"/>
              <a:gd name="T17" fmla="*/ 67 h 141"/>
              <a:gd name="T18" fmla="*/ 0 w 109"/>
              <a:gd name="T19" fmla="*/ 73 h 141"/>
              <a:gd name="T20" fmla="*/ 0 w 109"/>
              <a:gd name="T21" fmla="*/ 136 h 141"/>
              <a:gd name="T22" fmla="*/ 6 w 109"/>
              <a:gd name="T23" fmla="*/ 141 h 141"/>
              <a:gd name="T24" fmla="*/ 104 w 109"/>
              <a:gd name="T25" fmla="*/ 141 h 141"/>
              <a:gd name="T26" fmla="*/ 109 w 109"/>
              <a:gd name="T27" fmla="*/ 136 h 141"/>
              <a:gd name="T28" fmla="*/ 109 w 109"/>
              <a:gd name="T29" fmla="*/ 73 h 141"/>
              <a:gd name="T30" fmla="*/ 104 w 109"/>
              <a:gd name="T31" fmla="*/ 67 h 141"/>
              <a:gd name="T32" fmla="*/ 67 w 109"/>
              <a:gd name="T33" fmla="*/ 124 h 141"/>
              <a:gd name="T34" fmla="*/ 55 w 109"/>
              <a:gd name="T35" fmla="*/ 136 h 141"/>
              <a:gd name="T36" fmla="*/ 43 w 109"/>
              <a:gd name="T37" fmla="*/ 124 h 141"/>
              <a:gd name="T38" fmla="*/ 43 w 109"/>
              <a:gd name="T39" fmla="*/ 102 h 141"/>
              <a:gd name="T40" fmla="*/ 55 w 109"/>
              <a:gd name="T41" fmla="*/ 90 h 141"/>
              <a:gd name="T42" fmla="*/ 67 w 109"/>
              <a:gd name="T43" fmla="*/ 102 h 141"/>
              <a:gd name="T44" fmla="*/ 67 w 109"/>
              <a:gd name="T45" fmla="*/ 124 h 141"/>
              <a:gd name="T46" fmla="*/ 77 w 109"/>
              <a:gd name="T47" fmla="*/ 67 h 141"/>
              <a:gd name="T48" fmla="*/ 33 w 109"/>
              <a:gd name="T49" fmla="*/ 67 h 141"/>
              <a:gd name="T50" fmla="*/ 33 w 109"/>
              <a:gd name="T51" fmla="*/ 44 h 141"/>
              <a:gd name="T52" fmla="*/ 39 w 109"/>
              <a:gd name="T53" fmla="*/ 26 h 141"/>
              <a:gd name="T54" fmla="*/ 55 w 109"/>
              <a:gd name="T55" fmla="*/ 19 h 141"/>
              <a:gd name="T56" fmla="*/ 70 w 109"/>
              <a:gd name="T57" fmla="*/ 26 h 141"/>
              <a:gd name="T58" fmla="*/ 77 w 109"/>
              <a:gd name="T59" fmla="*/ 44 h 141"/>
              <a:gd name="T60" fmla="*/ 77 w 109"/>
              <a:gd name="T61" fmla="*/ 6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41">
                <a:moveTo>
                  <a:pt x="104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8" y="21"/>
                  <a:pt x="13" y="32"/>
                  <a:pt x="13" y="44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6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7" y="141"/>
                  <a:pt x="109" y="139"/>
                  <a:pt x="109" y="136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0"/>
                  <a:pt x="107" y="67"/>
                  <a:pt x="104" y="67"/>
                </a:cubicBezTo>
                <a:close/>
                <a:moveTo>
                  <a:pt x="67" y="124"/>
                </a:moveTo>
                <a:cubicBezTo>
                  <a:pt x="67" y="130"/>
                  <a:pt x="61" y="136"/>
                  <a:pt x="55" y="136"/>
                </a:cubicBezTo>
                <a:cubicBezTo>
                  <a:pt x="48" y="136"/>
                  <a:pt x="43" y="130"/>
                  <a:pt x="43" y="124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95"/>
                  <a:pt x="48" y="90"/>
                  <a:pt x="55" y="90"/>
                </a:cubicBezTo>
                <a:cubicBezTo>
                  <a:pt x="61" y="90"/>
                  <a:pt x="67" y="95"/>
                  <a:pt x="67" y="102"/>
                </a:cubicBezTo>
                <a:lnTo>
                  <a:pt x="67" y="124"/>
                </a:lnTo>
                <a:close/>
                <a:moveTo>
                  <a:pt x="77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6"/>
                </a:cubicBezTo>
                <a:cubicBezTo>
                  <a:pt x="44" y="22"/>
                  <a:pt x="49" y="19"/>
                  <a:pt x="55" y="19"/>
                </a:cubicBezTo>
                <a:cubicBezTo>
                  <a:pt x="61" y="19"/>
                  <a:pt x="66" y="22"/>
                  <a:pt x="70" y="26"/>
                </a:cubicBezTo>
                <a:cubicBezTo>
                  <a:pt x="74" y="31"/>
                  <a:pt x="77" y="37"/>
                  <a:pt x="77" y="44"/>
                </a:cubicBezTo>
                <a:lnTo>
                  <a:pt x="7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77"/>
          <p:cNvSpPr>
            <a:spLocks noEditPoints="1"/>
          </p:cNvSpPr>
          <p:nvPr/>
        </p:nvSpPr>
        <p:spPr bwMode="auto">
          <a:xfrm>
            <a:off x="2148075" y="5128437"/>
            <a:ext cx="432603" cy="535763"/>
          </a:xfrm>
          <a:custGeom>
            <a:avLst/>
            <a:gdLst>
              <a:gd name="T0" fmla="*/ 0 w 130"/>
              <a:gd name="T1" fmla="*/ 0 h 161"/>
              <a:gd name="T2" fmla="*/ 0 w 130"/>
              <a:gd name="T3" fmla="*/ 161 h 161"/>
              <a:gd name="T4" fmla="*/ 130 w 130"/>
              <a:gd name="T5" fmla="*/ 161 h 161"/>
              <a:gd name="T6" fmla="*/ 130 w 130"/>
              <a:gd name="T7" fmla="*/ 0 h 161"/>
              <a:gd name="T8" fmla="*/ 0 w 130"/>
              <a:gd name="T9" fmla="*/ 0 h 161"/>
              <a:gd name="T10" fmla="*/ 117 w 130"/>
              <a:gd name="T11" fmla="*/ 146 h 161"/>
              <a:gd name="T12" fmla="*/ 10 w 130"/>
              <a:gd name="T13" fmla="*/ 146 h 161"/>
              <a:gd name="T14" fmla="*/ 10 w 130"/>
              <a:gd name="T15" fmla="*/ 16 h 161"/>
              <a:gd name="T16" fmla="*/ 117 w 130"/>
              <a:gd name="T17" fmla="*/ 16 h 161"/>
              <a:gd name="T18" fmla="*/ 117 w 130"/>
              <a:gd name="T1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61">
                <a:moveTo>
                  <a:pt x="0" y="0"/>
                </a:moveTo>
                <a:lnTo>
                  <a:pt x="0" y="161"/>
                </a:lnTo>
                <a:lnTo>
                  <a:pt x="130" y="161"/>
                </a:lnTo>
                <a:lnTo>
                  <a:pt x="130" y="0"/>
                </a:lnTo>
                <a:lnTo>
                  <a:pt x="0" y="0"/>
                </a:lnTo>
                <a:close/>
                <a:moveTo>
                  <a:pt x="117" y="146"/>
                </a:moveTo>
                <a:lnTo>
                  <a:pt x="10" y="146"/>
                </a:lnTo>
                <a:lnTo>
                  <a:pt x="10" y="16"/>
                </a:lnTo>
                <a:lnTo>
                  <a:pt x="117" y="16"/>
                </a:lnTo>
                <a:lnTo>
                  <a:pt x="117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98956" y="4278890"/>
            <a:ext cx="432603" cy="542417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25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94410" y="2778171"/>
            <a:ext cx="458777" cy="517460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34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152" y="3536942"/>
            <a:ext cx="164639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76801" y="3759341"/>
            <a:ext cx="416753" cy="419145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7731396" y="3536942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13042" y="3759341"/>
            <a:ext cx="416753" cy="419145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0058401" y="3536942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540048" y="3759341"/>
            <a:ext cx="416753" cy="419145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5395154" y="4985169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876801" y="5207568"/>
            <a:ext cx="416753" cy="419145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7731396" y="4985169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213042" y="5207568"/>
            <a:ext cx="416753" cy="419145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0058401" y="4985169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540048" y="5207568"/>
            <a:ext cx="416753" cy="419145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541178" y="3405398"/>
            <a:ext cx="164639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循环影响模型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450340">
              <a:lnSpc>
                <a:spcPct val="150000"/>
              </a:lnSpc>
            </a:pPr>
            <a:r>
              <a:rPr lang="en-US" altLang="zh-CN" sz="1200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</a:t>
            </a:r>
            <a:r>
              <a:rPr lang="zh-CN" altLang="en-US" sz="1200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图形易于编辑</a:t>
            </a:r>
            <a:endParaRPr lang="en-US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5" grpId="0" animBg="1"/>
      <p:bldP spid="4" grpId="0"/>
      <p:bldP spid="21" grpId="0" animBg="1"/>
      <p:bldP spid="22" grpId="0" animBg="1"/>
      <p:bldP spid="23" grpId="0" animBg="1"/>
      <p:bldP spid="5" grpId="0"/>
      <p:bldP spid="37" grpId="0" animBg="1"/>
      <p:bldP spid="40" grpId="0"/>
      <p:bldP spid="41" grpId="0" animBg="1"/>
      <p:bldP spid="57" grpId="0"/>
      <p:bldP spid="58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196" y="2819400"/>
            <a:ext cx="12226779" cy="40386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006600"/>
            <a:ext cx="2133600" cy="2133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958" b="-25596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94080" y="4301133"/>
            <a:ext cx="2153920" cy="67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论文中的案例图片</a:t>
            </a:r>
            <a:endParaRPr lang="en-U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6320" y="2006600"/>
            <a:ext cx="2133600" cy="2133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871" b="-25641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7920" y="2008293"/>
            <a:ext cx="2133600" cy="2133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2012" b="-15418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0800" y="2008293"/>
            <a:ext cx="2133600" cy="2133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5803" b="-3879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87307" y="5124476"/>
            <a:ext cx="216069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此页面适用于展示论文中需要引用图片的观点陈述，在章节中更直观的向导师呈现，例如理工科的机械产品细节展示等。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4954693"/>
            <a:ext cx="213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56000" y="4301133"/>
            <a:ext cx="2153920" cy="67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lvl="0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论文中的案例图片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49227" y="5124476"/>
            <a:ext cx="216069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此页面适用于展示论文中需要引用图片的观点陈述，在章节中更直观的向导师呈现，例如理工科的机械产品细节展示等。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76320" y="4954693"/>
            <a:ext cx="213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184053" y="4315699"/>
            <a:ext cx="2153920" cy="67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lvl="0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论文中的案例图片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177280" y="5139041"/>
            <a:ext cx="216069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此页面适用于展示论文中需要引用图片的观点陈述，在章节中更直观的向导师呈现，例如理工科的机械产品细节展示等。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04373" y="4969259"/>
            <a:ext cx="213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845973" y="4315699"/>
            <a:ext cx="2153920" cy="67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pPr lvl="0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论文中的案例图片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839200" y="5139041"/>
            <a:ext cx="216069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此页面适用于展示论文中需要引用图片的观点陈述，在章节中更直观的向导师呈现，例如理工科的机械产品细节展示等。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866293" y="4969259"/>
            <a:ext cx="213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38423" y="1288738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2" grpId="0"/>
      <p:bldP spid="13" grpId="0"/>
      <p:bldP spid="15" grpId="0"/>
      <p:bldP spid="16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5993" y="2108201"/>
            <a:ext cx="4470400" cy="1284177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5993" y="3530601"/>
            <a:ext cx="4470400" cy="1284177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5993" y="4989624"/>
            <a:ext cx="4470400" cy="1284177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81600" y="2212976"/>
            <a:ext cx="2905125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观点分析</a:t>
            </a:r>
            <a:r>
              <a:rPr lang="en-US" altLang="zh-CN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标题作为主要观点分析，此段输入纯文字论文答辩观点，小字作为解释性补充说明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43423" y="3889862"/>
            <a:ext cx="863364" cy="640205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11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55068" y="5275725"/>
            <a:ext cx="725843" cy="711971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14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17360" y="2441429"/>
            <a:ext cx="862640" cy="637088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17" name="Freeform 108"/>
            <p:cNvSpPr/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09"/>
            <p:cNvSpPr/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10"/>
            <p:cNvSpPr/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9556061" y="2895836"/>
            <a:ext cx="1106281" cy="1106281"/>
          </a:xfrm>
          <a:prstGeom prst="ellipse">
            <a:avLst/>
          </a:prstGeom>
          <a:noFill/>
          <a:ln w="127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016000" y="3943629"/>
            <a:ext cx="21336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</p:txBody>
      </p:sp>
      <p:sp>
        <p:nvSpPr>
          <p:cNvPr id="26" name="Oval 25"/>
          <p:cNvSpPr/>
          <p:nvPr/>
        </p:nvSpPr>
        <p:spPr>
          <a:xfrm>
            <a:off x="1529661" y="2895836"/>
            <a:ext cx="1106281" cy="1106281"/>
          </a:xfrm>
          <a:prstGeom prst="ellipse">
            <a:avLst/>
          </a:prstGeom>
          <a:noFill/>
          <a:ln w="127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21460" y="3144227"/>
            <a:ext cx="722681" cy="585572"/>
            <a:chOff x="2336800" y="1054100"/>
            <a:chExt cx="401638" cy="325438"/>
          </a:xfrm>
          <a:solidFill>
            <a:srgbClr val="7F685A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336800" y="1054100"/>
              <a:ext cx="401638" cy="325438"/>
            </a:xfrm>
            <a:custGeom>
              <a:avLst/>
              <a:gdLst>
                <a:gd name="T0" fmla="*/ 78 w 153"/>
                <a:gd name="T1" fmla="*/ 0 h 124"/>
                <a:gd name="T2" fmla="*/ 0 w 153"/>
                <a:gd name="T3" fmla="*/ 68 h 124"/>
                <a:gd name="T4" fmla="*/ 15 w 153"/>
                <a:gd name="T5" fmla="*/ 68 h 124"/>
                <a:gd name="T6" fmla="*/ 21 w 153"/>
                <a:gd name="T7" fmla="*/ 63 h 124"/>
                <a:gd name="T8" fmla="*/ 21 w 153"/>
                <a:gd name="T9" fmla="*/ 120 h 124"/>
                <a:gd name="T10" fmla="*/ 24 w 153"/>
                <a:gd name="T11" fmla="*/ 124 h 124"/>
                <a:gd name="T12" fmla="*/ 62 w 153"/>
                <a:gd name="T13" fmla="*/ 124 h 124"/>
                <a:gd name="T14" fmla="*/ 62 w 153"/>
                <a:gd name="T15" fmla="*/ 92 h 124"/>
                <a:gd name="T16" fmla="*/ 67 w 153"/>
                <a:gd name="T17" fmla="*/ 87 h 124"/>
                <a:gd name="T18" fmla="*/ 83 w 153"/>
                <a:gd name="T19" fmla="*/ 87 h 124"/>
                <a:gd name="T20" fmla="*/ 89 w 153"/>
                <a:gd name="T21" fmla="*/ 92 h 124"/>
                <a:gd name="T22" fmla="*/ 88 w 153"/>
                <a:gd name="T23" fmla="*/ 124 h 124"/>
                <a:gd name="T24" fmla="*/ 126 w 153"/>
                <a:gd name="T25" fmla="*/ 124 h 124"/>
                <a:gd name="T26" fmla="*/ 130 w 153"/>
                <a:gd name="T27" fmla="*/ 119 h 124"/>
                <a:gd name="T28" fmla="*/ 130 w 153"/>
                <a:gd name="T29" fmla="*/ 62 h 124"/>
                <a:gd name="T30" fmla="*/ 136 w 153"/>
                <a:gd name="T31" fmla="*/ 68 h 124"/>
                <a:gd name="T32" fmla="*/ 153 w 153"/>
                <a:gd name="T33" fmla="*/ 68 h 124"/>
                <a:gd name="T34" fmla="*/ 78 w 153"/>
                <a:gd name="T35" fmla="*/ 0 h 124"/>
                <a:gd name="T36" fmla="*/ 76 w 153"/>
                <a:gd name="T37" fmla="*/ 75 h 124"/>
                <a:gd name="T38" fmla="*/ 59 w 153"/>
                <a:gd name="T39" fmla="*/ 59 h 124"/>
                <a:gd name="T40" fmla="*/ 76 w 153"/>
                <a:gd name="T41" fmla="*/ 42 h 124"/>
                <a:gd name="T42" fmla="*/ 92 w 153"/>
                <a:gd name="T43" fmla="*/ 59 h 124"/>
                <a:gd name="T44" fmla="*/ 76 w 153"/>
                <a:gd name="T45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4">
                  <a:moveTo>
                    <a:pt x="7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5" y="77"/>
                    <a:pt x="15" y="6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0" y="124"/>
                    <a:pt x="24" y="124"/>
                  </a:cubicBezTo>
                  <a:cubicBezTo>
                    <a:pt x="28" y="124"/>
                    <a:pt x="62" y="124"/>
                    <a:pt x="62" y="124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87"/>
                    <a:pt x="67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9" y="87"/>
                    <a:pt x="89" y="92"/>
                    <a:pt x="89" y="92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8" y="124"/>
                    <a:pt x="121" y="124"/>
                    <a:pt x="126" y="124"/>
                  </a:cubicBezTo>
                  <a:cubicBezTo>
                    <a:pt x="130" y="124"/>
                    <a:pt x="130" y="119"/>
                    <a:pt x="130" y="119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8" y="76"/>
                    <a:pt x="153" y="68"/>
                    <a:pt x="153" y="68"/>
                  </a:cubicBezTo>
                  <a:lnTo>
                    <a:pt x="78" y="0"/>
                  </a:lnTo>
                  <a:close/>
                  <a:moveTo>
                    <a:pt x="76" y="75"/>
                  </a:moveTo>
                  <a:cubicBezTo>
                    <a:pt x="67" y="75"/>
                    <a:pt x="59" y="68"/>
                    <a:pt x="59" y="59"/>
                  </a:cubicBezTo>
                  <a:cubicBezTo>
                    <a:pt x="59" y="50"/>
                    <a:pt x="67" y="42"/>
                    <a:pt x="76" y="42"/>
                  </a:cubicBezTo>
                  <a:cubicBezTo>
                    <a:pt x="85" y="42"/>
                    <a:pt x="92" y="50"/>
                    <a:pt x="92" y="59"/>
                  </a:cubicBezTo>
                  <a:cubicBezTo>
                    <a:pt x="92" y="68"/>
                    <a:pt x="85" y="75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2651125" y="1093788"/>
              <a:ext cx="39688" cy="80963"/>
            </a:xfrm>
            <a:custGeom>
              <a:avLst/>
              <a:gdLst>
                <a:gd name="T0" fmla="*/ 25 w 25"/>
                <a:gd name="T1" fmla="*/ 51 h 51"/>
                <a:gd name="T2" fmla="*/ 25 w 25"/>
                <a:gd name="T3" fmla="*/ 0 h 51"/>
                <a:gd name="T4" fmla="*/ 0 w 25"/>
                <a:gd name="T5" fmla="*/ 0 h 51"/>
                <a:gd name="T6" fmla="*/ 0 w 25"/>
                <a:gd name="T7" fmla="*/ 29 h 51"/>
                <a:gd name="T8" fmla="*/ 25 w 2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1">
                  <a:moveTo>
                    <a:pt x="25" y="51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2513013" y="1187450"/>
              <a:ext cx="44450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896690" y="3114933"/>
            <a:ext cx="425020" cy="554888"/>
            <a:chOff x="2887663" y="3362325"/>
            <a:chExt cx="285750" cy="373063"/>
          </a:xfrm>
          <a:solidFill>
            <a:srgbClr val="7F685A"/>
          </a:solidFill>
        </p:grpSpPr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2887663" y="3362325"/>
              <a:ext cx="285750" cy="373063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3009900" y="3616325"/>
              <a:ext cx="38100" cy="84138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738423" y="1288738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181600" y="5116184"/>
            <a:ext cx="2905125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观点分析</a:t>
            </a:r>
            <a:r>
              <a:rPr lang="en-US" altLang="zh-CN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标题作为主要观点分析，此段输入纯文字论文答辩观点，小字作为解释性补充说明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143509" y="3657163"/>
            <a:ext cx="2905125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观点分析</a:t>
            </a:r>
            <a:r>
              <a:rPr lang="en-US" altLang="zh-CN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标题作为主要观点分析，此段输入纯文字论文答辩观点，小字作为解释性补充说明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9040037" y="3943629"/>
            <a:ext cx="21336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21" grpId="0" animBg="1"/>
      <p:bldP spid="25" grpId="0"/>
      <p:bldP spid="26" grpId="0" animBg="1"/>
      <p:bldP spid="34" grpId="0"/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-92694" y="2877680"/>
            <a:ext cx="4780808" cy="564020"/>
            <a:chOff x="4165600" y="2468447"/>
            <a:chExt cx="3381830" cy="564020"/>
          </a:xfrm>
        </p:grpSpPr>
        <p:sp>
          <p:nvSpPr>
            <p:cNvPr id="5" name="矩形 4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03</a:t>
              </a:r>
              <a:endParaRPr lang="zh-CN" altLang="en-US" sz="239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03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61715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论文重点章节标题二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分章节目录小标题</a:t>
            </a:r>
            <a:endParaRPr lang="en-US" altLang="zh-CN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或者重点论述观点</a:t>
            </a:r>
            <a:endParaRPr lang="en-US" altLang="zh-CN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或者主要案例分析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006606"/>
            <a:ext cx="2442369" cy="2336801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738" y="2006605"/>
            <a:ext cx="2442369" cy="2336801"/>
          </a:xfrm>
          <a:prstGeom prst="rect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6108" y="2006604"/>
            <a:ext cx="2442369" cy="2336801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9845" y="2006602"/>
            <a:ext cx="2442369" cy="2336801"/>
          </a:xfrm>
          <a:prstGeom prst="rect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72214" y="2006601"/>
            <a:ext cx="2442369" cy="2336801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Freeform 54"/>
          <p:cNvSpPr>
            <a:spLocks noEditPoints="1"/>
          </p:cNvSpPr>
          <p:nvPr/>
        </p:nvSpPr>
        <p:spPr bwMode="auto">
          <a:xfrm>
            <a:off x="5657929" y="2578346"/>
            <a:ext cx="898727" cy="1193311"/>
          </a:xfrm>
          <a:custGeom>
            <a:avLst/>
            <a:gdLst>
              <a:gd name="T0" fmla="*/ 109 w 109"/>
              <a:gd name="T1" fmla="*/ 145 h 145"/>
              <a:gd name="T2" fmla="*/ 0 w 109"/>
              <a:gd name="T3" fmla="*/ 145 h 145"/>
              <a:gd name="T4" fmla="*/ 1 w 109"/>
              <a:gd name="T5" fmla="*/ 135 h 145"/>
              <a:gd name="T6" fmla="*/ 13 w 109"/>
              <a:gd name="T7" fmla="*/ 125 h 145"/>
              <a:gd name="T8" fmla="*/ 96 w 109"/>
              <a:gd name="T9" fmla="*/ 125 h 145"/>
              <a:gd name="T10" fmla="*/ 109 w 109"/>
              <a:gd name="T11" fmla="*/ 135 h 145"/>
              <a:gd name="T12" fmla="*/ 109 w 109"/>
              <a:gd name="T13" fmla="*/ 145 h 145"/>
              <a:gd name="T14" fmla="*/ 16 w 109"/>
              <a:gd name="T15" fmla="*/ 116 h 145"/>
              <a:gd name="T16" fmla="*/ 24 w 109"/>
              <a:gd name="T17" fmla="*/ 91 h 145"/>
              <a:gd name="T18" fmla="*/ 85 w 109"/>
              <a:gd name="T19" fmla="*/ 91 h 145"/>
              <a:gd name="T20" fmla="*/ 93 w 109"/>
              <a:gd name="T21" fmla="*/ 116 h 145"/>
              <a:gd name="T22" fmla="*/ 16 w 109"/>
              <a:gd name="T23" fmla="*/ 116 h 145"/>
              <a:gd name="T24" fmla="*/ 29 w 109"/>
              <a:gd name="T25" fmla="*/ 76 h 145"/>
              <a:gd name="T26" fmla="*/ 37 w 109"/>
              <a:gd name="T27" fmla="*/ 51 h 145"/>
              <a:gd name="T28" fmla="*/ 73 w 109"/>
              <a:gd name="T29" fmla="*/ 51 h 145"/>
              <a:gd name="T30" fmla="*/ 80 w 109"/>
              <a:gd name="T31" fmla="*/ 76 h 145"/>
              <a:gd name="T32" fmla="*/ 29 w 109"/>
              <a:gd name="T33" fmla="*/ 76 h 145"/>
              <a:gd name="T34" fmla="*/ 49 w 109"/>
              <a:gd name="T35" fmla="*/ 12 h 145"/>
              <a:gd name="T36" fmla="*/ 60 w 109"/>
              <a:gd name="T37" fmla="*/ 12 h 145"/>
              <a:gd name="T38" fmla="*/ 68 w 109"/>
              <a:gd name="T39" fmla="*/ 36 h 145"/>
              <a:gd name="T40" fmla="*/ 41 w 109"/>
              <a:gd name="T41" fmla="*/ 36 h 145"/>
              <a:gd name="T42" fmla="*/ 49 w 109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145">
                <a:moveTo>
                  <a:pt x="109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1" y="135"/>
                  <a:pt x="1" y="135"/>
                  <a:pt x="1" y="13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9" y="135"/>
                  <a:pt x="109" y="135"/>
                  <a:pt x="109" y="135"/>
                </a:cubicBezTo>
                <a:lnTo>
                  <a:pt x="109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9" y="76"/>
                </a:moveTo>
                <a:cubicBezTo>
                  <a:pt x="37" y="51"/>
                  <a:pt x="37" y="51"/>
                  <a:pt x="37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80" y="76"/>
                  <a:pt x="80" y="76"/>
                  <a:pt x="80" y="76"/>
                </a:cubicBezTo>
                <a:lnTo>
                  <a:pt x="29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956084" y="2667121"/>
            <a:ext cx="1189888" cy="1015761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3044263" y="2753240"/>
            <a:ext cx="1241319" cy="84352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539792" y="2582792"/>
            <a:ext cx="907211" cy="1184416"/>
            <a:chOff x="2887663" y="3362325"/>
            <a:chExt cx="285750" cy="373063"/>
          </a:xfrm>
          <a:solidFill>
            <a:schemeClr val="bg1"/>
          </a:solidFill>
        </p:grpSpPr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2887663" y="3362325"/>
              <a:ext cx="285750" cy="373063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3009900" y="3616325"/>
              <a:ext cx="38100" cy="84138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876" y="2710429"/>
            <a:ext cx="1170616" cy="929145"/>
            <a:chOff x="2732088" y="4337050"/>
            <a:chExt cx="354013" cy="280988"/>
          </a:xfrm>
          <a:solidFill>
            <a:schemeClr val="bg1"/>
          </a:solidFill>
        </p:grpSpPr>
        <p:sp>
          <p:nvSpPr>
            <p:cNvPr id="28" name="Rectangle 60"/>
            <p:cNvSpPr>
              <a:spLocks noChangeArrowheads="1"/>
            </p:cNvSpPr>
            <p:nvPr/>
          </p:nvSpPr>
          <p:spPr bwMode="auto">
            <a:xfrm>
              <a:off x="2989263" y="4389438"/>
              <a:ext cx="841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2989263" y="4411663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62"/>
            <p:cNvSpPr>
              <a:spLocks noChangeArrowheads="1"/>
            </p:cNvSpPr>
            <p:nvPr/>
          </p:nvSpPr>
          <p:spPr bwMode="auto">
            <a:xfrm>
              <a:off x="2989263" y="4351338"/>
              <a:ext cx="841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2976563" y="4337050"/>
              <a:ext cx="109538" cy="276225"/>
            </a:xfrm>
            <a:custGeom>
              <a:avLst/>
              <a:gdLst>
                <a:gd name="T0" fmla="*/ 0 w 69"/>
                <a:gd name="T1" fmla="*/ 0 h 174"/>
                <a:gd name="T2" fmla="*/ 0 w 69"/>
                <a:gd name="T3" fmla="*/ 174 h 174"/>
                <a:gd name="T4" fmla="*/ 69 w 69"/>
                <a:gd name="T5" fmla="*/ 174 h 174"/>
                <a:gd name="T6" fmla="*/ 69 w 69"/>
                <a:gd name="T7" fmla="*/ 0 h 174"/>
                <a:gd name="T8" fmla="*/ 0 w 69"/>
                <a:gd name="T9" fmla="*/ 0 h 174"/>
                <a:gd name="T10" fmla="*/ 64 w 69"/>
                <a:gd name="T11" fmla="*/ 164 h 174"/>
                <a:gd name="T12" fmla="*/ 5 w 69"/>
                <a:gd name="T13" fmla="*/ 164 h 174"/>
                <a:gd name="T14" fmla="*/ 5 w 69"/>
                <a:gd name="T15" fmla="*/ 5 h 174"/>
                <a:gd name="T16" fmla="*/ 64 w 69"/>
                <a:gd name="T17" fmla="*/ 5 h 174"/>
                <a:gd name="T18" fmla="*/ 64 w 69"/>
                <a:gd name="T19" fmla="*/ 1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74">
                  <a:moveTo>
                    <a:pt x="0" y="0"/>
                  </a:moveTo>
                  <a:lnTo>
                    <a:pt x="0" y="174"/>
                  </a:lnTo>
                  <a:lnTo>
                    <a:pt x="69" y="174"/>
                  </a:lnTo>
                  <a:lnTo>
                    <a:pt x="69" y="0"/>
                  </a:lnTo>
                  <a:lnTo>
                    <a:pt x="0" y="0"/>
                  </a:lnTo>
                  <a:close/>
                  <a:moveTo>
                    <a:pt x="64" y="164"/>
                  </a:moveTo>
                  <a:lnTo>
                    <a:pt x="5" y="164"/>
                  </a:lnTo>
                  <a:lnTo>
                    <a:pt x="5" y="5"/>
                  </a:lnTo>
                  <a:lnTo>
                    <a:pt x="64" y="5"/>
                  </a:lnTo>
                  <a:lnTo>
                    <a:pt x="64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64"/>
            <p:cNvSpPr>
              <a:spLocks noChangeArrowheads="1"/>
            </p:cNvSpPr>
            <p:nvPr/>
          </p:nvSpPr>
          <p:spPr bwMode="auto">
            <a:xfrm>
              <a:off x="2989263" y="4432300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3005138" y="4502150"/>
              <a:ext cx="55563" cy="55563"/>
            </a:xfrm>
            <a:custGeom>
              <a:avLst/>
              <a:gdLst>
                <a:gd name="T0" fmla="*/ 10 w 21"/>
                <a:gd name="T1" fmla="*/ 0 h 21"/>
                <a:gd name="T2" fmla="*/ 0 w 21"/>
                <a:gd name="T3" fmla="*/ 10 h 21"/>
                <a:gd name="T4" fmla="*/ 10 w 21"/>
                <a:gd name="T5" fmla="*/ 21 h 21"/>
                <a:gd name="T6" fmla="*/ 21 w 21"/>
                <a:gd name="T7" fmla="*/ 10 h 21"/>
                <a:gd name="T8" fmla="*/ 10 w 21"/>
                <a:gd name="T9" fmla="*/ 0 h 21"/>
                <a:gd name="T10" fmla="*/ 10 w 21"/>
                <a:gd name="T11" fmla="*/ 17 h 21"/>
                <a:gd name="T12" fmla="*/ 4 w 21"/>
                <a:gd name="T13" fmla="*/ 10 h 21"/>
                <a:gd name="T14" fmla="*/ 10 w 21"/>
                <a:gd name="T15" fmla="*/ 4 h 21"/>
                <a:gd name="T16" fmla="*/ 17 w 21"/>
                <a:gd name="T17" fmla="*/ 10 h 21"/>
                <a:gd name="T18" fmla="*/ 10 w 21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2732088" y="4397375"/>
              <a:ext cx="231775" cy="220663"/>
            </a:xfrm>
            <a:custGeom>
              <a:avLst/>
              <a:gdLst>
                <a:gd name="T0" fmla="*/ 10 w 146"/>
                <a:gd name="T1" fmla="*/ 0 h 139"/>
                <a:gd name="T2" fmla="*/ 0 w 146"/>
                <a:gd name="T3" fmla="*/ 0 h 139"/>
                <a:gd name="T4" fmla="*/ 0 w 146"/>
                <a:gd name="T5" fmla="*/ 10 h 139"/>
                <a:gd name="T6" fmla="*/ 0 w 146"/>
                <a:gd name="T7" fmla="*/ 99 h 139"/>
                <a:gd name="T8" fmla="*/ 0 w 146"/>
                <a:gd name="T9" fmla="*/ 109 h 139"/>
                <a:gd name="T10" fmla="*/ 58 w 146"/>
                <a:gd name="T11" fmla="*/ 109 h 139"/>
                <a:gd name="T12" fmla="*/ 58 w 146"/>
                <a:gd name="T13" fmla="*/ 134 h 139"/>
                <a:gd name="T14" fmla="*/ 45 w 146"/>
                <a:gd name="T15" fmla="*/ 134 h 139"/>
                <a:gd name="T16" fmla="*/ 45 w 146"/>
                <a:gd name="T17" fmla="*/ 139 h 139"/>
                <a:gd name="T18" fmla="*/ 58 w 146"/>
                <a:gd name="T19" fmla="*/ 139 h 139"/>
                <a:gd name="T20" fmla="*/ 88 w 146"/>
                <a:gd name="T21" fmla="*/ 139 h 139"/>
                <a:gd name="T22" fmla="*/ 103 w 146"/>
                <a:gd name="T23" fmla="*/ 139 h 139"/>
                <a:gd name="T24" fmla="*/ 103 w 146"/>
                <a:gd name="T25" fmla="*/ 134 h 139"/>
                <a:gd name="T26" fmla="*/ 88 w 146"/>
                <a:gd name="T27" fmla="*/ 134 h 139"/>
                <a:gd name="T28" fmla="*/ 88 w 146"/>
                <a:gd name="T29" fmla="*/ 109 h 139"/>
                <a:gd name="T30" fmla="*/ 146 w 146"/>
                <a:gd name="T31" fmla="*/ 109 h 139"/>
                <a:gd name="T32" fmla="*/ 146 w 146"/>
                <a:gd name="T33" fmla="*/ 99 h 139"/>
                <a:gd name="T34" fmla="*/ 146 w 146"/>
                <a:gd name="T35" fmla="*/ 10 h 139"/>
                <a:gd name="T36" fmla="*/ 146 w 146"/>
                <a:gd name="T37" fmla="*/ 0 h 139"/>
                <a:gd name="T38" fmla="*/ 137 w 146"/>
                <a:gd name="T39" fmla="*/ 0 h 139"/>
                <a:gd name="T40" fmla="*/ 10 w 146"/>
                <a:gd name="T41" fmla="*/ 0 h 139"/>
                <a:gd name="T42" fmla="*/ 139 w 146"/>
                <a:gd name="T43" fmla="*/ 101 h 139"/>
                <a:gd name="T44" fmla="*/ 10 w 146"/>
                <a:gd name="T45" fmla="*/ 101 h 139"/>
                <a:gd name="T46" fmla="*/ 10 w 146"/>
                <a:gd name="T47" fmla="*/ 10 h 139"/>
                <a:gd name="T48" fmla="*/ 139 w 146"/>
                <a:gd name="T49" fmla="*/ 10 h 139"/>
                <a:gd name="T50" fmla="*/ 139 w 146"/>
                <a:gd name="T51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39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58" y="109"/>
                  </a:lnTo>
                  <a:lnTo>
                    <a:pt x="58" y="134"/>
                  </a:lnTo>
                  <a:lnTo>
                    <a:pt x="45" y="134"/>
                  </a:lnTo>
                  <a:lnTo>
                    <a:pt x="45" y="139"/>
                  </a:lnTo>
                  <a:lnTo>
                    <a:pt x="58" y="139"/>
                  </a:lnTo>
                  <a:lnTo>
                    <a:pt x="88" y="139"/>
                  </a:lnTo>
                  <a:lnTo>
                    <a:pt x="103" y="139"/>
                  </a:lnTo>
                  <a:lnTo>
                    <a:pt x="103" y="134"/>
                  </a:lnTo>
                  <a:lnTo>
                    <a:pt x="88" y="134"/>
                  </a:lnTo>
                  <a:lnTo>
                    <a:pt x="88" y="109"/>
                  </a:lnTo>
                  <a:lnTo>
                    <a:pt x="146" y="109"/>
                  </a:lnTo>
                  <a:lnTo>
                    <a:pt x="146" y="99"/>
                  </a:lnTo>
                  <a:lnTo>
                    <a:pt x="146" y="1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0" y="0"/>
                  </a:lnTo>
                  <a:close/>
                  <a:moveTo>
                    <a:pt x="139" y="101"/>
                  </a:moveTo>
                  <a:lnTo>
                    <a:pt x="10" y="101"/>
                  </a:lnTo>
                  <a:lnTo>
                    <a:pt x="10" y="10"/>
                  </a:lnTo>
                  <a:lnTo>
                    <a:pt x="139" y="10"/>
                  </a:lnTo>
                  <a:lnTo>
                    <a:pt x="13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4385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598122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041859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485596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9929333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38423" y="1288738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2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2800" y="1905000"/>
            <a:ext cx="5588000" cy="2336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9022" b="-3043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1905000"/>
            <a:ext cx="5181600" cy="2336800"/>
          </a:xfrm>
          <a:prstGeom prst="rect">
            <a:avLst/>
          </a:prstGeom>
          <a:solidFill>
            <a:srgbClr val="7F685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52855" y="4417701"/>
            <a:ext cx="955091" cy="960571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6055" y="4417701"/>
            <a:ext cx="955091" cy="960571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61175" y="4417701"/>
            <a:ext cx="955091" cy="960571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04375" y="4417701"/>
            <a:ext cx="955091" cy="960571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78658" y="2038485"/>
            <a:ext cx="4710943" cy="1969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论文案例或者项目论述的逻辑结构</a:t>
            </a:r>
            <a:endParaRPr lang="en-US" altLang="zh-CN" sz="20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图示是逻辑循环结构，能够体现研究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因素之间的 因果递进 关系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此段作为图示的文字补充，还可以作为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答辩研究的思路提醒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62519" y="4625429"/>
            <a:ext cx="535763" cy="5390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70400" y="4683664"/>
            <a:ext cx="519123" cy="452568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5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030059" y="4653715"/>
            <a:ext cx="505812" cy="502485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37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39058" y="4685996"/>
            <a:ext cx="399325" cy="519123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56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7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-12196" y="733063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82523" y="5508053"/>
            <a:ext cx="2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论文论点</a:t>
            </a:r>
            <a:r>
              <a:rPr lang="en-US" altLang="zh-CN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08874" y="5508053"/>
            <a:ext cx="2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论文论点</a:t>
            </a:r>
            <a:r>
              <a:rPr lang="en-US" altLang="zh-CN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390843" y="5508053"/>
            <a:ext cx="2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论文论点</a:t>
            </a:r>
            <a:r>
              <a:rPr lang="en-US" altLang="zh-CN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141746" y="5508053"/>
            <a:ext cx="2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论文论点</a:t>
            </a:r>
            <a:r>
              <a:rPr lang="en-US" altLang="zh-CN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7" grpId="0" animBg="1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组合 260"/>
          <p:cNvGrpSpPr/>
          <p:nvPr/>
        </p:nvGrpSpPr>
        <p:grpSpPr>
          <a:xfrm>
            <a:off x="427692" y="1772816"/>
            <a:ext cx="11400359" cy="4141063"/>
            <a:chOff x="427692" y="1772816"/>
            <a:chExt cx="11400359" cy="4141063"/>
          </a:xfrm>
        </p:grpSpPr>
        <p:grpSp>
          <p:nvGrpSpPr>
            <p:cNvPr id="262" name="组合 261"/>
            <p:cNvGrpSpPr/>
            <p:nvPr/>
          </p:nvGrpSpPr>
          <p:grpSpPr>
            <a:xfrm>
              <a:off x="427692" y="1772816"/>
              <a:ext cx="11400359" cy="4141063"/>
              <a:chOff x="247671" y="1639260"/>
              <a:chExt cx="11400359" cy="4141063"/>
            </a:xfrm>
          </p:grpSpPr>
          <p:grpSp>
            <p:nvGrpSpPr>
              <p:cNvPr id="283" name="组合 282"/>
              <p:cNvGrpSpPr/>
              <p:nvPr/>
            </p:nvGrpSpPr>
            <p:grpSpPr>
              <a:xfrm>
                <a:off x="1163451" y="1772816"/>
                <a:ext cx="9505056" cy="3829607"/>
                <a:chOff x="983432" y="1574793"/>
                <a:chExt cx="10321273" cy="4158463"/>
              </a:xfrm>
            </p:grpSpPr>
            <p:grpSp>
              <p:nvGrpSpPr>
                <p:cNvPr id="293" name="组合 292"/>
                <p:cNvGrpSpPr/>
                <p:nvPr/>
              </p:nvGrpSpPr>
              <p:grpSpPr>
                <a:xfrm>
                  <a:off x="983432" y="1664804"/>
                  <a:ext cx="10321273" cy="4068452"/>
                  <a:chOff x="2927648" y="-63388"/>
                  <a:chExt cx="10321273" cy="4068452"/>
                </a:xfrm>
              </p:grpSpPr>
              <p:grpSp>
                <p:nvGrpSpPr>
                  <p:cNvPr id="296" name="组合 295"/>
                  <p:cNvGrpSpPr/>
                  <p:nvPr/>
                </p:nvGrpSpPr>
                <p:grpSpPr>
                  <a:xfrm>
                    <a:off x="2927648" y="-63388"/>
                    <a:ext cx="10321273" cy="4068452"/>
                    <a:chOff x="2819634" y="1232756"/>
                    <a:chExt cx="10321273" cy="4068452"/>
                  </a:xfrm>
                </p:grpSpPr>
                <p:grpSp>
                  <p:nvGrpSpPr>
                    <p:cNvPr id="298" name="组合 297"/>
                    <p:cNvGrpSpPr/>
                    <p:nvPr/>
                  </p:nvGrpSpPr>
                  <p:grpSpPr>
                    <a:xfrm>
                      <a:off x="2819634" y="1232756"/>
                      <a:ext cx="10321273" cy="4068452"/>
                      <a:chOff x="4907867" y="728700"/>
                      <a:chExt cx="10321273" cy="4068452"/>
                    </a:xfrm>
                  </p:grpSpPr>
                  <p:grpSp>
                    <p:nvGrpSpPr>
                      <p:cNvPr id="306" name="组合 305"/>
                      <p:cNvGrpSpPr/>
                      <p:nvPr/>
                    </p:nvGrpSpPr>
                    <p:grpSpPr>
                      <a:xfrm>
                        <a:off x="4907867" y="728700"/>
                        <a:ext cx="10321273" cy="4068452"/>
                        <a:chOff x="4799856" y="-351420"/>
                        <a:chExt cx="10321273" cy="4068452"/>
                      </a:xfrm>
                    </p:grpSpPr>
                    <p:sp>
                      <p:nvSpPr>
                        <p:cNvPr id="311" name="弧形 310"/>
                        <p:cNvSpPr/>
                        <p:nvPr/>
                      </p:nvSpPr>
                      <p:spPr>
                        <a:xfrm>
                          <a:off x="6168008" y="1196752"/>
                          <a:ext cx="1008112" cy="1008112"/>
                        </a:xfrm>
                        <a:prstGeom prst="arc">
                          <a:avLst>
                            <a:gd name="adj1" fmla="val 16066760"/>
                            <a:gd name="adj2" fmla="val 0"/>
                          </a:avLst>
                        </a:prstGeom>
                        <a:ln w="38100">
                          <a:solidFill>
                            <a:srgbClr val="F9CB0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2" name="弧形 311"/>
                        <p:cNvSpPr/>
                        <p:nvPr/>
                      </p:nvSpPr>
                      <p:spPr>
                        <a:xfrm rot="10800000">
                          <a:off x="6168008" y="1196752"/>
                          <a:ext cx="1008112" cy="1008112"/>
                        </a:xfrm>
                        <a:prstGeom prst="arc">
                          <a:avLst/>
                        </a:prstGeom>
                        <a:ln w="38100" cap="sq">
                          <a:solidFill>
                            <a:srgbClr val="E0383F"/>
                          </a:solidFill>
                          <a:prstDash val="sysDot"/>
                          <a:miter lim="800000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13" name="直接连接符 312"/>
                        <p:cNvCxnSpPr>
                          <a:stCxn id="312" idx="2"/>
                          <a:endCxn id="314" idx="6"/>
                        </p:cNvCxnSpPr>
                        <p:nvPr/>
                      </p:nvCxnSpPr>
                      <p:spPr>
                        <a:xfrm flipH="1">
                          <a:off x="5303912" y="1700808"/>
                          <a:ext cx="86409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E0383F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4" name="椭圆 313"/>
                        <p:cNvSpPr/>
                        <p:nvPr/>
                      </p:nvSpPr>
                      <p:spPr>
                        <a:xfrm>
                          <a:off x="4799856" y="144878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E33744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5" name="弧形 314"/>
                        <p:cNvSpPr/>
                        <p:nvPr/>
                      </p:nvSpPr>
                      <p:spPr>
                        <a:xfrm>
                          <a:off x="12708860" y="1196752"/>
                          <a:ext cx="1008112" cy="1008112"/>
                        </a:xfrm>
                        <a:prstGeom prst="arc">
                          <a:avLst>
                            <a:gd name="adj1" fmla="val 16070138"/>
                            <a:gd name="adj2" fmla="val 0"/>
                          </a:avLst>
                        </a:prstGeom>
                        <a:ln w="3810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6" name="弧形 315"/>
                        <p:cNvSpPr/>
                        <p:nvPr/>
                      </p:nvSpPr>
                      <p:spPr>
                        <a:xfrm rot="10800000">
                          <a:off x="12708860" y="1196752"/>
                          <a:ext cx="1008112" cy="1008112"/>
                        </a:xfrm>
                        <a:prstGeom prst="arc">
                          <a:avLst/>
                        </a:prstGeom>
                        <a:ln w="38100" cap="sq">
                          <a:solidFill>
                            <a:srgbClr val="3ABA9B"/>
                          </a:solidFill>
                          <a:prstDash val="sysDot"/>
                          <a:miter lim="800000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17" name="直接连接符 316"/>
                        <p:cNvCxnSpPr>
                          <a:stCxn id="316" idx="2"/>
                          <a:endCxn id="318" idx="6"/>
                        </p:cNvCxnSpPr>
                        <p:nvPr/>
                      </p:nvCxnSpPr>
                      <p:spPr>
                        <a:xfrm flipH="1">
                          <a:off x="11844764" y="1700808"/>
                          <a:ext cx="86409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3ABA9B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8" name="椭圆 317"/>
                        <p:cNvSpPr/>
                        <p:nvPr/>
                      </p:nvSpPr>
                      <p:spPr>
                        <a:xfrm>
                          <a:off x="11340708" y="144878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80B52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9" name="椭圆 318"/>
                        <p:cNvSpPr/>
                        <p:nvPr/>
                      </p:nvSpPr>
                      <p:spPr>
                        <a:xfrm>
                          <a:off x="14617073" y="144878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0" name="椭圆 319"/>
                        <p:cNvSpPr/>
                        <p:nvPr/>
                      </p:nvSpPr>
                      <p:spPr>
                        <a:xfrm>
                          <a:off x="6420035" y="-35142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FBC31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1" name="椭圆 320"/>
                        <p:cNvSpPr/>
                        <p:nvPr/>
                      </p:nvSpPr>
                      <p:spPr>
                        <a:xfrm>
                          <a:off x="12960888" y="-35142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2" name="椭圆 321"/>
                        <p:cNvSpPr/>
                        <p:nvPr/>
                      </p:nvSpPr>
                      <p:spPr>
                        <a:xfrm>
                          <a:off x="9696400" y="3212976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3BBAD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07" name="直接连接符 306"/>
                      <p:cNvCxnSpPr/>
                      <p:nvPr/>
                    </p:nvCxnSpPr>
                    <p:spPr>
                      <a:xfrm flipV="1">
                        <a:off x="6780075" y="1412776"/>
                        <a:ext cx="0" cy="864096"/>
                      </a:xfrm>
                      <a:prstGeom prst="line">
                        <a:avLst/>
                      </a:prstGeom>
                      <a:ln w="38100">
                        <a:solidFill>
                          <a:srgbClr val="FBC31F"/>
                        </a:solidFill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8" name="直接连接符 307"/>
                      <p:cNvCxnSpPr>
                        <a:stCxn id="311" idx="2"/>
                        <a:endCxn id="305" idx="2"/>
                      </p:cNvCxnSpPr>
                      <p:nvPr/>
                    </p:nvCxnSpPr>
                    <p:spPr>
                      <a:xfrm>
                        <a:off x="7284131" y="2780928"/>
                        <a:ext cx="900101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FBC31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9" name="直接连接符 308"/>
                      <p:cNvCxnSpPr/>
                      <p:nvPr/>
                    </p:nvCxnSpPr>
                    <p:spPr>
                      <a:xfrm flipV="1">
                        <a:off x="13320927" y="1412776"/>
                        <a:ext cx="0" cy="864096"/>
                      </a:xfrm>
                      <a:prstGeom prst="line">
                        <a:avLst/>
                      </a:prstGeom>
                      <a:ln w="38100">
                        <a:solidFill>
                          <a:schemeClr val="bg1"/>
                        </a:solidFill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直接连接符 309"/>
                      <p:cNvCxnSpPr>
                        <a:stCxn id="315" idx="2"/>
                        <a:endCxn id="319" idx="2"/>
                      </p:cNvCxnSpPr>
                      <p:nvPr/>
                    </p:nvCxnSpPr>
                    <p:spPr>
                      <a:xfrm>
                        <a:off x="13824983" y="2780928"/>
                        <a:ext cx="900101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9" name="组合 298"/>
                    <p:cNvGrpSpPr/>
                    <p:nvPr/>
                  </p:nvGrpSpPr>
                  <p:grpSpPr>
                    <a:xfrm>
                      <a:off x="6095999" y="2780928"/>
                      <a:ext cx="3264487" cy="1008112"/>
                      <a:chOff x="4907867" y="2276872"/>
                      <a:chExt cx="3264487" cy="1008112"/>
                    </a:xfrm>
                  </p:grpSpPr>
                  <p:grpSp>
                    <p:nvGrpSpPr>
                      <p:cNvPr id="300" name="组合 299"/>
                      <p:cNvGrpSpPr/>
                      <p:nvPr/>
                    </p:nvGrpSpPr>
                    <p:grpSpPr>
                      <a:xfrm>
                        <a:off x="4907867" y="2276872"/>
                        <a:ext cx="2376264" cy="1008112"/>
                        <a:chOff x="4799856" y="1196752"/>
                        <a:chExt cx="2376264" cy="1008112"/>
                      </a:xfrm>
                    </p:grpSpPr>
                    <p:sp>
                      <p:nvSpPr>
                        <p:cNvPr id="302" name="弧形 301"/>
                        <p:cNvSpPr/>
                        <p:nvPr/>
                      </p:nvSpPr>
                      <p:spPr>
                        <a:xfrm>
                          <a:off x="6168008" y="1196752"/>
                          <a:ext cx="1008112" cy="1008112"/>
                        </a:xfrm>
                        <a:prstGeom prst="arc">
                          <a:avLst/>
                        </a:prstGeom>
                        <a:ln w="38100">
                          <a:solidFill>
                            <a:srgbClr val="F9CB03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3" name="弧形 302"/>
                        <p:cNvSpPr/>
                        <p:nvPr/>
                      </p:nvSpPr>
                      <p:spPr>
                        <a:xfrm rot="10800000">
                          <a:off x="6168008" y="1196752"/>
                          <a:ext cx="1008112" cy="1008112"/>
                        </a:xfrm>
                        <a:prstGeom prst="arc">
                          <a:avLst/>
                        </a:prstGeom>
                        <a:ln w="38100" cap="sq">
                          <a:solidFill>
                            <a:srgbClr val="39BBD3"/>
                          </a:solidFill>
                          <a:prstDash val="solid"/>
                          <a:miter lim="800000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04" name="直接连接符 303"/>
                        <p:cNvCxnSpPr>
                          <a:stCxn id="303" idx="2"/>
                          <a:endCxn id="305" idx="6"/>
                        </p:cNvCxnSpPr>
                        <p:nvPr/>
                      </p:nvCxnSpPr>
                      <p:spPr>
                        <a:xfrm flipH="1">
                          <a:off x="5303912" y="1700808"/>
                          <a:ext cx="86409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3FB5D1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5" name="椭圆 304"/>
                        <p:cNvSpPr/>
                        <p:nvPr/>
                      </p:nvSpPr>
                      <p:spPr>
                        <a:xfrm>
                          <a:off x="4799856" y="144878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3BBAD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01" name="直接连接符 300"/>
                      <p:cNvCxnSpPr>
                        <a:stCxn id="302" idx="2"/>
                        <a:endCxn id="318" idx="2"/>
                      </p:cNvCxnSpPr>
                      <p:nvPr/>
                    </p:nvCxnSpPr>
                    <p:spPr>
                      <a:xfrm>
                        <a:off x="7284131" y="2780928"/>
                        <a:ext cx="888223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FBC31F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97" name="直接连接符 296"/>
                  <p:cNvCxnSpPr>
                    <a:stCxn id="303" idx="0"/>
                  </p:cNvCxnSpPr>
                  <p:nvPr/>
                </p:nvCxnSpPr>
                <p:spPr>
                  <a:xfrm>
                    <a:off x="8076221" y="2492896"/>
                    <a:ext cx="0" cy="864096"/>
                  </a:xfrm>
                  <a:prstGeom prst="line">
                    <a:avLst/>
                  </a:prstGeom>
                  <a:ln w="38100">
                    <a:solidFill>
                      <a:srgbClr val="3BBAD0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4" name="环形箭头 293"/>
                <p:cNvSpPr/>
                <p:nvPr/>
              </p:nvSpPr>
              <p:spPr>
                <a:xfrm rot="3667601">
                  <a:off x="2513601" y="1574794"/>
                  <a:ext cx="684076" cy="684076"/>
                </a:xfrm>
                <a:prstGeom prst="circularArrow">
                  <a:avLst>
                    <a:gd name="adj1" fmla="val 3703"/>
                    <a:gd name="adj2" fmla="val 1142319"/>
                    <a:gd name="adj3" fmla="val 20341218"/>
                    <a:gd name="adj4" fmla="val 9033707"/>
                    <a:gd name="adj5" fmla="val 5059"/>
                  </a:avLst>
                </a:prstGeom>
                <a:solidFill>
                  <a:srgbClr val="FBC3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5" name="环形箭头 294"/>
                <p:cNvSpPr/>
                <p:nvPr/>
              </p:nvSpPr>
              <p:spPr>
                <a:xfrm rot="12722760">
                  <a:off x="9054453" y="1574793"/>
                  <a:ext cx="684076" cy="684076"/>
                </a:xfrm>
                <a:prstGeom prst="circularArrow">
                  <a:avLst>
                    <a:gd name="adj1" fmla="val 3703"/>
                    <a:gd name="adj2" fmla="val 1142319"/>
                    <a:gd name="adj3" fmla="val 20341218"/>
                    <a:gd name="adj4" fmla="val 9033707"/>
                    <a:gd name="adj5" fmla="val 50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4" name="文本框 283"/>
              <p:cNvSpPr txBox="1"/>
              <p:nvPr/>
            </p:nvSpPr>
            <p:spPr>
              <a:xfrm>
                <a:off x="3256408" y="16392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论文论点</a:t>
                </a:r>
                <a:r>
                  <a:rPr lang="en-US" altLang="zh-CN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单击添加内容详情单击添加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内容详情单击添加内容详情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0" name="文本框 289"/>
              <p:cNvSpPr txBox="1"/>
              <p:nvPr/>
            </p:nvSpPr>
            <p:spPr>
              <a:xfrm>
                <a:off x="2471104" y="3560978"/>
                <a:ext cx="83299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2015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1" name="文本框 290"/>
              <p:cNvSpPr txBox="1"/>
              <p:nvPr/>
            </p:nvSpPr>
            <p:spPr>
              <a:xfrm>
                <a:off x="5488370" y="3560978"/>
                <a:ext cx="83299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2016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2" name="文本框 291"/>
              <p:cNvSpPr txBox="1"/>
              <p:nvPr/>
            </p:nvSpPr>
            <p:spPr>
              <a:xfrm>
                <a:off x="8494700" y="3560978"/>
                <a:ext cx="83299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2017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9352277" y="16392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论文论点</a:t>
                </a:r>
                <a:r>
                  <a:rPr lang="en-US" altLang="zh-CN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单击添加内容详情单击添加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内容详情单击添加内容详情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9352277" y="47646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论文论点</a:t>
                </a:r>
                <a:r>
                  <a:rPr lang="en-US" altLang="zh-CN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06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单击添加内容详情单击添加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内容详情单击添加内容详情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444004" y="47646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论文论点</a:t>
                </a:r>
                <a:r>
                  <a:rPr lang="en-US" altLang="zh-CN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05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单击添加内容详情单击添加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内容详情单击添加内容详情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3264938" y="47646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论文论点</a:t>
                </a:r>
                <a:r>
                  <a:rPr lang="en-US" altLang="zh-CN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单击添加内容详情单击添加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内容详情单击添加内容详情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47671" y="47646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论文论点</a:t>
                </a:r>
                <a:r>
                  <a:rPr lang="en-US" altLang="zh-CN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单击添加内容详情单击添加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内容详情单击添加内容详情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63" name="Freeform 31"/>
            <p:cNvSpPr/>
            <p:nvPr/>
          </p:nvSpPr>
          <p:spPr bwMode="auto">
            <a:xfrm>
              <a:off x="2926877" y="2069205"/>
              <a:ext cx="281491" cy="278464"/>
            </a:xfrm>
            <a:custGeom>
              <a:avLst/>
              <a:gdLst>
                <a:gd name="T0" fmla="*/ 58 w 116"/>
                <a:gd name="T1" fmla="*/ 100 h 115"/>
                <a:gd name="T2" fmla="*/ 48 w 116"/>
                <a:gd name="T3" fmla="*/ 103 h 115"/>
                <a:gd name="T4" fmla="*/ 29 w 116"/>
                <a:gd name="T5" fmla="*/ 114 h 115"/>
                <a:gd name="T6" fmla="*/ 26 w 116"/>
                <a:gd name="T7" fmla="*/ 115 h 115"/>
                <a:gd name="T8" fmla="*/ 21 w 116"/>
                <a:gd name="T9" fmla="*/ 111 h 115"/>
                <a:gd name="T10" fmla="*/ 22 w 116"/>
                <a:gd name="T11" fmla="*/ 105 h 115"/>
                <a:gd name="T12" fmla="*/ 25 w 116"/>
                <a:gd name="T13" fmla="*/ 83 h 115"/>
                <a:gd name="T14" fmla="*/ 24 w 116"/>
                <a:gd name="T15" fmla="*/ 74 h 115"/>
                <a:gd name="T16" fmla="*/ 19 w 116"/>
                <a:gd name="T17" fmla="*/ 65 h 115"/>
                <a:gd name="T18" fmla="*/ 4 w 116"/>
                <a:gd name="T19" fmla="*/ 50 h 115"/>
                <a:gd name="T20" fmla="*/ 1 w 116"/>
                <a:gd name="T21" fmla="*/ 47 h 115"/>
                <a:gd name="T22" fmla="*/ 3 w 116"/>
                <a:gd name="T23" fmla="*/ 42 h 115"/>
                <a:gd name="T24" fmla="*/ 8 w 116"/>
                <a:gd name="T25" fmla="*/ 40 h 115"/>
                <a:gd name="T26" fmla="*/ 29 w 116"/>
                <a:gd name="T27" fmla="*/ 37 h 115"/>
                <a:gd name="T28" fmla="*/ 39 w 116"/>
                <a:gd name="T29" fmla="*/ 32 h 115"/>
                <a:gd name="T30" fmla="*/ 44 w 116"/>
                <a:gd name="T31" fmla="*/ 25 h 115"/>
                <a:gd name="T32" fmla="*/ 54 w 116"/>
                <a:gd name="T33" fmla="*/ 5 h 115"/>
                <a:gd name="T34" fmla="*/ 55 w 116"/>
                <a:gd name="T35" fmla="*/ 2 h 115"/>
                <a:gd name="T36" fmla="*/ 61 w 116"/>
                <a:gd name="T37" fmla="*/ 2 h 115"/>
                <a:gd name="T38" fmla="*/ 63 w 116"/>
                <a:gd name="T39" fmla="*/ 5 h 115"/>
                <a:gd name="T40" fmla="*/ 73 w 116"/>
                <a:gd name="T41" fmla="*/ 26 h 115"/>
                <a:gd name="T42" fmla="*/ 89 w 116"/>
                <a:gd name="T43" fmla="*/ 37 h 115"/>
                <a:gd name="T44" fmla="*/ 111 w 116"/>
                <a:gd name="T45" fmla="*/ 41 h 115"/>
                <a:gd name="T46" fmla="*/ 113 w 116"/>
                <a:gd name="T47" fmla="*/ 42 h 115"/>
                <a:gd name="T48" fmla="*/ 115 w 116"/>
                <a:gd name="T49" fmla="*/ 47 h 115"/>
                <a:gd name="T50" fmla="*/ 113 w 116"/>
                <a:gd name="T51" fmla="*/ 50 h 115"/>
                <a:gd name="T52" fmla="*/ 97 w 116"/>
                <a:gd name="T53" fmla="*/ 66 h 115"/>
                <a:gd name="T54" fmla="*/ 91 w 116"/>
                <a:gd name="T55" fmla="*/ 85 h 115"/>
                <a:gd name="T56" fmla="*/ 95 w 116"/>
                <a:gd name="T57" fmla="*/ 109 h 115"/>
                <a:gd name="T58" fmla="*/ 95 w 116"/>
                <a:gd name="T59" fmla="*/ 111 h 115"/>
                <a:gd name="T60" fmla="*/ 90 w 116"/>
                <a:gd name="T61" fmla="*/ 115 h 115"/>
                <a:gd name="T62" fmla="*/ 87 w 116"/>
                <a:gd name="T63" fmla="*/ 113 h 115"/>
                <a:gd name="T64" fmla="*/ 68 w 116"/>
                <a:gd name="T65" fmla="*/ 103 h 115"/>
                <a:gd name="T66" fmla="*/ 58 w 116"/>
                <a:gd name="T67" fmla="*/ 10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15">
                  <a:moveTo>
                    <a:pt x="58" y="100"/>
                  </a:moveTo>
                  <a:cubicBezTo>
                    <a:pt x="55" y="101"/>
                    <a:pt x="51" y="101"/>
                    <a:pt x="48" y="103"/>
                  </a:cubicBezTo>
                  <a:cubicBezTo>
                    <a:pt x="42" y="107"/>
                    <a:pt x="35" y="110"/>
                    <a:pt x="29" y="114"/>
                  </a:cubicBezTo>
                  <a:cubicBezTo>
                    <a:pt x="28" y="114"/>
                    <a:pt x="27" y="115"/>
                    <a:pt x="26" y="115"/>
                  </a:cubicBezTo>
                  <a:cubicBezTo>
                    <a:pt x="23" y="115"/>
                    <a:pt x="21" y="114"/>
                    <a:pt x="21" y="111"/>
                  </a:cubicBezTo>
                  <a:cubicBezTo>
                    <a:pt x="21" y="109"/>
                    <a:pt x="22" y="107"/>
                    <a:pt x="22" y="105"/>
                  </a:cubicBezTo>
                  <a:cubicBezTo>
                    <a:pt x="23" y="98"/>
                    <a:pt x="24" y="91"/>
                    <a:pt x="25" y="83"/>
                  </a:cubicBezTo>
                  <a:cubicBezTo>
                    <a:pt x="26" y="80"/>
                    <a:pt x="25" y="77"/>
                    <a:pt x="24" y="74"/>
                  </a:cubicBezTo>
                  <a:cubicBezTo>
                    <a:pt x="23" y="71"/>
                    <a:pt x="21" y="68"/>
                    <a:pt x="19" y="65"/>
                  </a:cubicBezTo>
                  <a:cubicBezTo>
                    <a:pt x="14" y="60"/>
                    <a:pt x="9" y="55"/>
                    <a:pt x="4" y="50"/>
                  </a:cubicBezTo>
                  <a:cubicBezTo>
                    <a:pt x="3" y="49"/>
                    <a:pt x="2" y="48"/>
                    <a:pt x="1" y="47"/>
                  </a:cubicBezTo>
                  <a:cubicBezTo>
                    <a:pt x="0" y="45"/>
                    <a:pt x="1" y="43"/>
                    <a:pt x="3" y="42"/>
                  </a:cubicBezTo>
                  <a:cubicBezTo>
                    <a:pt x="5" y="41"/>
                    <a:pt x="6" y="41"/>
                    <a:pt x="8" y="40"/>
                  </a:cubicBezTo>
                  <a:cubicBezTo>
                    <a:pt x="15" y="39"/>
                    <a:pt x="22" y="38"/>
                    <a:pt x="29" y="37"/>
                  </a:cubicBezTo>
                  <a:cubicBezTo>
                    <a:pt x="33" y="36"/>
                    <a:pt x="37" y="34"/>
                    <a:pt x="39" y="32"/>
                  </a:cubicBezTo>
                  <a:cubicBezTo>
                    <a:pt x="41" y="30"/>
                    <a:pt x="43" y="28"/>
                    <a:pt x="44" y="25"/>
                  </a:cubicBezTo>
                  <a:cubicBezTo>
                    <a:pt x="47" y="18"/>
                    <a:pt x="50" y="11"/>
                    <a:pt x="54" y="5"/>
                  </a:cubicBezTo>
                  <a:cubicBezTo>
                    <a:pt x="54" y="4"/>
                    <a:pt x="55" y="3"/>
                    <a:pt x="55" y="2"/>
                  </a:cubicBezTo>
                  <a:cubicBezTo>
                    <a:pt x="57" y="0"/>
                    <a:pt x="59" y="0"/>
                    <a:pt x="61" y="2"/>
                  </a:cubicBezTo>
                  <a:cubicBezTo>
                    <a:pt x="62" y="3"/>
                    <a:pt x="62" y="4"/>
                    <a:pt x="63" y="5"/>
                  </a:cubicBezTo>
                  <a:cubicBezTo>
                    <a:pt x="66" y="12"/>
                    <a:pt x="69" y="19"/>
                    <a:pt x="73" y="26"/>
                  </a:cubicBezTo>
                  <a:cubicBezTo>
                    <a:pt x="76" y="32"/>
                    <a:pt x="81" y="36"/>
                    <a:pt x="89" y="37"/>
                  </a:cubicBezTo>
                  <a:cubicBezTo>
                    <a:pt x="96" y="39"/>
                    <a:pt x="104" y="40"/>
                    <a:pt x="111" y="41"/>
                  </a:cubicBezTo>
                  <a:cubicBezTo>
                    <a:pt x="112" y="41"/>
                    <a:pt x="113" y="41"/>
                    <a:pt x="113" y="42"/>
                  </a:cubicBezTo>
                  <a:cubicBezTo>
                    <a:pt x="115" y="43"/>
                    <a:pt x="116" y="45"/>
                    <a:pt x="115" y="47"/>
                  </a:cubicBezTo>
                  <a:cubicBezTo>
                    <a:pt x="114" y="48"/>
                    <a:pt x="114" y="49"/>
                    <a:pt x="113" y="50"/>
                  </a:cubicBezTo>
                  <a:cubicBezTo>
                    <a:pt x="108" y="55"/>
                    <a:pt x="102" y="61"/>
                    <a:pt x="97" y="66"/>
                  </a:cubicBezTo>
                  <a:cubicBezTo>
                    <a:pt x="92" y="71"/>
                    <a:pt x="90" y="78"/>
                    <a:pt x="91" y="85"/>
                  </a:cubicBezTo>
                  <a:cubicBezTo>
                    <a:pt x="92" y="93"/>
                    <a:pt x="94" y="101"/>
                    <a:pt x="95" y="109"/>
                  </a:cubicBezTo>
                  <a:cubicBezTo>
                    <a:pt x="95" y="109"/>
                    <a:pt x="95" y="110"/>
                    <a:pt x="95" y="111"/>
                  </a:cubicBezTo>
                  <a:cubicBezTo>
                    <a:pt x="95" y="114"/>
                    <a:pt x="93" y="115"/>
                    <a:pt x="90" y="115"/>
                  </a:cubicBezTo>
                  <a:cubicBezTo>
                    <a:pt x="89" y="114"/>
                    <a:pt x="88" y="114"/>
                    <a:pt x="87" y="113"/>
                  </a:cubicBezTo>
                  <a:cubicBezTo>
                    <a:pt x="81" y="110"/>
                    <a:pt x="75" y="107"/>
                    <a:pt x="68" y="103"/>
                  </a:cubicBezTo>
                  <a:cubicBezTo>
                    <a:pt x="65" y="101"/>
                    <a:pt x="62" y="101"/>
                    <a:pt x="58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64" name="Group 15"/>
            <p:cNvGrpSpPr>
              <a:grpSpLocks noChangeAspect="1"/>
            </p:cNvGrpSpPr>
            <p:nvPr/>
          </p:nvGrpSpPr>
          <p:grpSpPr bwMode="auto">
            <a:xfrm>
              <a:off x="8919778" y="2076114"/>
              <a:ext cx="342879" cy="324000"/>
              <a:chOff x="864" y="477"/>
              <a:chExt cx="563" cy="532"/>
            </a:xfrm>
            <a:solidFill>
              <a:schemeClr val="bg1"/>
            </a:solidFill>
          </p:grpSpPr>
          <p:sp>
            <p:nvSpPr>
              <p:cNvPr id="280" name="Freeform 17"/>
              <p:cNvSpPr/>
              <p:nvPr/>
            </p:nvSpPr>
            <p:spPr bwMode="auto">
              <a:xfrm>
                <a:off x="912" y="477"/>
                <a:ext cx="515" cy="532"/>
              </a:xfrm>
              <a:custGeom>
                <a:avLst/>
                <a:gdLst>
                  <a:gd name="T0" fmla="*/ 66 w 216"/>
                  <a:gd name="T1" fmla="*/ 37 h 223"/>
                  <a:gd name="T2" fmla="*/ 65 w 216"/>
                  <a:gd name="T3" fmla="*/ 36 h 223"/>
                  <a:gd name="T4" fmla="*/ 62 w 216"/>
                  <a:gd name="T5" fmla="*/ 32 h 223"/>
                  <a:gd name="T6" fmla="*/ 50 w 216"/>
                  <a:gd name="T7" fmla="*/ 24 h 223"/>
                  <a:gd name="T8" fmla="*/ 49 w 216"/>
                  <a:gd name="T9" fmla="*/ 23 h 223"/>
                  <a:gd name="T10" fmla="*/ 172 w 216"/>
                  <a:gd name="T11" fmla="*/ 34 h 223"/>
                  <a:gd name="T12" fmla="*/ 185 w 216"/>
                  <a:gd name="T13" fmla="*/ 170 h 223"/>
                  <a:gd name="T14" fmla="*/ 52 w 216"/>
                  <a:gd name="T15" fmla="*/ 197 h 223"/>
                  <a:gd name="T16" fmla="*/ 6 w 216"/>
                  <a:gd name="T17" fmla="*/ 140 h 223"/>
                  <a:gd name="T18" fmla="*/ 3 w 216"/>
                  <a:gd name="T19" fmla="*/ 92 h 223"/>
                  <a:gd name="T20" fmla="*/ 15 w 216"/>
                  <a:gd name="T21" fmla="*/ 99 h 223"/>
                  <a:gd name="T22" fmla="*/ 18 w 216"/>
                  <a:gd name="T23" fmla="*/ 102 h 223"/>
                  <a:gd name="T24" fmla="*/ 22 w 216"/>
                  <a:gd name="T25" fmla="*/ 102 h 223"/>
                  <a:gd name="T26" fmla="*/ 55 w 216"/>
                  <a:gd name="T27" fmla="*/ 175 h 223"/>
                  <a:gd name="T28" fmla="*/ 116 w 216"/>
                  <a:gd name="T29" fmla="*/ 190 h 223"/>
                  <a:gd name="T30" fmla="*/ 183 w 216"/>
                  <a:gd name="T31" fmla="*/ 88 h 223"/>
                  <a:gd name="T32" fmla="*/ 166 w 216"/>
                  <a:gd name="T33" fmla="*/ 56 h 223"/>
                  <a:gd name="T34" fmla="*/ 136 w 216"/>
                  <a:gd name="T35" fmla="*/ 34 h 223"/>
                  <a:gd name="T36" fmla="*/ 101 w 216"/>
                  <a:gd name="T37" fmla="*/ 27 h 223"/>
                  <a:gd name="T38" fmla="*/ 66 w 216"/>
                  <a:gd name="T39" fmla="*/ 3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6" h="223">
                    <a:moveTo>
                      <a:pt x="66" y="37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6" y="34"/>
                      <a:pt x="64" y="33"/>
                      <a:pt x="62" y="32"/>
                    </a:cubicBezTo>
                    <a:cubicBezTo>
                      <a:pt x="58" y="30"/>
                      <a:pt x="54" y="27"/>
                      <a:pt x="50" y="24"/>
                    </a:cubicBezTo>
                    <a:cubicBezTo>
                      <a:pt x="50" y="24"/>
                      <a:pt x="50" y="23"/>
                      <a:pt x="49" y="23"/>
                    </a:cubicBezTo>
                    <a:cubicBezTo>
                      <a:pt x="83" y="1"/>
                      <a:pt x="135" y="0"/>
                      <a:pt x="172" y="34"/>
                    </a:cubicBezTo>
                    <a:cubicBezTo>
                      <a:pt x="211" y="70"/>
                      <a:pt x="216" y="129"/>
                      <a:pt x="185" y="170"/>
                    </a:cubicBezTo>
                    <a:cubicBezTo>
                      <a:pt x="154" y="212"/>
                      <a:pt x="97" y="223"/>
                      <a:pt x="52" y="197"/>
                    </a:cubicBezTo>
                    <a:cubicBezTo>
                      <a:pt x="29" y="183"/>
                      <a:pt x="14" y="164"/>
                      <a:pt x="6" y="140"/>
                    </a:cubicBezTo>
                    <a:cubicBezTo>
                      <a:pt x="2" y="126"/>
                      <a:pt x="0" y="100"/>
                      <a:pt x="3" y="92"/>
                    </a:cubicBezTo>
                    <a:cubicBezTo>
                      <a:pt x="7" y="94"/>
                      <a:pt x="11" y="97"/>
                      <a:pt x="15" y="99"/>
                    </a:cubicBezTo>
                    <a:cubicBezTo>
                      <a:pt x="16" y="100"/>
                      <a:pt x="17" y="101"/>
                      <a:pt x="18" y="102"/>
                    </a:cubicBezTo>
                    <a:cubicBezTo>
                      <a:pt x="19" y="102"/>
                      <a:pt x="21" y="102"/>
                      <a:pt x="22" y="102"/>
                    </a:cubicBezTo>
                    <a:cubicBezTo>
                      <a:pt x="20" y="132"/>
                      <a:pt x="31" y="156"/>
                      <a:pt x="55" y="175"/>
                    </a:cubicBezTo>
                    <a:cubicBezTo>
                      <a:pt x="73" y="188"/>
                      <a:pt x="94" y="193"/>
                      <a:pt x="116" y="190"/>
                    </a:cubicBezTo>
                    <a:cubicBezTo>
                      <a:pt x="164" y="182"/>
                      <a:pt x="195" y="135"/>
                      <a:pt x="183" y="88"/>
                    </a:cubicBezTo>
                    <a:cubicBezTo>
                      <a:pt x="179" y="76"/>
                      <a:pt x="174" y="65"/>
                      <a:pt x="166" y="56"/>
                    </a:cubicBezTo>
                    <a:cubicBezTo>
                      <a:pt x="158" y="47"/>
                      <a:pt x="148" y="39"/>
                      <a:pt x="136" y="34"/>
                    </a:cubicBezTo>
                    <a:cubicBezTo>
                      <a:pt x="125" y="29"/>
                      <a:pt x="113" y="27"/>
                      <a:pt x="101" y="27"/>
                    </a:cubicBezTo>
                    <a:cubicBezTo>
                      <a:pt x="88" y="28"/>
                      <a:pt x="77" y="31"/>
                      <a:pt x="66" y="37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18"/>
              <p:cNvSpPr/>
              <p:nvPr/>
            </p:nvSpPr>
            <p:spPr bwMode="auto">
              <a:xfrm>
                <a:off x="864" y="508"/>
                <a:ext cx="339" cy="272"/>
              </a:xfrm>
              <a:custGeom>
                <a:avLst/>
                <a:gdLst>
                  <a:gd name="T0" fmla="*/ 123 w 142"/>
                  <a:gd name="T1" fmla="*/ 114 h 114"/>
                  <a:gd name="T2" fmla="*/ 114 w 142"/>
                  <a:gd name="T3" fmla="*/ 111 h 114"/>
                  <a:gd name="T4" fmla="*/ 86 w 142"/>
                  <a:gd name="T5" fmla="*/ 92 h 114"/>
                  <a:gd name="T6" fmla="*/ 60 w 142"/>
                  <a:gd name="T7" fmla="*/ 75 h 114"/>
                  <a:gd name="T8" fmla="*/ 57 w 142"/>
                  <a:gd name="T9" fmla="*/ 74 h 114"/>
                  <a:gd name="T10" fmla="*/ 42 w 142"/>
                  <a:gd name="T11" fmla="*/ 78 h 114"/>
                  <a:gd name="T12" fmla="*/ 40 w 142"/>
                  <a:gd name="T13" fmla="*/ 78 h 114"/>
                  <a:gd name="T14" fmla="*/ 4 w 142"/>
                  <a:gd name="T15" fmla="*/ 53 h 114"/>
                  <a:gd name="T16" fmla="*/ 0 w 142"/>
                  <a:gd name="T17" fmla="*/ 46 h 114"/>
                  <a:gd name="T18" fmla="*/ 7 w 142"/>
                  <a:gd name="T19" fmla="*/ 40 h 114"/>
                  <a:gd name="T20" fmla="*/ 26 w 142"/>
                  <a:gd name="T21" fmla="*/ 37 h 114"/>
                  <a:gd name="T22" fmla="*/ 31 w 142"/>
                  <a:gd name="T23" fmla="*/ 28 h 114"/>
                  <a:gd name="T24" fmla="*/ 28 w 142"/>
                  <a:gd name="T25" fmla="*/ 8 h 114"/>
                  <a:gd name="T26" fmla="*/ 31 w 142"/>
                  <a:gd name="T27" fmla="*/ 1 h 114"/>
                  <a:gd name="T28" fmla="*/ 39 w 142"/>
                  <a:gd name="T29" fmla="*/ 1 h 114"/>
                  <a:gd name="T30" fmla="*/ 52 w 142"/>
                  <a:gd name="T31" fmla="*/ 11 h 114"/>
                  <a:gd name="T32" fmla="*/ 75 w 142"/>
                  <a:gd name="T33" fmla="*/ 26 h 114"/>
                  <a:gd name="T34" fmla="*/ 76 w 142"/>
                  <a:gd name="T35" fmla="*/ 28 h 114"/>
                  <a:gd name="T36" fmla="*/ 78 w 142"/>
                  <a:gd name="T37" fmla="*/ 45 h 114"/>
                  <a:gd name="T38" fmla="*/ 79 w 142"/>
                  <a:gd name="T39" fmla="*/ 46 h 114"/>
                  <a:gd name="T40" fmla="*/ 122 w 142"/>
                  <a:gd name="T41" fmla="*/ 75 h 114"/>
                  <a:gd name="T42" fmla="*/ 134 w 142"/>
                  <a:gd name="T43" fmla="*/ 83 h 114"/>
                  <a:gd name="T44" fmla="*/ 140 w 142"/>
                  <a:gd name="T45" fmla="*/ 101 h 114"/>
                  <a:gd name="T46" fmla="*/ 126 w 142"/>
                  <a:gd name="T47" fmla="*/ 114 h 114"/>
                  <a:gd name="T48" fmla="*/ 123 w 142"/>
                  <a:gd name="T4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2" h="114">
                    <a:moveTo>
                      <a:pt x="123" y="114"/>
                    </a:moveTo>
                    <a:cubicBezTo>
                      <a:pt x="120" y="114"/>
                      <a:pt x="117" y="113"/>
                      <a:pt x="114" y="111"/>
                    </a:cubicBezTo>
                    <a:cubicBezTo>
                      <a:pt x="105" y="105"/>
                      <a:pt x="95" y="98"/>
                      <a:pt x="86" y="92"/>
                    </a:cubicBezTo>
                    <a:cubicBezTo>
                      <a:pt x="77" y="86"/>
                      <a:pt x="69" y="81"/>
                      <a:pt x="60" y="75"/>
                    </a:cubicBezTo>
                    <a:cubicBezTo>
                      <a:pt x="59" y="74"/>
                      <a:pt x="58" y="74"/>
                      <a:pt x="57" y="74"/>
                    </a:cubicBezTo>
                    <a:cubicBezTo>
                      <a:pt x="52" y="76"/>
                      <a:pt x="47" y="77"/>
                      <a:pt x="42" y="78"/>
                    </a:cubicBezTo>
                    <a:cubicBezTo>
                      <a:pt x="41" y="78"/>
                      <a:pt x="40" y="78"/>
                      <a:pt x="40" y="78"/>
                    </a:cubicBezTo>
                    <a:cubicBezTo>
                      <a:pt x="28" y="70"/>
                      <a:pt x="16" y="62"/>
                      <a:pt x="4" y="53"/>
                    </a:cubicBezTo>
                    <a:cubicBezTo>
                      <a:pt x="1" y="51"/>
                      <a:pt x="0" y="49"/>
                      <a:pt x="0" y="46"/>
                    </a:cubicBezTo>
                    <a:cubicBezTo>
                      <a:pt x="1" y="43"/>
                      <a:pt x="3" y="41"/>
                      <a:pt x="7" y="40"/>
                    </a:cubicBezTo>
                    <a:cubicBezTo>
                      <a:pt x="13" y="39"/>
                      <a:pt x="19" y="38"/>
                      <a:pt x="26" y="37"/>
                    </a:cubicBezTo>
                    <a:cubicBezTo>
                      <a:pt x="30" y="36"/>
                      <a:pt x="32" y="32"/>
                      <a:pt x="31" y="28"/>
                    </a:cubicBezTo>
                    <a:cubicBezTo>
                      <a:pt x="30" y="21"/>
                      <a:pt x="29" y="15"/>
                      <a:pt x="28" y="8"/>
                    </a:cubicBezTo>
                    <a:cubicBezTo>
                      <a:pt x="27" y="5"/>
                      <a:pt x="28" y="3"/>
                      <a:pt x="31" y="1"/>
                    </a:cubicBezTo>
                    <a:cubicBezTo>
                      <a:pt x="33" y="0"/>
                      <a:pt x="36" y="0"/>
                      <a:pt x="39" y="1"/>
                    </a:cubicBezTo>
                    <a:cubicBezTo>
                      <a:pt x="43" y="4"/>
                      <a:pt x="48" y="7"/>
                      <a:pt x="52" y="11"/>
                    </a:cubicBezTo>
                    <a:cubicBezTo>
                      <a:pt x="60" y="16"/>
                      <a:pt x="67" y="21"/>
                      <a:pt x="75" y="26"/>
                    </a:cubicBezTo>
                    <a:cubicBezTo>
                      <a:pt x="75" y="26"/>
                      <a:pt x="76" y="27"/>
                      <a:pt x="76" y="28"/>
                    </a:cubicBezTo>
                    <a:cubicBezTo>
                      <a:pt x="77" y="34"/>
                      <a:pt x="77" y="39"/>
                      <a:pt x="78" y="45"/>
                    </a:cubicBezTo>
                    <a:cubicBezTo>
                      <a:pt x="78" y="45"/>
                      <a:pt x="79" y="46"/>
                      <a:pt x="79" y="46"/>
                    </a:cubicBezTo>
                    <a:cubicBezTo>
                      <a:pt x="94" y="56"/>
                      <a:pt x="108" y="65"/>
                      <a:pt x="122" y="75"/>
                    </a:cubicBezTo>
                    <a:cubicBezTo>
                      <a:pt x="126" y="78"/>
                      <a:pt x="130" y="80"/>
                      <a:pt x="134" y="83"/>
                    </a:cubicBezTo>
                    <a:cubicBezTo>
                      <a:pt x="139" y="87"/>
                      <a:pt x="142" y="94"/>
                      <a:pt x="140" y="101"/>
                    </a:cubicBezTo>
                    <a:cubicBezTo>
                      <a:pt x="138" y="107"/>
                      <a:pt x="132" y="113"/>
                      <a:pt x="126" y="114"/>
                    </a:cubicBezTo>
                    <a:cubicBezTo>
                      <a:pt x="125" y="114"/>
                      <a:pt x="124" y="114"/>
                      <a:pt x="123" y="114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19"/>
              <p:cNvSpPr/>
              <p:nvPr/>
            </p:nvSpPr>
            <p:spPr bwMode="auto">
              <a:xfrm>
                <a:off x="1017" y="589"/>
                <a:ext cx="291" cy="301"/>
              </a:xfrm>
              <a:custGeom>
                <a:avLst/>
                <a:gdLst>
                  <a:gd name="T0" fmla="*/ 2 w 122"/>
                  <a:gd name="T1" fmla="*/ 57 h 126"/>
                  <a:gd name="T2" fmla="*/ 3 w 122"/>
                  <a:gd name="T3" fmla="*/ 58 h 126"/>
                  <a:gd name="T4" fmla="*/ 22 w 122"/>
                  <a:gd name="T5" fmla="*/ 70 h 126"/>
                  <a:gd name="T6" fmla="*/ 23 w 122"/>
                  <a:gd name="T7" fmla="*/ 72 h 126"/>
                  <a:gd name="T8" fmla="*/ 50 w 122"/>
                  <a:gd name="T9" fmla="*/ 98 h 126"/>
                  <a:gd name="T10" fmla="*/ 87 w 122"/>
                  <a:gd name="T11" fmla="*/ 88 h 126"/>
                  <a:gd name="T12" fmla="*/ 97 w 122"/>
                  <a:gd name="T13" fmla="*/ 58 h 126"/>
                  <a:gd name="T14" fmla="*/ 76 w 122"/>
                  <a:gd name="T15" fmla="*/ 29 h 126"/>
                  <a:gd name="T16" fmla="*/ 57 w 122"/>
                  <a:gd name="T17" fmla="*/ 25 h 126"/>
                  <a:gd name="T18" fmla="*/ 56 w 122"/>
                  <a:gd name="T19" fmla="*/ 25 h 126"/>
                  <a:gd name="T20" fmla="*/ 49 w 122"/>
                  <a:gd name="T21" fmla="*/ 23 h 126"/>
                  <a:gd name="T22" fmla="*/ 33 w 122"/>
                  <a:gd name="T23" fmla="*/ 12 h 126"/>
                  <a:gd name="T24" fmla="*/ 32 w 122"/>
                  <a:gd name="T25" fmla="*/ 11 h 126"/>
                  <a:gd name="T26" fmla="*/ 102 w 122"/>
                  <a:gd name="T27" fmla="*/ 23 h 126"/>
                  <a:gd name="T28" fmla="*/ 106 w 122"/>
                  <a:gd name="T29" fmla="*/ 96 h 126"/>
                  <a:gd name="T30" fmla="*/ 35 w 122"/>
                  <a:gd name="T31" fmla="*/ 114 h 126"/>
                  <a:gd name="T32" fmla="*/ 2 w 122"/>
                  <a:gd name="T33" fmla="*/ 5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6">
                    <a:moveTo>
                      <a:pt x="2" y="57"/>
                    </a:moveTo>
                    <a:cubicBezTo>
                      <a:pt x="3" y="57"/>
                      <a:pt x="3" y="57"/>
                      <a:pt x="3" y="58"/>
                    </a:cubicBezTo>
                    <a:cubicBezTo>
                      <a:pt x="9" y="62"/>
                      <a:pt x="16" y="66"/>
                      <a:pt x="22" y="70"/>
                    </a:cubicBezTo>
                    <a:cubicBezTo>
                      <a:pt x="23" y="71"/>
                      <a:pt x="23" y="71"/>
                      <a:pt x="23" y="72"/>
                    </a:cubicBezTo>
                    <a:cubicBezTo>
                      <a:pt x="27" y="85"/>
                      <a:pt x="36" y="95"/>
                      <a:pt x="50" y="98"/>
                    </a:cubicBezTo>
                    <a:cubicBezTo>
                      <a:pt x="64" y="102"/>
                      <a:pt x="77" y="98"/>
                      <a:pt x="87" y="88"/>
                    </a:cubicBezTo>
                    <a:cubicBezTo>
                      <a:pt x="95" y="79"/>
                      <a:pt x="98" y="69"/>
                      <a:pt x="97" y="58"/>
                    </a:cubicBezTo>
                    <a:cubicBezTo>
                      <a:pt x="95" y="45"/>
                      <a:pt x="88" y="35"/>
                      <a:pt x="76" y="29"/>
                    </a:cubicBezTo>
                    <a:cubicBezTo>
                      <a:pt x="70" y="25"/>
                      <a:pt x="64" y="24"/>
                      <a:pt x="57" y="25"/>
                    </a:cubicBezTo>
                    <a:cubicBezTo>
                      <a:pt x="57" y="25"/>
                      <a:pt x="56" y="25"/>
                      <a:pt x="56" y="25"/>
                    </a:cubicBezTo>
                    <a:cubicBezTo>
                      <a:pt x="54" y="26"/>
                      <a:pt x="51" y="25"/>
                      <a:pt x="49" y="23"/>
                    </a:cubicBezTo>
                    <a:cubicBezTo>
                      <a:pt x="44" y="19"/>
                      <a:pt x="39" y="16"/>
                      <a:pt x="33" y="12"/>
                    </a:cubicBezTo>
                    <a:cubicBezTo>
                      <a:pt x="33" y="12"/>
                      <a:pt x="33" y="12"/>
                      <a:pt x="32" y="11"/>
                    </a:cubicBezTo>
                    <a:cubicBezTo>
                      <a:pt x="53" y="0"/>
                      <a:pt x="82" y="2"/>
                      <a:pt x="102" y="23"/>
                    </a:cubicBezTo>
                    <a:cubicBezTo>
                      <a:pt x="120" y="43"/>
                      <a:pt x="122" y="73"/>
                      <a:pt x="106" y="96"/>
                    </a:cubicBezTo>
                    <a:cubicBezTo>
                      <a:pt x="90" y="118"/>
                      <a:pt x="61" y="126"/>
                      <a:pt x="35" y="114"/>
                    </a:cubicBezTo>
                    <a:cubicBezTo>
                      <a:pt x="10" y="102"/>
                      <a:pt x="0" y="77"/>
                      <a:pt x="2" y="57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5" name="Freeform 23"/>
            <p:cNvSpPr>
              <a:spLocks noEditPoints="1"/>
            </p:cNvSpPr>
            <p:nvPr/>
          </p:nvSpPr>
          <p:spPr bwMode="auto">
            <a:xfrm>
              <a:off x="4467811" y="3759844"/>
              <a:ext cx="239485" cy="238711"/>
            </a:xfrm>
            <a:custGeom>
              <a:avLst/>
              <a:gdLst>
                <a:gd name="T0" fmla="*/ 390 w 390"/>
                <a:gd name="T1" fmla="*/ 389 h 389"/>
                <a:gd name="T2" fmla="*/ 317 w 390"/>
                <a:gd name="T3" fmla="*/ 389 h 389"/>
                <a:gd name="T4" fmla="*/ 317 w 390"/>
                <a:gd name="T5" fmla="*/ 340 h 389"/>
                <a:gd name="T6" fmla="*/ 268 w 390"/>
                <a:gd name="T7" fmla="*/ 340 h 389"/>
                <a:gd name="T8" fmla="*/ 268 w 390"/>
                <a:gd name="T9" fmla="*/ 292 h 389"/>
                <a:gd name="T10" fmla="*/ 219 w 390"/>
                <a:gd name="T11" fmla="*/ 292 h 389"/>
                <a:gd name="T12" fmla="*/ 219 w 390"/>
                <a:gd name="T13" fmla="*/ 267 h 389"/>
                <a:gd name="T14" fmla="*/ 171 w 390"/>
                <a:gd name="T15" fmla="*/ 267 h 389"/>
                <a:gd name="T16" fmla="*/ 171 w 390"/>
                <a:gd name="T17" fmla="*/ 233 h 389"/>
                <a:gd name="T18" fmla="*/ 170 w 390"/>
                <a:gd name="T19" fmla="*/ 233 h 389"/>
                <a:gd name="T20" fmla="*/ 169 w 390"/>
                <a:gd name="T21" fmla="*/ 234 h 389"/>
                <a:gd name="T22" fmla="*/ 113 w 390"/>
                <a:gd name="T23" fmla="*/ 243 h 389"/>
                <a:gd name="T24" fmla="*/ 74 w 390"/>
                <a:gd name="T25" fmla="*/ 233 h 389"/>
                <a:gd name="T26" fmla="*/ 13 w 390"/>
                <a:gd name="T27" fmla="*/ 175 h 389"/>
                <a:gd name="T28" fmla="*/ 2 w 390"/>
                <a:gd name="T29" fmla="*/ 138 h 389"/>
                <a:gd name="T30" fmla="*/ 0 w 390"/>
                <a:gd name="T31" fmla="*/ 129 h 389"/>
                <a:gd name="T32" fmla="*/ 0 w 390"/>
                <a:gd name="T33" fmla="*/ 114 h 389"/>
                <a:gd name="T34" fmla="*/ 1 w 390"/>
                <a:gd name="T35" fmla="*/ 108 h 389"/>
                <a:gd name="T36" fmla="*/ 10 w 390"/>
                <a:gd name="T37" fmla="*/ 73 h 389"/>
                <a:gd name="T38" fmla="*/ 69 w 390"/>
                <a:gd name="T39" fmla="*/ 12 h 389"/>
                <a:gd name="T40" fmla="*/ 106 w 390"/>
                <a:gd name="T41" fmla="*/ 1 h 389"/>
                <a:gd name="T42" fmla="*/ 114 w 390"/>
                <a:gd name="T43" fmla="*/ 0 h 389"/>
                <a:gd name="T44" fmla="*/ 130 w 390"/>
                <a:gd name="T45" fmla="*/ 0 h 389"/>
                <a:gd name="T46" fmla="*/ 131 w 390"/>
                <a:gd name="T47" fmla="*/ 0 h 389"/>
                <a:gd name="T48" fmla="*/ 152 w 390"/>
                <a:gd name="T49" fmla="*/ 4 h 389"/>
                <a:gd name="T50" fmla="*/ 218 w 390"/>
                <a:gd name="T51" fmla="*/ 47 h 389"/>
                <a:gd name="T52" fmla="*/ 244 w 390"/>
                <a:gd name="T53" fmla="*/ 116 h 389"/>
                <a:gd name="T54" fmla="*/ 234 w 390"/>
                <a:gd name="T55" fmla="*/ 168 h 389"/>
                <a:gd name="T56" fmla="*/ 234 w 390"/>
                <a:gd name="T57" fmla="*/ 170 h 389"/>
                <a:gd name="T58" fmla="*/ 268 w 390"/>
                <a:gd name="T59" fmla="*/ 170 h 389"/>
                <a:gd name="T60" fmla="*/ 268 w 390"/>
                <a:gd name="T61" fmla="*/ 172 h 389"/>
                <a:gd name="T62" fmla="*/ 268 w 390"/>
                <a:gd name="T63" fmla="*/ 217 h 389"/>
                <a:gd name="T64" fmla="*/ 269 w 390"/>
                <a:gd name="T65" fmla="*/ 220 h 389"/>
                <a:gd name="T66" fmla="*/ 279 w 390"/>
                <a:gd name="T67" fmla="*/ 228 h 389"/>
                <a:gd name="T68" fmla="*/ 388 w 390"/>
                <a:gd name="T69" fmla="*/ 315 h 389"/>
                <a:gd name="T70" fmla="*/ 390 w 390"/>
                <a:gd name="T71" fmla="*/ 318 h 389"/>
                <a:gd name="T72" fmla="*/ 390 w 390"/>
                <a:gd name="T73" fmla="*/ 389 h 389"/>
                <a:gd name="T74" fmla="*/ 146 w 390"/>
                <a:gd name="T75" fmla="*/ 98 h 389"/>
                <a:gd name="T76" fmla="*/ 98 w 390"/>
                <a:gd name="T77" fmla="*/ 49 h 389"/>
                <a:gd name="T78" fmla="*/ 49 w 390"/>
                <a:gd name="T79" fmla="*/ 97 h 389"/>
                <a:gd name="T80" fmla="*/ 97 w 390"/>
                <a:gd name="T81" fmla="*/ 146 h 389"/>
                <a:gd name="T82" fmla="*/ 146 w 390"/>
                <a:gd name="T83" fmla="*/ 9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0" h="389">
                  <a:moveTo>
                    <a:pt x="390" y="389"/>
                  </a:moveTo>
                  <a:cubicBezTo>
                    <a:pt x="365" y="389"/>
                    <a:pt x="341" y="389"/>
                    <a:pt x="317" y="389"/>
                  </a:cubicBezTo>
                  <a:cubicBezTo>
                    <a:pt x="317" y="373"/>
                    <a:pt x="317" y="357"/>
                    <a:pt x="317" y="340"/>
                  </a:cubicBezTo>
                  <a:cubicBezTo>
                    <a:pt x="300" y="340"/>
                    <a:pt x="284" y="340"/>
                    <a:pt x="268" y="340"/>
                  </a:cubicBezTo>
                  <a:cubicBezTo>
                    <a:pt x="268" y="324"/>
                    <a:pt x="268" y="308"/>
                    <a:pt x="268" y="292"/>
                  </a:cubicBezTo>
                  <a:cubicBezTo>
                    <a:pt x="252" y="292"/>
                    <a:pt x="236" y="292"/>
                    <a:pt x="219" y="292"/>
                  </a:cubicBezTo>
                  <a:cubicBezTo>
                    <a:pt x="219" y="284"/>
                    <a:pt x="219" y="276"/>
                    <a:pt x="219" y="267"/>
                  </a:cubicBezTo>
                  <a:cubicBezTo>
                    <a:pt x="203" y="267"/>
                    <a:pt x="187" y="267"/>
                    <a:pt x="171" y="267"/>
                  </a:cubicBezTo>
                  <a:cubicBezTo>
                    <a:pt x="171" y="256"/>
                    <a:pt x="171" y="245"/>
                    <a:pt x="171" y="233"/>
                  </a:cubicBezTo>
                  <a:cubicBezTo>
                    <a:pt x="170" y="233"/>
                    <a:pt x="170" y="233"/>
                    <a:pt x="170" y="233"/>
                  </a:cubicBezTo>
                  <a:cubicBezTo>
                    <a:pt x="170" y="233"/>
                    <a:pt x="170" y="233"/>
                    <a:pt x="169" y="234"/>
                  </a:cubicBezTo>
                  <a:cubicBezTo>
                    <a:pt x="151" y="241"/>
                    <a:pt x="132" y="244"/>
                    <a:pt x="113" y="243"/>
                  </a:cubicBezTo>
                  <a:cubicBezTo>
                    <a:pt x="99" y="242"/>
                    <a:pt x="87" y="239"/>
                    <a:pt x="74" y="233"/>
                  </a:cubicBezTo>
                  <a:cubicBezTo>
                    <a:pt x="47" y="221"/>
                    <a:pt x="26" y="202"/>
                    <a:pt x="13" y="175"/>
                  </a:cubicBezTo>
                  <a:cubicBezTo>
                    <a:pt x="7" y="163"/>
                    <a:pt x="3" y="151"/>
                    <a:pt x="2" y="138"/>
                  </a:cubicBezTo>
                  <a:cubicBezTo>
                    <a:pt x="1" y="135"/>
                    <a:pt x="1" y="132"/>
                    <a:pt x="0" y="129"/>
                  </a:cubicBezTo>
                  <a:cubicBezTo>
                    <a:pt x="0" y="124"/>
                    <a:pt x="0" y="119"/>
                    <a:pt x="0" y="114"/>
                  </a:cubicBezTo>
                  <a:cubicBezTo>
                    <a:pt x="1" y="112"/>
                    <a:pt x="1" y="110"/>
                    <a:pt x="1" y="108"/>
                  </a:cubicBezTo>
                  <a:cubicBezTo>
                    <a:pt x="3" y="96"/>
                    <a:pt x="6" y="84"/>
                    <a:pt x="10" y="73"/>
                  </a:cubicBezTo>
                  <a:cubicBezTo>
                    <a:pt x="23" y="46"/>
                    <a:pt x="42" y="26"/>
                    <a:pt x="69" y="12"/>
                  </a:cubicBezTo>
                  <a:cubicBezTo>
                    <a:pt x="80" y="7"/>
                    <a:pt x="93" y="3"/>
                    <a:pt x="106" y="1"/>
                  </a:cubicBezTo>
                  <a:cubicBezTo>
                    <a:pt x="109" y="1"/>
                    <a:pt x="112" y="0"/>
                    <a:pt x="114" y="0"/>
                  </a:cubicBezTo>
                  <a:cubicBezTo>
                    <a:pt x="120" y="0"/>
                    <a:pt x="125" y="0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38" y="1"/>
                    <a:pt x="145" y="2"/>
                    <a:pt x="152" y="4"/>
                  </a:cubicBezTo>
                  <a:cubicBezTo>
                    <a:pt x="179" y="11"/>
                    <a:pt x="201" y="25"/>
                    <a:pt x="218" y="47"/>
                  </a:cubicBezTo>
                  <a:cubicBezTo>
                    <a:pt x="234" y="67"/>
                    <a:pt x="242" y="90"/>
                    <a:pt x="244" y="116"/>
                  </a:cubicBezTo>
                  <a:cubicBezTo>
                    <a:pt x="245" y="134"/>
                    <a:pt x="241" y="151"/>
                    <a:pt x="234" y="168"/>
                  </a:cubicBezTo>
                  <a:cubicBezTo>
                    <a:pt x="234" y="169"/>
                    <a:pt x="234" y="169"/>
                    <a:pt x="234" y="170"/>
                  </a:cubicBezTo>
                  <a:cubicBezTo>
                    <a:pt x="245" y="170"/>
                    <a:pt x="257" y="170"/>
                    <a:pt x="268" y="170"/>
                  </a:cubicBezTo>
                  <a:cubicBezTo>
                    <a:pt x="268" y="171"/>
                    <a:pt x="268" y="172"/>
                    <a:pt x="268" y="172"/>
                  </a:cubicBezTo>
                  <a:cubicBezTo>
                    <a:pt x="268" y="187"/>
                    <a:pt x="268" y="202"/>
                    <a:pt x="268" y="217"/>
                  </a:cubicBezTo>
                  <a:cubicBezTo>
                    <a:pt x="268" y="218"/>
                    <a:pt x="268" y="219"/>
                    <a:pt x="269" y="220"/>
                  </a:cubicBezTo>
                  <a:cubicBezTo>
                    <a:pt x="273" y="222"/>
                    <a:pt x="276" y="225"/>
                    <a:pt x="279" y="228"/>
                  </a:cubicBezTo>
                  <a:cubicBezTo>
                    <a:pt x="315" y="257"/>
                    <a:pt x="352" y="286"/>
                    <a:pt x="388" y="315"/>
                  </a:cubicBezTo>
                  <a:cubicBezTo>
                    <a:pt x="389" y="316"/>
                    <a:pt x="390" y="317"/>
                    <a:pt x="390" y="318"/>
                  </a:cubicBezTo>
                  <a:cubicBezTo>
                    <a:pt x="390" y="342"/>
                    <a:pt x="390" y="365"/>
                    <a:pt x="390" y="389"/>
                  </a:cubicBezTo>
                  <a:close/>
                  <a:moveTo>
                    <a:pt x="146" y="98"/>
                  </a:moveTo>
                  <a:cubicBezTo>
                    <a:pt x="146" y="71"/>
                    <a:pt x="126" y="49"/>
                    <a:pt x="98" y="49"/>
                  </a:cubicBezTo>
                  <a:cubicBezTo>
                    <a:pt x="72" y="48"/>
                    <a:pt x="49" y="69"/>
                    <a:pt x="49" y="97"/>
                  </a:cubicBezTo>
                  <a:cubicBezTo>
                    <a:pt x="49" y="124"/>
                    <a:pt x="70" y="146"/>
                    <a:pt x="97" y="146"/>
                  </a:cubicBezTo>
                  <a:cubicBezTo>
                    <a:pt x="124" y="146"/>
                    <a:pt x="146" y="125"/>
                    <a:pt x="146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6"/>
            <p:cNvSpPr>
              <a:spLocks noEditPoints="1"/>
            </p:cNvSpPr>
            <p:nvPr/>
          </p:nvSpPr>
          <p:spPr bwMode="auto">
            <a:xfrm>
              <a:off x="1434693" y="3742323"/>
              <a:ext cx="291413" cy="273752"/>
            </a:xfrm>
            <a:custGeom>
              <a:avLst/>
              <a:gdLst>
                <a:gd name="T0" fmla="*/ 222 w 332"/>
                <a:gd name="T1" fmla="*/ 312 h 312"/>
                <a:gd name="T2" fmla="*/ 205 w 332"/>
                <a:gd name="T3" fmla="*/ 304 h 312"/>
                <a:gd name="T4" fmla="*/ 158 w 332"/>
                <a:gd name="T5" fmla="*/ 287 h 312"/>
                <a:gd name="T6" fmla="*/ 126 w 332"/>
                <a:gd name="T7" fmla="*/ 304 h 312"/>
                <a:gd name="T8" fmla="*/ 106 w 332"/>
                <a:gd name="T9" fmla="*/ 311 h 312"/>
                <a:gd name="T10" fmla="*/ 99 w 332"/>
                <a:gd name="T11" fmla="*/ 309 h 312"/>
                <a:gd name="T12" fmla="*/ 66 w 332"/>
                <a:gd name="T13" fmla="*/ 289 h 312"/>
                <a:gd name="T14" fmla="*/ 57 w 332"/>
                <a:gd name="T15" fmla="*/ 265 h 312"/>
                <a:gd name="T16" fmla="*/ 60 w 332"/>
                <a:gd name="T17" fmla="*/ 247 h 312"/>
                <a:gd name="T18" fmla="*/ 49 w 332"/>
                <a:gd name="T19" fmla="*/ 216 h 312"/>
                <a:gd name="T20" fmla="*/ 23 w 332"/>
                <a:gd name="T21" fmla="*/ 197 h 312"/>
                <a:gd name="T22" fmla="*/ 18 w 332"/>
                <a:gd name="T23" fmla="*/ 196 h 312"/>
                <a:gd name="T24" fmla="*/ 1 w 332"/>
                <a:gd name="T25" fmla="*/ 176 h 312"/>
                <a:gd name="T26" fmla="*/ 1 w 332"/>
                <a:gd name="T27" fmla="*/ 137 h 312"/>
                <a:gd name="T28" fmla="*/ 18 w 332"/>
                <a:gd name="T29" fmla="*/ 117 h 312"/>
                <a:gd name="T30" fmla="*/ 60 w 332"/>
                <a:gd name="T31" fmla="*/ 73 h 312"/>
                <a:gd name="T32" fmla="*/ 58 w 332"/>
                <a:gd name="T33" fmla="*/ 49 h 312"/>
                <a:gd name="T34" fmla="*/ 61 w 332"/>
                <a:gd name="T35" fmla="*/ 28 h 312"/>
                <a:gd name="T36" fmla="*/ 67 w 332"/>
                <a:gd name="T37" fmla="*/ 23 h 312"/>
                <a:gd name="T38" fmla="*/ 101 w 332"/>
                <a:gd name="T39" fmla="*/ 3 h 312"/>
                <a:gd name="T40" fmla="*/ 126 w 332"/>
                <a:gd name="T41" fmla="*/ 8 h 312"/>
                <a:gd name="T42" fmla="*/ 144 w 332"/>
                <a:gd name="T43" fmla="*/ 22 h 312"/>
                <a:gd name="T44" fmla="*/ 174 w 332"/>
                <a:gd name="T45" fmla="*/ 26 h 312"/>
                <a:gd name="T46" fmla="*/ 202 w 332"/>
                <a:gd name="T47" fmla="*/ 12 h 312"/>
                <a:gd name="T48" fmla="*/ 207 w 332"/>
                <a:gd name="T49" fmla="*/ 7 h 312"/>
                <a:gd name="T50" fmla="*/ 230 w 332"/>
                <a:gd name="T51" fmla="*/ 3 h 312"/>
                <a:gd name="T52" fmla="*/ 266 w 332"/>
                <a:gd name="T53" fmla="*/ 24 h 312"/>
                <a:gd name="T54" fmla="*/ 274 w 332"/>
                <a:gd name="T55" fmla="*/ 47 h 312"/>
                <a:gd name="T56" fmla="*/ 274 w 332"/>
                <a:gd name="T57" fmla="*/ 81 h 312"/>
                <a:gd name="T58" fmla="*/ 297 w 332"/>
                <a:gd name="T59" fmla="*/ 110 h 312"/>
                <a:gd name="T60" fmla="*/ 314 w 332"/>
                <a:gd name="T61" fmla="*/ 117 h 312"/>
                <a:gd name="T62" fmla="*/ 331 w 332"/>
                <a:gd name="T63" fmla="*/ 136 h 312"/>
                <a:gd name="T64" fmla="*/ 331 w 332"/>
                <a:gd name="T65" fmla="*/ 178 h 312"/>
                <a:gd name="T66" fmla="*/ 322 w 332"/>
                <a:gd name="T67" fmla="*/ 192 h 312"/>
                <a:gd name="T68" fmla="*/ 312 w 332"/>
                <a:gd name="T69" fmla="*/ 196 h 312"/>
                <a:gd name="T70" fmla="*/ 278 w 332"/>
                <a:gd name="T71" fmla="*/ 223 h 312"/>
                <a:gd name="T72" fmla="*/ 274 w 332"/>
                <a:gd name="T73" fmla="*/ 265 h 312"/>
                <a:gd name="T74" fmla="*/ 266 w 332"/>
                <a:gd name="T75" fmla="*/ 290 h 312"/>
                <a:gd name="T76" fmla="*/ 229 w 332"/>
                <a:gd name="T77" fmla="*/ 310 h 312"/>
                <a:gd name="T78" fmla="*/ 222 w 332"/>
                <a:gd name="T79" fmla="*/ 312 h 312"/>
                <a:gd name="T80" fmla="*/ 166 w 332"/>
                <a:gd name="T81" fmla="*/ 223 h 312"/>
                <a:gd name="T82" fmla="*/ 232 w 332"/>
                <a:gd name="T83" fmla="*/ 157 h 312"/>
                <a:gd name="T84" fmla="*/ 166 w 332"/>
                <a:gd name="T85" fmla="*/ 90 h 312"/>
                <a:gd name="T86" fmla="*/ 100 w 332"/>
                <a:gd name="T87" fmla="*/ 156 h 312"/>
                <a:gd name="T88" fmla="*/ 166 w 332"/>
                <a:gd name="T89" fmla="*/ 22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2" h="312">
                  <a:moveTo>
                    <a:pt x="222" y="312"/>
                  </a:moveTo>
                  <a:cubicBezTo>
                    <a:pt x="215" y="311"/>
                    <a:pt x="210" y="309"/>
                    <a:pt x="205" y="304"/>
                  </a:cubicBezTo>
                  <a:cubicBezTo>
                    <a:pt x="192" y="290"/>
                    <a:pt x="176" y="285"/>
                    <a:pt x="158" y="287"/>
                  </a:cubicBezTo>
                  <a:cubicBezTo>
                    <a:pt x="145" y="289"/>
                    <a:pt x="135" y="295"/>
                    <a:pt x="126" y="304"/>
                  </a:cubicBezTo>
                  <a:cubicBezTo>
                    <a:pt x="121" y="310"/>
                    <a:pt x="114" y="312"/>
                    <a:pt x="106" y="311"/>
                  </a:cubicBezTo>
                  <a:cubicBezTo>
                    <a:pt x="104" y="311"/>
                    <a:pt x="101" y="310"/>
                    <a:pt x="99" y="309"/>
                  </a:cubicBezTo>
                  <a:cubicBezTo>
                    <a:pt x="87" y="303"/>
                    <a:pt x="76" y="297"/>
                    <a:pt x="66" y="289"/>
                  </a:cubicBezTo>
                  <a:cubicBezTo>
                    <a:pt x="58" y="284"/>
                    <a:pt x="55" y="274"/>
                    <a:pt x="57" y="265"/>
                  </a:cubicBezTo>
                  <a:cubicBezTo>
                    <a:pt x="59" y="259"/>
                    <a:pt x="60" y="253"/>
                    <a:pt x="60" y="247"/>
                  </a:cubicBezTo>
                  <a:cubicBezTo>
                    <a:pt x="60" y="236"/>
                    <a:pt x="56" y="225"/>
                    <a:pt x="49" y="216"/>
                  </a:cubicBezTo>
                  <a:cubicBezTo>
                    <a:pt x="43" y="207"/>
                    <a:pt x="34" y="201"/>
                    <a:pt x="23" y="197"/>
                  </a:cubicBezTo>
                  <a:cubicBezTo>
                    <a:pt x="21" y="197"/>
                    <a:pt x="19" y="196"/>
                    <a:pt x="18" y="196"/>
                  </a:cubicBezTo>
                  <a:cubicBezTo>
                    <a:pt x="8" y="194"/>
                    <a:pt x="1" y="186"/>
                    <a:pt x="1" y="176"/>
                  </a:cubicBezTo>
                  <a:cubicBezTo>
                    <a:pt x="0" y="163"/>
                    <a:pt x="0" y="150"/>
                    <a:pt x="1" y="137"/>
                  </a:cubicBezTo>
                  <a:cubicBezTo>
                    <a:pt x="1" y="127"/>
                    <a:pt x="8" y="119"/>
                    <a:pt x="18" y="117"/>
                  </a:cubicBezTo>
                  <a:cubicBezTo>
                    <a:pt x="40" y="112"/>
                    <a:pt x="56" y="95"/>
                    <a:pt x="60" y="73"/>
                  </a:cubicBezTo>
                  <a:cubicBezTo>
                    <a:pt x="61" y="65"/>
                    <a:pt x="61" y="57"/>
                    <a:pt x="58" y="49"/>
                  </a:cubicBezTo>
                  <a:cubicBezTo>
                    <a:pt x="55" y="42"/>
                    <a:pt x="56" y="35"/>
                    <a:pt x="61" y="28"/>
                  </a:cubicBezTo>
                  <a:cubicBezTo>
                    <a:pt x="63" y="26"/>
                    <a:pt x="65" y="24"/>
                    <a:pt x="67" y="23"/>
                  </a:cubicBezTo>
                  <a:cubicBezTo>
                    <a:pt x="78" y="15"/>
                    <a:pt x="89" y="9"/>
                    <a:pt x="101" y="3"/>
                  </a:cubicBezTo>
                  <a:cubicBezTo>
                    <a:pt x="109" y="0"/>
                    <a:pt x="120" y="2"/>
                    <a:pt x="126" y="8"/>
                  </a:cubicBezTo>
                  <a:cubicBezTo>
                    <a:pt x="131" y="14"/>
                    <a:pt x="137" y="19"/>
                    <a:pt x="144" y="22"/>
                  </a:cubicBezTo>
                  <a:cubicBezTo>
                    <a:pt x="153" y="26"/>
                    <a:pt x="163" y="27"/>
                    <a:pt x="174" y="26"/>
                  </a:cubicBezTo>
                  <a:cubicBezTo>
                    <a:pt x="184" y="24"/>
                    <a:pt x="194" y="20"/>
                    <a:pt x="202" y="12"/>
                  </a:cubicBezTo>
                  <a:cubicBezTo>
                    <a:pt x="204" y="11"/>
                    <a:pt x="205" y="9"/>
                    <a:pt x="207" y="7"/>
                  </a:cubicBezTo>
                  <a:cubicBezTo>
                    <a:pt x="214" y="1"/>
                    <a:pt x="222" y="0"/>
                    <a:pt x="230" y="3"/>
                  </a:cubicBezTo>
                  <a:cubicBezTo>
                    <a:pt x="243" y="9"/>
                    <a:pt x="255" y="16"/>
                    <a:pt x="266" y="24"/>
                  </a:cubicBezTo>
                  <a:cubicBezTo>
                    <a:pt x="274" y="29"/>
                    <a:pt x="277" y="39"/>
                    <a:pt x="274" y="47"/>
                  </a:cubicBezTo>
                  <a:cubicBezTo>
                    <a:pt x="270" y="59"/>
                    <a:pt x="270" y="70"/>
                    <a:pt x="274" y="81"/>
                  </a:cubicBezTo>
                  <a:cubicBezTo>
                    <a:pt x="278" y="93"/>
                    <a:pt x="286" y="103"/>
                    <a:pt x="297" y="110"/>
                  </a:cubicBezTo>
                  <a:cubicBezTo>
                    <a:pt x="302" y="114"/>
                    <a:pt x="308" y="116"/>
                    <a:pt x="314" y="117"/>
                  </a:cubicBezTo>
                  <a:cubicBezTo>
                    <a:pt x="323" y="119"/>
                    <a:pt x="330" y="127"/>
                    <a:pt x="331" y="136"/>
                  </a:cubicBezTo>
                  <a:cubicBezTo>
                    <a:pt x="332" y="150"/>
                    <a:pt x="332" y="164"/>
                    <a:pt x="331" y="178"/>
                  </a:cubicBezTo>
                  <a:cubicBezTo>
                    <a:pt x="330" y="184"/>
                    <a:pt x="327" y="189"/>
                    <a:pt x="322" y="192"/>
                  </a:cubicBezTo>
                  <a:cubicBezTo>
                    <a:pt x="319" y="195"/>
                    <a:pt x="316" y="196"/>
                    <a:pt x="312" y="196"/>
                  </a:cubicBezTo>
                  <a:cubicBezTo>
                    <a:pt x="297" y="200"/>
                    <a:pt x="285" y="209"/>
                    <a:pt x="278" y="223"/>
                  </a:cubicBezTo>
                  <a:cubicBezTo>
                    <a:pt x="271" y="236"/>
                    <a:pt x="269" y="250"/>
                    <a:pt x="274" y="265"/>
                  </a:cubicBezTo>
                  <a:cubicBezTo>
                    <a:pt x="277" y="274"/>
                    <a:pt x="273" y="284"/>
                    <a:pt x="266" y="290"/>
                  </a:cubicBezTo>
                  <a:cubicBezTo>
                    <a:pt x="254" y="297"/>
                    <a:pt x="242" y="305"/>
                    <a:pt x="229" y="310"/>
                  </a:cubicBezTo>
                  <a:cubicBezTo>
                    <a:pt x="227" y="311"/>
                    <a:pt x="224" y="311"/>
                    <a:pt x="222" y="312"/>
                  </a:cubicBezTo>
                  <a:close/>
                  <a:moveTo>
                    <a:pt x="166" y="223"/>
                  </a:moveTo>
                  <a:cubicBezTo>
                    <a:pt x="202" y="223"/>
                    <a:pt x="232" y="193"/>
                    <a:pt x="232" y="157"/>
                  </a:cubicBezTo>
                  <a:cubicBezTo>
                    <a:pt x="232" y="120"/>
                    <a:pt x="202" y="90"/>
                    <a:pt x="166" y="90"/>
                  </a:cubicBezTo>
                  <a:cubicBezTo>
                    <a:pt x="129" y="90"/>
                    <a:pt x="100" y="120"/>
                    <a:pt x="100" y="156"/>
                  </a:cubicBezTo>
                  <a:cubicBezTo>
                    <a:pt x="100" y="193"/>
                    <a:pt x="129" y="223"/>
                    <a:pt x="166" y="2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67" name="Group 18"/>
            <p:cNvGrpSpPr>
              <a:grpSpLocks noChangeAspect="1"/>
            </p:cNvGrpSpPr>
            <p:nvPr/>
          </p:nvGrpSpPr>
          <p:grpSpPr bwMode="auto">
            <a:xfrm>
              <a:off x="7453049" y="3742234"/>
              <a:ext cx="268041" cy="252000"/>
              <a:chOff x="2647" y="2985"/>
              <a:chExt cx="518" cy="487"/>
            </a:xfrm>
            <a:solidFill>
              <a:schemeClr val="bg1"/>
            </a:solidFill>
          </p:grpSpPr>
          <p:sp>
            <p:nvSpPr>
              <p:cNvPr id="276" name="Freeform 20"/>
              <p:cNvSpPr/>
              <p:nvPr/>
            </p:nvSpPr>
            <p:spPr bwMode="auto">
              <a:xfrm>
                <a:off x="2852" y="2985"/>
                <a:ext cx="103" cy="382"/>
              </a:xfrm>
              <a:custGeom>
                <a:avLst/>
                <a:gdLst>
                  <a:gd name="T0" fmla="*/ 43 w 43"/>
                  <a:gd name="T1" fmla="*/ 160 h 160"/>
                  <a:gd name="T2" fmla="*/ 0 w 43"/>
                  <a:gd name="T3" fmla="*/ 160 h 160"/>
                  <a:gd name="T4" fmla="*/ 0 w 43"/>
                  <a:gd name="T5" fmla="*/ 0 h 160"/>
                  <a:gd name="T6" fmla="*/ 43 w 43"/>
                  <a:gd name="T7" fmla="*/ 0 h 160"/>
                  <a:gd name="T8" fmla="*/ 43 w 43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60">
                    <a:moveTo>
                      <a:pt x="43" y="160"/>
                    </a:moveTo>
                    <a:cubicBezTo>
                      <a:pt x="29" y="160"/>
                      <a:pt x="15" y="160"/>
                      <a:pt x="0" y="160"/>
                    </a:cubicBezTo>
                    <a:cubicBezTo>
                      <a:pt x="0" y="107"/>
                      <a:pt x="0" y="53"/>
                      <a:pt x="0" y="0"/>
                    </a:cubicBezTo>
                    <a:cubicBezTo>
                      <a:pt x="15" y="0"/>
                      <a:pt x="29" y="0"/>
                      <a:pt x="43" y="0"/>
                    </a:cubicBezTo>
                    <a:cubicBezTo>
                      <a:pt x="43" y="53"/>
                      <a:pt x="43" y="107"/>
                      <a:pt x="43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21"/>
              <p:cNvSpPr/>
              <p:nvPr/>
            </p:nvSpPr>
            <p:spPr bwMode="auto">
              <a:xfrm>
                <a:off x="2647" y="3406"/>
                <a:ext cx="518" cy="66"/>
              </a:xfrm>
              <a:custGeom>
                <a:avLst/>
                <a:gdLst>
                  <a:gd name="T0" fmla="*/ 0 w 217"/>
                  <a:gd name="T1" fmla="*/ 28 h 28"/>
                  <a:gd name="T2" fmla="*/ 0 w 217"/>
                  <a:gd name="T3" fmla="*/ 0 h 28"/>
                  <a:gd name="T4" fmla="*/ 217 w 217"/>
                  <a:gd name="T5" fmla="*/ 0 h 28"/>
                  <a:gd name="T6" fmla="*/ 217 w 217"/>
                  <a:gd name="T7" fmla="*/ 28 h 28"/>
                  <a:gd name="T8" fmla="*/ 0 w 21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72" y="0"/>
                      <a:pt x="144" y="0"/>
                      <a:pt x="217" y="0"/>
                    </a:cubicBezTo>
                    <a:cubicBezTo>
                      <a:pt x="217" y="9"/>
                      <a:pt x="217" y="18"/>
                      <a:pt x="217" y="28"/>
                    </a:cubicBezTo>
                    <a:cubicBezTo>
                      <a:pt x="144" y="28"/>
                      <a:pt x="72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22"/>
              <p:cNvSpPr/>
              <p:nvPr/>
            </p:nvSpPr>
            <p:spPr bwMode="auto">
              <a:xfrm>
                <a:off x="2991" y="3093"/>
                <a:ext cx="105" cy="274"/>
              </a:xfrm>
              <a:custGeom>
                <a:avLst/>
                <a:gdLst>
                  <a:gd name="T0" fmla="*/ 44 w 44"/>
                  <a:gd name="T1" fmla="*/ 115 h 115"/>
                  <a:gd name="T2" fmla="*/ 0 w 44"/>
                  <a:gd name="T3" fmla="*/ 115 h 115"/>
                  <a:gd name="T4" fmla="*/ 0 w 44"/>
                  <a:gd name="T5" fmla="*/ 0 h 115"/>
                  <a:gd name="T6" fmla="*/ 44 w 44"/>
                  <a:gd name="T7" fmla="*/ 0 h 115"/>
                  <a:gd name="T8" fmla="*/ 44 w 44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cubicBezTo>
                      <a:pt x="29" y="115"/>
                      <a:pt x="15" y="115"/>
                      <a:pt x="0" y="115"/>
                    </a:cubicBezTo>
                    <a:cubicBezTo>
                      <a:pt x="0" y="77"/>
                      <a:pt x="0" y="39"/>
                      <a:pt x="0" y="0"/>
                    </a:cubicBezTo>
                    <a:cubicBezTo>
                      <a:pt x="15" y="0"/>
                      <a:pt x="29" y="0"/>
                      <a:pt x="44" y="0"/>
                    </a:cubicBezTo>
                    <a:cubicBezTo>
                      <a:pt x="44" y="39"/>
                      <a:pt x="44" y="77"/>
                      <a:pt x="44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23"/>
              <p:cNvSpPr/>
              <p:nvPr/>
            </p:nvSpPr>
            <p:spPr bwMode="auto">
              <a:xfrm>
                <a:off x="2714" y="3162"/>
                <a:ext cx="102" cy="205"/>
              </a:xfrm>
              <a:custGeom>
                <a:avLst/>
                <a:gdLst>
                  <a:gd name="T0" fmla="*/ 0 w 43"/>
                  <a:gd name="T1" fmla="*/ 0 h 86"/>
                  <a:gd name="T2" fmla="*/ 43 w 43"/>
                  <a:gd name="T3" fmla="*/ 0 h 86"/>
                  <a:gd name="T4" fmla="*/ 43 w 43"/>
                  <a:gd name="T5" fmla="*/ 86 h 86"/>
                  <a:gd name="T6" fmla="*/ 0 w 43"/>
                  <a:gd name="T7" fmla="*/ 86 h 86"/>
                  <a:gd name="T8" fmla="*/ 0 w 43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6">
                    <a:moveTo>
                      <a:pt x="0" y="0"/>
                    </a:moveTo>
                    <a:cubicBezTo>
                      <a:pt x="14" y="0"/>
                      <a:pt x="29" y="0"/>
                      <a:pt x="43" y="0"/>
                    </a:cubicBezTo>
                    <a:cubicBezTo>
                      <a:pt x="43" y="29"/>
                      <a:pt x="43" y="58"/>
                      <a:pt x="43" y="86"/>
                    </a:cubicBezTo>
                    <a:cubicBezTo>
                      <a:pt x="29" y="86"/>
                      <a:pt x="14" y="86"/>
                      <a:pt x="0" y="86"/>
                    </a:cubicBezTo>
                    <a:cubicBezTo>
                      <a:pt x="0" y="58"/>
                      <a:pt x="0" y="2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8" name="Group 13"/>
            <p:cNvGrpSpPr>
              <a:grpSpLocks noChangeAspect="1"/>
            </p:cNvGrpSpPr>
            <p:nvPr/>
          </p:nvGrpSpPr>
          <p:grpSpPr bwMode="auto">
            <a:xfrm>
              <a:off x="5947257" y="5359881"/>
              <a:ext cx="282062" cy="288000"/>
              <a:chOff x="1151" y="2911"/>
              <a:chExt cx="190" cy="194"/>
            </a:xfrm>
            <a:solidFill>
              <a:schemeClr val="bg1"/>
            </a:solidFill>
          </p:grpSpPr>
          <p:sp>
            <p:nvSpPr>
              <p:cNvPr id="272" name="Freeform 15"/>
              <p:cNvSpPr/>
              <p:nvPr/>
            </p:nvSpPr>
            <p:spPr bwMode="auto">
              <a:xfrm>
                <a:off x="1151" y="2911"/>
                <a:ext cx="89" cy="90"/>
              </a:xfrm>
              <a:custGeom>
                <a:avLst/>
                <a:gdLst>
                  <a:gd name="T0" fmla="*/ 37 w 37"/>
                  <a:gd name="T1" fmla="*/ 25 h 37"/>
                  <a:gd name="T2" fmla="*/ 37 w 37"/>
                  <a:gd name="T3" fmla="*/ 32 h 37"/>
                  <a:gd name="T4" fmla="*/ 32 w 37"/>
                  <a:gd name="T5" fmla="*/ 37 h 37"/>
                  <a:gd name="T6" fmla="*/ 19 w 37"/>
                  <a:gd name="T7" fmla="*/ 37 h 37"/>
                  <a:gd name="T8" fmla="*/ 4 w 37"/>
                  <a:gd name="T9" fmla="*/ 29 h 37"/>
                  <a:gd name="T10" fmla="*/ 1 w 37"/>
                  <a:gd name="T11" fmla="*/ 16 h 37"/>
                  <a:gd name="T12" fmla="*/ 10 w 37"/>
                  <a:gd name="T13" fmla="*/ 3 h 37"/>
                  <a:gd name="T14" fmla="*/ 21 w 37"/>
                  <a:gd name="T15" fmla="*/ 1 h 37"/>
                  <a:gd name="T16" fmla="*/ 34 w 37"/>
                  <a:gd name="T17" fmla="*/ 10 h 37"/>
                  <a:gd name="T18" fmla="*/ 37 w 37"/>
                  <a:gd name="T19" fmla="*/ 19 h 37"/>
                  <a:gd name="T20" fmla="*/ 37 w 37"/>
                  <a:gd name="T21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7">
                    <a:moveTo>
                      <a:pt x="37" y="25"/>
                    </a:moveTo>
                    <a:cubicBezTo>
                      <a:pt x="37" y="27"/>
                      <a:pt x="37" y="30"/>
                      <a:pt x="37" y="32"/>
                    </a:cubicBezTo>
                    <a:cubicBezTo>
                      <a:pt x="37" y="35"/>
                      <a:pt x="35" y="37"/>
                      <a:pt x="32" y="37"/>
                    </a:cubicBezTo>
                    <a:cubicBezTo>
                      <a:pt x="28" y="37"/>
                      <a:pt x="23" y="37"/>
                      <a:pt x="19" y="37"/>
                    </a:cubicBezTo>
                    <a:cubicBezTo>
                      <a:pt x="12" y="37"/>
                      <a:pt x="7" y="34"/>
                      <a:pt x="4" y="29"/>
                    </a:cubicBezTo>
                    <a:cubicBezTo>
                      <a:pt x="1" y="25"/>
                      <a:pt x="0" y="21"/>
                      <a:pt x="1" y="16"/>
                    </a:cubicBezTo>
                    <a:cubicBezTo>
                      <a:pt x="2" y="10"/>
                      <a:pt x="5" y="6"/>
                      <a:pt x="10" y="3"/>
                    </a:cubicBezTo>
                    <a:cubicBezTo>
                      <a:pt x="13" y="1"/>
                      <a:pt x="17" y="0"/>
                      <a:pt x="21" y="1"/>
                    </a:cubicBezTo>
                    <a:cubicBezTo>
                      <a:pt x="27" y="2"/>
                      <a:pt x="31" y="5"/>
                      <a:pt x="34" y="10"/>
                    </a:cubicBezTo>
                    <a:cubicBezTo>
                      <a:pt x="36" y="13"/>
                      <a:pt x="36" y="16"/>
                      <a:pt x="37" y="19"/>
                    </a:cubicBezTo>
                    <a:cubicBezTo>
                      <a:pt x="37" y="21"/>
                      <a:pt x="37" y="23"/>
                      <a:pt x="3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16"/>
              <p:cNvSpPr/>
              <p:nvPr/>
            </p:nvSpPr>
            <p:spPr bwMode="auto">
              <a:xfrm>
                <a:off x="1151" y="3015"/>
                <a:ext cx="89" cy="87"/>
              </a:xfrm>
              <a:custGeom>
                <a:avLst/>
                <a:gdLst>
                  <a:gd name="T0" fmla="*/ 25 w 37"/>
                  <a:gd name="T1" fmla="*/ 0 h 36"/>
                  <a:gd name="T2" fmla="*/ 32 w 37"/>
                  <a:gd name="T3" fmla="*/ 0 h 36"/>
                  <a:gd name="T4" fmla="*/ 37 w 37"/>
                  <a:gd name="T5" fmla="*/ 4 h 36"/>
                  <a:gd name="T6" fmla="*/ 37 w 37"/>
                  <a:gd name="T7" fmla="*/ 18 h 36"/>
                  <a:gd name="T8" fmla="*/ 29 w 37"/>
                  <a:gd name="T9" fmla="*/ 33 h 36"/>
                  <a:gd name="T10" fmla="*/ 16 w 37"/>
                  <a:gd name="T11" fmla="*/ 36 h 36"/>
                  <a:gd name="T12" fmla="*/ 3 w 37"/>
                  <a:gd name="T13" fmla="*/ 27 h 36"/>
                  <a:gd name="T14" fmla="*/ 1 w 37"/>
                  <a:gd name="T15" fmla="*/ 15 h 36"/>
                  <a:gd name="T16" fmla="*/ 10 w 37"/>
                  <a:gd name="T17" fmla="*/ 2 h 36"/>
                  <a:gd name="T18" fmla="*/ 19 w 37"/>
                  <a:gd name="T19" fmla="*/ 0 h 36"/>
                  <a:gd name="T20" fmla="*/ 25 w 37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6">
                    <a:moveTo>
                      <a:pt x="25" y="0"/>
                    </a:moveTo>
                    <a:cubicBezTo>
                      <a:pt x="27" y="0"/>
                      <a:pt x="30" y="0"/>
                      <a:pt x="32" y="0"/>
                    </a:cubicBezTo>
                    <a:cubicBezTo>
                      <a:pt x="35" y="0"/>
                      <a:pt x="37" y="1"/>
                      <a:pt x="37" y="4"/>
                    </a:cubicBezTo>
                    <a:cubicBezTo>
                      <a:pt x="37" y="9"/>
                      <a:pt x="37" y="13"/>
                      <a:pt x="37" y="18"/>
                    </a:cubicBezTo>
                    <a:cubicBezTo>
                      <a:pt x="36" y="24"/>
                      <a:pt x="34" y="29"/>
                      <a:pt x="29" y="33"/>
                    </a:cubicBezTo>
                    <a:cubicBezTo>
                      <a:pt x="25" y="35"/>
                      <a:pt x="20" y="36"/>
                      <a:pt x="16" y="36"/>
                    </a:cubicBezTo>
                    <a:cubicBezTo>
                      <a:pt x="10" y="35"/>
                      <a:pt x="6" y="32"/>
                      <a:pt x="3" y="27"/>
                    </a:cubicBezTo>
                    <a:cubicBezTo>
                      <a:pt x="1" y="23"/>
                      <a:pt x="0" y="19"/>
                      <a:pt x="1" y="15"/>
                    </a:cubicBezTo>
                    <a:cubicBezTo>
                      <a:pt x="2" y="9"/>
                      <a:pt x="5" y="5"/>
                      <a:pt x="10" y="2"/>
                    </a:cubicBezTo>
                    <a:cubicBezTo>
                      <a:pt x="12" y="0"/>
                      <a:pt x="16" y="0"/>
                      <a:pt x="19" y="0"/>
                    </a:cubicBezTo>
                    <a:cubicBezTo>
                      <a:pt x="21" y="0"/>
                      <a:pt x="23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17"/>
              <p:cNvSpPr/>
              <p:nvPr/>
            </p:nvSpPr>
            <p:spPr bwMode="auto">
              <a:xfrm>
                <a:off x="1252" y="3015"/>
                <a:ext cx="89" cy="90"/>
              </a:xfrm>
              <a:custGeom>
                <a:avLst/>
                <a:gdLst>
                  <a:gd name="T0" fmla="*/ 12 w 37"/>
                  <a:gd name="T1" fmla="*/ 0 h 37"/>
                  <a:gd name="T2" fmla="*/ 20 w 37"/>
                  <a:gd name="T3" fmla="*/ 0 h 37"/>
                  <a:gd name="T4" fmla="*/ 31 w 37"/>
                  <a:gd name="T5" fmla="*/ 5 h 37"/>
                  <a:gd name="T6" fmla="*/ 36 w 37"/>
                  <a:gd name="T7" fmla="*/ 20 h 37"/>
                  <a:gd name="T8" fmla="*/ 22 w 37"/>
                  <a:gd name="T9" fmla="*/ 36 h 37"/>
                  <a:gd name="T10" fmla="*/ 1 w 37"/>
                  <a:gd name="T11" fmla="*/ 23 h 37"/>
                  <a:gd name="T12" fmla="*/ 0 w 37"/>
                  <a:gd name="T13" fmla="*/ 18 h 37"/>
                  <a:gd name="T14" fmla="*/ 0 w 37"/>
                  <a:gd name="T15" fmla="*/ 4 h 37"/>
                  <a:gd name="T16" fmla="*/ 5 w 37"/>
                  <a:gd name="T17" fmla="*/ 0 h 37"/>
                  <a:gd name="T18" fmla="*/ 12 w 37"/>
                  <a:gd name="T19" fmla="*/ 0 h 37"/>
                  <a:gd name="T20" fmla="*/ 12 w 37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7">
                    <a:moveTo>
                      <a:pt x="12" y="0"/>
                    </a:moveTo>
                    <a:cubicBezTo>
                      <a:pt x="15" y="0"/>
                      <a:pt x="17" y="0"/>
                      <a:pt x="20" y="0"/>
                    </a:cubicBezTo>
                    <a:cubicBezTo>
                      <a:pt x="24" y="0"/>
                      <a:pt x="28" y="2"/>
                      <a:pt x="31" y="5"/>
                    </a:cubicBezTo>
                    <a:cubicBezTo>
                      <a:pt x="35" y="9"/>
                      <a:pt x="37" y="14"/>
                      <a:pt x="36" y="20"/>
                    </a:cubicBezTo>
                    <a:cubicBezTo>
                      <a:pt x="36" y="28"/>
                      <a:pt x="30" y="34"/>
                      <a:pt x="22" y="36"/>
                    </a:cubicBezTo>
                    <a:cubicBezTo>
                      <a:pt x="13" y="37"/>
                      <a:pt x="4" y="32"/>
                      <a:pt x="1" y="23"/>
                    </a:cubicBezTo>
                    <a:cubicBezTo>
                      <a:pt x="1" y="21"/>
                      <a:pt x="0" y="19"/>
                      <a:pt x="0" y="18"/>
                    </a:cubicBezTo>
                    <a:cubicBezTo>
                      <a:pt x="0" y="13"/>
                      <a:pt x="0" y="9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18"/>
              <p:cNvSpPr>
                <a:spLocks noEditPoints="1"/>
              </p:cNvSpPr>
              <p:nvPr/>
            </p:nvSpPr>
            <p:spPr bwMode="auto">
              <a:xfrm>
                <a:off x="1252" y="2911"/>
                <a:ext cx="89" cy="90"/>
              </a:xfrm>
              <a:custGeom>
                <a:avLst/>
                <a:gdLst>
                  <a:gd name="T0" fmla="*/ 12 w 37"/>
                  <a:gd name="T1" fmla="*/ 37 h 37"/>
                  <a:gd name="T2" fmla="*/ 5 w 37"/>
                  <a:gd name="T3" fmla="*/ 37 h 37"/>
                  <a:gd name="T4" fmla="*/ 0 w 37"/>
                  <a:gd name="T5" fmla="*/ 32 h 37"/>
                  <a:gd name="T6" fmla="*/ 0 w 37"/>
                  <a:gd name="T7" fmla="*/ 19 h 37"/>
                  <a:gd name="T8" fmla="*/ 8 w 37"/>
                  <a:gd name="T9" fmla="*/ 4 h 37"/>
                  <a:gd name="T10" fmla="*/ 21 w 37"/>
                  <a:gd name="T11" fmla="*/ 1 h 37"/>
                  <a:gd name="T12" fmla="*/ 35 w 37"/>
                  <a:gd name="T13" fmla="*/ 12 h 37"/>
                  <a:gd name="T14" fmla="*/ 34 w 37"/>
                  <a:gd name="T15" fmla="*/ 28 h 37"/>
                  <a:gd name="T16" fmla="*/ 22 w 37"/>
                  <a:gd name="T17" fmla="*/ 36 h 37"/>
                  <a:gd name="T18" fmla="*/ 18 w 37"/>
                  <a:gd name="T19" fmla="*/ 37 h 37"/>
                  <a:gd name="T20" fmla="*/ 12 w 37"/>
                  <a:gd name="T21" fmla="*/ 37 h 37"/>
                  <a:gd name="T22" fmla="*/ 7 w 37"/>
                  <a:gd name="T23" fmla="*/ 31 h 37"/>
                  <a:gd name="T24" fmla="*/ 7 w 37"/>
                  <a:gd name="T25" fmla="*/ 31 h 37"/>
                  <a:gd name="T26" fmla="*/ 18 w 37"/>
                  <a:gd name="T27" fmla="*/ 31 h 37"/>
                  <a:gd name="T28" fmla="*/ 30 w 37"/>
                  <a:gd name="T29" fmla="*/ 17 h 37"/>
                  <a:gd name="T30" fmla="*/ 16 w 37"/>
                  <a:gd name="T31" fmla="*/ 7 h 37"/>
                  <a:gd name="T32" fmla="*/ 7 w 37"/>
                  <a:gd name="T33" fmla="*/ 19 h 37"/>
                  <a:gd name="T34" fmla="*/ 7 w 37"/>
                  <a:gd name="T35" fmla="*/ 29 h 37"/>
                  <a:gd name="T36" fmla="*/ 7 w 37"/>
                  <a:gd name="T3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37">
                    <a:moveTo>
                      <a:pt x="12" y="37"/>
                    </a:moveTo>
                    <a:cubicBezTo>
                      <a:pt x="10" y="37"/>
                      <a:pt x="7" y="37"/>
                      <a:pt x="5" y="37"/>
                    </a:cubicBezTo>
                    <a:cubicBezTo>
                      <a:pt x="2" y="37"/>
                      <a:pt x="0" y="35"/>
                      <a:pt x="0" y="32"/>
                    </a:cubicBezTo>
                    <a:cubicBezTo>
                      <a:pt x="0" y="28"/>
                      <a:pt x="0" y="23"/>
                      <a:pt x="0" y="19"/>
                    </a:cubicBezTo>
                    <a:cubicBezTo>
                      <a:pt x="1" y="13"/>
                      <a:pt x="3" y="8"/>
                      <a:pt x="8" y="4"/>
                    </a:cubicBezTo>
                    <a:cubicBezTo>
                      <a:pt x="12" y="1"/>
                      <a:pt x="17" y="0"/>
                      <a:pt x="21" y="1"/>
                    </a:cubicBezTo>
                    <a:cubicBezTo>
                      <a:pt x="28" y="2"/>
                      <a:pt x="32" y="6"/>
                      <a:pt x="35" y="12"/>
                    </a:cubicBezTo>
                    <a:cubicBezTo>
                      <a:pt x="37" y="17"/>
                      <a:pt x="37" y="23"/>
                      <a:pt x="34" y="28"/>
                    </a:cubicBezTo>
                    <a:cubicBezTo>
                      <a:pt x="32" y="32"/>
                      <a:pt x="28" y="35"/>
                      <a:pt x="22" y="36"/>
                    </a:cubicBezTo>
                    <a:cubicBezTo>
                      <a:pt x="21" y="37"/>
                      <a:pt x="20" y="37"/>
                      <a:pt x="18" y="37"/>
                    </a:cubicBezTo>
                    <a:cubicBezTo>
                      <a:pt x="16" y="37"/>
                      <a:pt x="14" y="37"/>
                      <a:pt x="12" y="37"/>
                    </a:cubicBezTo>
                    <a:close/>
                    <a:moveTo>
                      <a:pt x="7" y="31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11" y="31"/>
                      <a:pt x="15" y="31"/>
                      <a:pt x="18" y="31"/>
                    </a:cubicBezTo>
                    <a:cubicBezTo>
                      <a:pt x="26" y="30"/>
                      <a:pt x="31" y="24"/>
                      <a:pt x="30" y="17"/>
                    </a:cubicBezTo>
                    <a:cubicBezTo>
                      <a:pt x="29" y="10"/>
                      <a:pt x="23" y="6"/>
                      <a:pt x="16" y="7"/>
                    </a:cubicBezTo>
                    <a:cubicBezTo>
                      <a:pt x="11" y="8"/>
                      <a:pt x="7" y="13"/>
                      <a:pt x="7" y="19"/>
                    </a:cubicBezTo>
                    <a:cubicBezTo>
                      <a:pt x="7" y="22"/>
                      <a:pt x="7" y="26"/>
                      <a:pt x="7" y="29"/>
                    </a:cubicBezTo>
                    <a:cubicBezTo>
                      <a:pt x="7" y="29"/>
                      <a:pt x="7" y="30"/>
                      <a:pt x="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9" name="Group 83"/>
            <p:cNvGrpSpPr>
              <a:grpSpLocks noChangeAspect="1"/>
            </p:cNvGrpSpPr>
            <p:nvPr/>
          </p:nvGrpSpPr>
          <p:grpSpPr bwMode="auto">
            <a:xfrm>
              <a:off x="10512880" y="3742234"/>
              <a:ext cx="204116" cy="288000"/>
              <a:chOff x="2067" y="2979"/>
              <a:chExt cx="292" cy="412"/>
            </a:xfrm>
            <a:solidFill>
              <a:schemeClr val="bg1"/>
            </a:solidFill>
          </p:grpSpPr>
          <p:sp>
            <p:nvSpPr>
              <p:cNvPr id="270" name="Freeform 85"/>
              <p:cNvSpPr>
                <a:spLocks noEditPoints="1"/>
              </p:cNvSpPr>
              <p:nvPr/>
            </p:nvSpPr>
            <p:spPr bwMode="auto">
              <a:xfrm>
                <a:off x="2067" y="2979"/>
                <a:ext cx="292" cy="371"/>
              </a:xfrm>
              <a:custGeom>
                <a:avLst/>
                <a:gdLst>
                  <a:gd name="T0" fmla="*/ 60 w 122"/>
                  <a:gd name="T1" fmla="*/ 155 h 155"/>
                  <a:gd name="T2" fmla="*/ 42 w 122"/>
                  <a:gd name="T3" fmla="*/ 155 h 155"/>
                  <a:gd name="T4" fmla="*/ 28 w 122"/>
                  <a:gd name="T5" fmla="*/ 144 h 155"/>
                  <a:gd name="T6" fmla="*/ 28 w 122"/>
                  <a:gd name="T7" fmla="*/ 140 h 155"/>
                  <a:gd name="T8" fmla="*/ 28 w 122"/>
                  <a:gd name="T9" fmla="*/ 113 h 155"/>
                  <a:gd name="T10" fmla="*/ 27 w 122"/>
                  <a:gd name="T11" fmla="*/ 111 h 155"/>
                  <a:gd name="T12" fmla="*/ 6 w 122"/>
                  <a:gd name="T13" fmla="*/ 86 h 155"/>
                  <a:gd name="T14" fmla="*/ 1 w 122"/>
                  <a:gd name="T15" fmla="*/ 58 h 155"/>
                  <a:gd name="T16" fmla="*/ 12 w 122"/>
                  <a:gd name="T17" fmla="*/ 28 h 155"/>
                  <a:gd name="T18" fmla="*/ 48 w 122"/>
                  <a:gd name="T19" fmla="*/ 4 h 155"/>
                  <a:gd name="T20" fmla="*/ 98 w 122"/>
                  <a:gd name="T21" fmla="*/ 16 h 155"/>
                  <a:gd name="T22" fmla="*/ 119 w 122"/>
                  <a:gd name="T23" fmla="*/ 54 h 155"/>
                  <a:gd name="T24" fmla="*/ 99 w 122"/>
                  <a:gd name="T25" fmla="*/ 107 h 155"/>
                  <a:gd name="T26" fmla="*/ 93 w 122"/>
                  <a:gd name="T27" fmla="*/ 112 h 155"/>
                  <a:gd name="T28" fmla="*/ 93 w 122"/>
                  <a:gd name="T29" fmla="*/ 113 h 155"/>
                  <a:gd name="T30" fmla="*/ 93 w 122"/>
                  <a:gd name="T31" fmla="*/ 141 h 155"/>
                  <a:gd name="T32" fmla="*/ 83 w 122"/>
                  <a:gd name="T33" fmla="*/ 154 h 155"/>
                  <a:gd name="T34" fmla="*/ 78 w 122"/>
                  <a:gd name="T35" fmla="*/ 155 h 155"/>
                  <a:gd name="T36" fmla="*/ 60 w 122"/>
                  <a:gd name="T37" fmla="*/ 155 h 155"/>
                  <a:gd name="T38" fmla="*/ 82 w 122"/>
                  <a:gd name="T39" fmla="*/ 118 h 155"/>
                  <a:gd name="T40" fmla="*/ 82 w 122"/>
                  <a:gd name="T41" fmla="*/ 117 h 155"/>
                  <a:gd name="T42" fmla="*/ 82 w 122"/>
                  <a:gd name="T43" fmla="*/ 107 h 155"/>
                  <a:gd name="T44" fmla="*/ 83 w 122"/>
                  <a:gd name="T45" fmla="*/ 106 h 155"/>
                  <a:gd name="T46" fmla="*/ 88 w 122"/>
                  <a:gd name="T47" fmla="*/ 103 h 155"/>
                  <a:gd name="T48" fmla="*/ 109 w 122"/>
                  <a:gd name="T49" fmla="*/ 68 h 155"/>
                  <a:gd name="T50" fmla="*/ 103 w 122"/>
                  <a:gd name="T51" fmla="*/ 39 h 155"/>
                  <a:gd name="T52" fmla="*/ 52 w 122"/>
                  <a:gd name="T53" fmla="*/ 14 h 155"/>
                  <a:gd name="T54" fmla="*/ 19 w 122"/>
                  <a:gd name="T55" fmla="*/ 35 h 155"/>
                  <a:gd name="T56" fmla="*/ 12 w 122"/>
                  <a:gd name="T57" fmla="*/ 70 h 155"/>
                  <a:gd name="T58" fmla="*/ 24 w 122"/>
                  <a:gd name="T59" fmla="*/ 95 h 155"/>
                  <a:gd name="T60" fmla="*/ 36 w 122"/>
                  <a:gd name="T61" fmla="*/ 105 h 155"/>
                  <a:gd name="T62" fmla="*/ 38 w 122"/>
                  <a:gd name="T63" fmla="*/ 108 h 155"/>
                  <a:gd name="T64" fmla="*/ 38 w 122"/>
                  <a:gd name="T65" fmla="*/ 117 h 155"/>
                  <a:gd name="T66" fmla="*/ 38 w 122"/>
                  <a:gd name="T67" fmla="*/ 118 h 155"/>
                  <a:gd name="T68" fmla="*/ 82 w 122"/>
                  <a:gd name="T69" fmla="*/ 118 h 155"/>
                  <a:gd name="T70" fmla="*/ 38 w 122"/>
                  <a:gd name="T71" fmla="*/ 129 h 155"/>
                  <a:gd name="T72" fmla="*/ 38 w 122"/>
                  <a:gd name="T73" fmla="*/ 141 h 155"/>
                  <a:gd name="T74" fmla="*/ 42 w 122"/>
                  <a:gd name="T75" fmla="*/ 144 h 155"/>
                  <a:gd name="T76" fmla="*/ 79 w 122"/>
                  <a:gd name="T77" fmla="*/ 144 h 155"/>
                  <a:gd name="T78" fmla="*/ 82 w 122"/>
                  <a:gd name="T79" fmla="*/ 141 h 155"/>
                  <a:gd name="T80" fmla="*/ 82 w 122"/>
                  <a:gd name="T81" fmla="*/ 129 h 155"/>
                  <a:gd name="T82" fmla="*/ 82 w 122"/>
                  <a:gd name="T83" fmla="*/ 129 h 155"/>
                  <a:gd name="T84" fmla="*/ 38 w 122"/>
                  <a:gd name="T85" fmla="*/ 1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155">
                    <a:moveTo>
                      <a:pt x="60" y="155"/>
                    </a:moveTo>
                    <a:cubicBezTo>
                      <a:pt x="54" y="155"/>
                      <a:pt x="48" y="155"/>
                      <a:pt x="42" y="155"/>
                    </a:cubicBezTo>
                    <a:cubicBezTo>
                      <a:pt x="35" y="155"/>
                      <a:pt x="30" y="150"/>
                      <a:pt x="28" y="144"/>
                    </a:cubicBezTo>
                    <a:cubicBezTo>
                      <a:pt x="28" y="143"/>
                      <a:pt x="28" y="142"/>
                      <a:pt x="28" y="140"/>
                    </a:cubicBezTo>
                    <a:cubicBezTo>
                      <a:pt x="28" y="131"/>
                      <a:pt x="28" y="122"/>
                      <a:pt x="28" y="113"/>
                    </a:cubicBezTo>
                    <a:cubicBezTo>
                      <a:pt x="28" y="112"/>
                      <a:pt x="28" y="112"/>
                      <a:pt x="27" y="111"/>
                    </a:cubicBezTo>
                    <a:cubicBezTo>
                      <a:pt x="17" y="105"/>
                      <a:pt x="10" y="96"/>
                      <a:pt x="6" y="86"/>
                    </a:cubicBezTo>
                    <a:cubicBezTo>
                      <a:pt x="2" y="77"/>
                      <a:pt x="0" y="68"/>
                      <a:pt x="1" y="58"/>
                    </a:cubicBezTo>
                    <a:cubicBezTo>
                      <a:pt x="2" y="47"/>
                      <a:pt x="5" y="37"/>
                      <a:pt x="12" y="28"/>
                    </a:cubicBezTo>
                    <a:cubicBezTo>
                      <a:pt x="21" y="15"/>
                      <a:pt x="33" y="7"/>
                      <a:pt x="48" y="4"/>
                    </a:cubicBezTo>
                    <a:cubicBezTo>
                      <a:pt x="66" y="0"/>
                      <a:pt x="83" y="4"/>
                      <a:pt x="98" y="16"/>
                    </a:cubicBezTo>
                    <a:cubicBezTo>
                      <a:pt x="110" y="26"/>
                      <a:pt x="117" y="39"/>
                      <a:pt x="119" y="54"/>
                    </a:cubicBezTo>
                    <a:cubicBezTo>
                      <a:pt x="122" y="75"/>
                      <a:pt x="115" y="93"/>
                      <a:pt x="99" y="107"/>
                    </a:cubicBezTo>
                    <a:cubicBezTo>
                      <a:pt x="97" y="109"/>
                      <a:pt x="95" y="110"/>
                      <a:pt x="93" y="112"/>
                    </a:cubicBezTo>
                    <a:cubicBezTo>
                      <a:pt x="93" y="112"/>
                      <a:pt x="93" y="112"/>
                      <a:pt x="93" y="113"/>
                    </a:cubicBezTo>
                    <a:cubicBezTo>
                      <a:pt x="93" y="122"/>
                      <a:pt x="93" y="131"/>
                      <a:pt x="93" y="141"/>
                    </a:cubicBezTo>
                    <a:cubicBezTo>
                      <a:pt x="93" y="147"/>
                      <a:pt x="89" y="152"/>
                      <a:pt x="83" y="154"/>
                    </a:cubicBezTo>
                    <a:cubicBezTo>
                      <a:pt x="82" y="154"/>
                      <a:pt x="80" y="155"/>
                      <a:pt x="78" y="155"/>
                    </a:cubicBezTo>
                    <a:cubicBezTo>
                      <a:pt x="72" y="155"/>
                      <a:pt x="66" y="155"/>
                      <a:pt x="60" y="155"/>
                    </a:cubicBezTo>
                    <a:close/>
                    <a:moveTo>
                      <a:pt x="82" y="118"/>
                    </a:moveTo>
                    <a:cubicBezTo>
                      <a:pt x="82" y="118"/>
                      <a:pt x="82" y="117"/>
                      <a:pt x="82" y="117"/>
                    </a:cubicBezTo>
                    <a:cubicBezTo>
                      <a:pt x="82" y="114"/>
                      <a:pt x="82" y="110"/>
                      <a:pt x="82" y="107"/>
                    </a:cubicBezTo>
                    <a:cubicBezTo>
                      <a:pt x="82" y="106"/>
                      <a:pt x="82" y="106"/>
                      <a:pt x="83" y="106"/>
                    </a:cubicBezTo>
                    <a:cubicBezTo>
                      <a:pt x="84" y="105"/>
                      <a:pt x="86" y="104"/>
                      <a:pt x="88" y="103"/>
                    </a:cubicBezTo>
                    <a:cubicBezTo>
                      <a:pt x="100" y="94"/>
                      <a:pt x="107" y="83"/>
                      <a:pt x="109" y="68"/>
                    </a:cubicBezTo>
                    <a:cubicBezTo>
                      <a:pt x="110" y="58"/>
                      <a:pt x="108" y="48"/>
                      <a:pt x="103" y="39"/>
                    </a:cubicBezTo>
                    <a:cubicBezTo>
                      <a:pt x="93" y="20"/>
                      <a:pt x="73" y="10"/>
                      <a:pt x="52" y="14"/>
                    </a:cubicBezTo>
                    <a:cubicBezTo>
                      <a:pt x="38" y="16"/>
                      <a:pt x="27" y="24"/>
                      <a:pt x="19" y="35"/>
                    </a:cubicBezTo>
                    <a:cubicBezTo>
                      <a:pt x="12" y="46"/>
                      <a:pt x="10" y="58"/>
                      <a:pt x="12" y="70"/>
                    </a:cubicBezTo>
                    <a:cubicBezTo>
                      <a:pt x="14" y="80"/>
                      <a:pt x="18" y="88"/>
                      <a:pt x="24" y="95"/>
                    </a:cubicBezTo>
                    <a:cubicBezTo>
                      <a:pt x="28" y="99"/>
                      <a:pt x="32" y="103"/>
                      <a:pt x="36" y="105"/>
                    </a:cubicBezTo>
                    <a:cubicBezTo>
                      <a:pt x="38" y="106"/>
                      <a:pt x="38" y="107"/>
                      <a:pt x="38" y="108"/>
                    </a:cubicBezTo>
                    <a:cubicBezTo>
                      <a:pt x="38" y="111"/>
                      <a:pt x="38" y="114"/>
                      <a:pt x="38" y="117"/>
                    </a:cubicBezTo>
                    <a:cubicBezTo>
                      <a:pt x="38" y="117"/>
                      <a:pt x="38" y="118"/>
                      <a:pt x="38" y="118"/>
                    </a:cubicBezTo>
                    <a:cubicBezTo>
                      <a:pt x="53" y="118"/>
                      <a:pt x="67" y="118"/>
                      <a:pt x="82" y="118"/>
                    </a:cubicBezTo>
                    <a:close/>
                    <a:moveTo>
                      <a:pt x="38" y="129"/>
                    </a:moveTo>
                    <a:cubicBezTo>
                      <a:pt x="38" y="133"/>
                      <a:pt x="38" y="137"/>
                      <a:pt x="38" y="141"/>
                    </a:cubicBezTo>
                    <a:cubicBezTo>
                      <a:pt x="38" y="143"/>
                      <a:pt x="40" y="144"/>
                      <a:pt x="42" y="144"/>
                    </a:cubicBezTo>
                    <a:cubicBezTo>
                      <a:pt x="54" y="144"/>
                      <a:pt x="66" y="144"/>
                      <a:pt x="79" y="144"/>
                    </a:cubicBezTo>
                    <a:cubicBezTo>
                      <a:pt x="81" y="144"/>
                      <a:pt x="82" y="143"/>
                      <a:pt x="82" y="141"/>
                    </a:cubicBezTo>
                    <a:cubicBezTo>
                      <a:pt x="82" y="137"/>
                      <a:pt x="82" y="133"/>
                      <a:pt x="82" y="129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67" y="129"/>
                      <a:pt x="53" y="129"/>
                      <a:pt x="38" y="129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86"/>
              <p:cNvSpPr/>
              <p:nvPr/>
            </p:nvSpPr>
            <p:spPr bwMode="auto">
              <a:xfrm>
                <a:off x="2155" y="3365"/>
                <a:ext cx="113" cy="26"/>
              </a:xfrm>
              <a:custGeom>
                <a:avLst/>
                <a:gdLst>
                  <a:gd name="T0" fmla="*/ 23 w 47"/>
                  <a:gd name="T1" fmla="*/ 11 h 11"/>
                  <a:gd name="T2" fmla="*/ 5 w 47"/>
                  <a:gd name="T3" fmla="*/ 11 h 11"/>
                  <a:gd name="T4" fmla="*/ 0 w 47"/>
                  <a:gd name="T5" fmla="*/ 5 h 11"/>
                  <a:gd name="T6" fmla="*/ 5 w 47"/>
                  <a:gd name="T7" fmla="*/ 0 h 11"/>
                  <a:gd name="T8" fmla="*/ 6 w 47"/>
                  <a:gd name="T9" fmla="*/ 0 h 11"/>
                  <a:gd name="T10" fmla="*/ 41 w 47"/>
                  <a:gd name="T11" fmla="*/ 0 h 11"/>
                  <a:gd name="T12" fmla="*/ 46 w 47"/>
                  <a:gd name="T13" fmla="*/ 4 h 11"/>
                  <a:gd name="T14" fmla="*/ 41 w 47"/>
                  <a:gd name="T15" fmla="*/ 11 h 11"/>
                  <a:gd name="T16" fmla="*/ 27 w 47"/>
                  <a:gd name="T17" fmla="*/ 11 h 11"/>
                  <a:gd name="T18" fmla="*/ 23 w 47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11">
                    <a:moveTo>
                      <a:pt x="23" y="11"/>
                    </a:moveTo>
                    <a:cubicBezTo>
                      <a:pt x="17" y="11"/>
                      <a:pt x="11" y="11"/>
                      <a:pt x="5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2"/>
                      <a:pt x="2" y="1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17" y="0"/>
                      <a:pt x="29" y="0"/>
                      <a:pt x="41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7" y="7"/>
                      <a:pt x="45" y="11"/>
                      <a:pt x="41" y="11"/>
                    </a:cubicBezTo>
                    <a:cubicBezTo>
                      <a:pt x="37" y="11"/>
                      <a:pt x="32" y="11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-12196" y="483305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论文重点章节标题</a:t>
            </a:r>
            <a:r>
              <a:rPr lang="en-US" altLang="zh-CN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zh-CN" alt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1940173"/>
            <a:ext cx="11498263" cy="2403475"/>
            <a:chOff x="0" y="1874901"/>
            <a:chExt cx="11498263" cy="2403475"/>
          </a:xfrm>
        </p:grpSpPr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0" y="1874901"/>
              <a:ext cx="11498263" cy="2403475"/>
              <a:chOff x="0" y="1078"/>
              <a:chExt cx="7243" cy="1514"/>
            </a:xfrm>
          </p:grpSpPr>
          <p:sp>
            <p:nvSpPr>
              <p:cNvPr id="47" name="Freeform 10"/>
              <p:cNvSpPr/>
              <p:nvPr/>
            </p:nvSpPr>
            <p:spPr bwMode="auto">
              <a:xfrm>
                <a:off x="959" y="1078"/>
                <a:ext cx="1503" cy="1514"/>
              </a:xfrm>
              <a:custGeom>
                <a:avLst/>
                <a:gdLst>
                  <a:gd name="T0" fmla="*/ 0 w 1503"/>
                  <a:gd name="T1" fmla="*/ 0 h 1514"/>
                  <a:gd name="T2" fmla="*/ 931 w 1503"/>
                  <a:gd name="T3" fmla="*/ 1514 h 1514"/>
                  <a:gd name="T4" fmla="*/ 1503 w 1503"/>
                  <a:gd name="T5" fmla="*/ 1514 h 1514"/>
                  <a:gd name="T6" fmla="*/ 572 w 1503"/>
                  <a:gd name="T7" fmla="*/ 0 h 1514"/>
                  <a:gd name="T8" fmla="*/ 0 w 1503"/>
                  <a:gd name="T9" fmla="*/ 0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3" h="1514">
                    <a:moveTo>
                      <a:pt x="0" y="0"/>
                    </a:moveTo>
                    <a:lnTo>
                      <a:pt x="931" y="1514"/>
                    </a:lnTo>
                    <a:lnTo>
                      <a:pt x="1503" y="1514"/>
                    </a:lnTo>
                    <a:lnTo>
                      <a:pt x="5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2327" y="1078"/>
                <a:ext cx="1498" cy="1514"/>
              </a:xfrm>
              <a:custGeom>
                <a:avLst/>
                <a:gdLst>
                  <a:gd name="T0" fmla="*/ 0 w 1498"/>
                  <a:gd name="T1" fmla="*/ 0 h 1514"/>
                  <a:gd name="T2" fmla="*/ 926 w 1498"/>
                  <a:gd name="T3" fmla="*/ 1514 h 1514"/>
                  <a:gd name="T4" fmla="*/ 1498 w 1498"/>
                  <a:gd name="T5" fmla="*/ 1514 h 1514"/>
                  <a:gd name="T6" fmla="*/ 572 w 1498"/>
                  <a:gd name="T7" fmla="*/ 0 h 1514"/>
                  <a:gd name="T8" fmla="*/ 0 w 1498"/>
                  <a:gd name="T9" fmla="*/ 0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8" h="1514">
                    <a:moveTo>
                      <a:pt x="0" y="0"/>
                    </a:moveTo>
                    <a:lnTo>
                      <a:pt x="926" y="1514"/>
                    </a:lnTo>
                    <a:lnTo>
                      <a:pt x="1498" y="1514"/>
                    </a:lnTo>
                    <a:lnTo>
                      <a:pt x="5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689" y="1078"/>
                <a:ext cx="1498" cy="1514"/>
              </a:xfrm>
              <a:custGeom>
                <a:avLst/>
                <a:gdLst>
                  <a:gd name="T0" fmla="*/ 0 w 1498"/>
                  <a:gd name="T1" fmla="*/ 0 h 1514"/>
                  <a:gd name="T2" fmla="*/ 926 w 1498"/>
                  <a:gd name="T3" fmla="*/ 1514 h 1514"/>
                  <a:gd name="T4" fmla="*/ 1498 w 1498"/>
                  <a:gd name="T5" fmla="*/ 1514 h 1514"/>
                  <a:gd name="T6" fmla="*/ 572 w 1498"/>
                  <a:gd name="T7" fmla="*/ 0 h 1514"/>
                  <a:gd name="T8" fmla="*/ 0 w 1498"/>
                  <a:gd name="T9" fmla="*/ 0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8" h="1514">
                    <a:moveTo>
                      <a:pt x="0" y="0"/>
                    </a:moveTo>
                    <a:lnTo>
                      <a:pt x="926" y="1514"/>
                    </a:lnTo>
                    <a:lnTo>
                      <a:pt x="1498" y="1514"/>
                    </a:lnTo>
                    <a:lnTo>
                      <a:pt x="5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234" y="2214"/>
                <a:ext cx="930" cy="378"/>
              </a:xfrm>
              <a:custGeom>
                <a:avLst/>
                <a:gdLst>
                  <a:gd name="T0" fmla="*/ 288 w 970"/>
                  <a:gd name="T1" fmla="*/ 378 h 378"/>
                  <a:gd name="T2" fmla="*/ 0 w 970"/>
                  <a:gd name="T3" fmla="*/ 0 h 378"/>
                  <a:gd name="T4" fmla="*/ 970 w 970"/>
                  <a:gd name="T5" fmla="*/ 0 h 378"/>
                  <a:gd name="T6" fmla="*/ 860 w 970"/>
                  <a:gd name="T7" fmla="*/ 378 h 378"/>
                  <a:gd name="T8" fmla="*/ 288 w 970"/>
                  <a:gd name="T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0" h="378">
                    <a:moveTo>
                      <a:pt x="288" y="378"/>
                    </a:moveTo>
                    <a:lnTo>
                      <a:pt x="0" y="0"/>
                    </a:lnTo>
                    <a:lnTo>
                      <a:pt x="970" y="0"/>
                    </a:lnTo>
                    <a:lnTo>
                      <a:pt x="860" y="378"/>
                    </a:lnTo>
                    <a:lnTo>
                      <a:pt x="288" y="37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4942" y="1078"/>
                <a:ext cx="1021" cy="379"/>
              </a:xfrm>
              <a:custGeom>
                <a:avLst/>
                <a:gdLst>
                  <a:gd name="T0" fmla="*/ 680 w 1021"/>
                  <a:gd name="T1" fmla="*/ 0 h 379"/>
                  <a:gd name="T2" fmla="*/ 1021 w 1021"/>
                  <a:gd name="T3" fmla="*/ 379 h 379"/>
                  <a:gd name="T4" fmla="*/ 0 w 1021"/>
                  <a:gd name="T5" fmla="*/ 379 h 379"/>
                  <a:gd name="T6" fmla="*/ 108 w 1021"/>
                  <a:gd name="T7" fmla="*/ 0 h 379"/>
                  <a:gd name="T8" fmla="*/ 680 w 1021"/>
                  <a:gd name="T9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1" h="379">
                    <a:moveTo>
                      <a:pt x="680" y="0"/>
                    </a:moveTo>
                    <a:lnTo>
                      <a:pt x="1021" y="379"/>
                    </a:lnTo>
                    <a:lnTo>
                      <a:pt x="0" y="379"/>
                    </a:lnTo>
                    <a:lnTo>
                      <a:pt x="108" y="0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36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"/>
              <p:cNvSpPr/>
              <p:nvPr/>
            </p:nvSpPr>
            <p:spPr bwMode="auto">
              <a:xfrm>
                <a:off x="0" y="1078"/>
                <a:ext cx="7243" cy="1514"/>
              </a:xfrm>
              <a:custGeom>
                <a:avLst/>
                <a:gdLst>
                  <a:gd name="T0" fmla="*/ 0 w 7243"/>
                  <a:gd name="T1" fmla="*/ 379 h 1514"/>
                  <a:gd name="T2" fmla="*/ 6241 w 7243"/>
                  <a:gd name="T3" fmla="*/ 379 h 1514"/>
                  <a:gd name="T4" fmla="*/ 6241 w 7243"/>
                  <a:gd name="T5" fmla="*/ 0 h 1514"/>
                  <a:gd name="T6" fmla="*/ 7243 w 7243"/>
                  <a:gd name="T7" fmla="*/ 757 h 1514"/>
                  <a:gd name="T8" fmla="*/ 6241 w 7243"/>
                  <a:gd name="T9" fmla="*/ 1514 h 1514"/>
                  <a:gd name="T10" fmla="*/ 6241 w 7243"/>
                  <a:gd name="T11" fmla="*/ 1136 h 1514"/>
                  <a:gd name="T12" fmla="*/ 0 w 7243"/>
                  <a:gd name="T13" fmla="*/ 1136 h 1514"/>
                  <a:gd name="T14" fmla="*/ 0 w 7243"/>
                  <a:gd name="T15" fmla="*/ 379 h 1514"/>
                  <a:gd name="T16" fmla="*/ 0 w 7243"/>
                  <a:gd name="T17" fmla="*/ 379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43" h="1514">
                    <a:moveTo>
                      <a:pt x="0" y="379"/>
                    </a:moveTo>
                    <a:lnTo>
                      <a:pt x="6241" y="379"/>
                    </a:lnTo>
                    <a:lnTo>
                      <a:pt x="6241" y="0"/>
                    </a:lnTo>
                    <a:lnTo>
                      <a:pt x="7243" y="757"/>
                    </a:lnTo>
                    <a:lnTo>
                      <a:pt x="6241" y="1514"/>
                    </a:lnTo>
                    <a:lnTo>
                      <a:pt x="6241" y="1136"/>
                    </a:lnTo>
                    <a:lnTo>
                      <a:pt x="0" y="1136"/>
                    </a:lnTo>
                    <a:lnTo>
                      <a:pt x="0" y="379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B39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6"/>
              <p:cNvSpPr/>
              <p:nvPr/>
            </p:nvSpPr>
            <p:spPr bwMode="auto">
              <a:xfrm>
                <a:off x="522" y="1078"/>
                <a:ext cx="1009" cy="1514"/>
              </a:xfrm>
              <a:custGeom>
                <a:avLst/>
                <a:gdLst>
                  <a:gd name="T0" fmla="*/ 0 w 1009"/>
                  <a:gd name="T1" fmla="*/ 1514 h 1514"/>
                  <a:gd name="T2" fmla="*/ 437 w 1009"/>
                  <a:gd name="T3" fmla="*/ 0 h 1514"/>
                  <a:gd name="T4" fmla="*/ 1009 w 1009"/>
                  <a:gd name="T5" fmla="*/ 0 h 1514"/>
                  <a:gd name="T6" fmla="*/ 572 w 1009"/>
                  <a:gd name="T7" fmla="*/ 1514 h 1514"/>
                  <a:gd name="T8" fmla="*/ 0 w 1009"/>
                  <a:gd name="T9" fmla="*/ 1514 h 1514"/>
                  <a:gd name="T10" fmla="*/ 0 w 1009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9" h="1514">
                    <a:moveTo>
                      <a:pt x="0" y="1514"/>
                    </a:moveTo>
                    <a:lnTo>
                      <a:pt x="437" y="0"/>
                    </a:lnTo>
                    <a:lnTo>
                      <a:pt x="1009" y="0"/>
                    </a:lnTo>
                    <a:lnTo>
                      <a:pt x="572" y="1514"/>
                    </a:lnTo>
                    <a:lnTo>
                      <a:pt x="0" y="1514"/>
                    </a:lnTo>
                    <a:lnTo>
                      <a:pt x="0" y="151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7"/>
              <p:cNvSpPr/>
              <p:nvPr/>
            </p:nvSpPr>
            <p:spPr bwMode="auto">
              <a:xfrm>
                <a:off x="1890" y="1078"/>
                <a:ext cx="1009" cy="1514"/>
              </a:xfrm>
              <a:custGeom>
                <a:avLst/>
                <a:gdLst>
                  <a:gd name="T0" fmla="*/ 0 w 1009"/>
                  <a:gd name="T1" fmla="*/ 1514 h 1514"/>
                  <a:gd name="T2" fmla="*/ 437 w 1009"/>
                  <a:gd name="T3" fmla="*/ 0 h 1514"/>
                  <a:gd name="T4" fmla="*/ 1009 w 1009"/>
                  <a:gd name="T5" fmla="*/ 0 h 1514"/>
                  <a:gd name="T6" fmla="*/ 572 w 1009"/>
                  <a:gd name="T7" fmla="*/ 1514 h 1514"/>
                  <a:gd name="T8" fmla="*/ 0 w 1009"/>
                  <a:gd name="T9" fmla="*/ 1514 h 1514"/>
                  <a:gd name="T10" fmla="*/ 0 w 1009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9" h="1514">
                    <a:moveTo>
                      <a:pt x="0" y="1514"/>
                    </a:moveTo>
                    <a:lnTo>
                      <a:pt x="437" y="0"/>
                    </a:lnTo>
                    <a:lnTo>
                      <a:pt x="1009" y="0"/>
                    </a:lnTo>
                    <a:lnTo>
                      <a:pt x="572" y="1514"/>
                    </a:lnTo>
                    <a:lnTo>
                      <a:pt x="0" y="1514"/>
                    </a:lnTo>
                    <a:lnTo>
                      <a:pt x="0" y="151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8"/>
              <p:cNvSpPr/>
              <p:nvPr/>
            </p:nvSpPr>
            <p:spPr bwMode="auto">
              <a:xfrm>
                <a:off x="3253" y="1078"/>
                <a:ext cx="1008" cy="1514"/>
              </a:xfrm>
              <a:custGeom>
                <a:avLst/>
                <a:gdLst>
                  <a:gd name="T0" fmla="*/ 0 w 1008"/>
                  <a:gd name="T1" fmla="*/ 1514 h 1514"/>
                  <a:gd name="T2" fmla="*/ 436 w 1008"/>
                  <a:gd name="T3" fmla="*/ 0 h 1514"/>
                  <a:gd name="T4" fmla="*/ 1008 w 1008"/>
                  <a:gd name="T5" fmla="*/ 0 h 1514"/>
                  <a:gd name="T6" fmla="*/ 572 w 1008"/>
                  <a:gd name="T7" fmla="*/ 1514 h 1514"/>
                  <a:gd name="T8" fmla="*/ 0 w 1008"/>
                  <a:gd name="T9" fmla="*/ 1514 h 1514"/>
                  <a:gd name="T10" fmla="*/ 0 w 1008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8" h="1514">
                    <a:moveTo>
                      <a:pt x="0" y="1514"/>
                    </a:moveTo>
                    <a:lnTo>
                      <a:pt x="436" y="0"/>
                    </a:lnTo>
                    <a:lnTo>
                      <a:pt x="1008" y="0"/>
                    </a:lnTo>
                    <a:lnTo>
                      <a:pt x="572" y="1514"/>
                    </a:lnTo>
                    <a:lnTo>
                      <a:pt x="0" y="1514"/>
                    </a:lnTo>
                    <a:lnTo>
                      <a:pt x="0" y="151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9"/>
              <p:cNvSpPr/>
              <p:nvPr/>
            </p:nvSpPr>
            <p:spPr bwMode="auto">
              <a:xfrm>
                <a:off x="4615" y="1078"/>
                <a:ext cx="1007" cy="1514"/>
              </a:xfrm>
              <a:custGeom>
                <a:avLst/>
                <a:gdLst>
                  <a:gd name="T0" fmla="*/ 0 w 1007"/>
                  <a:gd name="T1" fmla="*/ 1514 h 1514"/>
                  <a:gd name="T2" fmla="*/ 435 w 1007"/>
                  <a:gd name="T3" fmla="*/ 0 h 1514"/>
                  <a:gd name="T4" fmla="*/ 1007 w 1007"/>
                  <a:gd name="T5" fmla="*/ 0 h 1514"/>
                  <a:gd name="T6" fmla="*/ 572 w 1007"/>
                  <a:gd name="T7" fmla="*/ 1514 h 1514"/>
                  <a:gd name="T8" fmla="*/ 0 w 1007"/>
                  <a:gd name="T9" fmla="*/ 1514 h 1514"/>
                  <a:gd name="T10" fmla="*/ 0 w 1007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7" h="1514">
                    <a:moveTo>
                      <a:pt x="0" y="1514"/>
                    </a:moveTo>
                    <a:lnTo>
                      <a:pt x="435" y="0"/>
                    </a:lnTo>
                    <a:lnTo>
                      <a:pt x="1007" y="0"/>
                    </a:lnTo>
                    <a:lnTo>
                      <a:pt x="572" y="1514"/>
                    </a:lnTo>
                    <a:lnTo>
                      <a:pt x="0" y="1514"/>
                    </a:lnTo>
                    <a:lnTo>
                      <a:pt x="0" y="151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920216" y="2746511"/>
              <a:ext cx="658954" cy="660253"/>
            </a:xfrm>
            <a:custGeom>
              <a:avLst/>
              <a:gdLst>
                <a:gd name="T0" fmla="*/ 46 w 212"/>
                <a:gd name="T1" fmla="*/ 212 h 212"/>
                <a:gd name="T2" fmla="*/ 46 w 212"/>
                <a:gd name="T3" fmla="*/ 197 h 212"/>
                <a:gd name="T4" fmla="*/ 47 w 212"/>
                <a:gd name="T5" fmla="*/ 197 h 212"/>
                <a:gd name="T6" fmla="*/ 65 w 212"/>
                <a:gd name="T7" fmla="*/ 196 h 212"/>
                <a:gd name="T8" fmla="*/ 87 w 212"/>
                <a:gd name="T9" fmla="*/ 190 h 212"/>
                <a:gd name="T10" fmla="*/ 98 w 212"/>
                <a:gd name="T11" fmla="*/ 178 h 212"/>
                <a:gd name="T12" fmla="*/ 99 w 212"/>
                <a:gd name="T13" fmla="*/ 173 h 212"/>
                <a:gd name="T14" fmla="*/ 99 w 212"/>
                <a:gd name="T15" fmla="*/ 159 h 212"/>
                <a:gd name="T16" fmla="*/ 98 w 212"/>
                <a:gd name="T17" fmla="*/ 158 h 212"/>
                <a:gd name="T18" fmla="*/ 79 w 212"/>
                <a:gd name="T19" fmla="*/ 146 h 212"/>
                <a:gd name="T20" fmla="*/ 74 w 212"/>
                <a:gd name="T21" fmla="*/ 143 h 212"/>
                <a:gd name="T22" fmla="*/ 28 w 212"/>
                <a:gd name="T23" fmla="*/ 116 h 212"/>
                <a:gd name="T24" fmla="*/ 7 w 212"/>
                <a:gd name="T25" fmla="*/ 81 h 212"/>
                <a:gd name="T26" fmla="*/ 1 w 212"/>
                <a:gd name="T27" fmla="*/ 58 h 212"/>
                <a:gd name="T28" fmla="*/ 0 w 212"/>
                <a:gd name="T29" fmla="*/ 31 h 212"/>
                <a:gd name="T30" fmla="*/ 38 w 212"/>
                <a:gd name="T31" fmla="*/ 31 h 212"/>
                <a:gd name="T32" fmla="*/ 38 w 212"/>
                <a:gd name="T33" fmla="*/ 0 h 212"/>
                <a:gd name="T34" fmla="*/ 174 w 212"/>
                <a:gd name="T35" fmla="*/ 0 h 212"/>
                <a:gd name="T36" fmla="*/ 174 w 212"/>
                <a:gd name="T37" fmla="*/ 16 h 212"/>
                <a:gd name="T38" fmla="*/ 174 w 212"/>
                <a:gd name="T39" fmla="*/ 31 h 212"/>
                <a:gd name="T40" fmla="*/ 212 w 212"/>
                <a:gd name="T41" fmla="*/ 31 h 212"/>
                <a:gd name="T42" fmla="*/ 212 w 212"/>
                <a:gd name="T43" fmla="*/ 32 h 212"/>
                <a:gd name="T44" fmla="*/ 211 w 212"/>
                <a:gd name="T45" fmla="*/ 59 h 212"/>
                <a:gd name="T46" fmla="*/ 189 w 212"/>
                <a:gd name="T47" fmla="*/ 111 h 212"/>
                <a:gd name="T48" fmla="*/ 146 w 212"/>
                <a:gd name="T49" fmla="*/ 140 h 212"/>
                <a:gd name="T50" fmla="*/ 137 w 212"/>
                <a:gd name="T51" fmla="*/ 143 h 212"/>
                <a:gd name="T52" fmla="*/ 135 w 212"/>
                <a:gd name="T53" fmla="*/ 145 h 212"/>
                <a:gd name="T54" fmla="*/ 120 w 212"/>
                <a:gd name="T55" fmla="*/ 156 h 212"/>
                <a:gd name="T56" fmla="*/ 115 w 212"/>
                <a:gd name="T57" fmla="*/ 158 h 212"/>
                <a:gd name="T58" fmla="*/ 114 w 212"/>
                <a:gd name="T59" fmla="*/ 159 h 212"/>
                <a:gd name="T60" fmla="*/ 114 w 212"/>
                <a:gd name="T61" fmla="*/ 174 h 212"/>
                <a:gd name="T62" fmla="*/ 118 w 212"/>
                <a:gd name="T63" fmla="*/ 184 h 212"/>
                <a:gd name="T64" fmla="*/ 134 w 212"/>
                <a:gd name="T65" fmla="*/ 193 h 212"/>
                <a:gd name="T66" fmla="*/ 161 w 212"/>
                <a:gd name="T67" fmla="*/ 197 h 212"/>
                <a:gd name="T68" fmla="*/ 167 w 212"/>
                <a:gd name="T69" fmla="*/ 197 h 212"/>
                <a:gd name="T70" fmla="*/ 167 w 212"/>
                <a:gd name="T71" fmla="*/ 212 h 212"/>
                <a:gd name="T72" fmla="*/ 46 w 212"/>
                <a:gd name="T73" fmla="*/ 212 h 212"/>
                <a:gd name="T74" fmla="*/ 151 w 212"/>
                <a:gd name="T75" fmla="*/ 122 h 212"/>
                <a:gd name="T76" fmla="*/ 197 w 212"/>
                <a:gd name="T77" fmla="*/ 46 h 212"/>
                <a:gd name="T78" fmla="*/ 173 w 212"/>
                <a:gd name="T79" fmla="*/ 46 h 212"/>
                <a:gd name="T80" fmla="*/ 151 w 212"/>
                <a:gd name="T81" fmla="*/ 122 h 212"/>
                <a:gd name="T82" fmla="*/ 16 w 212"/>
                <a:gd name="T83" fmla="*/ 46 h 212"/>
                <a:gd name="T84" fmla="*/ 27 w 212"/>
                <a:gd name="T85" fmla="*/ 90 h 212"/>
                <a:gd name="T86" fmla="*/ 61 w 212"/>
                <a:gd name="T87" fmla="*/ 122 h 212"/>
                <a:gd name="T88" fmla="*/ 60 w 212"/>
                <a:gd name="T89" fmla="*/ 120 h 212"/>
                <a:gd name="T90" fmla="*/ 51 w 212"/>
                <a:gd name="T91" fmla="*/ 99 h 212"/>
                <a:gd name="T92" fmla="*/ 40 w 212"/>
                <a:gd name="T93" fmla="*/ 51 h 212"/>
                <a:gd name="T94" fmla="*/ 39 w 212"/>
                <a:gd name="T95" fmla="*/ 46 h 212"/>
                <a:gd name="T96" fmla="*/ 16 w 212"/>
                <a:gd name="T97" fmla="*/ 4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212">
                  <a:moveTo>
                    <a:pt x="46" y="212"/>
                  </a:moveTo>
                  <a:cubicBezTo>
                    <a:pt x="46" y="207"/>
                    <a:pt x="46" y="202"/>
                    <a:pt x="46" y="197"/>
                  </a:cubicBezTo>
                  <a:cubicBezTo>
                    <a:pt x="46" y="197"/>
                    <a:pt x="47" y="197"/>
                    <a:pt x="47" y="197"/>
                  </a:cubicBezTo>
                  <a:cubicBezTo>
                    <a:pt x="53" y="197"/>
                    <a:pt x="59" y="197"/>
                    <a:pt x="65" y="196"/>
                  </a:cubicBezTo>
                  <a:cubicBezTo>
                    <a:pt x="73" y="196"/>
                    <a:pt x="80" y="194"/>
                    <a:pt x="87" y="190"/>
                  </a:cubicBezTo>
                  <a:cubicBezTo>
                    <a:pt x="92" y="187"/>
                    <a:pt x="96" y="183"/>
                    <a:pt x="98" y="178"/>
                  </a:cubicBezTo>
                  <a:cubicBezTo>
                    <a:pt x="98" y="177"/>
                    <a:pt x="99" y="175"/>
                    <a:pt x="99" y="173"/>
                  </a:cubicBezTo>
                  <a:cubicBezTo>
                    <a:pt x="99" y="169"/>
                    <a:pt x="99" y="164"/>
                    <a:pt x="99" y="159"/>
                  </a:cubicBezTo>
                  <a:cubicBezTo>
                    <a:pt x="99" y="159"/>
                    <a:pt x="99" y="158"/>
                    <a:pt x="98" y="158"/>
                  </a:cubicBezTo>
                  <a:cubicBezTo>
                    <a:pt x="90" y="156"/>
                    <a:pt x="84" y="151"/>
                    <a:pt x="79" y="146"/>
                  </a:cubicBezTo>
                  <a:cubicBezTo>
                    <a:pt x="77" y="144"/>
                    <a:pt x="76" y="143"/>
                    <a:pt x="74" y="143"/>
                  </a:cubicBezTo>
                  <a:cubicBezTo>
                    <a:pt x="56" y="138"/>
                    <a:pt x="40" y="129"/>
                    <a:pt x="28" y="116"/>
                  </a:cubicBezTo>
                  <a:cubicBezTo>
                    <a:pt x="18" y="105"/>
                    <a:pt x="11" y="94"/>
                    <a:pt x="7" y="81"/>
                  </a:cubicBezTo>
                  <a:cubicBezTo>
                    <a:pt x="4" y="73"/>
                    <a:pt x="2" y="66"/>
                    <a:pt x="1" y="58"/>
                  </a:cubicBezTo>
                  <a:cubicBezTo>
                    <a:pt x="0" y="49"/>
                    <a:pt x="0" y="40"/>
                    <a:pt x="0" y="31"/>
                  </a:cubicBezTo>
                  <a:cubicBezTo>
                    <a:pt x="13" y="31"/>
                    <a:pt x="26" y="31"/>
                    <a:pt x="38" y="31"/>
                  </a:cubicBezTo>
                  <a:cubicBezTo>
                    <a:pt x="38" y="21"/>
                    <a:pt x="38" y="11"/>
                    <a:pt x="38" y="0"/>
                  </a:cubicBezTo>
                  <a:cubicBezTo>
                    <a:pt x="83" y="0"/>
                    <a:pt x="129" y="0"/>
                    <a:pt x="174" y="0"/>
                  </a:cubicBezTo>
                  <a:cubicBezTo>
                    <a:pt x="174" y="5"/>
                    <a:pt x="174" y="10"/>
                    <a:pt x="174" y="16"/>
                  </a:cubicBezTo>
                  <a:cubicBezTo>
                    <a:pt x="174" y="21"/>
                    <a:pt x="174" y="25"/>
                    <a:pt x="174" y="31"/>
                  </a:cubicBezTo>
                  <a:cubicBezTo>
                    <a:pt x="187" y="31"/>
                    <a:pt x="199" y="31"/>
                    <a:pt x="212" y="31"/>
                  </a:cubicBezTo>
                  <a:cubicBezTo>
                    <a:pt x="212" y="31"/>
                    <a:pt x="212" y="31"/>
                    <a:pt x="212" y="32"/>
                  </a:cubicBezTo>
                  <a:cubicBezTo>
                    <a:pt x="212" y="41"/>
                    <a:pt x="212" y="50"/>
                    <a:pt x="211" y="59"/>
                  </a:cubicBezTo>
                  <a:cubicBezTo>
                    <a:pt x="208" y="79"/>
                    <a:pt x="201" y="96"/>
                    <a:pt x="189" y="111"/>
                  </a:cubicBezTo>
                  <a:cubicBezTo>
                    <a:pt x="177" y="125"/>
                    <a:pt x="163" y="134"/>
                    <a:pt x="146" y="140"/>
                  </a:cubicBezTo>
                  <a:cubicBezTo>
                    <a:pt x="143" y="142"/>
                    <a:pt x="140" y="142"/>
                    <a:pt x="137" y="143"/>
                  </a:cubicBezTo>
                  <a:cubicBezTo>
                    <a:pt x="136" y="144"/>
                    <a:pt x="135" y="144"/>
                    <a:pt x="135" y="145"/>
                  </a:cubicBezTo>
                  <a:cubicBezTo>
                    <a:pt x="130" y="149"/>
                    <a:pt x="125" y="153"/>
                    <a:pt x="120" y="156"/>
                  </a:cubicBezTo>
                  <a:cubicBezTo>
                    <a:pt x="118" y="157"/>
                    <a:pt x="116" y="157"/>
                    <a:pt x="115" y="158"/>
                  </a:cubicBezTo>
                  <a:cubicBezTo>
                    <a:pt x="114" y="158"/>
                    <a:pt x="114" y="158"/>
                    <a:pt x="114" y="159"/>
                  </a:cubicBezTo>
                  <a:cubicBezTo>
                    <a:pt x="114" y="164"/>
                    <a:pt x="114" y="169"/>
                    <a:pt x="114" y="174"/>
                  </a:cubicBezTo>
                  <a:cubicBezTo>
                    <a:pt x="114" y="177"/>
                    <a:pt x="116" y="181"/>
                    <a:pt x="118" y="184"/>
                  </a:cubicBezTo>
                  <a:cubicBezTo>
                    <a:pt x="122" y="189"/>
                    <a:pt x="128" y="192"/>
                    <a:pt x="134" y="193"/>
                  </a:cubicBezTo>
                  <a:cubicBezTo>
                    <a:pt x="143" y="196"/>
                    <a:pt x="152" y="197"/>
                    <a:pt x="161" y="197"/>
                  </a:cubicBezTo>
                  <a:cubicBezTo>
                    <a:pt x="163" y="197"/>
                    <a:pt x="165" y="197"/>
                    <a:pt x="167" y="197"/>
                  </a:cubicBezTo>
                  <a:cubicBezTo>
                    <a:pt x="167" y="202"/>
                    <a:pt x="167" y="207"/>
                    <a:pt x="167" y="212"/>
                  </a:cubicBezTo>
                  <a:cubicBezTo>
                    <a:pt x="126" y="212"/>
                    <a:pt x="86" y="212"/>
                    <a:pt x="46" y="212"/>
                  </a:cubicBezTo>
                  <a:close/>
                  <a:moveTo>
                    <a:pt x="151" y="122"/>
                  </a:moveTo>
                  <a:cubicBezTo>
                    <a:pt x="183" y="106"/>
                    <a:pt x="196" y="75"/>
                    <a:pt x="197" y="46"/>
                  </a:cubicBezTo>
                  <a:cubicBezTo>
                    <a:pt x="189" y="46"/>
                    <a:pt x="181" y="46"/>
                    <a:pt x="173" y="46"/>
                  </a:cubicBezTo>
                  <a:cubicBezTo>
                    <a:pt x="169" y="72"/>
                    <a:pt x="164" y="98"/>
                    <a:pt x="151" y="122"/>
                  </a:cubicBezTo>
                  <a:close/>
                  <a:moveTo>
                    <a:pt x="16" y="46"/>
                  </a:moveTo>
                  <a:cubicBezTo>
                    <a:pt x="16" y="62"/>
                    <a:pt x="20" y="76"/>
                    <a:pt x="27" y="90"/>
                  </a:cubicBezTo>
                  <a:cubicBezTo>
                    <a:pt x="35" y="104"/>
                    <a:pt x="47" y="114"/>
                    <a:pt x="61" y="122"/>
                  </a:cubicBezTo>
                  <a:cubicBezTo>
                    <a:pt x="61" y="121"/>
                    <a:pt x="60" y="120"/>
                    <a:pt x="60" y="120"/>
                  </a:cubicBezTo>
                  <a:cubicBezTo>
                    <a:pt x="56" y="113"/>
                    <a:pt x="53" y="106"/>
                    <a:pt x="51" y="99"/>
                  </a:cubicBezTo>
                  <a:cubicBezTo>
                    <a:pt x="46" y="83"/>
                    <a:pt x="42" y="67"/>
                    <a:pt x="40" y="51"/>
                  </a:cubicBezTo>
                  <a:cubicBezTo>
                    <a:pt x="40" y="49"/>
                    <a:pt x="40" y="47"/>
                    <a:pt x="39" y="46"/>
                  </a:cubicBezTo>
                  <a:cubicBezTo>
                    <a:pt x="31" y="46"/>
                    <a:pt x="24" y="46"/>
                    <a:pt x="16" y="4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10"/>
            <p:cNvGrpSpPr>
              <a:grpSpLocks noChangeAspect="1"/>
            </p:cNvGrpSpPr>
            <p:nvPr/>
          </p:nvGrpSpPr>
          <p:grpSpPr bwMode="auto">
            <a:xfrm>
              <a:off x="404891" y="2840100"/>
              <a:ext cx="473074" cy="473074"/>
              <a:chOff x="3557" y="1878"/>
              <a:chExt cx="564" cy="564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3557" y="1878"/>
                <a:ext cx="564" cy="564"/>
              </a:xfrm>
              <a:prstGeom prst="ellipse">
                <a:avLst/>
              </a:pr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3777" y="2007"/>
                <a:ext cx="215" cy="196"/>
              </a:xfrm>
              <a:custGeom>
                <a:avLst/>
                <a:gdLst>
                  <a:gd name="T0" fmla="*/ 24 w 90"/>
                  <a:gd name="T1" fmla="*/ 72 h 82"/>
                  <a:gd name="T2" fmla="*/ 14 w 90"/>
                  <a:gd name="T3" fmla="*/ 82 h 82"/>
                  <a:gd name="T4" fmla="*/ 13 w 90"/>
                  <a:gd name="T5" fmla="*/ 81 h 82"/>
                  <a:gd name="T6" fmla="*/ 3 w 90"/>
                  <a:gd name="T7" fmla="*/ 66 h 82"/>
                  <a:gd name="T8" fmla="*/ 11 w 90"/>
                  <a:gd name="T9" fmla="*/ 36 h 82"/>
                  <a:gd name="T10" fmla="*/ 38 w 90"/>
                  <a:gd name="T11" fmla="*/ 10 h 82"/>
                  <a:gd name="T12" fmla="*/ 53 w 90"/>
                  <a:gd name="T13" fmla="*/ 2 h 82"/>
                  <a:gd name="T14" fmla="*/ 80 w 90"/>
                  <a:gd name="T15" fmla="*/ 10 h 82"/>
                  <a:gd name="T16" fmla="*/ 88 w 90"/>
                  <a:gd name="T17" fmla="*/ 26 h 82"/>
                  <a:gd name="T18" fmla="*/ 80 w 90"/>
                  <a:gd name="T19" fmla="*/ 52 h 82"/>
                  <a:gd name="T20" fmla="*/ 62 w 90"/>
                  <a:gd name="T21" fmla="*/ 71 h 82"/>
                  <a:gd name="T22" fmla="*/ 62 w 90"/>
                  <a:gd name="T23" fmla="*/ 71 h 82"/>
                  <a:gd name="T24" fmla="*/ 61 w 90"/>
                  <a:gd name="T25" fmla="*/ 70 h 82"/>
                  <a:gd name="T26" fmla="*/ 59 w 90"/>
                  <a:gd name="T27" fmla="*/ 55 h 82"/>
                  <a:gd name="T28" fmla="*/ 59 w 90"/>
                  <a:gd name="T29" fmla="*/ 54 h 82"/>
                  <a:gd name="T30" fmla="*/ 70 w 90"/>
                  <a:gd name="T31" fmla="*/ 43 h 82"/>
                  <a:gd name="T32" fmla="*/ 75 w 90"/>
                  <a:gd name="T33" fmla="*/ 33 h 82"/>
                  <a:gd name="T34" fmla="*/ 71 w 90"/>
                  <a:gd name="T35" fmla="*/ 20 h 82"/>
                  <a:gd name="T36" fmla="*/ 53 w 90"/>
                  <a:gd name="T37" fmla="*/ 16 h 82"/>
                  <a:gd name="T38" fmla="*/ 47 w 90"/>
                  <a:gd name="T39" fmla="*/ 20 h 82"/>
                  <a:gd name="T40" fmla="*/ 21 w 90"/>
                  <a:gd name="T41" fmla="*/ 46 h 82"/>
                  <a:gd name="T42" fmla="*/ 18 w 90"/>
                  <a:gd name="T43" fmla="*/ 65 h 82"/>
                  <a:gd name="T44" fmla="*/ 23 w 90"/>
                  <a:gd name="T45" fmla="*/ 71 h 82"/>
                  <a:gd name="T46" fmla="*/ 24 w 90"/>
                  <a:gd name="T47" fmla="*/ 72 h 82"/>
                  <a:gd name="T48" fmla="*/ 24 w 90"/>
                  <a:gd name="T49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82">
                    <a:moveTo>
                      <a:pt x="24" y="72"/>
                    </a:moveTo>
                    <a:cubicBezTo>
                      <a:pt x="21" y="75"/>
                      <a:pt x="18" y="78"/>
                      <a:pt x="14" y="82"/>
                    </a:cubicBezTo>
                    <a:cubicBezTo>
                      <a:pt x="14" y="81"/>
                      <a:pt x="14" y="81"/>
                      <a:pt x="13" y="81"/>
                    </a:cubicBezTo>
                    <a:cubicBezTo>
                      <a:pt x="9" y="77"/>
                      <a:pt x="5" y="72"/>
                      <a:pt x="3" y="66"/>
                    </a:cubicBezTo>
                    <a:cubicBezTo>
                      <a:pt x="0" y="55"/>
                      <a:pt x="3" y="45"/>
                      <a:pt x="11" y="36"/>
                    </a:cubicBezTo>
                    <a:cubicBezTo>
                      <a:pt x="20" y="28"/>
                      <a:pt x="29" y="19"/>
                      <a:pt x="38" y="10"/>
                    </a:cubicBezTo>
                    <a:cubicBezTo>
                      <a:pt x="42" y="6"/>
                      <a:pt x="47" y="3"/>
                      <a:pt x="53" y="2"/>
                    </a:cubicBezTo>
                    <a:cubicBezTo>
                      <a:pt x="64" y="0"/>
                      <a:pt x="73" y="3"/>
                      <a:pt x="80" y="10"/>
                    </a:cubicBezTo>
                    <a:cubicBezTo>
                      <a:pt x="85" y="15"/>
                      <a:pt x="87" y="20"/>
                      <a:pt x="88" y="26"/>
                    </a:cubicBezTo>
                    <a:cubicBezTo>
                      <a:pt x="90" y="36"/>
                      <a:pt x="88" y="45"/>
                      <a:pt x="80" y="52"/>
                    </a:cubicBezTo>
                    <a:cubicBezTo>
                      <a:pt x="74" y="58"/>
                      <a:pt x="68" y="65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1"/>
                      <a:pt x="61" y="70"/>
                    </a:cubicBezTo>
                    <a:cubicBezTo>
                      <a:pt x="62" y="65"/>
                      <a:pt x="61" y="60"/>
                      <a:pt x="59" y="55"/>
                    </a:cubicBezTo>
                    <a:cubicBezTo>
                      <a:pt x="58" y="55"/>
                      <a:pt x="59" y="55"/>
                      <a:pt x="59" y="54"/>
                    </a:cubicBezTo>
                    <a:cubicBezTo>
                      <a:pt x="63" y="51"/>
                      <a:pt x="67" y="47"/>
                      <a:pt x="70" y="43"/>
                    </a:cubicBezTo>
                    <a:cubicBezTo>
                      <a:pt x="73" y="40"/>
                      <a:pt x="75" y="37"/>
                      <a:pt x="75" y="33"/>
                    </a:cubicBezTo>
                    <a:cubicBezTo>
                      <a:pt x="76" y="28"/>
                      <a:pt x="74" y="23"/>
                      <a:pt x="71" y="20"/>
                    </a:cubicBezTo>
                    <a:cubicBezTo>
                      <a:pt x="66" y="15"/>
                      <a:pt x="60" y="13"/>
                      <a:pt x="53" y="16"/>
                    </a:cubicBezTo>
                    <a:cubicBezTo>
                      <a:pt x="51" y="17"/>
                      <a:pt x="49" y="18"/>
                      <a:pt x="47" y="20"/>
                    </a:cubicBezTo>
                    <a:cubicBezTo>
                      <a:pt x="38" y="28"/>
                      <a:pt x="30" y="37"/>
                      <a:pt x="21" y="46"/>
                    </a:cubicBezTo>
                    <a:cubicBezTo>
                      <a:pt x="16" y="51"/>
                      <a:pt x="14" y="58"/>
                      <a:pt x="18" y="65"/>
                    </a:cubicBezTo>
                    <a:cubicBezTo>
                      <a:pt x="19" y="67"/>
                      <a:pt x="21" y="69"/>
                      <a:pt x="23" y="71"/>
                    </a:cubicBezTo>
                    <a:cubicBezTo>
                      <a:pt x="23" y="71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3"/>
              <p:cNvSpPr/>
              <p:nvPr/>
            </p:nvSpPr>
            <p:spPr bwMode="auto">
              <a:xfrm>
                <a:off x="3686" y="2117"/>
                <a:ext cx="212" cy="196"/>
              </a:xfrm>
              <a:custGeom>
                <a:avLst/>
                <a:gdLst>
                  <a:gd name="T0" fmla="*/ 66 w 89"/>
                  <a:gd name="T1" fmla="*/ 10 h 82"/>
                  <a:gd name="T2" fmla="*/ 76 w 89"/>
                  <a:gd name="T3" fmla="*/ 0 h 82"/>
                  <a:gd name="T4" fmla="*/ 79 w 89"/>
                  <a:gd name="T5" fmla="*/ 3 h 82"/>
                  <a:gd name="T6" fmla="*/ 87 w 89"/>
                  <a:gd name="T7" fmla="*/ 19 h 82"/>
                  <a:gd name="T8" fmla="*/ 79 w 89"/>
                  <a:gd name="T9" fmla="*/ 46 h 82"/>
                  <a:gd name="T10" fmla="*/ 52 w 89"/>
                  <a:gd name="T11" fmla="*/ 72 h 82"/>
                  <a:gd name="T12" fmla="*/ 37 w 89"/>
                  <a:gd name="T13" fmla="*/ 80 h 82"/>
                  <a:gd name="T14" fmla="*/ 10 w 89"/>
                  <a:gd name="T15" fmla="*/ 72 h 82"/>
                  <a:gd name="T16" fmla="*/ 2 w 89"/>
                  <a:gd name="T17" fmla="*/ 56 h 82"/>
                  <a:gd name="T18" fmla="*/ 10 w 89"/>
                  <a:gd name="T19" fmla="*/ 30 h 82"/>
                  <a:gd name="T20" fmla="*/ 28 w 89"/>
                  <a:gd name="T21" fmla="*/ 11 h 82"/>
                  <a:gd name="T22" fmla="*/ 28 w 89"/>
                  <a:gd name="T23" fmla="*/ 11 h 82"/>
                  <a:gd name="T24" fmla="*/ 29 w 89"/>
                  <a:gd name="T25" fmla="*/ 15 h 82"/>
                  <a:gd name="T26" fmla="*/ 31 w 89"/>
                  <a:gd name="T27" fmla="*/ 27 h 82"/>
                  <a:gd name="T28" fmla="*/ 31 w 89"/>
                  <a:gd name="T29" fmla="*/ 28 h 82"/>
                  <a:gd name="T30" fmla="*/ 20 w 89"/>
                  <a:gd name="T31" fmla="*/ 39 h 82"/>
                  <a:gd name="T32" fmla="*/ 15 w 89"/>
                  <a:gd name="T33" fmla="*/ 51 h 82"/>
                  <a:gd name="T34" fmla="*/ 20 w 89"/>
                  <a:gd name="T35" fmla="*/ 63 h 82"/>
                  <a:gd name="T36" fmla="*/ 33 w 89"/>
                  <a:gd name="T37" fmla="*/ 67 h 82"/>
                  <a:gd name="T38" fmla="*/ 43 w 89"/>
                  <a:gd name="T39" fmla="*/ 62 h 82"/>
                  <a:gd name="T40" fmla="*/ 69 w 89"/>
                  <a:gd name="T41" fmla="*/ 36 h 82"/>
                  <a:gd name="T42" fmla="*/ 74 w 89"/>
                  <a:gd name="T43" fmla="*/ 23 h 82"/>
                  <a:gd name="T44" fmla="*/ 69 w 89"/>
                  <a:gd name="T45" fmla="*/ 12 h 82"/>
                  <a:gd name="T46" fmla="*/ 66 w 89"/>
                  <a:gd name="T4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2">
                    <a:moveTo>
                      <a:pt x="66" y="10"/>
                    </a:moveTo>
                    <a:cubicBezTo>
                      <a:pt x="69" y="7"/>
                      <a:pt x="72" y="4"/>
                      <a:pt x="76" y="0"/>
                    </a:cubicBezTo>
                    <a:cubicBezTo>
                      <a:pt x="77" y="1"/>
                      <a:pt x="78" y="2"/>
                      <a:pt x="79" y="3"/>
                    </a:cubicBezTo>
                    <a:cubicBezTo>
                      <a:pt x="83" y="7"/>
                      <a:pt x="86" y="13"/>
                      <a:pt x="87" y="19"/>
                    </a:cubicBezTo>
                    <a:cubicBezTo>
                      <a:pt x="89" y="29"/>
                      <a:pt x="86" y="38"/>
                      <a:pt x="79" y="46"/>
                    </a:cubicBezTo>
                    <a:cubicBezTo>
                      <a:pt x="70" y="54"/>
                      <a:pt x="61" y="63"/>
                      <a:pt x="52" y="72"/>
                    </a:cubicBezTo>
                    <a:cubicBezTo>
                      <a:pt x="48" y="76"/>
                      <a:pt x="43" y="79"/>
                      <a:pt x="37" y="80"/>
                    </a:cubicBezTo>
                    <a:cubicBezTo>
                      <a:pt x="26" y="82"/>
                      <a:pt x="17" y="79"/>
                      <a:pt x="10" y="72"/>
                    </a:cubicBezTo>
                    <a:cubicBezTo>
                      <a:pt x="5" y="67"/>
                      <a:pt x="3" y="62"/>
                      <a:pt x="2" y="56"/>
                    </a:cubicBezTo>
                    <a:cubicBezTo>
                      <a:pt x="0" y="46"/>
                      <a:pt x="2" y="37"/>
                      <a:pt x="10" y="30"/>
                    </a:cubicBezTo>
                    <a:cubicBezTo>
                      <a:pt x="16" y="24"/>
                      <a:pt x="22" y="18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2"/>
                      <a:pt x="29" y="13"/>
                      <a:pt x="29" y="15"/>
                    </a:cubicBezTo>
                    <a:cubicBezTo>
                      <a:pt x="29" y="19"/>
                      <a:pt x="30" y="23"/>
                      <a:pt x="31" y="27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27" y="32"/>
                      <a:pt x="23" y="35"/>
                      <a:pt x="20" y="39"/>
                    </a:cubicBezTo>
                    <a:cubicBezTo>
                      <a:pt x="16" y="42"/>
                      <a:pt x="15" y="46"/>
                      <a:pt x="15" y="51"/>
                    </a:cubicBezTo>
                    <a:cubicBezTo>
                      <a:pt x="15" y="55"/>
                      <a:pt x="17" y="59"/>
                      <a:pt x="20" y="63"/>
                    </a:cubicBezTo>
                    <a:cubicBezTo>
                      <a:pt x="24" y="66"/>
                      <a:pt x="28" y="68"/>
                      <a:pt x="33" y="67"/>
                    </a:cubicBezTo>
                    <a:cubicBezTo>
                      <a:pt x="37" y="67"/>
                      <a:pt x="40" y="65"/>
                      <a:pt x="43" y="62"/>
                    </a:cubicBezTo>
                    <a:cubicBezTo>
                      <a:pt x="52" y="54"/>
                      <a:pt x="61" y="45"/>
                      <a:pt x="69" y="36"/>
                    </a:cubicBezTo>
                    <a:cubicBezTo>
                      <a:pt x="73" y="32"/>
                      <a:pt x="75" y="28"/>
                      <a:pt x="74" y="23"/>
                    </a:cubicBezTo>
                    <a:cubicBezTo>
                      <a:pt x="74" y="19"/>
                      <a:pt x="72" y="15"/>
                      <a:pt x="69" y="12"/>
                    </a:cubicBezTo>
                    <a:cubicBezTo>
                      <a:pt x="68" y="12"/>
                      <a:pt x="67" y="11"/>
                      <a:pt x="66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10"/>
            <p:cNvGrpSpPr>
              <a:grpSpLocks noChangeAspect="1"/>
            </p:cNvGrpSpPr>
            <p:nvPr/>
          </p:nvGrpSpPr>
          <p:grpSpPr bwMode="auto">
            <a:xfrm>
              <a:off x="2449589" y="2840100"/>
              <a:ext cx="473074" cy="473074"/>
              <a:chOff x="3557" y="1878"/>
              <a:chExt cx="564" cy="564"/>
            </a:xfrm>
          </p:grpSpPr>
          <p:sp>
            <p:nvSpPr>
              <p:cNvPr id="38" name="Oval 11"/>
              <p:cNvSpPr>
                <a:spLocks noChangeArrowheads="1"/>
              </p:cNvSpPr>
              <p:nvPr/>
            </p:nvSpPr>
            <p:spPr bwMode="auto">
              <a:xfrm>
                <a:off x="3557" y="1878"/>
                <a:ext cx="564" cy="564"/>
              </a:xfrm>
              <a:prstGeom prst="ellipse">
                <a:avLst/>
              </a:pr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2"/>
              <p:cNvSpPr/>
              <p:nvPr/>
            </p:nvSpPr>
            <p:spPr bwMode="auto">
              <a:xfrm>
                <a:off x="3777" y="2007"/>
                <a:ext cx="215" cy="196"/>
              </a:xfrm>
              <a:custGeom>
                <a:avLst/>
                <a:gdLst>
                  <a:gd name="T0" fmla="*/ 24 w 90"/>
                  <a:gd name="T1" fmla="*/ 72 h 82"/>
                  <a:gd name="T2" fmla="*/ 14 w 90"/>
                  <a:gd name="T3" fmla="*/ 82 h 82"/>
                  <a:gd name="T4" fmla="*/ 13 w 90"/>
                  <a:gd name="T5" fmla="*/ 81 h 82"/>
                  <a:gd name="T6" fmla="*/ 3 w 90"/>
                  <a:gd name="T7" fmla="*/ 66 h 82"/>
                  <a:gd name="T8" fmla="*/ 11 w 90"/>
                  <a:gd name="T9" fmla="*/ 36 h 82"/>
                  <a:gd name="T10" fmla="*/ 38 w 90"/>
                  <a:gd name="T11" fmla="*/ 10 h 82"/>
                  <a:gd name="T12" fmla="*/ 53 w 90"/>
                  <a:gd name="T13" fmla="*/ 2 h 82"/>
                  <a:gd name="T14" fmla="*/ 80 w 90"/>
                  <a:gd name="T15" fmla="*/ 10 h 82"/>
                  <a:gd name="T16" fmla="*/ 88 w 90"/>
                  <a:gd name="T17" fmla="*/ 26 h 82"/>
                  <a:gd name="T18" fmla="*/ 80 w 90"/>
                  <a:gd name="T19" fmla="*/ 52 h 82"/>
                  <a:gd name="T20" fmla="*/ 62 w 90"/>
                  <a:gd name="T21" fmla="*/ 71 h 82"/>
                  <a:gd name="T22" fmla="*/ 62 w 90"/>
                  <a:gd name="T23" fmla="*/ 71 h 82"/>
                  <a:gd name="T24" fmla="*/ 61 w 90"/>
                  <a:gd name="T25" fmla="*/ 70 h 82"/>
                  <a:gd name="T26" fmla="*/ 59 w 90"/>
                  <a:gd name="T27" fmla="*/ 55 h 82"/>
                  <a:gd name="T28" fmla="*/ 59 w 90"/>
                  <a:gd name="T29" fmla="*/ 54 h 82"/>
                  <a:gd name="T30" fmla="*/ 70 w 90"/>
                  <a:gd name="T31" fmla="*/ 43 h 82"/>
                  <a:gd name="T32" fmla="*/ 75 w 90"/>
                  <a:gd name="T33" fmla="*/ 33 h 82"/>
                  <a:gd name="T34" fmla="*/ 71 w 90"/>
                  <a:gd name="T35" fmla="*/ 20 h 82"/>
                  <a:gd name="T36" fmla="*/ 53 w 90"/>
                  <a:gd name="T37" fmla="*/ 16 h 82"/>
                  <a:gd name="T38" fmla="*/ 47 w 90"/>
                  <a:gd name="T39" fmla="*/ 20 h 82"/>
                  <a:gd name="T40" fmla="*/ 21 w 90"/>
                  <a:gd name="T41" fmla="*/ 46 h 82"/>
                  <a:gd name="T42" fmla="*/ 18 w 90"/>
                  <a:gd name="T43" fmla="*/ 65 h 82"/>
                  <a:gd name="T44" fmla="*/ 23 w 90"/>
                  <a:gd name="T45" fmla="*/ 71 h 82"/>
                  <a:gd name="T46" fmla="*/ 24 w 90"/>
                  <a:gd name="T47" fmla="*/ 72 h 82"/>
                  <a:gd name="T48" fmla="*/ 24 w 90"/>
                  <a:gd name="T49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82">
                    <a:moveTo>
                      <a:pt x="24" y="72"/>
                    </a:moveTo>
                    <a:cubicBezTo>
                      <a:pt x="21" y="75"/>
                      <a:pt x="18" y="78"/>
                      <a:pt x="14" y="82"/>
                    </a:cubicBezTo>
                    <a:cubicBezTo>
                      <a:pt x="14" y="81"/>
                      <a:pt x="14" y="81"/>
                      <a:pt x="13" y="81"/>
                    </a:cubicBezTo>
                    <a:cubicBezTo>
                      <a:pt x="9" y="77"/>
                      <a:pt x="5" y="72"/>
                      <a:pt x="3" y="66"/>
                    </a:cubicBezTo>
                    <a:cubicBezTo>
                      <a:pt x="0" y="55"/>
                      <a:pt x="3" y="45"/>
                      <a:pt x="11" y="36"/>
                    </a:cubicBezTo>
                    <a:cubicBezTo>
                      <a:pt x="20" y="28"/>
                      <a:pt x="29" y="19"/>
                      <a:pt x="38" y="10"/>
                    </a:cubicBezTo>
                    <a:cubicBezTo>
                      <a:pt x="42" y="6"/>
                      <a:pt x="47" y="3"/>
                      <a:pt x="53" y="2"/>
                    </a:cubicBezTo>
                    <a:cubicBezTo>
                      <a:pt x="64" y="0"/>
                      <a:pt x="73" y="3"/>
                      <a:pt x="80" y="10"/>
                    </a:cubicBezTo>
                    <a:cubicBezTo>
                      <a:pt x="85" y="15"/>
                      <a:pt x="87" y="20"/>
                      <a:pt x="88" y="26"/>
                    </a:cubicBezTo>
                    <a:cubicBezTo>
                      <a:pt x="90" y="36"/>
                      <a:pt x="88" y="45"/>
                      <a:pt x="80" y="52"/>
                    </a:cubicBezTo>
                    <a:cubicBezTo>
                      <a:pt x="74" y="58"/>
                      <a:pt x="68" y="65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1"/>
                      <a:pt x="61" y="70"/>
                    </a:cubicBezTo>
                    <a:cubicBezTo>
                      <a:pt x="62" y="65"/>
                      <a:pt x="61" y="60"/>
                      <a:pt x="59" y="55"/>
                    </a:cubicBezTo>
                    <a:cubicBezTo>
                      <a:pt x="58" y="55"/>
                      <a:pt x="59" y="55"/>
                      <a:pt x="59" y="54"/>
                    </a:cubicBezTo>
                    <a:cubicBezTo>
                      <a:pt x="63" y="51"/>
                      <a:pt x="67" y="47"/>
                      <a:pt x="70" y="43"/>
                    </a:cubicBezTo>
                    <a:cubicBezTo>
                      <a:pt x="73" y="40"/>
                      <a:pt x="75" y="37"/>
                      <a:pt x="75" y="33"/>
                    </a:cubicBezTo>
                    <a:cubicBezTo>
                      <a:pt x="76" y="28"/>
                      <a:pt x="74" y="23"/>
                      <a:pt x="71" y="20"/>
                    </a:cubicBezTo>
                    <a:cubicBezTo>
                      <a:pt x="66" y="15"/>
                      <a:pt x="60" y="13"/>
                      <a:pt x="53" y="16"/>
                    </a:cubicBezTo>
                    <a:cubicBezTo>
                      <a:pt x="51" y="17"/>
                      <a:pt x="49" y="18"/>
                      <a:pt x="47" y="20"/>
                    </a:cubicBezTo>
                    <a:cubicBezTo>
                      <a:pt x="38" y="28"/>
                      <a:pt x="30" y="37"/>
                      <a:pt x="21" y="46"/>
                    </a:cubicBezTo>
                    <a:cubicBezTo>
                      <a:pt x="16" y="51"/>
                      <a:pt x="14" y="58"/>
                      <a:pt x="18" y="65"/>
                    </a:cubicBezTo>
                    <a:cubicBezTo>
                      <a:pt x="19" y="67"/>
                      <a:pt x="21" y="69"/>
                      <a:pt x="23" y="71"/>
                    </a:cubicBezTo>
                    <a:cubicBezTo>
                      <a:pt x="23" y="71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3"/>
              <p:cNvSpPr/>
              <p:nvPr/>
            </p:nvSpPr>
            <p:spPr bwMode="auto">
              <a:xfrm>
                <a:off x="3686" y="2117"/>
                <a:ext cx="212" cy="196"/>
              </a:xfrm>
              <a:custGeom>
                <a:avLst/>
                <a:gdLst>
                  <a:gd name="T0" fmla="*/ 66 w 89"/>
                  <a:gd name="T1" fmla="*/ 10 h 82"/>
                  <a:gd name="T2" fmla="*/ 76 w 89"/>
                  <a:gd name="T3" fmla="*/ 0 h 82"/>
                  <a:gd name="T4" fmla="*/ 79 w 89"/>
                  <a:gd name="T5" fmla="*/ 3 h 82"/>
                  <a:gd name="T6" fmla="*/ 87 w 89"/>
                  <a:gd name="T7" fmla="*/ 19 h 82"/>
                  <a:gd name="T8" fmla="*/ 79 w 89"/>
                  <a:gd name="T9" fmla="*/ 46 h 82"/>
                  <a:gd name="T10" fmla="*/ 52 w 89"/>
                  <a:gd name="T11" fmla="*/ 72 h 82"/>
                  <a:gd name="T12" fmla="*/ 37 w 89"/>
                  <a:gd name="T13" fmla="*/ 80 h 82"/>
                  <a:gd name="T14" fmla="*/ 10 w 89"/>
                  <a:gd name="T15" fmla="*/ 72 h 82"/>
                  <a:gd name="T16" fmla="*/ 2 w 89"/>
                  <a:gd name="T17" fmla="*/ 56 h 82"/>
                  <a:gd name="T18" fmla="*/ 10 w 89"/>
                  <a:gd name="T19" fmla="*/ 30 h 82"/>
                  <a:gd name="T20" fmla="*/ 28 w 89"/>
                  <a:gd name="T21" fmla="*/ 11 h 82"/>
                  <a:gd name="T22" fmla="*/ 28 w 89"/>
                  <a:gd name="T23" fmla="*/ 11 h 82"/>
                  <a:gd name="T24" fmla="*/ 29 w 89"/>
                  <a:gd name="T25" fmla="*/ 15 h 82"/>
                  <a:gd name="T26" fmla="*/ 31 w 89"/>
                  <a:gd name="T27" fmla="*/ 27 h 82"/>
                  <a:gd name="T28" fmla="*/ 31 w 89"/>
                  <a:gd name="T29" fmla="*/ 28 h 82"/>
                  <a:gd name="T30" fmla="*/ 20 w 89"/>
                  <a:gd name="T31" fmla="*/ 39 h 82"/>
                  <a:gd name="T32" fmla="*/ 15 w 89"/>
                  <a:gd name="T33" fmla="*/ 51 h 82"/>
                  <a:gd name="T34" fmla="*/ 20 w 89"/>
                  <a:gd name="T35" fmla="*/ 63 h 82"/>
                  <a:gd name="T36" fmla="*/ 33 w 89"/>
                  <a:gd name="T37" fmla="*/ 67 h 82"/>
                  <a:gd name="T38" fmla="*/ 43 w 89"/>
                  <a:gd name="T39" fmla="*/ 62 h 82"/>
                  <a:gd name="T40" fmla="*/ 69 w 89"/>
                  <a:gd name="T41" fmla="*/ 36 h 82"/>
                  <a:gd name="T42" fmla="*/ 74 w 89"/>
                  <a:gd name="T43" fmla="*/ 23 h 82"/>
                  <a:gd name="T44" fmla="*/ 69 w 89"/>
                  <a:gd name="T45" fmla="*/ 12 h 82"/>
                  <a:gd name="T46" fmla="*/ 66 w 89"/>
                  <a:gd name="T4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2">
                    <a:moveTo>
                      <a:pt x="66" y="10"/>
                    </a:moveTo>
                    <a:cubicBezTo>
                      <a:pt x="69" y="7"/>
                      <a:pt x="72" y="4"/>
                      <a:pt x="76" y="0"/>
                    </a:cubicBezTo>
                    <a:cubicBezTo>
                      <a:pt x="77" y="1"/>
                      <a:pt x="78" y="2"/>
                      <a:pt x="79" y="3"/>
                    </a:cubicBezTo>
                    <a:cubicBezTo>
                      <a:pt x="83" y="7"/>
                      <a:pt x="86" y="13"/>
                      <a:pt x="87" y="19"/>
                    </a:cubicBezTo>
                    <a:cubicBezTo>
                      <a:pt x="89" y="29"/>
                      <a:pt x="86" y="38"/>
                      <a:pt x="79" y="46"/>
                    </a:cubicBezTo>
                    <a:cubicBezTo>
                      <a:pt x="70" y="54"/>
                      <a:pt x="61" y="63"/>
                      <a:pt x="52" y="72"/>
                    </a:cubicBezTo>
                    <a:cubicBezTo>
                      <a:pt x="48" y="76"/>
                      <a:pt x="43" y="79"/>
                      <a:pt x="37" y="80"/>
                    </a:cubicBezTo>
                    <a:cubicBezTo>
                      <a:pt x="26" y="82"/>
                      <a:pt x="17" y="79"/>
                      <a:pt x="10" y="72"/>
                    </a:cubicBezTo>
                    <a:cubicBezTo>
                      <a:pt x="5" y="67"/>
                      <a:pt x="3" y="62"/>
                      <a:pt x="2" y="56"/>
                    </a:cubicBezTo>
                    <a:cubicBezTo>
                      <a:pt x="0" y="46"/>
                      <a:pt x="2" y="37"/>
                      <a:pt x="10" y="30"/>
                    </a:cubicBezTo>
                    <a:cubicBezTo>
                      <a:pt x="16" y="24"/>
                      <a:pt x="22" y="18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2"/>
                      <a:pt x="29" y="13"/>
                      <a:pt x="29" y="15"/>
                    </a:cubicBezTo>
                    <a:cubicBezTo>
                      <a:pt x="29" y="19"/>
                      <a:pt x="30" y="23"/>
                      <a:pt x="31" y="27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27" y="32"/>
                      <a:pt x="23" y="35"/>
                      <a:pt x="20" y="39"/>
                    </a:cubicBezTo>
                    <a:cubicBezTo>
                      <a:pt x="16" y="42"/>
                      <a:pt x="15" y="46"/>
                      <a:pt x="15" y="51"/>
                    </a:cubicBezTo>
                    <a:cubicBezTo>
                      <a:pt x="15" y="55"/>
                      <a:pt x="17" y="59"/>
                      <a:pt x="20" y="63"/>
                    </a:cubicBezTo>
                    <a:cubicBezTo>
                      <a:pt x="24" y="66"/>
                      <a:pt x="28" y="68"/>
                      <a:pt x="33" y="67"/>
                    </a:cubicBezTo>
                    <a:cubicBezTo>
                      <a:pt x="37" y="67"/>
                      <a:pt x="40" y="65"/>
                      <a:pt x="43" y="62"/>
                    </a:cubicBezTo>
                    <a:cubicBezTo>
                      <a:pt x="52" y="54"/>
                      <a:pt x="61" y="45"/>
                      <a:pt x="69" y="36"/>
                    </a:cubicBezTo>
                    <a:cubicBezTo>
                      <a:pt x="73" y="32"/>
                      <a:pt x="75" y="28"/>
                      <a:pt x="74" y="23"/>
                    </a:cubicBezTo>
                    <a:cubicBezTo>
                      <a:pt x="74" y="19"/>
                      <a:pt x="72" y="15"/>
                      <a:pt x="69" y="12"/>
                    </a:cubicBezTo>
                    <a:cubicBezTo>
                      <a:pt x="68" y="12"/>
                      <a:pt x="67" y="11"/>
                      <a:pt x="66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10"/>
            <p:cNvGrpSpPr>
              <a:grpSpLocks noChangeAspect="1"/>
            </p:cNvGrpSpPr>
            <p:nvPr/>
          </p:nvGrpSpPr>
          <p:grpSpPr bwMode="auto">
            <a:xfrm>
              <a:off x="4671141" y="2840100"/>
              <a:ext cx="473074" cy="473074"/>
              <a:chOff x="3557" y="1878"/>
              <a:chExt cx="564" cy="564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auto">
              <a:xfrm>
                <a:off x="3557" y="1878"/>
                <a:ext cx="564" cy="564"/>
              </a:xfrm>
              <a:prstGeom prst="ellipse">
                <a:avLst/>
              </a:pr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2"/>
              <p:cNvSpPr/>
              <p:nvPr/>
            </p:nvSpPr>
            <p:spPr bwMode="auto">
              <a:xfrm>
                <a:off x="3777" y="2007"/>
                <a:ext cx="215" cy="196"/>
              </a:xfrm>
              <a:custGeom>
                <a:avLst/>
                <a:gdLst>
                  <a:gd name="T0" fmla="*/ 24 w 90"/>
                  <a:gd name="T1" fmla="*/ 72 h 82"/>
                  <a:gd name="T2" fmla="*/ 14 w 90"/>
                  <a:gd name="T3" fmla="*/ 82 h 82"/>
                  <a:gd name="T4" fmla="*/ 13 w 90"/>
                  <a:gd name="T5" fmla="*/ 81 h 82"/>
                  <a:gd name="T6" fmla="*/ 3 w 90"/>
                  <a:gd name="T7" fmla="*/ 66 h 82"/>
                  <a:gd name="T8" fmla="*/ 11 w 90"/>
                  <a:gd name="T9" fmla="*/ 36 h 82"/>
                  <a:gd name="T10" fmla="*/ 38 w 90"/>
                  <a:gd name="T11" fmla="*/ 10 h 82"/>
                  <a:gd name="T12" fmla="*/ 53 w 90"/>
                  <a:gd name="T13" fmla="*/ 2 h 82"/>
                  <a:gd name="T14" fmla="*/ 80 w 90"/>
                  <a:gd name="T15" fmla="*/ 10 h 82"/>
                  <a:gd name="T16" fmla="*/ 88 w 90"/>
                  <a:gd name="T17" fmla="*/ 26 h 82"/>
                  <a:gd name="T18" fmla="*/ 80 w 90"/>
                  <a:gd name="T19" fmla="*/ 52 h 82"/>
                  <a:gd name="T20" fmla="*/ 62 w 90"/>
                  <a:gd name="T21" fmla="*/ 71 h 82"/>
                  <a:gd name="T22" fmla="*/ 62 w 90"/>
                  <a:gd name="T23" fmla="*/ 71 h 82"/>
                  <a:gd name="T24" fmla="*/ 61 w 90"/>
                  <a:gd name="T25" fmla="*/ 70 h 82"/>
                  <a:gd name="T26" fmla="*/ 59 w 90"/>
                  <a:gd name="T27" fmla="*/ 55 h 82"/>
                  <a:gd name="T28" fmla="*/ 59 w 90"/>
                  <a:gd name="T29" fmla="*/ 54 h 82"/>
                  <a:gd name="T30" fmla="*/ 70 w 90"/>
                  <a:gd name="T31" fmla="*/ 43 h 82"/>
                  <a:gd name="T32" fmla="*/ 75 w 90"/>
                  <a:gd name="T33" fmla="*/ 33 h 82"/>
                  <a:gd name="T34" fmla="*/ 71 w 90"/>
                  <a:gd name="T35" fmla="*/ 20 h 82"/>
                  <a:gd name="T36" fmla="*/ 53 w 90"/>
                  <a:gd name="T37" fmla="*/ 16 h 82"/>
                  <a:gd name="T38" fmla="*/ 47 w 90"/>
                  <a:gd name="T39" fmla="*/ 20 h 82"/>
                  <a:gd name="T40" fmla="*/ 21 w 90"/>
                  <a:gd name="T41" fmla="*/ 46 h 82"/>
                  <a:gd name="T42" fmla="*/ 18 w 90"/>
                  <a:gd name="T43" fmla="*/ 65 h 82"/>
                  <a:gd name="T44" fmla="*/ 23 w 90"/>
                  <a:gd name="T45" fmla="*/ 71 h 82"/>
                  <a:gd name="T46" fmla="*/ 24 w 90"/>
                  <a:gd name="T47" fmla="*/ 72 h 82"/>
                  <a:gd name="T48" fmla="*/ 24 w 90"/>
                  <a:gd name="T49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82">
                    <a:moveTo>
                      <a:pt x="24" y="72"/>
                    </a:moveTo>
                    <a:cubicBezTo>
                      <a:pt x="21" y="75"/>
                      <a:pt x="18" y="78"/>
                      <a:pt x="14" y="82"/>
                    </a:cubicBezTo>
                    <a:cubicBezTo>
                      <a:pt x="14" y="81"/>
                      <a:pt x="14" y="81"/>
                      <a:pt x="13" y="81"/>
                    </a:cubicBezTo>
                    <a:cubicBezTo>
                      <a:pt x="9" y="77"/>
                      <a:pt x="5" y="72"/>
                      <a:pt x="3" y="66"/>
                    </a:cubicBezTo>
                    <a:cubicBezTo>
                      <a:pt x="0" y="55"/>
                      <a:pt x="3" y="45"/>
                      <a:pt x="11" y="36"/>
                    </a:cubicBezTo>
                    <a:cubicBezTo>
                      <a:pt x="20" y="28"/>
                      <a:pt x="29" y="19"/>
                      <a:pt x="38" y="10"/>
                    </a:cubicBezTo>
                    <a:cubicBezTo>
                      <a:pt x="42" y="6"/>
                      <a:pt x="47" y="3"/>
                      <a:pt x="53" y="2"/>
                    </a:cubicBezTo>
                    <a:cubicBezTo>
                      <a:pt x="64" y="0"/>
                      <a:pt x="73" y="3"/>
                      <a:pt x="80" y="10"/>
                    </a:cubicBezTo>
                    <a:cubicBezTo>
                      <a:pt x="85" y="15"/>
                      <a:pt x="87" y="20"/>
                      <a:pt x="88" y="26"/>
                    </a:cubicBezTo>
                    <a:cubicBezTo>
                      <a:pt x="90" y="36"/>
                      <a:pt x="88" y="45"/>
                      <a:pt x="80" y="52"/>
                    </a:cubicBezTo>
                    <a:cubicBezTo>
                      <a:pt x="74" y="58"/>
                      <a:pt x="68" y="65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1"/>
                      <a:pt x="61" y="70"/>
                    </a:cubicBezTo>
                    <a:cubicBezTo>
                      <a:pt x="62" y="65"/>
                      <a:pt x="61" y="60"/>
                      <a:pt x="59" y="55"/>
                    </a:cubicBezTo>
                    <a:cubicBezTo>
                      <a:pt x="58" y="55"/>
                      <a:pt x="59" y="55"/>
                      <a:pt x="59" y="54"/>
                    </a:cubicBezTo>
                    <a:cubicBezTo>
                      <a:pt x="63" y="51"/>
                      <a:pt x="67" y="47"/>
                      <a:pt x="70" y="43"/>
                    </a:cubicBezTo>
                    <a:cubicBezTo>
                      <a:pt x="73" y="40"/>
                      <a:pt x="75" y="37"/>
                      <a:pt x="75" y="33"/>
                    </a:cubicBezTo>
                    <a:cubicBezTo>
                      <a:pt x="76" y="28"/>
                      <a:pt x="74" y="23"/>
                      <a:pt x="71" y="20"/>
                    </a:cubicBezTo>
                    <a:cubicBezTo>
                      <a:pt x="66" y="15"/>
                      <a:pt x="60" y="13"/>
                      <a:pt x="53" y="16"/>
                    </a:cubicBezTo>
                    <a:cubicBezTo>
                      <a:pt x="51" y="17"/>
                      <a:pt x="49" y="18"/>
                      <a:pt x="47" y="20"/>
                    </a:cubicBezTo>
                    <a:cubicBezTo>
                      <a:pt x="38" y="28"/>
                      <a:pt x="30" y="37"/>
                      <a:pt x="21" y="46"/>
                    </a:cubicBezTo>
                    <a:cubicBezTo>
                      <a:pt x="16" y="51"/>
                      <a:pt x="14" y="58"/>
                      <a:pt x="18" y="65"/>
                    </a:cubicBezTo>
                    <a:cubicBezTo>
                      <a:pt x="19" y="67"/>
                      <a:pt x="21" y="69"/>
                      <a:pt x="23" y="71"/>
                    </a:cubicBezTo>
                    <a:cubicBezTo>
                      <a:pt x="23" y="71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3"/>
              <p:cNvSpPr/>
              <p:nvPr/>
            </p:nvSpPr>
            <p:spPr bwMode="auto">
              <a:xfrm>
                <a:off x="3686" y="2117"/>
                <a:ext cx="212" cy="196"/>
              </a:xfrm>
              <a:custGeom>
                <a:avLst/>
                <a:gdLst>
                  <a:gd name="T0" fmla="*/ 66 w 89"/>
                  <a:gd name="T1" fmla="*/ 10 h 82"/>
                  <a:gd name="T2" fmla="*/ 76 w 89"/>
                  <a:gd name="T3" fmla="*/ 0 h 82"/>
                  <a:gd name="T4" fmla="*/ 79 w 89"/>
                  <a:gd name="T5" fmla="*/ 3 h 82"/>
                  <a:gd name="T6" fmla="*/ 87 w 89"/>
                  <a:gd name="T7" fmla="*/ 19 h 82"/>
                  <a:gd name="T8" fmla="*/ 79 w 89"/>
                  <a:gd name="T9" fmla="*/ 46 h 82"/>
                  <a:gd name="T10" fmla="*/ 52 w 89"/>
                  <a:gd name="T11" fmla="*/ 72 h 82"/>
                  <a:gd name="T12" fmla="*/ 37 w 89"/>
                  <a:gd name="T13" fmla="*/ 80 h 82"/>
                  <a:gd name="T14" fmla="*/ 10 w 89"/>
                  <a:gd name="T15" fmla="*/ 72 h 82"/>
                  <a:gd name="T16" fmla="*/ 2 w 89"/>
                  <a:gd name="T17" fmla="*/ 56 h 82"/>
                  <a:gd name="T18" fmla="*/ 10 w 89"/>
                  <a:gd name="T19" fmla="*/ 30 h 82"/>
                  <a:gd name="T20" fmla="*/ 28 w 89"/>
                  <a:gd name="T21" fmla="*/ 11 h 82"/>
                  <a:gd name="T22" fmla="*/ 28 w 89"/>
                  <a:gd name="T23" fmla="*/ 11 h 82"/>
                  <a:gd name="T24" fmla="*/ 29 w 89"/>
                  <a:gd name="T25" fmla="*/ 15 h 82"/>
                  <a:gd name="T26" fmla="*/ 31 w 89"/>
                  <a:gd name="T27" fmla="*/ 27 h 82"/>
                  <a:gd name="T28" fmla="*/ 31 w 89"/>
                  <a:gd name="T29" fmla="*/ 28 h 82"/>
                  <a:gd name="T30" fmla="*/ 20 w 89"/>
                  <a:gd name="T31" fmla="*/ 39 h 82"/>
                  <a:gd name="T32" fmla="*/ 15 w 89"/>
                  <a:gd name="T33" fmla="*/ 51 h 82"/>
                  <a:gd name="T34" fmla="*/ 20 w 89"/>
                  <a:gd name="T35" fmla="*/ 63 h 82"/>
                  <a:gd name="T36" fmla="*/ 33 w 89"/>
                  <a:gd name="T37" fmla="*/ 67 h 82"/>
                  <a:gd name="T38" fmla="*/ 43 w 89"/>
                  <a:gd name="T39" fmla="*/ 62 h 82"/>
                  <a:gd name="T40" fmla="*/ 69 w 89"/>
                  <a:gd name="T41" fmla="*/ 36 h 82"/>
                  <a:gd name="T42" fmla="*/ 74 w 89"/>
                  <a:gd name="T43" fmla="*/ 23 h 82"/>
                  <a:gd name="T44" fmla="*/ 69 w 89"/>
                  <a:gd name="T45" fmla="*/ 12 h 82"/>
                  <a:gd name="T46" fmla="*/ 66 w 89"/>
                  <a:gd name="T4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2">
                    <a:moveTo>
                      <a:pt x="66" y="10"/>
                    </a:moveTo>
                    <a:cubicBezTo>
                      <a:pt x="69" y="7"/>
                      <a:pt x="72" y="4"/>
                      <a:pt x="76" y="0"/>
                    </a:cubicBezTo>
                    <a:cubicBezTo>
                      <a:pt x="77" y="1"/>
                      <a:pt x="78" y="2"/>
                      <a:pt x="79" y="3"/>
                    </a:cubicBezTo>
                    <a:cubicBezTo>
                      <a:pt x="83" y="7"/>
                      <a:pt x="86" y="13"/>
                      <a:pt x="87" y="19"/>
                    </a:cubicBezTo>
                    <a:cubicBezTo>
                      <a:pt x="89" y="29"/>
                      <a:pt x="86" y="38"/>
                      <a:pt x="79" y="46"/>
                    </a:cubicBezTo>
                    <a:cubicBezTo>
                      <a:pt x="70" y="54"/>
                      <a:pt x="61" y="63"/>
                      <a:pt x="52" y="72"/>
                    </a:cubicBezTo>
                    <a:cubicBezTo>
                      <a:pt x="48" y="76"/>
                      <a:pt x="43" y="79"/>
                      <a:pt x="37" y="80"/>
                    </a:cubicBezTo>
                    <a:cubicBezTo>
                      <a:pt x="26" y="82"/>
                      <a:pt x="17" y="79"/>
                      <a:pt x="10" y="72"/>
                    </a:cubicBezTo>
                    <a:cubicBezTo>
                      <a:pt x="5" y="67"/>
                      <a:pt x="3" y="62"/>
                      <a:pt x="2" y="56"/>
                    </a:cubicBezTo>
                    <a:cubicBezTo>
                      <a:pt x="0" y="46"/>
                      <a:pt x="2" y="37"/>
                      <a:pt x="10" y="30"/>
                    </a:cubicBezTo>
                    <a:cubicBezTo>
                      <a:pt x="16" y="24"/>
                      <a:pt x="22" y="18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2"/>
                      <a:pt x="29" y="13"/>
                      <a:pt x="29" y="15"/>
                    </a:cubicBezTo>
                    <a:cubicBezTo>
                      <a:pt x="29" y="19"/>
                      <a:pt x="30" y="23"/>
                      <a:pt x="31" y="27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27" y="32"/>
                      <a:pt x="23" y="35"/>
                      <a:pt x="20" y="39"/>
                    </a:cubicBezTo>
                    <a:cubicBezTo>
                      <a:pt x="16" y="42"/>
                      <a:pt x="15" y="46"/>
                      <a:pt x="15" y="51"/>
                    </a:cubicBezTo>
                    <a:cubicBezTo>
                      <a:pt x="15" y="55"/>
                      <a:pt x="17" y="59"/>
                      <a:pt x="20" y="63"/>
                    </a:cubicBezTo>
                    <a:cubicBezTo>
                      <a:pt x="24" y="66"/>
                      <a:pt x="28" y="68"/>
                      <a:pt x="33" y="67"/>
                    </a:cubicBezTo>
                    <a:cubicBezTo>
                      <a:pt x="37" y="67"/>
                      <a:pt x="40" y="65"/>
                      <a:pt x="43" y="62"/>
                    </a:cubicBezTo>
                    <a:cubicBezTo>
                      <a:pt x="52" y="54"/>
                      <a:pt x="61" y="45"/>
                      <a:pt x="69" y="36"/>
                    </a:cubicBezTo>
                    <a:cubicBezTo>
                      <a:pt x="73" y="32"/>
                      <a:pt x="75" y="28"/>
                      <a:pt x="74" y="23"/>
                    </a:cubicBezTo>
                    <a:cubicBezTo>
                      <a:pt x="74" y="19"/>
                      <a:pt x="72" y="15"/>
                      <a:pt x="69" y="12"/>
                    </a:cubicBezTo>
                    <a:cubicBezTo>
                      <a:pt x="68" y="12"/>
                      <a:pt x="67" y="11"/>
                      <a:pt x="66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Group 10"/>
            <p:cNvGrpSpPr>
              <a:grpSpLocks noChangeAspect="1"/>
            </p:cNvGrpSpPr>
            <p:nvPr/>
          </p:nvGrpSpPr>
          <p:grpSpPr bwMode="auto">
            <a:xfrm>
              <a:off x="6808788" y="2840100"/>
              <a:ext cx="473074" cy="473074"/>
              <a:chOff x="3557" y="1878"/>
              <a:chExt cx="564" cy="564"/>
            </a:xfrm>
          </p:grpSpPr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>
                <a:off x="3557" y="1878"/>
                <a:ext cx="564" cy="564"/>
              </a:xfrm>
              <a:prstGeom prst="ellipse">
                <a:avLst/>
              </a:pr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2"/>
              <p:cNvSpPr/>
              <p:nvPr/>
            </p:nvSpPr>
            <p:spPr bwMode="auto">
              <a:xfrm>
                <a:off x="3777" y="2007"/>
                <a:ext cx="215" cy="196"/>
              </a:xfrm>
              <a:custGeom>
                <a:avLst/>
                <a:gdLst>
                  <a:gd name="T0" fmla="*/ 24 w 90"/>
                  <a:gd name="T1" fmla="*/ 72 h 82"/>
                  <a:gd name="T2" fmla="*/ 14 w 90"/>
                  <a:gd name="T3" fmla="*/ 82 h 82"/>
                  <a:gd name="T4" fmla="*/ 13 w 90"/>
                  <a:gd name="T5" fmla="*/ 81 h 82"/>
                  <a:gd name="T6" fmla="*/ 3 w 90"/>
                  <a:gd name="T7" fmla="*/ 66 h 82"/>
                  <a:gd name="T8" fmla="*/ 11 w 90"/>
                  <a:gd name="T9" fmla="*/ 36 h 82"/>
                  <a:gd name="T10" fmla="*/ 38 w 90"/>
                  <a:gd name="T11" fmla="*/ 10 h 82"/>
                  <a:gd name="T12" fmla="*/ 53 w 90"/>
                  <a:gd name="T13" fmla="*/ 2 h 82"/>
                  <a:gd name="T14" fmla="*/ 80 w 90"/>
                  <a:gd name="T15" fmla="*/ 10 h 82"/>
                  <a:gd name="T16" fmla="*/ 88 w 90"/>
                  <a:gd name="T17" fmla="*/ 26 h 82"/>
                  <a:gd name="T18" fmla="*/ 80 w 90"/>
                  <a:gd name="T19" fmla="*/ 52 h 82"/>
                  <a:gd name="T20" fmla="*/ 62 w 90"/>
                  <a:gd name="T21" fmla="*/ 71 h 82"/>
                  <a:gd name="T22" fmla="*/ 62 w 90"/>
                  <a:gd name="T23" fmla="*/ 71 h 82"/>
                  <a:gd name="T24" fmla="*/ 61 w 90"/>
                  <a:gd name="T25" fmla="*/ 70 h 82"/>
                  <a:gd name="T26" fmla="*/ 59 w 90"/>
                  <a:gd name="T27" fmla="*/ 55 h 82"/>
                  <a:gd name="T28" fmla="*/ 59 w 90"/>
                  <a:gd name="T29" fmla="*/ 54 h 82"/>
                  <a:gd name="T30" fmla="*/ 70 w 90"/>
                  <a:gd name="T31" fmla="*/ 43 h 82"/>
                  <a:gd name="T32" fmla="*/ 75 w 90"/>
                  <a:gd name="T33" fmla="*/ 33 h 82"/>
                  <a:gd name="T34" fmla="*/ 71 w 90"/>
                  <a:gd name="T35" fmla="*/ 20 h 82"/>
                  <a:gd name="T36" fmla="*/ 53 w 90"/>
                  <a:gd name="T37" fmla="*/ 16 h 82"/>
                  <a:gd name="T38" fmla="*/ 47 w 90"/>
                  <a:gd name="T39" fmla="*/ 20 h 82"/>
                  <a:gd name="T40" fmla="*/ 21 w 90"/>
                  <a:gd name="T41" fmla="*/ 46 h 82"/>
                  <a:gd name="T42" fmla="*/ 18 w 90"/>
                  <a:gd name="T43" fmla="*/ 65 h 82"/>
                  <a:gd name="T44" fmla="*/ 23 w 90"/>
                  <a:gd name="T45" fmla="*/ 71 h 82"/>
                  <a:gd name="T46" fmla="*/ 24 w 90"/>
                  <a:gd name="T47" fmla="*/ 72 h 82"/>
                  <a:gd name="T48" fmla="*/ 24 w 90"/>
                  <a:gd name="T49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82">
                    <a:moveTo>
                      <a:pt x="24" y="72"/>
                    </a:moveTo>
                    <a:cubicBezTo>
                      <a:pt x="21" y="75"/>
                      <a:pt x="18" y="78"/>
                      <a:pt x="14" y="82"/>
                    </a:cubicBezTo>
                    <a:cubicBezTo>
                      <a:pt x="14" y="81"/>
                      <a:pt x="14" y="81"/>
                      <a:pt x="13" y="81"/>
                    </a:cubicBezTo>
                    <a:cubicBezTo>
                      <a:pt x="9" y="77"/>
                      <a:pt x="5" y="72"/>
                      <a:pt x="3" y="66"/>
                    </a:cubicBezTo>
                    <a:cubicBezTo>
                      <a:pt x="0" y="55"/>
                      <a:pt x="3" y="45"/>
                      <a:pt x="11" y="36"/>
                    </a:cubicBezTo>
                    <a:cubicBezTo>
                      <a:pt x="20" y="28"/>
                      <a:pt x="29" y="19"/>
                      <a:pt x="38" y="10"/>
                    </a:cubicBezTo>
                    <a:cubicBezTo>
                      <a:pt x="42" y="6"/>
                      <a:pt x="47" y="3"/>
                      <a:pt x="53" y="2"/>
                    </a:cubicBezTo>
                    <a:cubicBezTo>
                      <a:pt x="64" y="0"/>
                      <a:pt x="73" y="3"/>
                      <a:pt x="80" y="10"/>
                    </a:cubicBezTo>
                    <a:cubicBezTo>
                      <a:pt x="85" y="15"/>
                      <a:pt x="87" y="20"/>
                      <a:pt x="88" y="26"/>
                    </a:cubicBezTo>
                    <a:cubicBezTo>
                      <a:pt x="90" y="36"/>
                      <a:pt x="88" y="45"/>
                      <a:pt x="80" y="52"/>
                    </a:cubicBezTo>
                    <a:cubicBezTo>
                      <a:pt x="74" y="58"/>
                      <a:pt x="68" y="65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1"/>
                      <a:pt x="61" y="70"/>
                    </a:cubicBezTo>
                    <a:cubicBezTo>
                      <a:pt x="62" y="65"/>
                      <a:pt x="61" y="60"/>
                      <a:pt x="59" y="55"/>
                    </a:cubicBezTo>
                    <a:cubicBezTo>
                      <a:pt x="58" y="55"/>
                      <a:pt x="59" y="55"/>
                      <a:pt x="59" y="54"/>
                    </a:cubicBezTo>
                    <a:cubicBezTo>
                      <a:pt x="63" y="51"/>
                      <a:pt x="67" y="47"/>
                      <a:pt x="70" y="43"/>
                    </a:cubicBezTo>
                    <a:cubicBezTo>
                      <a:pt x="73" y="40"/>
                      <a:pt x="75" y="37"/>
                      <a:pt x="75" y="33"/>
                    </a:cubicBezTo>
                    <a:cubicBezTo>
                      <a:pt x="76" y="28"/>
                      <a:pt x="74" y="23"/>
                      <a:pt x="71" y="20"/>
                    </a:cubicBezTo>
                    <a:cubicBezTo>
                      <a:pt x="66" y="15"/>
                      <a:pt x="60" y="13"/>
                      <a:pt x="53" y="16"/>
                    </a:cubicBezTo>
                    <a:cubicBezTo>
                      <a:pt x="51" y="17"/>
                      <a:pt x="49" y="18"/>
                      <a:pt x="47" y="20"/>
                    </a:cubicBezTo>
                    <a:cubicBezTo>
                      <a:pt x="38" y="28"/>
                      <a:pt x="30" y="37"/>
                      <a:pt x="21" y="46"/>
                    </a:cubicBezTo>
                    <a:cubicBezTo>
                      <a:pt x="16" y="51"/>
                      <a:pt x="14" y="58"/>
                      <a:pt x="18" y="65"/>
                    </a:cubicBezTo>
                    <a:cubicBezTo>
                      <a:pt x="19" y="67"/>
                      <a:pt x="21" y="69"/>
                      <a:pt x="23" y="71"/>
                    </a:cubicBezTo>
                    <a:cubicBezTo>
                      <a:pt x="23" y="71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686" y="2117"/>
                <a:ext cx="212" cy="196"/>
              </a:xfrm>
              <a:custGeom>
                <a:avLst/>
                <a:gdLst>
                  <a:gd name="T0" fmla="*/ 66 w 89"/>
                  <a:gd name="T1" fmla="*/ 10 h 82"/>
                  <a:gd name="T2" fmla="*/ 76 w 89"/>
                  <a:gd name="T3" fmla="*/ 0 h 82"/>
                  <a:gd name="T4" fmla="*/ 79 w 89"/>
                  <a:gd name="T5" fmla="*/ 3 h 82"/>
                  <a:gd name="T6" fmla="*/ 87 w 89"/>
                  <a:gd name="T7" fmla="*/ 19 h 82"/>
                  <a:gd name="T8" fmla="*/ 79 w 89"/>
                  <a:gd name="T9" fmla="*/ 46 h 82"/>
                  <a:gd name="T10" fmla="*/ 52 w 89"/>
                  <a:gd name="T11" fmla="*/ 72 h 82"/>
                  <a:gd name="T12" fmla="*/ 37 w 89"/>
                  <a:gd name="T13" fmla="*/ 80 h 82"/>
                  <a:gd name="T14" fmla="*/ 10 w 89"/>
                  <a:gd name="T15" fmla="*/ 72 h 82"/>
                  <a:gd name="T16" fmla="*/ 2 w 89"/>
                  <a:gd name="T17" fmla="*/ 56 h 82"/>
                  <a:gd name="T18" fmla="*/ 10 w 89"/>
                  <a:gd name="T19" fmla="*/ 30 h 82"/>
                  <a:gd name="T20" fmla="*/ 28 w 89"/>
                  <a:gd name="T21" fmla="*/ 11 h 82"/>
                  <a:gd name="T22" fmla="*/ 28 w 89"/>
                  <a:gd name="T23" fmla="*/ 11 h 82"/>
                  <a:gd name="T24" fmla="*/ 29 w 89"/>
                  <a:gd name="T25" fmla="*/ 15 h 82"/>
                  <a:gd name="T26" fmla="*/ 31 w 89"/>
                  <a:gd name="T27" fmla="*/ 27 h 82"/>
                  <a:gd name="T28" fmla="*/ 31 w 89"/>
                  <a:gd name="T29" fmla="*/ 28 h 82"/>
                  <a:gd name="T30" fmla="*/ 20 w 89"/>
                  <a:gd name="T31" fmla="*/ 39 h 82"/>
                  <a:gd name="T32" fmla="*/ 15 w 89"/>
                  <a:gd name="T33" fmla="*/ 51 h 82"/>
                  <a:gd name="T34" fmla="*/ 20 w 89"/>
                  <a:gd name="T35" fmla="*/ 63 h 82"/>
                  <a:gd name="T36" fmla="*/ 33 w 89"/>
                  <a:gd name="T37" fmla="*/ 67 h 82"/>
                  <a:gd name="T38" fmla="*/ 43 w 89"/>
                  <a:gd name="T39" fmla="*/ 62 h 82"/>
                  <a:gd name="T40" fmla="*/ 69 w 89"/>
                  <a:gd name="T41" fmla="*/ 36 h 82"/>
                  <a:gd name="T42" fmla="*/ 74 w 89"/>
                  <a:gd name="T43" fmla="*/ 23 h 82"/>
                  <a:gd name="T44" fmla="*/ 69 w 89"/>
                  <a:gd name="T45" fmla="*/ 12 h 82"/>
                  <a:gd name="T46" fmla="*/ 66 w 89"/>
                  <a:gd name="T4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2">
                    <a:moveTo>
                      <a:pt x="66" y="10"/>
                    </a:moveTo>
                    <a:cubicBezTo>
                      <a:pt x="69" y="7"/>
                      <a:pt x="72" y="4"/>
                      <a:pt x="76" y="0"/>
                    </a:cubicBezTo>
                    <a:cubicBezTo>
                      <a:pt x="77" y="1"/>
                      <a:pt x="78" y="2"/>
                      <a:pt x="79" y="3"/>
                    </a:cubicBezTo>
                    <a:cubicBezTo>
                      <a:pt x="83" y="7"/>
                      <a:pt x="86" y="13"/>
                      <a:pt x="87" y="19"/>
                    </a:cubicBezTo>
                    <a:cubicBezTo>
                      <a:pt x="89" y="29"/>
                      <a:pt x="86" y="38"/>
                      <a:pt x="79" y="46"/>
                    </a:cubicBezTo>
                    <a:cubicBezTo>
                      <a:pt x="70" y="54"/>
                      <a:pt x="61" y="63"/>
                      <a:pt x="52" y="72"/>
                    </a:cubicBezTo>
                    <a:cubicBezTo>
                      <a:pt x="48" y="76"/>
                      <a:pt x="43" y="79"/>
                      <a:pt x="37" y="80"/>
                    </a:cubicBezTo>
                    <a:cubicBezTo>
                      <a:pt x="26" y="82"/>
                      <a:pt x="17" y="79"/>
                      <a:pt x="10" y="72"/>
                    </a:cubicBezTo>
                    <a:cubicBezTo>
                      <a:pt x="5" y="67"/>
                      <a:pt x="3" y="62"/>
                      <a:pt x="2" y="56"/>
                    </a:cubicBezTo>
                    <a:cubicBezTo>
                      <a:pt x="0" y="46"/>
                      <a:pt x="2" y="37"/>
                      <a:pt x="10" y="30"/>
                    </a:cubicBezTo>
                    <a:cubicBezTo>
                      <a:pt x="16" y="24"/>
                      <a:pt x="22" y="18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2"/>
                      <a:pt x="29" y="13"/>
                      <a:pt x="29" y="15"/>
                    </a:cubicBezTo>
                    <a:cubicBezTo>
                      <a:pt x="29" y="19"/>
                      <a:pt x="30" y="23"/>
                      <a:pt x="31" y="27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27" y="32"/>
                      <a:pt x="23" y="35"/>
                      <a:pt x="20" y="39"/>
                    </a:cubicBezTo>
                    <a:cubicBezTo>
                      <a:pt x="16" y="42"/>
                      <a:pt x="15" y="46"/>
                      <a:pt x="15" y="51"/>
                    </a:cubicBezTo>
                    <a:cubicBezTo>
                      <a:pt x="15" y="55"/>
                      <a:pt x="17" y="59"/>
                      <a:pt x="20" y="63"/>
                    </a:cubicBezTo>
                    <a:cubicBezTo>
                      <a:pt x="24" y="66"/>
                      <a:pt x="28" y="68"/>
                      <a:pt x="33" y="67"/>
                    </a:cubicBezTo>
                    <a:cubicBezTo>
                      <a:pt x="37" y="67"/>
                      <a:pt x="40" y="65"/>
                      <a:pt x="43" y="62"/>
                    </a:cubicBezTo>
                    <a:cubicBezTo>
                      <a:pt x="52" y="54"/>
                      <a:pt x="61" y="45"/>
                      <a:pt x="69" y="36"/>
                    </a:cubicBezTo>
                    <a:cubicBezTo>
                      <a:pt x="73" y="32"/>
                      <a:pt x="75" y="28"/>
                      <a:pt x="74" y="23"/>
                    </a:cubicBezTo>
                    <a:cubicBezTo>
                      <a:pt x="74" y="19"/>
                      <a:pt x="72" y="15"/>
                      <a:pt x="69" y="12"/>
                    </a:cubicBezTo>
                    <a:cubicBezTo>
                      <a:pt x="68" y="12"/>
                      <a:pt x="67" y="11"/>
                      <a:pt x="66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KSO_Shape"/>
            <p:cNvSpPr/>
            <p:nvPr/>
          </p:nvSpPr>
          <p:spPr>
            <a:xfrm>
              <a:off x="1384736" y="2837086"/>
              <a:ext cx="489666" cy="386836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3525356" y="2747716"/>
              <a:ext cx="582367" cy="525101"/>
            </a:xfrm>
            <a:custGeom>
              <a:avLst/>
              <a:gdLst>
                <a:gd name="T0" fmla="*/ 2147483646 w 6057"/>
                <a:gd name="T1" fmla="*/ 2147483646 h 5454"/>
                <a:gd name="T2" fmla="*/ 0 w 6057"/>
                <a:gd name="T3" fmla="*/ 2147483646 h 5454"/>
                <a:gd name="T4" fmla="*/ 0 w 6057"/>
                <a:gd name="T5" fmla="*/ 2147483646 h 5454"/>
                <a:gd name="T6" fmla="*/ 2147483646 w 6057"/>
                <a:gd name="T7" fmla="*/ 2147483646 h 5454"/>
                <a:gd name="T8" fmla="*/ 2147483646 w 6057"/>
                <a:gd name="T9" fmla="*/ 2147483646 h 5454"/>
                <a:gd name="T10" fmla="*/ 2147483646 w 6057"/>
                <a:gd name="T11" fmla="*/ 2147483646 h 5454"/>
                <a:gd name="T12" fmla="*/ 2147483646 w 6057"/>
                <a:gd name="T13" fmla="*/ 2147483646 h 5454"/>
                <a:gd name="T14" fmla="*/ 2147483646 w 6057"/>
                <a:gd name="T15" fmla="*/ 2147483646 h 5454"/>
                <a:gd name="T16" fmla="*/ 2147483646 w 6057"/>
                <a:gd name="T17" fmla="*/ 2147483646 h 5454"/>
                <a:gd name="T18" fmla="*/ 2147483646 w 6057"/>
                <a:gd name="T19" fmla="*/ 2147483646 h 5454"/>
                <a:gd name="T20" fmla="*/ 2147483646 w 6057"/>
                <a:gd name="T21" fmla="*/ 2147483646 h 5454"/>
                <a:gd name="T22" fmla="*/ 2147483646 w 6057"/>
                <a:gd name="T23" fmla="*/ 2147483646 h 5454"/>
                <a:gd name="T24" fmla="*/ 2147483646 w 6057"/>
                <a:gd name="T25" fmla="*/ 2147483646 h 5454"/>
                <a:gd name="T26" fmla="*/ 2147483646 w 6057"/>
                <a:gd name="T27" fmla="*/ 2147483646 h 5454"/>
                <a:gd name="T28" fmla="*/ 2147483646 w 6057"/>
                <a:gd name="T29" fmla="*/ 2147483646 h 5454"/>
                <a:gd name="T30" fmla="*/ 2147483646 w 6057"/>
                <a:gd name="T31" fmla="*/ 2147483646 h 5454"/>
                <a:gd name="T32" fmla="*/ 2147483646 w 6057"/>
                <a:gd name="T33" fmla="*/ 2147483646 h 5454"/>
                <a:gd name="T34" fmla="*/ 2147483646 w 6057"/>
                <a:gd name="T35" fmla="*/ 2147483646 h 5454"/>
                <a:gd name="T36" fmla="*/ 2147483646 w 6057"/>
                <a:gd name="T37" fmla="*/ 2147483646 h 5454"/>
                <a:gd name="T38" fmla="*/ 2147483646 w 6057"/>
                <a:gd name="T39" fmla="*/ 2147483646 h 5454"/>
                <a:gd name="T40" fmla="*/ 2147483646 w 6057"/>
                <a:gd name="T41" fmla="*/ 2147483646 h 5454"/>
                <a:gd name="T42" fmla="*/ 2147483646 w 6057"/>
                <a:gd name="T43" fmla="*/ 2147483646 h 5454"/>
                <a:gd name="T44" fmla="*/ 2147483646 w 6057"/>
                <a:gd name="T45" fmla="*/ 2147483646 h 5454"/>
                <a:gd name="T46" fmla="*/ 2147483646 w 6057"/>
                <a:gd name="T47" fmla="*/ 2147483646 h 5454"/>
                <a:gd name="T48" fmla="*/ 2147483646 w 6057"/>
                <a:gd name="T49" fmla="*/ 2147483646 h 5454"/>
                <a:gd name="T50" fmla="*/ 2147483646 w 6057"/>
                <a:gd name="T51" fmla="*/ 2147483646 h 5454"/>
                <a:gd name="T52" fmla="*/ 2147483646 w 6057"/>
                <a:gd name="T53" fmla="*/ 2147483646 h 5454"/>
                <a:gd name="T54" fmla="*/ 2147483646 w 6057"/>
                <a:gd name="T55" fmla="*/ 2147483646 h 5454"/>
                <a:gd name="T56" fmla="*/ 2147483646 w 6057"/>
                <a:gd name="T57" fmla="*/ 2147483646 h 5454"/>
                <a:gd name="T58" fmla="*/ 2147483646 w 6057"/>
                <a:gd name="T59" fmla="*/ 2147483646 h 5454"/>
                <a:gd name="T60" fmla="*/ 2147483646 w 6057"/>
                <a:gd name="T61" fmla="*/ 2147483646 h 5454"/>
                <a:gd name="T62" fmla="*/ 2147483646 w 6057"/>
                <a:gd name="T63" fmla="*/ 2147483646 h 5454"/>
                <a:gd name="T64" fmla="*/ 2147483646 w 6057"/>
                <a:gd name="T65" fmla="*/ 2147483646 h 5454"/>
                <a:gd name="T66" fmla="*/ 2147483646 w 6057"/>
                <a:gd name="T67" fmla="*/ 2147483646 h 5454"/>
                <a:gd name="T68" fmla="*/ 2147483646 w 6057"/>
                <a:gd name="T69" fmla="*/ 2147483646 h 5454"/>
                <a:gd name="T70" fmla="*/ 2147483646 w 6057"/>
                <a:gd name="T71" fmla="*/ 2147483646 h 5454"/>
                <a:gd name="T72" fmla="*/ 2147483646 w 6057"/>
                <a:gd name="T73" fmla="*/ 2147483646 h 5454"/>
                <a:gd name="T74" fmla="*/ 2147483646 w 6057"/>
                <a:gd name="T75" fmla="*/ 2147483646 h 5454"/>
                <a:gd name="T76" fmla="*/ 2147483646 w 6057"/>
                <a:gd name="T77" fmla="*/ 0 h 5454"/>
                <a:gd name="T78" fmla="*/ 2147483646 w 6057"/>
                <a:gd name="T79" fmla="*/ 2147483646 h 5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57" h="5454">
                  <a:moveTo>
                    <a:pt x="0" y="959"/>
                  </a:moveTo>
                  <a:lnTo>
                    <a:pt x="1930" y="1981"/>
                  </a:lnTo>
                  <a:lnTo>
                    <a:pt x="1930" y="5454"/>
                  </a:lnTo>
                  <a:lnTo>
                    <a:pt x="0" y="4432"/>
                  </a:lnTo>
                  <a:lnTo>
                    <a:pt x="0" y="959"/>
                  </a:lnTo>
                  <a:close/>
                  <a:moveTo>
                    <a:pt x="3263" y="849"/>
                  </a:moveTo>
                  <a:lnTo>
                    <a:pt x="3260" y="1196"/>
                  </a:lnTo>
                  <a:lnTo>
                    <a:pt x="3082" y="1115"/>
                  </a:lnTo>
                  <a:lnTo>
                    <a:pt x="3082" y="871"/>
                  </a:lnTo>
                  <a:lnTo>
                    <a:pt x="2883" y="783"/>
                  </a:lnTo>
                  <a:lnTo>
                    <a:pt x="2883" y="1024"/>
                  </a:lnTo>
                  <a:lnTo>
                    <a:pt x="1772" y="520"/>
                  </a:lnTo>
                  <a:lnTo>
                    <a:pt x="269" y="883"/>
                  </a:lnTo>
                  <a:lnTo>
                    <a:pt x="2160" y="1837"/>
                  </a:lnTo>
                  <a:lnTo>
                    <a:pt x="2149" y="5385"/>
                  </a:lnTo>
                  <a:lnTo>
                    <a:pt x="3705" y="4796"/>
                  </a:lnTo>
                  <a:lnTo>
                    <a:pt x="3705" y="4070"/>
                  </a:lnTo>
                  <a:lnTo>
                    <a:pt x="4114" y="3933"/>
                  </a:lnTo>
                  <a:lnTo>
                    <a:pt x="4114" y="4296"/>
                  </a:lnTo>
                  <a:lnTo>
                    <a:pt x="4599" y="4524"/>
                  </a:lnTo>
                  <a:lnTo>
                    <a:pt x="5626" y="4144"/>
                  </a:lnTo>
                  <a:lnTo>
                    <a:pt x="5627" y="4077"/>
                  </a:lnTo>
                  <a:lnTo>
                    <a:pt x="5122" y="3921"/>
                  </a:lnTo>
                  <a:lnTo>
                    <a:pt x="5122" y="3593"/>
                  </a:lnTo>
                  <a:lnTo>
                    <a:pt x="6057" y="3278"/>
                  </a:lnTo>
                  <a:lnTo>
                    <a:pt x="6057" y="95"/>
                  </a:lnTo>
                  <a:lnTo>
                    <a:pt x="3263" y="849"/>
                  </a:lnTo>
                  <a:close/>
                  <a:moveTo>
                    <a:pt x="3705" y="3759"/>
                  </a:moveTo>
                  <a:lnTo>
                    <a:pt x="3705" y="2603"/>
                  </a:lnTo>
                  <a:lnTo>
                    <a:pt x="2433" y="2997"/>
                  </a:lnTo>
                  <a:lnTo>
                    <a:pt x="2433" y="2598"/>
                  </a:lnTo>
                  <a:lnTo>
                    <a:pt x="3705" y="2204"/>
                  </a:lnTo>
                  <a:lnTo>
                    <a:pt x="3705" y="1972"/>
                  </a:lnTo>
                  <a:lnTo>
                    <a:pt x="2433" y="2365"/>
                  </a:lnTo>
                  <a:lnTo>
                    <a:pt x="2433" y="1966"/>
                  </a:lnTo>
                  <a:lnTo>
                    <a:pt x="3705" y="1574"/>
                  </a:lnTo>
                  <a:lnTo>
                    <a:pt x="3705" y="1397"/>
                  </a:lnTo>
                  <a:lnTo>
                    <a:pt x="3614" y="1356"/>
                  </a:lnTo>
                  <a:lnTo>
                    <a:pt x="3617" y="1043"/>
                  </a:lnTo>
                  <a:lnTo>
                    <a:pt x="5797" y="461"/>
                  </a:lnTo>
                  <a:lnTo>
                    <a:pt x="5797" y="3054"/>
                  </a:lnTo>
                  <a:lnTo>
                    <a:pt x="3705" y="3759"/>
                  </a:lnTo>
                  <a:close/>
                  <a:moveTo>
                    <a:pt x="215" y="1434"/>
                  </a:moveTo>
                  <a:lnTo>
                    <a:pt x="215" y="1579"/>
                  </a:lnTo>
                  <a:lnTo>
                    <a:pt x="862" y="1925"/>
                  </a:lnTo>
                  <a:lnTo>
                    <a:pt x="862" y="1780"/>
                  </a:lnTo>
                  <a:lnTo>
                    <a:pt x="215" y="1434"/>
                  </a:lnTo>
                  <a:close/>
                  <a:moveTo>
                    <a:pt x="215" y="1909"/>
                  </a:moveTo>
                  <a:lnTo>
                    <a:pt x="215" y="2053"/>
                  </a:lnTo>
                  <a:lnTo>
                    <a:pt x="862" y="2399"/>
                  </a:lnTo>
                  <a:lnTo>
                    <a:pt x="862" y="2255"/>
                  </a:lnTo>
                  <a:lnTo>
                    <a:pt x="215" y="1909"/>
                  </a:lnTo>
                  <a:close/>
                  <a:moveTo>
                    <a:pt x="215" y="1670"/>
                  </a:moveTo>
                  <a:lnTo>
                    <a:pt x="215" y="1814"/>
                  </a:lnTo>
                  <a:lnTo>
                    <a:pt x="862" y="2160"/>
                  </a:lnTo>
                  <a:lnTo>
                    <a:pt x="862" y="2016"/>
                  </a:lnTo>
                  <a:lnTo>
                    <a:pt x="215" y="1670"/>
                  </a:lnTo>
                  <a:close/>
                  <a:moveTo>
                    <a:pt x="2458" y="3255"/>
                  </a:moveTo>
                  <a:lnTo>
                    <a:pt x="2820" y="3153"/>
                  </a:lnTo>
                  <a:lnTo>
                    <a:pt x="2820" y="3376"/>
                  </a:lnTo>
                  <a:lnTo>
                    <a:pt x="2458" y="3478"/>
                  </a:lnTo>
                  <a:lnTo>
                    <a:pt x="2458" y="3255"/>
                  </a:lnTo>
                  <a:close/>
                  <a:moveTo>
                    <a:pt x="2458" y="3645"/>
                  </a:moveTo>
                  <a:lnTo>
                    <a:pt x="2820" y="3543"/>
                  </a:lnTo>
                  <a:lnTo>
                    <a:pt x="2820" y="3764"/>
                  </a:lnTo>
                  <a:lnTo>
                    <a:pt x="2458" y="3867"/>
                  </a:lnTo>
                  <a:lnTo>
                    <a:pt x="2458" y="3645"/>
                  </a:lnTo>
                  <a:close/>
                  <a:moveTo>
                    <a:pt x="3097" y="793"/>
                  </a:moveTo>
                  <a:lnTo>
                    <a:pt x="2938" y="714"/>
                  </a:lnTo>
                  <a:lnTo>
                    <a:pt x="5774" y="0"/>
                  </a:lnTo>
                  <a:lnTo>
                    <a:pt x="5915" y="61"/>
                  </a:lnTo>
                  <a:lnTo>
                    <a:pt x="3097" y="7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5682623" y="2754225"/>
              <a:ext cx="557201" cy="552558"/>
            </a:xfrm>
            <a:custGeom>
              <a:avLst/>
              <a:gdLst>
                <a:gd name="T0" fmla="*/ 0 w 1438275"/>
                <a:gd name="T1" fmla="*/ 2252360 h 1425575"/>
                <a:gd name="T2" fmla="*/ 365180 w 1438275"/>
                <a:gd name="T3" fmla="*/ 2252360 h 1425575"/>
                <a:gd name="T4" fmla="*/ 365180 w 1438275"/>
                <a:gd name="T5" fmla="*/ 2946274 h 1425575"/>
                <a:gd name="T6" fmla="*/ 2979731 w 1438275"/>
                <a:gd name="T7" fmla="*/ 2946274 h 1425575"/>
                <a:gd name="T8" fmla="*/ 2979731 w 1438275"/>
                <a:gd name="T9" fmla="*/ 2252360 h 1425575"/>
                <a:gd name="T10" fmla="*/ 3341959 w 1438275"/>
                <a:gd name="T11" fmla="*/ 2252360 h 1425575"/>
                <a:gd name="T12" fmla="*/ 3341959 w 1438275"/>
                <a:gd name="T13" fmla="*/ 3315771 h 1425575"/>
                <a:gd name="T14" fmla="*/ 0 w 1438275"/>
                <a:gd name="T15" fmla="*/ 3315771 h 1425575"/>
                <a:gd name="T16" fmla="*/ 1209893 w 1438275"/>
                <a:gd name="T17" fmla="*/ 0 h 1425575"/>
                <a:gd name="T18" fmla="*/ 2154199 w 1438275"/>
                <a:gd name="T19" fmla="*/ 0 h 1425575"/>
                <a:gd name="T20" fmla="*/ 2154199 w 1438275"/>
                <a:gd name="T21" fmla="*/ 1183932 h 1425575"/>
                <a:gd name="T22" fmla="*/ 2725946 w 1438275"/>
                <a:gd name="T23" fmla="*/ 1183932 h 1425575"/>
                <a:gd name="T24" fmla="*/ 1682783 w 1438275"/>
                <a:gd name="T25" fmla="*/ 2632679 h 1425575"/>
                <a:gd name="T26" fmla="*/ 1681307 w 1438275"/>
                <a:gd name="T27" fmla="*/ 2632679 h 1425575"/>
                <a:gd name="T28" fmla="*/ 638144 w 1438275"/>
                <a:gd name="T29" fmla="*/ 1183932 h 1425575"/>
                <a:gd name="T30" fmla="*/ 1209893 w 1438275"/>
                <a:gd name="T31" fmla="*/ 1183932 h 14255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8275" h="1425575">
                  <a:moveTo>
                    <a:pt x="0" y="968375"/>
                  </a:moveTo>
                  <a:lnTo>
                    <a:pt x="157162" y="968375"/>
                  </a:lnTo>
                  <a:lnTo>
                    <a:pt x="157162" y="1266715"/>
                  </a:lnTo>
                  <a:lnTo>
                    <a:pt x="1282383" y="1266715"/>
                  </a:lnTo>
                  <a:lnTo>
                    <a:pt x="1282383" y="968375"/>
                  </a:lnTo>
                  <a:lnTo>
                    <a:pt x="1438275" y="968375"/>
                  </a:lnTo>
                  <a:lnTo>
                    <a:pt x="1438275" y="1425575"/>
                  </a:lnTo>
                  <a:lnTo>
                    <a:pt x="0" y="1425575"/>
                  </a:lnTo>
                  <a:lnTo>
                    <a:pt x="0" y="968375"/>
                  </a:lnTo>
                  <a:close/>
                  <a:moveTo>
                    <a:pt x="520700" y="0"/>
                  </a:moveTo>
                  <a:lnTo>
                    <a:pt x="927100" y="0"/>
                  </a:lnTo>
                  <a:lnTo>
                    <a:pt x="927100" y="509017"/>
                  </a:lnTo>
                  <a:lnTo>
                    <a:pt x="1173162" y="509017"/>
                  </a:lnTo>
                  <a:lnTo>
                    <a:pt x="724217" y="1131888"/>
                  </a:lnTo>
                  <a:lnTo>
                    <a:pt x="723582" y="1131888"/>
                  </a:lnTo>
                  <a:lnTo>
                    <a:pt x="274637" y="509017"/>
                  </a:lnTo>
                  <a:lnTo>
                    <a:pt x="520700" y="509017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7812846" y="2806511"/>
              <a:ext cx="625545" cy="468116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-12196" y="571145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738422" y="5035569"/>
            <a:ext cx="10725541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 algn="ct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 algn="ct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606795" y="2877680"/>
            <a:ext cx="3381830" cy="564020"/>
            <a:chOff x="4165600" y="2468447"/>
            <a:chExt cx="3381830" cy="564020"/>
          </a:xfrm>
        </p:grpSpPr>
        <p:sp>
          <p:nvSpPr>
            <p:cNvPr id="5" name="矩形 4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04</a:t>
              </a:r>
              <a:endParaRPr lang="zh-CN" altLang="en-US" sz="239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04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61715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论文重点章节标题三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分章节目录小标题</a:t>
            </a:r>
            <a:endParaRPr lang="en-US" altLang="zh-CN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或者重点论述观点</a:t>
            </a:r>
            <a:endParaRPr lang="en-US" altLang="zh-CN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或者主要案例分析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4521200" cy="68580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219200" y="2367171"/>
            <a:ext cx="2082800" cy="2123658"/>
            <a:chOff x="1162050" y="2235200"/>
            <a:chExt cx="2082800" cy="2123658"/>
          </a:xfrm>
        </p:grpSpPr>
        <p:sp>
          <p:nvSpPr>
            <p:cNvPr id="9" name="文本框 8"/>
            <p:cNvSpPr txBox="1"/>
            <p:nvPr/>
          </p:nvSpPr>
          <p:spPr>
            <a:xfrm>
              <a:off x="1276350" y="2235200"/>
              <a:ext cx="19685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使用</a:t>
              </a:r>
              <a:endParaRPr lang="en-US" altLang="zh-CN" sz="66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  <a:p>
              <a:r>
                <a:rPr lang="zh-CN" altLang="en-US" sz="6600" dirty="0">
                  <a:solidFill>
                    <a:schemeClr val="bg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说明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62050" y="2235200"/>
              <a:ext cx="2082800" cy="208280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967515" y="119744"/>
            <a:ext cx="7186385" cy="562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本套答辩</a:t>
            </a:r>
            <a:r>
              <a:rPr lang="en-US" altLang="zh-CN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模板分为  </a:t>
            </a:r>
            <a:r>
              <a:rPr lang="en-US" altLang="zh-CN" sz="2400" i="1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30</a:t>
            </a:r>
            <a:r>
              <a:rPr lang="zh-CN" altLang="en-US" sz="2400" i="1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页</a:t>
            </a:r>
            <a:r>
              <a:rPr lang="en-US" altLang="zh-CN" sz="2400" i="1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r>
              <a:rPr lang="zh-CN" altLang="en-US" sz="2400" i="1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章节</a:t>
            </a:r>
            <a:endParaRPr lang="en-US" altLang="zh-CN" sz="2400" i="1" dirty="0">
              <a:solidFill>
                <a:schemeClr val="accent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包含逻辑图示、数据分析、思维框架等论文必备模型</a:t>
            </a:r>
            <a:endParaRPr lang="en-US" altLang="zh-CN" sz="20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第一章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绪论中对论文答辩的思路进行整理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第二章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引用论文章节标题，可快速按照引导填充内容</a:t>
            </a:r>
            <a:r>
              <a:rPr lang="en-US" altLang="zh-CN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案例</a:t>
            </a:r>
            <a:r>
              <a:rPr lang="en-US" altLang="zh-CN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第三章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引用论文章节标题，可快速按照引导填充内容</a:t>
            </a:r>
            <a:r>
              <a:rPr lang="en-US" altLang="zh-CN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图文</a:t>
            </a:r>
            <a:r>
              <a:rPr lang="en-US" altLang="zh-CN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第四章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引用论文章节标题，可快速按照引导填充内容</a:t>
            </a:r>
            <a:r>
              <a:rPr lang="en-US" altLang="zh-CN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数据</a:t>
            </a:r>
            <a:r>
              <a:rPr lang="en-US" altLang="zh-CN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第五章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可直接将论文结论复制粘贴，根据版面进行删减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所有形状、图标均可自由编辑，图片可自定义填充</a:t>
            </a:r>
            <a:endParaRPr lang="en-US" altLang="zh-CN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本科论文选取</a:t>
            </a:r>
            <a:r>
              <a:rPr lang="en-US" altLang="zh-CN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20</a:t>
            </a:r>
            <a:r>
              <a:rPr lang="zh-CN" altLang="en-US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张</a:t>
            </a:r>
            <a:r>
              <a:rPr lang="en-US" altLang="zh-CN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/8</a:t>
            </a:r>
            <a:r>
              <a:rPr lang="zh-CN" altLang="en-US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分钟，硕士论文选取</a:t>
            </a:r>
            <a:r>
              <a:rPr lang="en-US" altLang="zh-CN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30</a:t>
            </a:r>
            <a:r>
              <a:rPr lang="zh-CN" altLang="en-US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张</a:t>
            </a:r>
            <a:r>
              <a:rPr lang="en-US" altLang="zh-CN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/18</a:t>
            </a:r>
            <a:r>
              <a:rPr lang="zh-CN" altLang="en-US" sz="2000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分钟</a:t>
            </a:r>
            <a:endParaRPr lang="en-US" altLang="zh-CN" sz="2000" dirty="0">
              <a:solidFill>
                <a:schemeClr val="accent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2405279" y="2921000"/>
            <a:ext cx="2449668" cy="840168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1848447" y="3761168"/>
            <a:ext cx="3561367" cy="83820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1295549" y="4599369"/>
            <a:ext cx="4667160" cy="836233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738718" y="5435600"/>
            <a:ext cx="5780825" cy="83820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0527" y="3199611"/>
            <a:ext cx="282947" cy="282947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0253" y="4038795"/>
            <a:ext cx="282947" cy="282947"/>
          </a:xfrm>
          <a:prstGeom prst="ellipse">
            <a:avLst/>
          </a:prstGeom>
          <a:solidFill>
            <a:schemeClr val="bg1"/>
          </a:solidFill>
          <a:ln>
            <a:solidFill>
              <a:srgbClr val="B39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08253" y="4876011"/>
            <a:ext cx="282947" cy="282947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01193" y="5713227"/>
            <a:ext cx="282947" cy="282947"/>
          </a:xfrm>
          <a:prstGeom prst="ellipse">
            <a:avLst/>
          </a:prstGeom>
          <a:solidFill>
            <a:schemeClr val="bg1"/>
          </a:solidFill>
          <a:ln>
            <a:solidFill>
              <a:srgbClr val="B39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83871" y="1578192"/>
            <a:ext cx="649887" cy="653616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83871" y="2766295"/>
            <a:ext cx="649887" cy="653616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83871" y="3930319"/>
            <a:ext cx="649887" cy="653616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83871" y="5050481"/>
            <a:ext cx="649887" cy="653616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endCxn id="17" idx="2"/>
          </p:cNvCxnSpPr>
          <p:nvPr/>
        </p:nvCxnSpPr>
        <p:spPr>
          <a:xfrm>
            <a:off x="5791201" y="1905000"/>
            <a:ext cx="219267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84141" y="3093103"/>
            <a:ext cx="159748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05601" y="4257127"/>
            <a:ext cx="1280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112000" y="5357597"/>
            <a:ext cx="86962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7"/>
          </p:cNvCxnSpPr>
          <p:nvPr/>
        </p:nvCxnSpPr>
        <p:spPr>
          <a:xfrm flipV="1">
            <a:off x="4672037" y="1889443"/>
            <a:ext cx="1119163" cy="13516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3" idx="7"/>
          </p:cNvCxnSpPr>
          <p:nvPr/>
        </p:nvCxnSpPr>
        <p:spPr>
          <a:xfrm flipV="1">
            <a:off x="5241764" y="3093103"/>
            <a:ext cx="1142376" cy="9871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6"/>
          </p:cNvCxnSpPr>
          <p:nvPr/>
        </p:nvCxnSpPr>
        <p:spPr>
          <a:xfrm flipV="1">
            <a:off x="6384141" y="5377289"/>
            <a:ext cx="727860" cy="4774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6"/>
          </p:cNvCxnSpPr>
          <p:nvPr/>
        </p:nvCxnSpPr>
        <p:spPr>
          <a:xfrm flipV="1">
            <a:off x="5791200" y="4257127"/>
            <a:ext cx="914400" cy="7603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197641" y="5659775"/>
            <a:ext cx="2862976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197641" y="4822559"/>
            <a:ext cx="2862976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2536055" y="4032598"/>
            <a:ext cx="2186149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695951" y="3213038"/>
            <a:ext cx="1866359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335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Freeform 6"/>
          <p:cNvSpPr>
            <a:spLocks noEditPoints="1"/>
          </p:cNvSpPr>
          <p:nvPr/>
        </p:nvSpPr>
        <p:spPr bwMode="auto">
          <a:xfrm>
            <a:off x="8179204" y="1727389"/>
            <a:ext cx="259219" cy="355225"/>
          </a:xfrm>
          <a:custGeom>
            <a:avLst/>
            <a:gdLst>
              <a:gd name="T0" fmla="*/ 99 w 109"/>
              <a:gd name="T1" fmla="*/ 0 h 150"/>
              <a:gd name="T2" fmla="*/ 10 w 109"/>
              <a:gd name="T3" fmla="*/ 0 h 150"/>
              <a:gd name="T4" fmla="*/ 0 w 109"/>
              <a:gd name="T5" fmla="*/ 11 h 150"/>
              <a:gd name="T6" fmla="*/ 0 w 109"/>
              <a:gd name="T7" fmla="*/ 140 h 150"/>
              <a:gd name="T8" fmla="*/ 10 w 109"/>
              <a:gd name="T9" fmla="*/ 150 h 150"/>
              <a:gd name="T10" fmla="*/ 99 w 109"/>
              <a:gd name="T11" fmla="*/ 150 h 150"/>
              <a:gd name="T12" fmla="*/ 109 w 109"/>
              <a:gd name="T13" fmla="*/ 140 h 150"/>
              <a:gd name="T14" fmla="*/ 109 w 109"/>
              <a:gd name="T15" fmla="*/ 11 h 150"/>
              <a:gd name="T16" fmla="*/ 99 w 109"/>
              <a:gd name="T17" fmla="*/ 0 h 150"/>
              <a:gd name="T18" fmla="*/ 54 w 109"/>
              <a:gd name="T19" fmla="*/ 146 h 150"/>
              <a:gd name="T20" fmla="*/ 48 w 109"/>
              <a:gd name="T21" fmla="*/ 140 h 150"/>
              <a:gd name="T22" fmla="*/ 54 w 109"/>
              <a:gd name="T23" fmla="*/ 134 h 150"/>
              <a:gd name="T24" fmla="*/ 60 w 109"/>
              <a:gd name="T25" fmla="*/ 140 h 150"/>
              <a:gd name="T26" fmla="*/ 54 w 109"/>
              <a:gd name="T27" fmla="*/ 146 h 150"/>
              <a:gd name="T28" fmla="*/ 99 w 109"/>
              <a:gd name="T29" fmla="*/ 129 h 150"/>
              <a:gd name="T30" fmla="*/ 10 w 109"/>
              <a:gd name="T31" fmla="*/ 129 h 150"/>
              <a:gd name="T32" fmla="*/ 10 w 109"/>
              <a:gd name="T33" fmla="*/ 13 h 150"/>
              <a:gd name="T34" fmla="*/ 99 w 109"/>
              <a:gd name="T35" fmla="*/ 13 h 150"/>
              <a:gd name="T36" fmla="*/ 99 w 109"/>
              <a:gd name="T37" fmla="*/ 12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150887" y="4140730"/>
            <a:ext cx="315855" cy="232796"/>
            <a:chOff x="2538413" y="2725738"/>
            <a:chExt cx="428625" cy="315912"/>
          </a:xfrm>
          <a:solidFill>
            <a:schemeClr val="bg1"/>
          </a:solidFill>
        </p:grpSpPr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2549525" y="2725738"/>
              <a:ext cx="409575" cy="250825"/>
            </a:xfrm>
            <a:custGeom>
              <a:avLst/>
              <a:gdLst>
                <a:gd name="T0" fmla="*/ 258 w 258"/>
                <a:gd name="T1" fmla="*/ 0 h 158"/>
                <a:gd name="T2" fmla="*/ 0 w 258"/>
                <a:gd name="T3" fmla="*/ 0 h 158"/>
                <a:gd name="T4" fmla="*/ 0 w 258"/>
                <a:gd name="T5" fmla="*/ 158 h 158"/>
                <a:gd name="T6" fmla="*/ 258 w 258"/>
                <a:gd name="T7" fmla="*/ 158 h 158"/>
                <a:gd name="T8" fmla="*/ 258 w 258"/>
                <a:gd name="T9" fmla="*/ 0 h 158"/>
                <a:gd name="T10" fmla="*/ 247 w 258"/>
                <a:gd name="T11" fmla="*/ 145 h 158"/>
                <a:gd name="T12" fmla="*/ 10 w 258"/>
                <a:gd name="T13" fmla="*/ 145 h 158"/>
                <a:gd name="T14" fmla="*/ 10 w 258"/>
                <a:gd name="T15" fmla="*/ 12 h 158"/>
                <a:gd name="T16" fmla="*/ 247 w 258"/>
                <a:gd name="T17" fmla="*/ 12 h 158"/>
                <a:gd name="T18" fmla="*/ 247 w 258"/>
                <a:gd name="T19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8">
                  <a:moveTo>
                    <a:pt x="258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258" y="158"/>
                  </a:lnTo>
                  <a:lnTo>
                    <a:pt x="258" y="0"/>
                  </a:lnTo>
                  <a:close/>
                  <a:moveTo>
                    <a:pt x="247" y="145"/>
                  </a:moveTo>
                  <a:lnTo>
                    <a:pt x="10" y="145"/>
                  </a:lnTo>
                  <a:lnTo>
                    <a:pt x="10" y="12"/>
                  </a:lnTo>
                  <a:lnTo>
                    <a:pt x="247" y="12"/>
                  </a:lnTo>
                  <a:lnTo>
                    <a:pt x="2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2538413" y="2987675"/>
              <a:ext cx="428625" cy="53975"/>
            </a:xfrm>
            <a:custGeom>
              <a:avLst/>
              <a:gdLst>
                <a:gd name="T0" fmla="*/ 270 w 270"/>
                <a:gd name="T1" fmla="*/ 22 h 34"/>
                <a:gd name="T2" fmla="*/ 265 w 270"/>
                <a:gd name="T3" fmla="*/ 0 h 34"/>
                <a:gd name="T4" fmla="*/ 5 w 270"/>
                <a:gd name="T5" fmla="*/ 0 h 34"/>
                <a:gd name="T6" fmla="*/ 0 w 270"/>
                <a:gd name="T7" fmla="*/ 22 h 34"/>
                <a:gd name="T8" fmla="*/ 0 w 270"/>
                <a:gd name="T9" fmla="*/ 22 h 34"/>
                <a:gd name="T10" fmla="*/ 0 w 270"/>
                <a:gd name="T11" fmla="*/ 34 h 34"/>
                <a:gd name="T12" fmla="*/ 270 w 270"/>
                <a:gd name="T13" fmla="*/ 34 h 34"/>
                <a:gd name="T14" fmla="*/ 270 w 270"/>
                <a:gd name="T15" fmla="*/ 22 h 34"/>
                <a:gd name="T16" fmla="*/ 270 w 270"/>
                <a:gd name="T1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34">
                  <a:moveTo>
                    <a:pt x="270" y="22"/>
                  </a:moveTo>
                  <a:lnTo>
                    <a:pt x="265" y="0"/>
                  </a:lnTo>
                  <a:lnTo>
                    <a:pt x="5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270" y="34"/>
                  </a:lnTo>
                  <a:lnTo>
                    <a:pt x="270" y="22"/>
                  </a:lnTo>
                  <a:lnTo>
                    <a:pt x="27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97700" y="2921001"/>
            <a:ext cx="422227" cy="367155"/>
            <a:chOff x="1879600" y="3937000"/>
            <a:chExt cx="401638" cy="349250"/>
          </a:xfrm>
          <a:solidFill>
            <a:schemeClr val="bg1"/>
          </a:solidFill>
        </p:grpSpPr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1879600" y="3937000"/>
              <a:ext cx="401638" cy="349250"/>
            </a:xfrm>
            <a:custGeom>
              <a:avLst/>
              <a:gdLst>
                <a:gd name="T0" fmla="*/ 146 w 146"/>
                <a:gd name="T1" fmla="*/ 104 h 127"/>
                <a:gd name="T2" fmla="*/ 146 w 146"/>
                <a:gd name="T3" fmla="*/ 0 h 127"/>
                <a:gd name="T4" fmla="*/ 0 w 146"/>
                <a:gd name="T5" fmla="*/ 0 h 127"/>
                <a:gd name="T6" fmla="*/ 0 w 146"/>
                <a:gd name="T7" fmla="*/ 104 h 127"/>
                <a:gd name="T8" fmla="*/ 108 w 146"/>
                <a:gd name="T9" fmla="*/ 104 h 127"/>
                <a:gd name="T10" fmla="*/ 118 w 146"/>
                <a:gd name="T11" fmla="*/ 113 h 127"/>
                <a:gd name="T12" fmla="*/ 132 w 146"/>
                <a:gd name="T13" fmla="*/ 127 h 127"/>
                <a:gd name="T14" fmla="*/ 137 w 146"/>
                <a:gd name="T15" fmla="*/ 127 h 127"/>
                <a:gd name="T16" fmla="*/ 117 w 146"/>
                <a:gd name="T17" fmla="*/ 107 h 127"/>
                <a:gd name="T18" fmla="*/ 114 w 146"/>
                <a:gd name="T19" fmla="*/ 104 h 127"/>
                <a:gd name="T20" fmla="*/ 146 w 146"/>
                <a:gd name="T21" fmla="*/ 104 h 127"/>
                <a:gd name="T22" fmla="*/ 8 w 146"/>
                <a:gd name="T23" fmla="*/ 10 h 127"/>
                <a:gd name="T24" fmla="*/ 138 w 146"/>
                <a:gd name="T25" fmla="*/ 10 h 127"/>
                <a:gd name="T26" fmla="*/ 138 w 146"/>
                <a:gd name="T27" fmla="*/ 94 h 127"/>
                <a:gd name="T28" fmla="*/ 8 w 146"/>
                <a:gd name="T29" fmla="*/ 94 h 127"/>
                <a:gd name="T30" fmla="*/ 8 w 146"/>
                <a:gd name="T3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27">
                  <a:moveTo>
                    <a:pt x="146" y="10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8" y="107"/>
                    <a:pt x="109" y="113"/>
                    <a:pt x="118" y="113"/>
                  </a:cubicBezTo>
                  <a:cubicBezTo>
                    <a:pt x="118" y="113"/>
                    <a:pt x="132" y="112"/>
                    <a:pt x="132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8" y="107"/>
                    <a:pt x="117" y="107"/>
                  </a:cubicBezTo>
                  <a:cubicBezTo>
                    <a:pt x="117" y="107"/>
                    <a:pt x="113" y="107"/>
                    <a:pt x="114" y="104"/>
                  </a:cubicBezTo>
                  <a:lnTo>
                    <a:pt x="146" y="104"/>
                  </a:lnTo>
                  <a:close/>
                  <a:moveTo>
                    <a:pt x="8" y="10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8" y="94"/>
                    <a:pt x="8" y="94"/>
                    <a:pt x="8" y="94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2025650" y="4233863"/>
              <a:ext cx="114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1965325" y="4260850"/>
              <a:ext cx="23336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50681" y="5186121"/>
            <a:ext cx="316264" cy="382336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65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-12196" y="525617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【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递进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sp>
        <p:nvSpPr>
          <p:cNvPr id="48" name="KSO_Shape"/>
          <p:cNvSpPr/>
          <p:nvPr/>
        </p:nvSpPr>
        <p:spPr bwMode="auto">
          <a:xfrm>
            <a:off x="3308513" y="2000582"/>
            <a:ext cx="725354" cy="684416"/>
          </a:xfrm>
          <a:custGeom>
            <a:avLst/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9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8829090" y="1426047"/>
            <a:ext cx="2295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论文论点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829090" y="2585271"/>
            <a:ext cx="2295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论文论点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829090" y="3761168"/>
            <a:ext cx="2295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论文论点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829090" y="4907956"/>
            <a:ext cx="2295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论文论点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52" grpId="0"/>
      <p:bldP spid="53" grpId="0"/>
      <p:bldP spid="54" grpId="0"/>
      <p:bldP spid="55" grpId="0"/>
      <p:bldP spid="56" grpId="0" animBg="1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3013638" y="3527041"/>
            <a:ext cx="10211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13637" y="5175307"/>
            <a:ext cx="13756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83434" y="2045939"/>
            <a:ext cx="24435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105834" y="3527041"/>
            <a:ext cx="10211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695165" y="5175307"/>
            <a:ext cx="1431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385105" y="2602445"/>
            <a:ext cx="1820656" cy="1848711"/>
          </a:xfrm>
          <a:prstGeom prst="ellipse">
            <a:avLst/>
          </a:prstGeom>
          <a:solidFill>
            <a:srgbClr val="B39F93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069259" y="1803578"/>
            <a:ext cx="1820656" cy="1848711"/>
          </a:xfrm>
          <a:prstGeom prst="ellipse">
            <a:avLst/>
          </a:prstGeom>
          <a:solidFill>
            <a:srgbClr val="3F3F3F">
              <a:alpha val="87000"/>
            </a:srgbClr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08619" y="2602445"/>
            <a:ext cx="1820656" cy="1848711"/>
          </a:xfrm>
          <a:prstGeom prst="ellipse">
            <a:avLst/>
          </a:prstGeom>
          <a:solidFill>
            <a:srgbClr val="7F685A">
              <a:alpha val="85000"/>
            </a:srgbClr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979587" y="4120290"/>
            <a:ext cx="1820656" cy="1848711"/>
          </a:xfrm>
          <a:prstGeom prst="ellipse">
            <a:avLst/>
          </a:prstGeom>
          <a:solidFill>
            <a:srgbClr val="7F685A">
              <a:alpha val="85000"/>
            </a:srgbClr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18704" y="4120290"/>
            <a:ext cx="1820656" cy="1848711"/>
          </a:xfrm>
          <a:prstGeom prst="ellipse">
            <a:avLst/>
          </a:prstGeom>
          <a:solidFill>
            <a:srgbClr val="B39F93">
              <a:alpha val="85000"/>
            </a:srgbClr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123655" y="3150334"/>
            <a:ext cx="1820656" cy="1848711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89601" y="2351201"/>
            <a:ext cx="674833" cy="471659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18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08021" y="4819953"/>
            <a:ext cx="631267" cy="718340"/>
            <a:chOff x="2927811" y="2108124"/>
            <a:chExt cx="361887" cy="411804"/>
          </a:xfrm>
          <a:solidFill>
            <a:schemeClr val="bg1"/>
          </a:solidFill>
        </p:grpSpPr>
        <p:sp>
          <p:nvSpPr>
            <p:cNvPr id="21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61168" y="4834955"/>
            <a:ext cx="360496" cy="656620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26" name="Freeform 121"/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22"/>
            <p:cNvSpPr/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23"/>
            <p:cNvSpPr/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24"/>
            <p:cNvSpPr/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25"/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21664" y="3275556"/>
            <a:ext cx="464224" cy="502485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32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95711" y="3206814"/>
            <a:ext cx="569039" cy="589004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35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8616429" y="3152521"/>
            <a:ext cx="718867" cy="729924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9577469" y="1536345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7" name="Chart 66"/>
          <p:cNvGraphicFramePr/>
          <p:nvPr/>
        </p:nvGraphicFramePr>
        <p:xfrm>
          <a:off x="4910198" y="3022600"/>
          <a:ext cx="223058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37874" y="4241800"/>
            <a:ext cx="134482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数据分析</a:t>
            </a:r>
            <a:endParaRPr lang="en-US" sz="1335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616429" y="4832677"/>
            <a:ext cx="718867" cy="729924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616429" y="1683077"/>
            <a:ext cx="718867" cy="729924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2805367" y="4832677"/>
            <a:ext cx="718867" cy="729924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2805367" y="3124201"/>
            <a:ext cx="718867" cy="729924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2884553" y="3364638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1335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2892954" y="5060265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1335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8695615" y="1892052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  <a:endParaRPr lang="en-US" sz="1335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8695615" y="3339610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1335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8695614" y="5028485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133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-12196" y="525617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【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并列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738221" y="3673692"/>
            <a:ext cx="573599" cy="539272"/>
            <a:chOff x="7453049" y="3742234"/>
            <a:chExt cx="268041" cy="252000"/>
          </a:xfrm>
          <a:solidFill>
            <a:srgbClr val="7F685A"/>
          </a:solidFill>
        </p:grpSpPr>
        <p:sp>
          <p:nvSpPr>
            <p:cNvPr id="56" name="Freeform 20"/>
            <p:cNvSpPr/>
            <p:nvPr/>
          </p:nvSpPr>
          <p:spPr bwMode="auto">
            <a:xfrm>
              <a:off x="7559127" y="3742234"/>
              <a:ext cx="53298" cy="197667"/>
            </a:xfrm>
            <a:custGeom>
              <a:avLst/>
              <a:gdLst>
                <a:gd name="T0" fmla="*/ 43 w 43"/>
                <a:gd name="T1" fmla="*/ 160 h 160"/>
                <a:gd name="T2" fmla="*/ 0 w 43"/>
                <a:gd name="T3" fmla="*/ 160 h 160"/>
                <a:gd name="T4" fmla="*/ 0 w 43"/>
                <a:gd name="T5" fmla="*/ 0 h 160"/>
                <a:gd name="T6" fmla="*/ 43 w 43"/>
                <a:gd name="T7" fmla="*/ 0 h 160"/>
                <a:gd name="T8" fmla="*/ 43 w 4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0">
                  <a:moveTo>
                    <a:pt x="43" y="160"/>
                  </a:moveTo>
                  <a:cubicBezTo>
                    <a:pt x="29" y="160"/>
                    <a:pt x="15" y="160"/>
                    <a:pt x="0" y="160"/>
                  </a:cubicBezTo>
                  <a:cubicBezTo>
                    <a:pt x="0" y="107"/>
                    <a:pt x="0" y="53"/>
                    <a:pt x="0" y="0"/>
                  </a:cubicBezTo>
                  <a:cubicBezTo>
                    <a:pt x="15" y="0"/>
                    <a:pt x="29" y="0"/>
                    <a:pt x="43" y="0"/>
                  </a:cubicBezTo>
                  <a:cubicBezTo>
                    <a:pt x="43" y="53"/>
                    <a:pt x="43" y="107"/>
                    <a:pt x="4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/>
            <p:nvPr/>
          </p:nvSpPr>
          <p:spPr bwMode="auto">
            <a:xfrm>
              <a:off x="7453049" y="3960082"/>
              <a:ext cx="268041" cy="34152"/>
            </a:xfrm>
            <a:custGeom>
              <a:avLst/>
              <a:gdLst>
                <a:gd name="T0" fmla="*/ 0 w 217"/>
                <a:gd name="T1" fmla="*/ 28 h 28"/>
                <a:gd name="T2" fmla="*/ 0 w 217"/>
                <a:gd name="T3" fmla="*/ 0 h 28"/>
                <a:gd name="T4" fmla="*/ 217 w 217"/>
                <a:gd name="T5" fmla="*/ 0 h 28"/>
                <a:gd name="T6" fmla="*/ 217 w 217"/>
                <a:gd name="T7" fmla="*/ 28 h 28"/>
                <a:gd name="T8" fmla="*/ 0 w 2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72" y="0"/>
                    <a:pt x="144" y="0"/>
                    <a:pt x="217" y="0"/>
                  </a:cubicBezTo>
                  <a:cubicBezTo>
                    <a:pt x="217" y="9"/>
                    <a:pt x="217" y="18"/>
                    <a:pt x="217" y="28"/>
                  </a:cubicBezTo>
                  <a:cubicBezTo>
                    <a:pt x="144" y="28"/>
                    <a:pt x="7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7631053" y="3798119"/>
              <a:ext cx="54333" cy="141782"/>
            </a:xfrm>
            <a:custGeom>
              <a:avLst/>
              <a:gdLst>
                <a:gd name="T0" fmla="*/ 44 w 44"/>
                <a:gd name="T1" fmla="*/ 115 h 115"/>
                <a:gd name="T2" fmla="*/ 0 w 44"/>
                <a:gd name="T3" fmla="*/ 115 h 115"/>
                <a:gd name="T4" fmla="*/ 0 w 44"/>
                <a:gd name="T5" fmla="*/ 0 h 115"/>
                <a:gd name="T6" fmla="*/ 44 w 44"/>
                <a:gd name="T7" fmla="*/ 0 h 115"/>
                <a:gd name="T8" fmla="*/ 44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29" y="115"/>
                    <a:pt x="15" y="115"/>
                    <a:pt x="0" y="115"/>
                  </a:cubicBezTo>
                  <a:cubicBezTo>
                    <a:pt x="0" y="77"/>
                    <a:pt x="0" y="39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ubicBezTo>
                    <a:pt x="44" y="39"/>
                    <a:pt x="44" y="77"/>
                    <a:pt x="44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7487718" y="3833823"/>
              <a:ext cx="52780" cy="106078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0 h 86"/>
                <a:gd name="T4" fmla="*/ 43 w 43"/>
                <a:gd name="T5" fmla="*/ 86 h 86"/>
                <a:gd name="T6" fmla="*/ 0 w 43"/>
                <a:gd name="T7" fmla="*/ 86 h 86"/>
                <a:gd name="T8" fmla="*/ 0 w 43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cubicBezTo>
                    <a:pt x="14" y="0"/>
                    <a:pt x="29" y="0"/>
                    <a:pt x="43" y="0"/>
                  </a:cubicBezTo>
                  <a:cubicBezTo>
                    <a:pt x="43" y="29"/>
                    <a:pt x="43" y="58"/>
                    <a:pt x="43" y="86"/>
                  </a:cubicBezTo>
                  <a:cubicBezTo>
                    <a:pt x="29" y="86"/>
                    <a:pt x="14" y="86"/>
                    <a:pt x="0" y="86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9577469" y="2963485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9577469" y="4621309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434455" y="4621309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  <a:p>
            <a:pPr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434455" y="2905207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pPr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58" grpId="0" animBg="1"/>
      <p:bldP spid="60" grpId="0"/>
      <p:bldGraphic spid="67" grpId="0">
        <p:bldAsOne/>
      </p:bldGraphic>
      <p:bldP spid="16" grpId="0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55" grpId="0"/>
      <p:bldP spid="64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96721" y="3641298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89163" y="4882114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31216" y="3114523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89876" y="4390398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08021" y="2502177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4" idx="5"/>
            <a:endCxn id="5" idx="2"/>
          </p:cNvCxnSpPr>
          <p:nvPr/>
        </p:nvCxnSpPr>
        <p:spPr>
          <a:xfrm>
            <a:off x="2503768" y="4248346"/>
            <a:ext cx="1485395" cy="989369"/>
          </a:xfrm>
          <a:prstGeom prst="line">
            <a:avLst/>
          </a:prstGeom>
          <a:ln w="76200">
            <a:solidFill>
              <a:srgbClr val="7F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6"/>
            <a:endCxn id="6" idx="3"/>
          </p:cNvCxnSpPr>
          <p:nvPr/>
        </p:nvCxnSpPr>
        <p:spPr>
          <a:xfrm flipV="1">
            <a:off x="4700363" y="3721570"/>
            <a:ext cx="1835007" cy="1516144"/>
          </a:xfrm>
          <a:prstGeom prst="line">
            <a:avLst/>
          </a:prstGeom>
          <a:ln w="76200">
            <a:solidFill>
              <a:srgbClr val="7F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  <a:endCxn id="7" idx="1"/>
          </p:cNvCxnSpPr>
          <p:nvPr/>
        </p:nvCxnSpPr>
        <p:spPr>
          <a:xfrm>
            <a:off x="7038263" y="3721570"/>
            <a:ext cx="955767" cy="772981"/>
          </a:xfrm>
          <a:prstGeom prst="line">
            <a:avLst/>
          </a:prstGeom>
          <a:ln w="76200">
            <a:solidFill>
              <a:srgbClr val="7F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3"/>
          </p:cNvCxnSpPr>
          <p:nvPr/>
        </p:nvCxnSpPr>
        <p:spPr>
          <a:xfrm flipV="1">
            <a:off x="8601076" y="3109224"/>
            <a:ext cx="2211099" cy="1636775"/>
          </a:xfrm>
          <a:prstGeom prst="line">
            <a:avLst/>
          </a:prstGeom>
          <a:ln w="76200">
            <a:solidFill>
              <a:srgbClr val="7F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06400" y="1766999"/>
            <a:ext cx="2290872" cy="15595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4265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468328" y="4938487"/>
            <a:ext cx="2290872" cy="15268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/>
            <a:r>
              <a:rPr lang="en-US" altLang="zh-CN" sz="4265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altLang="zh-CN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06728" y="1992087"/>
            <a:ext cx="2290872" cy="15595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/>
            <a:r>
              <a:rPr lang="en-US" altLang="zh-CN" sz="4265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altLang="zh-CN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altLang="zh-CN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026400" y="1570487"/>
            <a:ext cx="2290872" cy="15595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/>
            <a:r>
              <a:rPr lang="en-US" altLang="zh-CN" sz="4265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 altLang="zh-CN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altLang="zh-CN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737600" y="4727687"/>
            <a:ext cx="2290872" cy="15268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/>
            <a:r>
              <a:rPr lang="en-US" altLang="zh-CN" sz="4265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altLang="zh-CN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 10"/>
          <p:cNvSpPr>
            <a:spLocks noEditPoints="1"/>
          </p:cNvSpPr>
          <p:nvPr/>
        </p:nvSpPr>
        <p:spPr bwMode="auto">
          <a:xfrm>
            <a:off x="10910840" y="2723498"/>
            <a:ext cx="305563" cy="268557"/>
          </a:xfrm>
          <a:custGeom>
            <a:avLst/>
            <a:gdLst>
              <a:gd name="T0" fmla="*/ 121 w 122"/>
              <a:gd name="T1" fmla="*/ 103 h 107"/>
              <a:gd name="T2" fmla="*/ 63 w 122"/>
              <a:gd name="T3" fmla="*/ 1 h 107"/>
              <a:gd name="T4" fmla="*/ 61 w 122"/>
              <a:gd name="T5" fmla="*/ 0 h 107"/>
              <a:gd name="T6" fmla="*/ 59 w 122"/>
              <a:gd name="T7" fmla="*/ 1 h 107"/>
              <a:gd name="T8" fmla="*/ 1 w 122"/>
              <a:gd name="T9" fmla="*/ 103 h 107"/>
              <a:gd name="T10" fmla="*/ 0 w 122"/>
              <a:gd name="T11" fmla="*/ 105 h 107"/>
              <a:gd name="T12" fmla="*/ 0 w 122"/>
              <a:gd name="T13" fmla="*/ 106 h 107"/>
              <a:gd name="T14" fmla="*/ 3 w 122"/>
              <a:gd name="T15" fmla="*/ 107 h 107"/>
              <a:gd name="T16" fmla="*/ 119 w 122"/>
              <a:gd name="T17" fmla="*/ 107 h 107"/>
              <a:gd name="T18" fmla="*/ 121 w 122"/>
              <a:gd name="T19" fmla="*/ 106 h 107"/>
              <a:gd name="T20" fmla="*/ 121 w 122"/>
              <a:gd name="T21" fmla="*/ 103 h 107"/>
              <a:gd name="T22" fmla="*/ 55 w 122"/>
              <a:gd name="T23" fmla="*/ 38 h 107"/>
              <a:gd name="T24" fmla="*/ 67 w 122"/>
              <a:gd name="T25" fmla="*/ 38 h 107"/>
              <a:gd name="T26" fmla="*/ 67 w 122"/>
              <a:gd name="T27" fmla="*/ 76 h 107"/>
              <a:gd name="T28" fmla="*/ 55 w 122"/>
              <a:gd name="T29" fmla="*/ 76 h 107"/>
              <a:gd name="T30" fmla="*/ 55 w 122"/>
              <a:gd name="T31" fmla="*/ 38 h 107"/>
              <a:gd name="T32" fmla="*/ 61 w 122"/>
              <a:gd name="T33" fmla="*/ 97 h 107"/>
              <a:gd name="T34" fmla="*/ 55 w 122"/>
              <a:gd name="T35" fmla="*/ 91 h 107"/>
              <a:gd name="T36" fmla="*/ 61 w 122"/>
              <a:gd name="T37" fmla="*/ 86 h 107"/>
              <a:gd name="T38" fmla="*/ 67 w 122"/>
              <a:gd name="T39" fmla="*/ 91 h 107"/>
              <a:gd name="T40" fmla="*/ 61 w 122"/>
              <a:gd name="T41" fmla="*/ 9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107">
                <a:moveTo>
                  <a:pt x="121" y="103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2" y="0"/>
                  <a:pt x="61" y="0"/>
                </a:cubicBezTo>
                <a:cubicBezTo>
                  <a:pt x="60" y="0"/>
                  <a:pt x="59" y="1"/>
                  <a:pt x="59" y="1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0" y="104"/>
                  <a:pt x="0" y="105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7"/>
                  <a:pt x="2" y="107"/>
                  <a:pt x="3" y="107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20" y="107"/>
                  <a:pt x="121" y="107"/>
                  <a:pt x="121" y="106"/>
                </a:cubicBezTo>
                <a:cubicBezTo>
                  <a:pt x="122" y="105"/>
                  <a:pt x="122" y="104"/>
                  <a:pt x="121" y="103"/>
                </a:cubicBezTo>
                <a:close/>
                <a:moveTo>
                  <a:pt x="55" y="38"/>
                </a:moveTo>
                <a:cubicBezTo>
                  <a:pt x="67" y="38"/>
                  <a:pt x="67" y="38"/>
                  <a:pt x="67" y="38"/>
                </a:cubicBezTo>
                <a:cubicBezTo>
                  <a:pt x="67" y="76"/>
                  <a:pt x="67" y="76"/>
                  <a:pt x="67" y="76"/>
                </a:cubicBezTo>
                <a:cubicBezTo>
                  <a:pt x="55" y="76"/>
                  <a:pt x="55" y="76"/>
                  <a:pt x="55" y="76"/>
                </a:cubicBezTo>
                <a:lnTo>
                  <a:pt x="55" y="38"/>
                </a:lnTo>
                <a:close/>
                <a:moveTo>
                  <a:pt x="61" y="97"/>
                </a:moveTo>
                <a:cubicBezTo>
                  <a:pt x="57" y="97"/>
                  <a:pt x="55" y="95"/>
                  <a:pt x="55" y="91"/>
                </a:cubicBezTo>
                <a:cubicBezTo>
                  <a:pt x="55" y="88"/>
                  <a:pt x="57" y="86"/>
                  <a:pt x="61" y="86"/>
                </a:cubicBezTo>
                <a:cubicBezTo>
                  <a:pt x="65" y="86"/>
                  <a:pt x="67" y="88"/>
                  <a:pt x="67" y="91"/>
                </a:cubicBezTo>
                <a:cubicBezTo>
                  <a:pt x="67" y="95"/>
                  <a:pt x="65" y="97"/>
                  <a:pt x="61" y="97"/>
                </a:cubicBez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2" name="Freeform 13"/>
          <p:cNvSpPr>
            <a:spLocks noEditPoints="1"/>
          </p:cNvSpPr>
          <p:nvPr/>
        </p:nvSpPr>
        <p:spPr bwMode="auto">
          <a:xfrm>
            <a:off x="8040488" y="4564937"/>
            <a:ext cx="409976" cy="362124"/>
          </a:xfrm>
          <a:custGeom>
            <a:avLst/>
            <a:gdLst>
              <a:gd name="T0" fmla="*/ 132 w 134"/>
              <a:gd name="T1" fmla="*/ 16 h 118"/>
              <a:gd name="T2" fmla="*/ 120 w 134"/>
              <a:gd name="T3" fmla="*/ 4 h 118"/>
              <a:gd name="T4" fmla="*/ 115 w 134"/>
              <a:gd name="T5" fmla="*/ 4 h 118"/>
              <a:gd name="T6" fmla="*/ 113 w 134"/>
              <a:gd name="T7" fmla="*/ 8 h 118"/>
              <a:gd name="T8" fmla="*/ 111 w 134"/>
              <a:gd name="T9" fmla="*/ 8 h 118"/>
              <a:gd name="T10" fmla="*/ 111 w 134"/>
              <a:gd name="T11" fmla="*/ 8 h 118"/>
              <a:gd name="T12" fmla="*/ 80 w 134"/>
              <a:gd name="T13" fmla="*/ 39 h 118"/>
              <a:gd name="T14" fmla="*/ 78 w 134"/>
              <a:gd name="T15" fmla="*/ 47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5 w 134"/>
              <a:gd name="T23" fmla="*/ 57 h 118"/>
              <a:gd name="T24" fmla="*/ 53 w 134"/>
              <a:gd name="T25" fmla="*/ 35 h 118"/>
              <a:gd name="T26" fmla="*/ 46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7 w 134"/>
              <a:gd name="T35" fmla="*/ 36 h 118"/>
              <a:gd name="T36" fmla="*/ 2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0 w 134"/>
              <a:gd name="T51" fmla="*/ 99 h 118"/>
              <a:gd name="T52" fmla="*/ 20 w 134"/>
              <a:gd name="T53" fmla="*/ 114 h 118"/>
              <a:gd name="T54" fmla="*/ 23 w 134"/>
              <a:gd name="T55" fmla="*/ 116 h 118"/>
              <a:gd name="T56" fmla="*/ 38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2 w 134"/>
              <a:gd name="T63" fmla="*/ 79 h 118"/>
              <a:gd name="T64" fmla="*/ 98 w 134"/>
              <a:gd name="T65" fmla="*/ 114 h 118"/>
              <a:gd name="T66" fmla="*/ 106 w 134"/>
              <a:gd name="T67" fmla="*/ 118 h 118"/>
              <a:gd name="T68" fmla="*/ 115 w 134"/>
              <a:gd name="T69" fmla="*/ 114 h 118"/>
              <a:gd name="T70" fmla="*/ 115 w 134"/>
              <a:gd name="T71" fmla="*/ 97 h 118"/>
              <a:gd name="T72" fmla="*/ 80 w 134"/>
              <a:gd name="T73" fmla="*/ 62 h 118"/>
              <a:gd name="T74" fmla="*/ 87 w 134"/>
              <a:gd name="T75" fmla="*/ 55 h 118"/>
              <a:gd name="T76" fmla="*/ 90 w 134"/>
              <a:gd name="T77" fmla="*/ 58 h 118"/>
              <a:gd name="T78" fmla="*/ 97 w 134"/>
              <a:gd name="T79" fmla="*/ 56 h 118"/>
              <a:gd name="T80" fmla="*/ 127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2 w 134"/>
              <a:gd name="T89" fmla="*/ 22 h 118"/>
              <a:gd name="T90" fmla="*/ 132 w 134"/>
              <a:gd name="T91" fmla="*/ 16 h 118"/>
              <a:gd name="T92" fmla="*/ 108 w 134"/>
              <a:gd name="T93" fmla="*/ 103 h 118"/>
              <a:gd name="T94" fmla="*/ 112 w 134"/>
              <a:gd name="T95" fmla="*/ 108 h 118"/>
              <a:gd name="T96" fmla="*/ 108 w 134"/>
              <a:gd name="T97" fmla="*/ 112 h 118"/>
              <a:gd name="T98" fmla="*/ 103 w 134"/>
              <a:gd name="T99" fmla="*/ 108 h 118"/>
              <a:gd name="T100" fmla="*/ 108 w 134"/>
              <a:gd name="T101" fmla="*/ 103 h 118"/>
              <a:gd name="T102" fmla="*/ 90 w 134"/>
              <a:gd name="T103" fmla="*/ 41 h 118"/>
              <a:gd name="T104" fmla="*/ 88 w 134"/>
              <a:gd name="T105" fmla="*/ 39 h 118"/>
              <a:gd name="T106" fmla="*/ 111 w 134"/>
              <a:gd name="T107" fmla="*/ 16 h 118"/>
              <a:gd name="T108" fmla="*/ 113 w 134"/>
              <a:gd name="T109" fmla="*/ 18 h 118"/>
              <a:gd name="T110" fmla="*/ 90 w 134"/>
              <a:gd name="T111" fmla="*/ 41 h 118"/>
              <a:gd name="T112" fmla="*/ 98 w 134"/>
              <a:gd name="T113" fmla="*/ 48 h 118"/>
              <a:gd name="T114" fmla="*/ 96 w 134"/>
              <a:gd name="T115" fmla="*/ 46 h 118"/>
              <a:gd name="T116" fmla="*/ 118 w 134"/>
              <a:gd name="T117" fmla="*/ 23 h 118"/>
              <a:gd name="T118" fmla="*/ 120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2" y="16"/>
                </a:moveTo>
                <a:cubicBezTo>
                  <a:pt x="120" y="4"/>
                  <a:pt x="120" y="4"/>
                  <a:pt x="120" y="4"/>
                </a:cubicBezTo>
                <a:cubicBezTo>
                  <a:pt x="119" y="2"/>
                  <a:pt x="116" y="2"/>
                  <a:pt x="115" y="4"/>
                </a:cubicBezTo>
                <a:cubicBezTo>
                  <a:pt x="114" y="5"/>
                  <a:pt x="113" y="6"/>
                  <a:pt x="113" y="8"/>
                </a:cubicBezTo>
                <a:cubicBezTo>
                  <a:pt x="113" y="8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0" y="39"/>
                  <a:pt x="80" y="39"/>
                  <a:pt x="80" y="39"/>
                </a:cubicBezTo>
                <a:cubicBezTo>
                  <a:pt x="81" y="42"/>
                  <a:pt x="80" y="44"/>
                  <a:pt x="78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5" y="57"/>
                  <a:pt x="75" y="57"/>
                  <a:pt x="75" y="57"/>
                </a:cubicBezTo>
                <a:cubicBezTo>
                  <a:pt x="53" y="35"/>
                  <a:pt x="53" y="35"/>
                  <a:pt x="53" y="35"/>
                </a:cubicBezTo>
                <a:cubicBezTo>
                  <a:pt x="56" y="26"/>
                  <a:pt x="53" y="16"/>
                  <a:pt x="46" y="9"/>
                </a:cubicBezTo>
                <a:cubicBezTo>
                  <a:pt x="39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39"/>
                  <a:pt x="9" y="46"/>
                </a:cubicBezTo>
                <a:cubicBezTo>
                  <a:pt x="16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0" y="99"/>
                  <a:pt x="30" y="99"/>
                  <a:pt x="30" y="99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2" y="79"/>
                  <a:pt x="62" y="79"/>
                  <a:pt x="62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3" y="118"/>
                  <a:pt x="106" y="118"/>
                </a:cubicBezTo>
                <a:cubicBezTo>
                  <a:pt x="110" y="118"/>
                  <a:pt x="113" y="117"/>
                  <a:pt x="115" y="114"/>
                </a:cubicBezTo>
                <a:cubicBezTo>
                  <a:pt x="120" y="110"/>
                  <a:pt x="120" y="102"/>
                  <a:pt x="115" y="97"/>
                </a:cubicBezTo>
                <a:cubicBezTo>
                  <a:pt x="80" y="62"/>
                  <a:pt x="80" y="62"/>
                  <a:pt x="80" y="62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7" y="5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9" y="24"/>
                  <a:pt x="129" y="23"/>
                </a:cubicBezTo>
                <a:cubicBezTo>
                  <a:pt x="130" y="23"/>
                  <a:pt x="131" y="23"/>
                  <a:pt x="132" y="22"/>
                </a:cubicBezTo>
                <a:cubicBezTo>
                  <a:pt x="134" y="20"/>
                  <a:pt x="134" y="17"/>
                  <a:pt x="132" y="16"/>
                </a:cubicBezTo>
                <a:close/>
                <a:moveTo>
                  <a:pt x="108" y="103"/>
                </a:moveTo>
                <a:cubicBezTo>
                  <a:pt x="110" y="103"/>
                  <a:pt x="112" y="105"/>
                  <a:pt x="112" y="108"/>
                </a:cubicBezTo>
                <a:cubicBezTo>
                  <a:pt x="112" y="110"/>
                  <a:pt x="110" y="112"/>
                  <a:pt x="108" y="112"/>
                </a:cubicBezTo>
                <a:cubicBezTo>
                  <a:pt x="105" y="112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0" y="41"/>
                </a:moveTo>
                <a:cubicBezTo>
                  <a:pt x="88" y="39"/>
                  <a:pt x="88" y="39"/>
                  <a:pt x="88" y="39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0" y="41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20" y="25"/>
                  <a:pt x="120" y="25"/>
                  <a:pt x="120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174580" y="5116072"/>
            <a:ext cx="340365" cy="243287"/>
            <a:chOff x="1585913" y="1584325"/>
            <a:chExt cx="461963" cy="330201"/>
          </a:xfrm>
          <a:solidFill>
            <a:srgbClr val="7F685A"/>
          </a:solidFill>
        </p:grpSpPr>
        <p:sp>
          <p:nvSpPr>
            <p:cNvPr id="64" name="Freeform 13"/>
            <p:cNvSpPr/>
            <p:nvPr/>
          </p:nvSpPr>
          <p:spPr bwMode="auto">
            <a:xfrm>
              <a:off x="1585913" y="1646238"/>
              <a:ext cx="461963" cy="268288"/>
            </a:xfrm>
            <a:custGeom>
              <a:avLst/>
              <a:gdLst>
                <a:gd name="T0" fmla="*/ 0 w 291"/>
                <a:gd name="T1" fmla="*/ 0 h 169"/>
                <a:gd name="T2" fmla="*/ 0 w 291"/>
                <a:gd name="T3" fmla="*/ 169 h 169"/>
                <a:gd name="T4" fmla="*/ 291 w 291"/>
                <a:gd name="T5" fmla="*/ 169 h 169"/>
                <a:gd name="T6" fmla="*/ 291 w 291"/>
                <a:gd name="T7" fmla="*/ 0 h 169"/>
                <a:gd name="T8" fmla="*/ 146 w 291"/>
                <a:gd name="T9" fmla="*/ 105 h 169"/>
                <a:gd name="T10" fmla="*/ 0 w 291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69">
                  <a:moveTo>
                    <a:pt x="0" y="0"/>
                  </a:moveTo>
                  <a:lnTo>
                    <a:pt x="0" y="169"/>
                  </a:lnTo>
                  <a:lnTo>
                    <a:pt x="291" y="169"/>
                  </a:lnTo>
                  <a:lnTo>
                    <a:pt x="291" y="0"/>
                  </a:lnTo>
                  <a:lnTo>
                    <a:pt x="146" y="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5" name="Freeform 14"/>
            <p:cNvSpPr/>
            <p:nvPr/>
          </p:nvSpPr>
          <p:spPr bwMode="auto">
            <a:xfrm>
              <a:off x="1585913" y="1584325"/>
              <a:ext cx="461963" cy="192088"/>
            </a:xfrm>
            <a:custGeom>
              <a:avLst/>
              <a:gdLst>
                <a:gd name="T0" fmla="*/ 291 w 291"/>
                <a:gd name="T1" fmla="*/ 17 h 121"/>
                <a:gd name="T2" fmla="*/ 291 w 291"/>
                <a:gd name="T3" fmla="*/ 0 h 121"/>
                <a:gd name="T4" fmla="*/ 0 w 291"/>
                <a:gd name="T5" fmla="*/ 0 h 121"/>
                <a:gd name="T6" fmla="*/ 0 w 291"/>
                <a:gd name="T7" fmla="*/ 17 h 121"/>
                <a:gd name="T8" fmla="*/ 146 w 291"/>
                <a:gd name="T9" fmla="*/ 121 h 121"/>
                <a:gd name="T10" fmla="*/ 291 w 291"/>
                <a:gd name="T11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21">
                  <a:moveTo>
                    <a:pt x="291" y="17"/>
                  </a:moveTo>
                  <a:lnTo>
                    <a:pt x="29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6" y="121"/>
                  </a:lnTo>
                  <a:lnTo>
                    <a:pt x="29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66" name="Freeform 23"/>
          <p:cNvSpPr/>
          <p:nvPr/>
        </p:nvSpPr>
        <p:spPr bwMode="auto">
          <a:xfrm>
            <a:off x="2094938" y="3833441"/>
            <a:ext cx="314767" cy="326915"/>
          </a:xfrm>
          <a:custGeom>
            <a:avLst/>
            <a:gdLst>
              <a:gd name="T0" fmla="*/ 100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70 w 137"/>
              <a:gd name="T7" fmla="*/ 0 h 142"/>
              <a:gd name="T8" fmla="*/ 63 w 137"/>
              <a:gd name="T9" fmla="*/ 4 h 142"/>
              <a:gd name="T10" fmla="*/ 0 w 137"/>
              <a:gd name="T11" fmla="*/ 57 h 142"/>
              <a:gd name="T12" fmla="*/ 40 w 137"/>
              <a:gd name="T13" fmla="*/ 57 h 142"/>
              <a:gd name="T14" fmla="*/ 63 w 137"/>
              <a:gd name="T15" fmla="*/ 4 h 142"/>
              <a:gd name="T16" fmla="*/ 62 w 137"/>
              <a:gd name="T17" fmla="*/ 5 h 142"/>
              <a:gd name="T18" fmla="*/ 44 w 137"/>
              <a:gd name="T19" fmla="*/ 57 h 142"/>
              <a:gd name="T20" fmla="*/ 65 w 137"/>
              <a:gd name="T21" fmla="*/ 57 h 142"/>
              <a:gd name="T22" fmla="*/ 65 w 137"/>
              <a:gd name="T23" fmla="*/ 122 h 142"/>
              <a:gd name="T24" fmla="*/ 65 w 137"/>
              <a:gd name="T25" fmla="*/ 125 h 142"/>
              <a:gd name="T26" fmla="*/ 65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80 w 137"/>
              <a:gd name="T35" fmla="*/ 125 h 142"/>
              <a:gd name="T36" fmla="*/ 80 w 137"/>
              <a:gd name="T37" fmla="*/ 127 h 142"/>
              <a:gd name="T38" fmla="*/ 80 w 137"/>
              <a:gd name="T39" fmla="*/ 129 h 142"/>
              <a:gd name="T40" fmla="*/ 76 w 137"/>
              <a:gd name="T41" fmla="*/ 133 h 142"/>
              <a:gd name="T42" fmla="*/ 73 w 137"/>
              <a:gd name="T43" fmla="*/ 129 h 142"/>
              <a:gd name="T44" fmla="*/ 73 w 137"/>
              <a:gd name="T45" fmla="*/ 127 h 142"/>
              <a:gd name="T46" fmla="*/ 73 w 137"/>
              <a:gd name="T47" fmla="*/ 125 h 142"/>
              <a:gd name="T48" fmla="*/ 73 w 137"/>
              <a:gd name="T49" fmla="*/ 111 h 142"/>
              <a:gd name="T50" fmla="*/ 73 w 137"/>
              <a:gd name="T51" fmla="*/ 57 h 142"/>
              <a:gd name="T52" fmla="*/ 95 w 137"/>
              <a:gd name="T53" fmla="*/ 57 h 142"/>
              <a:gd name="T54" fmla="*/ 77 w 137"/>
              <a:gd name="T55" fmla="*/ 5 h 142"/>
              <a:gd name="T56" fmla="*/ 76 w 137"/>
              <a:gd name="T57" fmla="*/ 4 h 142"/>
              <a:gd name="T58" fmla="*/ 100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100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6" y="7"/>
                  <a:pt x="76" y="4"/>
                </a:cubicBezTo>
                <a:cubicBezTo>
                  <a:pt x="75" y="1"/>
                  <a:pt x="73" y="0"/>
                  <a:pt x="70" y="0"/>
                </a:cubicBezTo>
                <a:cubicBezTo>
                  <a:pt x="67" y="0"/>
                  <a:pt x="64" y="1"/>
                  <a:pt x="63" y="4"/>
                </a:cubicBezTo>
                <a:cubicBezTo>
                  <a:pt x="33" y="6"/>
                  <a:pt x="8" y="28"/>
                  <a:pt x="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24"/>
                  <a:pt x="58" y="7"/>
                  <a:pt x="63" y="4"/>
                </a:cubicBezTo>
                <a:cubicBezTo>
                  <a:pt x="63" y="4"/>
                  <a:pt x="62" y="5"/>
                  <a:pt x="62" y="5"/>
                </a:cubicBezTo>
                <a:cubicBezTo>
                  <a:pt x="41" y="31"/>
                  <a:pt x="44" y="57"/>
                  <a:pt x="44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65" y="136"/>
                  <a:pt x="70" y="142"/>
                  <a:pt x="76" y="142"/>
                </a:cubicBezTo>
                <a:cubicBezTo>
                  <a:pt x="83" y="142"/>
                  <a:pt x="88" y="136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31"/>
                  <a:pt x="78" y="133"/>
                  <a:pt x="76" y="133"/>
                </a:cubicBezTo>
                <a:cubicBezTo>
                  <a:pt x="74" y="133"/>
                  <a:pt x="73" y="131"/>
                  <a:pt x="73" y="129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3" y="57"/>
                  <a:pt x="73" y="57"/>
                  <a:pt x="73" y="57"/>
                </a:cubicBezTo>
                <a:cubicBezTo>
                  <a:pt x="95" y="57"/>
                  <a:pt x="95" y="57"/>
                  <a:pt x="95" y="57"/>
                </a:cubicBezTo>
                <a:cubicBezTo>
                  <a:pt x="95" y="57"/>
                  <a:pt x="98" y="31"/>
                  <a:pt x="77" y="5"/>
                </a:cubicBezTo>
                <a:cubicBezTo>
                  <a:pt x="77" y="5"/>
                  <a:pt x="77" y="4"/>
                  <a:pt x="76" y="4"/>
                </a:cubicBezTo>
                <a:cubicBezTo>
                  <a:pt x="81" y="7"/>
                  <a:pt x="100" y="24"/>
                  <a:pt x="100" y="57"/>
                </a:cubicBez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592360" y="3336372"/>
            <a:ext cx="388912" cy="242252"/>
            <a:chOff x="5172076" y="1938338"/>
            <a:chExt cx="471488" cy="293688"/>
          </a:xfrm>
          <a:solidFill>
            <a:srgbClr val="7F685A"/>
          </a:solidFill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5172076" y="1938338"/>
              <a:ext cx="471488" cy="293688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6 h 78"/>
                <a:gd name="T16" fmla="*/ 113 w 125"/>
                <a:gd name="T17" fmla="*/ 18 h 78"/>
                <a:gd name="T18" fmla="*/ 104 w 125"/>
                <a:gd name="T19" fmla="*/ 69 h 78"/>
                <a:gd name="T20" fmla="*/ 10 w 125"/>
                <a:gd name="T21" fmla="*/ 69 h 78"/>
                <a:gd name="T22" fmla="*/ 10 w 125"/>
                <a:gd name="T23" fmla="*/ 10 h 78"/>
                <a:gd name="T24" fmla="*/ 104 w 125"/>
                <a:gd name="T25" fmla="*/ 10 h 78"/>
                <a:gd name="T26" fmla="*/ 104 w 125"/>
                <a:gd name="T27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4" y="10"/>
                    <a:pt x="104" y="10"/>
                    <a:pt x="104" y="10"/>
                  </a:cubicBez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5235576" y="2001838"/>
              <a:ext cx="90488" cy="166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5341938" y="2001838"/>
              <a:ext cx="85725" cy="166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-12196" y="525617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【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递进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流程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1" grpId="0"/>
      <p:bldP spid="23" grpId="0"/>
      <p:bldP spid="24" grpId="0"/>
      <p:bldP spid="25" grpId="0"/>
      <p:bldP spid="26" grpId="0"/>
      <p:bldP spid="61" grpId="0" animBg="1"/>
      <p:bldP spid="62" grpId="0" animBg="1"/>
      <p:bldP spid="6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rot="14643189">
            <a:off x="8009198" y="2940418"/>
            <a:ext cx="3254929" cy="3873799"/>
          </a:xfrm>
          <a:custGeom>
            <a:avLst/>
            <a:gdLst>
              <a:gd name="T0" fmla="*/ 339 w 596"/>
              <a:gd name="T1" fmla="*/ 115 h 709"/>
              <a:gd name="T2" fmla="*/ 596 w 596"/>
              <a:gd name="T3" fmla="*/ 410 h 709"/>
              <a:gd name="T4" fmla="*/ 298 w 596"/>
              <a:gd name="T5" fmla="*/ 709 h 709"/>
              <a:gd name="T6" fmla="*/ 0 w 596"/>
              <a:gd name="T7" fmla="*/ 410 h 709"/>
              <a:gd name="T8" fmla="*/ 255 w 596"/>
              <a:gd name="T9" fmla="*/ 115 h 709"/>
              <a:gd name="T10" fmla="*/ 296 w 596"/>
              <a:gd name="T11" fmla="*/ 0 h 709"/>
              <a:gd name="T12" fmla="*/ 339 w 596"/>
              <a:gd name="T13" fmla="*/ 1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09">
                <a:moveTo>
                  <a:pt x="339" y="115"/>
                </a:moveTo>
                <a:cubicBezTo>
                  <a:pt x="484" y="135"/>
                  <a:pt x="596" y="259"/>
                  <a:pt x="596" y="410"/>
                </a:cubicBezTo>
                <a:cubicBezTo>
                  <a:pt x="596" y="575"/>
                  <a:pt x="463" y="709"/>
                  <a:pt x="298" y="709"/>
                </a:cubicBezTo>
                <a:cubicBezTo>
                  <a:pt x="133" y="709"/>
                  <a:pt x="0" y="575"/>
                  <a:pt x="0" y="410"/>
                </a:cubicBezTo>
                <a:cubicBezTo>
                  <a:pt x="0" y="260"/>
                  <a:pt x="111" y="136"/>
                  <a:pt x="255" y="115"/>
                </a:cubicBezTo>
                <a:cubicBezTo>
                  <a:pt x="296" y="0"/>
                  <a:pt x="296" y="0"/>
                  <a:pt x="296" y="0"/>
                </a:cubicBezTo>
                <a:lnTo>
                  <a:pt x="339" y="115"/>
                </a:lnTo>
                <a:close/>
              </a:path>
            </a:pathLst>
          </a:cu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 rot="4529480">
            <a:off x="7190727" y="3426479"/>
            <a:ext cx="2602645" cy="3097493"/>
          </a:xfrm>
          <a:custGeom>
            <a:avLst/>
            <a:gdLst>
              <a:gd name="T0" fmla="*/ 339 w 596"/>
              <a:gd name="T1" fmla="*/ 115 h 709"/>
              <a:gd name="T2" fmla="*/ 596 w 596"/>
              <a:gd name="T3" fmla="*/ 410 h 709"/>
              <a:gd name="T4" fmla="*/ 298 w 596"/>
              <a:gd name="T5" fmla="*/ 709 h 709"/>
              <a:gd name="T6" fmla="*/ 0 w 596"/>
              <a:gd name="T7" fmla="*/ 410 h 709"/>
              <a:gd name="T8" fmla="*/ 255 w 596"/>
              <a:gd name="T9" fmla="*/ 115 h 709"/>
              <a:gd name="T10" fmla="*/ 296 w 596"/>
              <a:gd name="T11" fmla="*/ 0 h 709"/>
              <a:gd name="T12" fmla="*/ 339 w 596"/>
              <a:gd name="T13" fmla="*/ 1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09">
                <a:moveTo>
                  <a:pt x="339" y="115"/>
                </a:moveTo>
                <a:cubicBezTo>
                  <a:pt x="484" y="135"/>
                  <a:pt x="596" y="259"/>
                  <a:pt x="596" y="410"/>
                </a:cubicBezTo>
                <a:cubicBezTo>
                  <a:pt x="596" y="575"/>
                  <a:pt x="463" y="709"/>
                  <a:pt x="298" y="709"/>
                </a:cubicBezTo>
                <a:cubicBezTo>
                  <a:pt x="133" y="709"/>
                  <a:pt x="0" y="575"/>
                  <a:pt x="0" y="410"/>
                </a:cubicBezTo>
                <a:cubicBezTo>
                  <a:pt x="0" y="260"/>
                  <a:pt x="111" y="136"/>
                  <a:pt x="255" y="115"/>
                </a:cubicBezTo>
                <a:cubicBezTo>
                  <a:pt x="296" y="0"/>
                  <a:pt x="296" y="0"/>
                  <a:pt x="296" y="0"/>
                </a:cubicBezTo>
                <a:lnTo>
                  <a:pt x="339" y="115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reeform 5"/>
          <p:cNvSpPr/>
          <p:nvPr/>
        </p:nvSpPr>
        <p:spPr bwMode="auto">
          <a:xfrm rot="4529480">
            <a:off x="6129123" y="4116324"/>
            <a:ext cx="2041643" cy="2429825"/>
          </a:xfrm>
          <a:custGeom>
            <a:avLst/>
            <a:gdLst>
              <a:gd name="T0" fmla="*/ 339 w 596"/>
              <a:gd name="T1" fmla="*/ 115 h 709"/>
              <a:gd name="T2" fmla="*/ 596 w 596"/>
              <a:gd name="T3" fmla="*/ 410 h 709"/>
              <a:gd name="T4" fmla="*/ 298 w 596"/>
              <a:gd name="T5" fmla="*/ 709 h 709"/>
              <a:gd name="T6" fmla="*/ 0 w 596"/>
              <a:gd name="T7" fmla="*/ 410 h 709"/>
              <a:gd name="T8" fmla="*/ 255 w 596"/>
              <a:gd name="T9" fmla="*/ 115 h 709"/>
              <a:gd name="T10" fmla="*/ 296 w 596"/>
              <a:gd name="T11" fmla="*/ 0 h 709"/>
              <a:gd name="T12" fmla="*/ 339 w 596"/>
              <a:gd name="T13" fmla="*/ 1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09">
                <a:moveTo>
                  <a:pt x="339" y="115"/>
                </a:moveTo>
                <a:cubicBezTo>
                  <a:pt x="484" y="135"/>
                  <a:pt x="596" y="259"/>
                  <a:pt x="596" y="410"/>
                </a:cubicBezTo>
                <a:cubicBezTo>
                  <a:pt x="596" y="575"/>
                  <a:pt x="463" y="709"/>
                  <a:pt x="298" y="709"/>
                </a:cubicBezTo>
                <a:cubicBezTo>
                  <a:pt x="133" y="709"/>
                  <a:pt x="0" y="575"/>
                  <a:pt x="0" y="410"/>
                </a:cubicBezTo>
                <a:cubicBezTo>
                  <a:pt x="0" y="260"/>
                  <a:pt x="111" y="136"/>
                  <a:pt x="255" y="115"/>
                </a:cubicBezTo>
                <a:cubicBezTo>
                  <a:pt x="296" y="0"/>
                  <a:pt x="296" y="0"/>
                  <a:pt x="296" y="0"/>
                </a:cubicBezTo>
                <a:lnTo>
                  <a:pt x="339" y="115"/>
                </a:lnTo>
                <a:close/>
              </a:path>
            </a:pathLst>
          </a:cu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reeform 5"/>
          <p:cNvSpPr/>
          <p:nvPr/>
        </p:nvSpPr>
        <p:spPr bwMode="auto">
          <a:xfrm rot="4529480">
            <a:off x="5151914" y="4707135"/>
            <a:ext cx="1548121" cy="1842469"/>
          </a:xfrm>
          <a:custGeom>
            <a:avLst/>
            <a:gdLst>
              <a:gd name="T0" fmla="*/ 339 w 596"/>
              <a:gd name="T1" fmla="*/ 115 h 709"/>
              <a:gd name="T2" fmla="*/ 596 w 596"/>
              <a:gd name="T3" fmla="*/ 410 h 709"/>
              <a:gd name="T4" fmla="*/ 298 w 596"/>
              <a:gd name="T5" fmla="*/ 709 h 709"/>
              <a:gd name="T6" fmla="*/ 0 w 596"/>
              <a:gd name="T7" fmla="*/ 410 h 709"/>
              <a:gd name="T8" fmla="*/ 255 w 596"/>
              <a:gd name="T9" fmla="*/ 115 h 709"/>
              <a:gd name="T10" fmla="*/ 296 w 596"/>
              <a:gd name="T11" fmla="*/ 0 h 709"/>
              <a:gd name="T12" fmla="*/ 339 w 596"/>
              <a:gd name="T13" fmla="*/ 1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09">
                <a:moveTo>
                  <a:pt x="339" y="115"/>
                </a:moveTo>
                <a:cubicBezTo>
                  <a:pt x="484" y="135"/>
                  <a:pt x="596" y="259"/>
                  <a:pt x="596" y="410"/>
                </a:cubicBezTo>
                <a:cubicBezTo>
                  <a:pt x="596" y="575"/>
                  <a:pt x="463" y="709"/>
                  <a:pt x="298" y="709"/>
                </a:cubicBezTo>
                <a:cubicBezTo>
                  <a:pt x="133" y="709"/>
                  <a:pt x="0" y="575"/>
                  <a:pt x="0" y="410"/>
                </a:cubicBezTo>
                <a:cubicBezTo>
                  <a:pt x="0" y="260"/>
                  <a:pt x="111" y="136"/>
                  <a:pt x="255" y="115"/>
                </a:cubicBezTo>
                <a:cubicBezTo>
                  <a:pt x="296" y="0"/>
                  <a:pt x="296" y="0"/>
                  <a:pt x="296" y="0"/>
                </a:cubicBezTo>
                <a:lnTo>
                  <a:pt x="339" y="115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09861" y="4445001"/>
            <a:ext cx="634140" cy="787868"/>
            <a:chOff x="2255043" y="1348583"/>
            <a:chExt cx="366713" cy="455613"/>
          </a:xfrm>
          <a:solidFill>
            <a:schemeClr val="bg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255043" y="1537496"/>
              <a:ext cx="366713" cy="153988"/>
            </a:xfrm>
            <a:custGeom>
              <a:avLst/>
              <a:gdLst>
                <a:gd name="T0" fmla="*/ 49 w 97"/>
                <a:gd name="T1" fmla="*/ 16 h 41"/>
                <a:gd name="T2" fmla="*/ 2 w 97"/>
                <a:gd name="T3" fmla="*/ 0 h 41"/>
                <a:gd name="T4" fmla="*/ 0 w 97"/>
                <a:gd name="T5" fmla="*/ 5 h 41"/>
                <a:gd name="T6" fmla="*/ 0 w 97"/>
                <a:gd name="T7" fmla="*/ 20 h 41"/>
                <a:gd name="T8" fmla="*/ 49 w 97"/>
                <a:gd name="T9" fmla="*/ 41 h 41"/>
                <a:gd name="T10" fmla="*/ 97 w 97"/>
                <a:gd name="T11" fmla="*/ 20 h 41"/>
                <a:gd name="T12" fmla="*/ 97 w 97"/>
                <a:gd name="T13" fmla="*/ 5 h 41"/>
                <a:gd name="T14" fmla="*/ 96 w 97"/>
                <a:gd name="T15" fmla="*/ 0 h 41"/>
                <a:gd name="T16" fmla="*/ 49 w 97"/>
                <a:gd name="T1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1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22" y="41"/>
                    <a:pt x="49" y="41"/>
                  </a:cubicBezTo>
                  <a:cubicBezTo>
                    <a:pt x="76" y="41"/>
                    <a:pt x="97" y="32"/>
                    <a:pt x="97" y="2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4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255043" y="1653383"/>
              <a:ext cx="366713" cy="150813"/>
            </a:xfrm>
            <a:custGeom>
              <a:avLst/>
              <a:gdLst>
                <a:gd name="T0" fmla="*/ 49 w 97"/>
                <a:gd name="T1" fmla="*/ 16 h 40"/>
                <a:gd name="T2" fmla="*/ 2 w 97"/>
                <a:gd name="T3" fmla="*/ 0 h 40"/>
                <a:gd name="T4" fmla="*/ 0 w 97"/>
                <a:gd name="T5" fmla="*/ 5 h 40"/>
                <a:gd name="T6" fmla="*/ 0 w 97"/>
                <a:gd name="T7" fmla="*/ 20 h 40"/>
                <a:gd name="T8" fmla="*/ 49 w 97"/>
                <a:gd name="T9" fmla="*/ 40 h 40"/>
                <a:gd name="T10" fmla="*/ 97 w 97"/>
                <a:gd name="T11" fmla="*/ 20 h 40"/>
                <a:gd name="T12" fmla="*/ 97 w 97"/>
                <a:gd name="T13" fmla="*/ 5 h 40"/>
                <a:gd name="T14" fmla="*/ 96 w 97"/>
                <a:gd name="T15" fmla="*/ 0 h 40"/>
                <a:gd name="T16" fmla="*/ 49 w 97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7" y="31"/>
                    <a:pt x="97" y="2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255043" y="1427958"/>
              <a:ext cx="366713" cy="150813"/>
            </a:xfrm>
            <a:custGeom>
              <a:avLst/>
              <a:gdLst>
                <a:gd name="T0" fmla="*/ 96 w 97"/>
                <a:gd name="T1" fmla="*/ 0 h 40"/>
                <a:gd name="T2" fmla="*/ 49 w 97"/>
                <a:gd name="T3" fmla="*/ 15 h 40"/>
                <a:gd name="T4" fmla="*/ 1 w 97"/>
                <a:gd name="T5" fmla="*/ 0 h 40"/>
                <a:gd name="T6" fmla="*/ 0 w 97"/>
                <a:gd name="T7" fmla="*/ 4 h 40"/>
                <a:gd name="T8" fmla="*/ 0 w 97"/>
                <a:gd name="T9" fmla="*/ 19 h 40"/>
                <a:gd name="T10" fmla="*/ 49 w 97"/>
                <a:gd name="T11" fmla="*/ 40 h 40"/>
                <a:gd name="T12" fmla="*/ 97 w 97"/>
                <a:gd name="T13" fmla="*/ 19 h 40"/>
                <a:gd name="T14" fmla="*/ 97 w 97"/>
                <a:gd name="T15" fmla="*/ 4 h 40"/>
                <a:gd name="T16" fmla="*/ 96 w 9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0">
                  <a:moveTo>
                    <a:pt x="96" y="0"/>
                  </a:moveTo>
                  <a:cubicBezTo>
                    <a:pt x="95" y="8"/>
                    <a:pt x="74" y="15"/>
                    <a:pt x="49" y="15"/>
                  </a:cubicBezTo>
                  <a:cubicBezTo>
                    <a:pt x="23" y="15"/>
                    <a:pt x="2" y="8"/>
                    <a:pt x="1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7" y="31"/>
                    <a:pt x="97" y="19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3"/>
                    <a:pt x="97" y="1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2258218" y="1348583"/>
              <a:ext cx="3587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58400" y="4038600"/>
            <a:ext cx="1259517" cy="822725"/>
            <a:chOff x="3971926" y="3152776"/>
            <a:chExt cx="668337" cy="436563"/>
          </a:xfrm>
          <a:solidFill>
            <a:schemeClr val="bg1"/>
          </a:solidFill>
        </p:grpSpPr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008438" y="3152776"/>
              <a:ext cx="407988" cy="368300"/>
            </a:xfrm>
            <a:custGeom>
              <a:avLst/>
              <a:gdLst>
                <a:gd name="T0" fmla="*/ 69 w 108"/>
                <a:gd name="T1" fmla="*/ 13 h 98"/>
                <a:gd name="T2" fmla="*/ 16 w 108"/>
                <a:gd name="T3" fmla="*/ 13 h 98"/>
                <a:gd name="T4" fmla="*/ 16 w 108"/>
                <a:gd name="T5" fmla="*/ 0 h 98"/>
                <a:gd name="T6" fmla="*/ 13 w 108"/>
                <a:gd name="T7" fmla="*/ 0 h 98"/>
                <a:gd name="T8" fmla="*/ 13 w 108"/>
                <a:gd name="T9" fmla="*/ 13 h 98"/>
                <a:gd name="T10" fmla="*/ 12 w 108"/>
                <a:gd name="T11" fmla="*/ 13 h 98"/>
                <a:gd name="T12" fmla="*/ 7 w 108"/>
                <a:gd name="T13" fmla="*/ 53 h 98"/>
                <a:gd name="T14" fmla="*/ 0 w 108"/>
                <a:gd name="T15" fmla="*/ 64 h 98"/>
                <a:gd name="T16" fmla="*/ 16 w 108"/>
                <a:gd name="T17" fmla="*/ 63 h 98"/>
                <a:gd name="T18" fmla="*/ 43 w 108"/>
                <a:gd name="T19" fmla="*/ 92 h 98"/>
                <a:gd name="T20" fmla="*/ 43 w 108"/>
                <a:gd name="T21" fmla="*/ 98 h 98"/>
                <a:gd name="T22" fmla="*/ 84 w 108"/>
                <a:gd name="T23" fmla="*/ 98 h 98"/>
                <a:gd name="T24" fmla="*/ 96 w 108"/>
                <a:gd name="T25" fmla="*/ 90 h 98"/>
                <a:gd name="T26" fmla="*/ 108 w 108"/>
                <a:gd name="T27" fmla="*/ 98 h 98"/>
                <a:gd name="T28" fmla="*/ 108 w 108"/>
                <a:gd name="T29" fmla="*/ 98 h 98"/>
                <a:gd name="T30" fmla="*/ 108 w 108"/>
                <a:gd name="T31" fmla="*/ 53 h 98"/>
                <a:gd name="T32" fmla="*/ 80 w 108"/>
                <a:gd name="T33" fmla="*/ 53 h 98"/>
                <a:gd name="T34" fmla="*/ 69 w 108"/>
                <a:gd name="T35" fmla="*/ 13 h 98"/>
                <a:gd name="T36" fmla="*/ 23 w 108"/>
                <a:gd name="T37" fmla="*/ 20 h 98"/>
                <a:gd name="T38" fmla="*/ 60 w 108"/>
                <a:gd name="T39" fmla="*/ 20 h 98"/>
                <a:gd name="T40" fmla="*/ 67 w 108"/>
                <a:gd name="T41" fmla="*/ 46 h 98"/>
                <a:gd name="T42" fmla="*/ 20 w 108"/>
                <a:gd name="T43" fmla="*/ 46 h 98"/>
                <a:gd name="T44" fmla="*/ 23 w 108"/>
                <a:gd name="T45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98">
                  <a:moveTo>
                    <a:pt x="69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31" y="64"/>
                    <a:pt x="43" y="77"/>
                    <a:pt x="43" y="92"/>
                  </a:cubicBezTo>
                  <a:cubicBezTo>
                    <a:pt x="43" y="94"/>
                    <a:pt x="43" y="96"/>
                    <a:pt x="43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6" y="93"/>
                    <a:pt x="90" y="90"/>
                    <a:pt x="96" y="90"/>
                  </a:cubicBezTo>
                  <a:cubicBezTo>
                    <a:pt x="101" y="90"/>
                    <a:pt x="106" y="93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80" y="53"/>
                    <a:pt x="80" y="53"/>
                    <a:pt x="80" y="53"/>
                  </a:cubicBezTo>
                  <a:lnTo>
                    <a:pt x="69" y="13"/>
                  </a:lnTo>
                  <a:close/>
                  <a:moveTo>
                    <a:pt x="23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20" y="46"/>
                    <a:pt x="20" y="46"/>
                    <a:pt x="20" y="46"/>
                  </a:cubicBezTo>
                  <a:lnTo>
                    <a:pt x="2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971926" y="3405188"/>
              <a:ext cx="184150" cy="184150"/>
            </a:xfrm>
            <a:custGeom>
              <a:avLst/>
              <a:gdLst>
                <a:gd name="T0" fmla="*/ 24 w 49"/>
                <a:gd name="T1" fmla="*/ 0 h 49"/>
                <a:gd name="T2" fmla="*/ 0 w 49"/>
                <a:gd name="T3" fmla="*/ 24 h 49"/>
                <a:gd name="T4" fmla="*/ 24 w 49"/>
                <a:gd name="T5" fmla="*/ 49 h 49"/>
                <a:gd name="T6" fmla="*/ 49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8 w 49"/>
                <a:gd name="T13" fmla="*/ 24 h 49"/>
                <a:gd name="T14" fmla="*/ 24 w 49"/>
                <a:gd name="T15" fmla="*/ 8 h 49"/>
                <a:gd name="T16" fmla="*/ 41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8" y="49"/>
                    <a:pt x="49" y="38"/>
                    <a:pt x="49" y="24"/>
                  </a:cubicBezTo>
                  <a:cubicBezTo>
                    <a:pt x="49" y="11"/>
                    <a:pt x="38" y="0"/>
                    <a:pt x="24" y="0"/>
                  </a:cubicBezTo>
                  <a:close/>
                  <a:moveTo>
                    <a:pt x="24" y="41"/>
                  </a:moveTo>
                  <a:cubicBezTo>
                    <a:pt x="15" y="41"/>
                    <a:pt x="8" y="33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33" y="8"/>
                    <a:pt x="41" y="15"/>
                    <a:pt x="41" y="24"/>
                  </a:cubicBezTo>
                  <a:cubicBezTo>
                    <a:pt x="41" y="33"/>
                    <a:pt x="33" y="41"/>
                    <a:pt x="2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443413" y="3351213"/>
              <a:ext cx="196850" cy="169863"/>
            </a:xfrm>
            <a:custGeom>
              <a:avLst/>
              <a:gdLst>
                <a:gd name="T0" fmla="*/ 26 w 124"/>
                <a:gd name="T1" fmla="*/ 76 h 107"/>
                <a:gd name="T2" fmla="*/ 26 w 124"/>
                <a:gd name="T3" fmla="*/ 62 h 107"/>
                <a:gd name="T4" fmla="*/ 0 w 124"/>
                <a:gd name="T5" fmla="*/ 0 h 107"/>
                <a:gd name="T6" fmla="*/ 0 w 124"/>
                <a:gd name="T7" fmla="*/ 107 h 107"/>
                <a:gd name="T8" fmla="*/ 26 w 124"/>
                <a:gd name="T9" fmla="*/ 107 h 107"/>
                <a:gd name="T10" fmla="*/ 124 w 124"/>
                <a:gd name="T11" fmla="*/ 107 h 107"/>
                <a:gd name="T12" fmla="*/ 124 w 124"/>
                <a:gd name="T13" fmla="*/ 100 h 107"/>
                <a:gd name="T14" fmla="*/ 26 w 124"/>
                <a:gd name="T15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07">
                  <a:moveTo>
                    <a:pt x="26" y="76"/>
                  </a:moveTo>
                  <a:lnTo>
                    <a:pt x="26" y="6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26" y="107"/>
                  </a:lnTo>
                  <a:lnTo>
                    <a:pt x="124" y="107"/>
                  </a:lnTo>
                  <a:lnTo>
                    <a:pt x="124" y="100"/>
                  </a:lnTo>
                  <a:lnTo>
                    <a:pt x="26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4325938" y="3495676"/>
              <a:ext cx="90488" cy="93663"/>
            </a:xfrm>
            <a:custGeom>
              <a:avLst/>
              <a:gdLst>
                <a:gd name="T0" fmla="*/ 12 w 24"/>
                <a:gd name="T1" fmla="*/ 0 h 25"/>
                <a:gd name="T2" fmla="*/ 0 w 24"/>
                <a:gd name="T3" fmla="*/ 13 h 25"/>
                <a:gd name="T4" fmla="*/ 12 w 24"/>
                <a:gd name="T5" fmla="*/ 25 h 25"/>
                <a:gd name="T6" fmla="*/ 24 w 24"/>
                <a:gd name="T7" fmla="*/ 13 h 25"/>
                <a:gd name="T8" fmla="*/ 12 w 24"/>
                <a:gd name="T9" fmla="*/ 0 h 25"/>
                <a:gd name="T10" fmla="*/ 12 w 24"/>
                <a:gd name="T11" fmla="*/ 21 h 25"/>
                <a:gd name="T12" fmla="*/ 4 w 24"/>
                <a:gd name="T13" fmla="*/ 13 h 25"/>
                <a:gd name="T14" fmla="*/ 12 w 24"/>
                <a:gd name="T15" fmla="*/ 4 h 25"/>
                <a:gd name="T16" fmla="*/ 20 w 24"/>
                <a:gd name="T17" fmla="*/ 13 h 25"/>
                <a:gd name="T18" fmla="*/ 12 w 24"/>
                <a:gd name="T1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9"/>
                    <a:pt x="5" y="25"/>
                    <a:pt x="12" y="25"/>
                  </a:cubicBezTo>
                  <a:cubicBezTo>
                    <a:pt x="18" y="25"/>
                    <a:pt x="24" y="19"/>
                    <a:pt x="24" y="13"/>
                  </a:cubicBezTo>
                  <a:cubicBezTo>
                    <a:pt x="24" y="6"/>
                    <a:pt x="18" y="0"/>
                    <a:pt x="12" y="0"/>
                  </a:cubicBezTo>
                  <a:close/>
                  <a:moveTo>
                    <a:pt x="12" y="21"/>
                  </a:moveTo>
                  <a:cubicBezTo>
                    <a:pt x="7" y="21"/>
                    <a:pt x="4" y="17"/>
                    <a:pt x="4" y="13"/>
                  </a:cubicBezTo>
                  <a:cubicBezTo>
                    <a:pt x="4" y="8"/>
                    <a:pt x="7" y="4"/>
                    <a:pt x="12" y="4"/>
                  </a:cubicBezTo>
                  <a:cubicBezTo>
                    <a:pt x="16" y="4"/>
                    <a:pt x="20" y="8"/>
                    <a:pt x="20" y="13"/>
                  </a:cubicBezTo>
                  <a:cubicBezTo>
                    <a:pt x="20" y="17"/>
                    <a:pt x="16" y="21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4801" y="5358837"/>
            <a:ext cx="754164" cy="610163"/>
            <a:chOff x="5838825" y="2538413"/>
            <a:chExt cx="490538" cy="396874"/>
          </a:xfrm>
          <a:solidFill>
            <a:schemeClr val="bg1"/>
          </a:solidFill>
        </p:grpSpPr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5838825" y="2587625"/>
              <a:ext cx="490538" cy="347662"/>
            </a:xfrm>
            <a:custGeom>
              <a:avLst/>
              <a:gdLst>
                <a:gd name="T0" fmla="*/ 121 w 130"/>
                <a:gd name="T1" fmla="*/ 0 h 92"/>
                <a:gd name="T2" fmla="*/ 9 w 130"/>
                <a:gd name="T3" fmla="*/ 0 h 92"/>
                <a:gd name="T4" fmla="*/ 0 w 130"/>
                <a:gd name="T5" fmla="*/ 9 h 92"/>
                <a:gd name="T6" fmla="*/ 0 w 130"/>
                <a:gd name="T7" fmla="*/ 83 h 92"/>
                <a:gd name="T8" fmla="*/ 9 w 130"/>
                <a:gd name="T9" fmla="*/ 92 h 92"/>
                <a:gd name="T10" fmla="*/ 121 w 130"/>
                <a:gd name="T11" fmla="*/ 92 h 92"/>
                <a:gd name="T12" fmla="*/ 130 w 130"/>
                <a:gd name="T13" fmla="*/ 83 h 92"/>
                <a:gd name="T14" fmla="*/ 130 w 130"/>
                <a:gd name="T15" fmla="*/ 9 h 92"/>
                <a:gd name="T16" fmla="*/ 121 w 130"/>
                <a:gd name="T17" fmla="*/ 0 h 92"/>
                <a:gd name="T18" fmla="*/ 47 w 130"/>
                <a:gd name="T19" fmla="*/ 81 h 92"/>
                <a:gd name="T20" fmla="*/ 12 w 130"/>
                <a:gd name="T21" fmla="*/ 46 h 92"/>
                <a:gd name="T22" fmla="*/ 47 w 130"/>
                <a:gd name="T23" fmla="*/ 11 h 92"/>
                <a:gd name="T24" fmla="*/ 82 w 130"/>
                <a:gd name="T25" fmla="*/ 46 h 92"/>
                <a:gd name="T26" fmla="*/ 47 w 130"/>
                <a:gd name="T27" fmla="*/ 81 h 92"/>
                <a:gd name="T28" fmla="*/ 116 w 130"/>
                <a:gd name="T29" fmla="*/ 19 h 92"/>
                <a:gd name="T30" fmla="*/ 105 w 130"/>
                <a:gd name="T31" fmla="*/ 19 h 92"/>
                <a:gd name="T32" fmla="*/ 99 w 130"/>
                <a:gd name="T33" fmla="*/ 13 h 92"/>
                <a:gd name="T34" fmla="*/ 105 w 130"/>
                <a:gd name="T35" fmla="*/ 7 h 92"/>
                <a:gd name="T36" fmla="*/ 116 w 130"/>
                <a:gd name="T37" fmla="*/ 7 h 92"/>
                <a:gd name="T38" fmla="*/ 122 w 130"/>
                <a:gd name="T39" fmla="*/ 13 h 92"/>
                <a:gd name="T40" fmla="*/ 116 w 130"/>
                <a:gd name="T41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92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5888038" y="2538413"/>
              <a:ext cx="1016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5951538" y="2697163"/>
              <a:ext cx="128588" cy="1285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2932" y="4894537"/>
            <a:ext cx="711833" cy="807211"/>
            <a:chOff x="3724276" y="2906713"/>
            <a:chExt cx="485775" cy="550863"/>
          </a:xfrm>
          <a:solidFill>
            <a:schemeClr val="bg1"/>
          </a:solidFill>
        </p:grpSpPr>
        <p:sp>
          <p:nvSpPr>
            <p:cNvPr id="24" name="Freeform 18"/>
            <p:cNvSpPr/>
            <p:nvPr/>
          </p:nvSpPr>
          <p:spPr bwMode="auto">
            <a:xfrm>
              <a:off x="3724276" y="2906713"/>
              <a:ext cx="485775" cy="98425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2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3760788" y="3024188"/>
              <a:ext cx="407988" cy="433388"/>
            </a:xfrm>
            <a:custGeom>
              <a:avLst/>
              <a:gdLst>
                <a:gd name="T0" fmla="*/ 257 w 257"/>
                <a:gd name="T1" fmla="*/ 171 h 273"/>
                <a:gd name="T2" fmla="*/ 257 w 257"/>
                <a:gd name="T3" fmla="*/ 0 h 273"/>
                <a:gd name="T4" fmla="*/ 0 w 257"/>
                <a:gd name="T5" fmla="*/ 0 h 273"/>
                <a:gd name="T6" fmla="*/ 0 w 257"/>
                <a:gd name="T7" fmla="*/ 171 h 273"/>
                <a:gd name="T8" fmla="*/ 114 w 257"/>
                <a:gd name="T9" fmla="*/ 171 h 273"/>
                <a:gd name="T10" fmla="*/ 114 w 257"/>
                <a:gd name="T11" fmla="*/ 226 h 273"/>
                <a:gd name="T12" fmla="*/ 83 w 257"/>
                <a:gd name="T13" fmla="*/ 226 h 273"/>
                <a:gd name="T14" fmla="*/ 83 w 257"/>
                <a:gd name="T15" fmla="*/ 216 h 273"/>
                <a:gd name="T16" fmla="*/ 69 w 257"/>
                <a:gd name="T17" fmla="*/ 216 h 273"/>
                <a:gd name="T18" fmla="*/ 45 w 257"/>
                <a:gd name="T19" fmla="*/ 273 h 273"/>
                <a:gd name="T20" fmla="*/ 62 w 257"/>
                <a:gd name="T21" fmla="*/ 273 h 273"/>
                <a:gd name="T22" fmla="*/ 72 w 257"/>
                <a:gd name="T23" fmla="*/ 245 h 273"/>
                <a:gd name="T24" fmla="*/ 186 w 257"/>
                <a:gd name="T25" fmla="*/ 245 h 273"/>
                <a:gd name="T26" fmla="*/ 197 w 257"/>
                <a:gd name="T27" fmla="*/ 273 h 273"/>
                <a:gd name="T28" fmla="*/ 212 w 257"/>
                <a:gd name="T29" fmla="*/ 273 h 273"/>
                <a:gd name="T30" fmla="*/ 190 w 257"/>
                <a:gd name="T31" fmla="*/ 216 h 273"/>
                <a:gd name="T32" fmla="*/ 176 w 257"/>
                <a:gd name="T33" fmla="*/ 216 h 273"/>
                <a:gd name="T34" fmla="*/ 176 w 257"/>
                <a:gd name="T35" fmla="*/ 226 h 273"/>
                <a:gd name="T36" fmla="*/ 145 w 257"/>
                <a:gd name="T37" fmla="*/ 226 h 273"/>
                <a:gd name="T38" fmla="*/ 145 w 257"/>
                <a:gd name="T39" fmla="*/ 171 h 273"/>
                <a:gd name="T40" fmla="*/ 257 w 257"/>
                <a:gd name="T41" fmla="*/ 171 h 273"/>
                <a:gd name="T42" fmla="*/ 164 w 257"/>
                <a:gd name="T43" fmla="*/ 52 h 273"/>
                <a:gd name="T44" fmla="*/ 240 w 257"/>
                <a:gd name="T45" fmla="*/ 52 h 273"/>
                <a:gd name="T46" fmla="*/ 240 w 257"/>
                <a:gd name="T47" fmla="*/ 69 h 273"/>
                <a:gd name="T48" fmla="*/ 164 w 257"/>
                <a:gd name="T49" fmla="*/ 69 h 273"/>
                <a:gd name="T50" fmla="*/ 164 w 257"/>
                <a:gd name="T51" fmla="*/ 52 h 273"/>
                <a:gd name="T52" fmla="*/ 164 w 257"/>
                <a:gd name="T53" fmla="*/ 83 h 273"/>
                <a:gd name="T54" fmla="*/ 240 w 257"/>
                <a:gd name="T55" fmla="*/ 83 h 273"/>
                <a:gd name="T56" fmla="*/ 240 w 257"/>
                <a:gd name="T57" fmla="*/ 100 h 273"/>
                <a:gd name="T58" fmla="*/ 164 w 257"/>
                <a:gd name="T59" fmla="*/ 100 h 273"/>
                <a:gd name="T60" fmla="*/ 164 w 257"/>
                <a:gd name="T61" fmla="*/ 83 h 273"/>
                <a:gd name="T62" fmla="*/ 164 w 257"/>
                <a:gd name="T63" fmla="*/ 116 h 273"/>
                <a:gd name="T64" fmla="*/ 240 w 257"/>
                <a:gd name="T65" fmla="*/ 116 h 273"/>
                <a:gd name="T66" fmla="*/ 240 w 257"/>
                <a:gd name="T67" fmla="*/ 133 h 273"/>
                <a:gd name="T68" fmla="*/ 164 w 257"/>
                <a:gd name="T69" fmla="*/ 133 h 273"/>
                <a:gd name="T70" fmla="*/ 164 w 257"/>
                <a:gd name="T71" fmla="*/ 116 h 273"/>
                <a:gd name="T72" fmla="*/ 17 w 257"/>
                <a:gd name="T73" fmla="*/ 138 h 273"/>
                <a:gd name="T74" fmla="*/ 17 w 257"/>
                <a:gd name="T75" fmla="*/ 45 h 273"/>
                <a:gd name="T76" fmla="*/ 150 w 257"/>
                <a:gd name="T77" fmla="*/ 45 h 273"/>
                <a:gd name="T78" fmla="*/ 150 w 257"/>
                <a:gd name="T79" fmla="*/ 138 h 273"/>
                <a:gd name="T80" fmla="*/ 17 w 257"/>
                <a:gd name="T81" fmla="*/ 13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7" h="273">
                  <a:moveTo>
                    <a:pt x="257" y="171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14" y="171"/>
                  </a:lnTo>
                  <a:lnTo>
                    <a:pt x="114" y="226"/>
                  </a:lnTo>
                  <a:lnTo>
                    <a:pt x="83" y="226"/>
                  </a:lnTo>
                  <a:lnTo>
                    <a:pt x="83" y="216"/>
                  </a:lnTo>
                  <a:lnTo>
                    <a:pt x="69" y="216"/>
                  </a:lnTo>
                  <a:lnTo>
                    <a:pt x="45" y="273"/>
                  </a:lnTo>
                  <a:lnTo>
                    <a:pt x="62" y="273"/>
                  </a:lnTo>
                  <a:lnTo>
                    <a:pt x="72" y="245"/>
                  </a:lnTo>
                  <a:lnTo>
                    <a:pt x="186" y="245"/>
                  </a:lnTo>
                  <a:lnTo>
                    <a:pt x="197" y="273"/>
                  </a:lnTo>
                  <a:lnTo>
                    <a:pt x="212" y="273"/>
                  </a:lnTo>
                  <a:lnTo>
                    <a:pt x="190" y="216"/>
                  </a:lnTo>
                  <a:lnTo>
                    <a:pt x="176" y="216"/>
                  </a:lnTo>
                  <a:lnTo>
                    <a:pt x="176" y="226"/>
                  </a:lnTo>
                  <a:lnTo>
                    <a:pt x="145" y="226"/>
                  </a:lnTo>
                  <a:lnTo>
                    <a:pt x="145" y="171"/>
                  </a:lnTo>
                  <a:lnTo>
                    <a:pt x="257" y="171"/>
                  </a:lnTo>
                  <a:close/>
                  <a:moveTo>
                    <a:pt x="164" y="52"/>
                  </a:moveTo>
                  <a:lnTo>
                    <a:pt x="240" y="52"/>
                  </a:lnTo>
                  <a:lnTo>
                    <a:pt x="240" y="69"/>
                  </a:lnTo>
                  <a:lnTo>
                    <a:pt x="164" y="69"/>
                  </a:lnTo>
                  <a:lnTo>
                    <a:pt x="164" y="52"/>
                  </a:lnTo>
                  <a:close/>
                  <a:moveTo>
                    <a:pt x="164" y="83"/>
                  </a:moveTo>
                  <a:lnTo>
                    <a:pt x="240" y="83"/>
                  </a:lnTo>
                  <a:lnTo>
                    <a:pt x="240" y="100"/>
                  </a:lnTo>
                  <a:lnTo>
                    <a:pt x="164" y="100"/>
                  </a:lnTo>
                  <a:lnTo>
                    <a:pt x="164" y="83"/>
                  </a:lnTo>
                  <a:close/>
                  <a:moveTo>
                    <a:pt x="164" y="116"/>
                  </a:moveTo>
                  <a:lnTo>
                    <a:pt x="240" y="116"/>
                  </a:lnTo>
                  <a:lnTo>
                    <a:pt x="240" y="133"/>
                  </a:lnTo>
                  <a:lnTo>
                    <a:pt x="164" y="133"/>
                  </a:lnTo>
                  <a:lnTo>
                    <a:pt x="164" y="116"/>
                  </a:lnTo>
                  <a:close/>
                  <a:moveTo>
                    <a:pt x="17" y="138"/>
                  </a:moveTo>
                  <a:lnTo>
                    <a:pt x="17" y="45"/>
                  </a:lnTo>
                  <a:lnTo>
                    <a:pt x="150" y="45"/>
                  </a:lnTo>
                  <a:lnTo>
                    <a:pt x="150" y="138"/>
                  </a:lnTo>
                  <a:lnTo>
                    <a:pt x="17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3795713" y="3111500"/>
              <a:ext cx="200025" cy="112713"/>
            </a:xfrm>
            <a:custGeom>
              <a:avLst/>
              <a:gdLst>
                <a:gd name="T0" fmla="*/ 104 w 126"/>
                <a:gd name="T1" fmla="*/ 19 h 71"/>
                <a:gd name="T2" fmla="*/ 95 w 126"/>
                <a:gd name="T3" fmla="*/ 33 h 71"/>
                <a:gd name="T4" fmla="*/ 85 w 126"/>
                <a:gd name="T5" fmla="*/ 28 h 71"/>
                <a:gd name="T6" fmla="*/ 85 w 126"/>
                <a:gd name="T7" fmla="*/ 28 h 71"/>
                <a:gd name="T8" fmla="*/ 61 w 126"/>
                <a:gd name="T9" fmla="*/ 14 h 71"/>
                <a:gd name="T10" fmla="*/ 57 w 126"/>
                <a:gd name="T11" fmla="*/ 21 h 71"/>
                <a:gd name="T12" fmla="*/ 50 w 126"/>
                <a:gd name="T13" fmla="*/ 33 h 71"/>
                <a:gd name="T14" fmla="*/ 26 w 126"/>
                <a:gd name="T15" fmla="*/ 21 h 71"/>
                <a:gd name="T16" fmla="*/ 21 w 126"/>
                <a:gd name="T17" fmla="*/ 31 h 71"/>
                <a:gd name="T18" fmla="*/ 21 w 126"/>
                <a:gd name="T19" fmla="*/ 31 h 71"/>
                <a:gd name="T20" fmla="*/ 0 w 126"/>
                <a:gd name="T21" fmla="*/ 66 h 71"/>
                <a:gd name="T22" fmla="*/ 9 w 126"/>
                <a:gd name="T23" fmla="*/ 71 h 71"/>
                <a:gd name="T24" fmla="*/ 31 w 126"/>
                <a:gd name="T25" fmla="*/ 38 h 71"/>
                <a:gd name="T26" fmla="*/ 42 w 126"/>
                <a:gd name="T27" fmla="*/ 45 h 71"/>
                <a:gd name="T28" fmla="*/ 42 w 126"/>
                <a:gd name="T29" fmla="*/ 45 h 71"/>
                <a:gd name="T30" fmla="*/ 52 w 126"/>
                <a:gd name="T31" fmla="*/ 50 h 71"/>
                <a:gd name="T32" fmla="*/ 66 w 126"/>
                <a:gd name="T33" fmla="*/ 31 h 71"/>
                <a:gd name="T34" fmla="*/ 76 w 126"/>
                <a:gd name="T35" fmla="*/ 35 h 71"/>
                <a:gd name="T36" fmla="*/ 76 w 126"/>
                <a:gd name="T37" fmla="*/ 35 h 71"/>
                <a:gd name="T38" fmla="*/ 99 w 126"/>
                <a:gd name="T39" fmla="*/ 50 h 71"/>
                <a:gd name="T40" fmla="*/ 99 w 126"/>
                <a:gd name="T41" fmla="*/ 50 h 71"/>
                <a:gd name="T42" fmla="*/ 99 w 126"/>
                <a:gd name="T43" fmla="*/ 50 h 71"/>
                <a:gd name="T44" fmla="*/ 111 w 126"/>
                <a:gd name="T45" fmla="*/ 28 h 71"/>
                <a:gd name="T46" fmla="*/ 111 w 126"/>
                <a:gd name="T47" fmla="*/ 28 h 71"/>
                <a:gd name="T48" fmla="*/ 126 w 126"/>
                <a:gd name="T49" fmla="*/ 4 h 71"/>
                <a:gd name="T50" fmla="*/ 116 w 126"/>
                <a:gd name="T51" fmla="*/ 0 h 71"/>
                <a:gd name="T52" fmla="*/ 104 w 126"/>
                <a:gd name="T53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71">
                  <a:moveTo>
                    <a:pt x="104" y="19"/>
                  </a:moveTo>
                  <a:lnTo>
                    <a:pt x="9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61" y="14"/>
                  </a:lnTo>
                  <a:lnTo>
                    <a:pt x="57" y="21"/>
                  </a:lnTo>
                  <a:lnTo>
                    <a:pt x="50" y="33"/>
                  </a:lnTo>
                  <a:lnTo>
                    <a:pt x="26" y="2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0" y="66"/>
                  </a:lnTo>
                  <a:lnTo>
                    <a:pt x="9" y="71"/>
                  </a:lnTo>
                  <a:lnTo>
                    <a:pt x="31" y="38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52" y="50"/>
                  </a:lnTo>
                  <a:lnTo>
                    <a:pt x="66" y="31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26" y="4"/>
                  </a:lnTo>
                  <a:lnTo>
                    <a:pt x="116" y="0"/>
                  </a:lnTo>
                  <a:lnTo>
                    <a:pt x="10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27" name="Straight Connector 26"/>
          <p:cNvCxnSpPr>
            <a:stCxn id="35" idx="6"/>
          </p:cNvCxnSpPr>
          <p:nvPr/>
        </p:nvCxnSpPr>
        <p:spPr>
          <a:xfrm flipV="1">
            <a:off x="3739799" y="5684626"/>
            <a:ext cx="126729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954733" y="4006093"/>
            <a:ext cx="718867" cy="729924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652669" y="3835401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 </a:t>
            </a:r>
            <a:r>
              <a:rPr lang="en-US" altLang="zh-CN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lvl="0"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对该因素进行简要的分析与描述，附带部分支撑观点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4970733" y="2805765"/>
            <a:ext cx="718867" cy="729924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668669" y="2635073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 </a:t>
            </a:r>
            <a:r>
              <a:rPr lang="en-US" altLang="zh-CN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lvl="0"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对该因素进行简要的分析与描述，附带部分支撑观点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986733" y="1547466"/>
            <a:ext cx="718867" cy="729924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684669" y="1397001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 </a:t>
            </a:r>
            <a:r>
              <a:rPr lang="en-US" altLang="zh-CN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pPr lvl="0"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对该因素进行简要的分析与描述，附带部分支撑观点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020932" y="5319665"/>
            <a:ext cx="718867" cy="729924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18867" y="5148973"/>
            <a:ext cx="2208132" cy="1075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 </a:t>
            </a:r>
            <a:r>
              <a:rPr lang="en-US" altLang="zh-CN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lvl="0"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对该因素进行简要的分析与描述，附带部分支撑观点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Straight Connector 39"/>
          <p:cNvCxnSpPr>
            <a:stCxn id="29" idx="6"/>
          </p:cNvCxnSpPr>
          <p:nvPr/>
        </p:nvCxnSpPr>
        <p:spPr>
          <a:xfrm flipV="1">
            <a:off x="4673600" y="4371052"/>
            <a:ext cx="2179331" cy="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6"/>
          </p:cNvCxnSpPr>
          <p:nvPr/>
        </p:nvCxnSpPr>
        <p:spPr>
          <a:xfrm flipV="1">
            <a:off x="5689600" y="3170724"/>
            <a:ext cx="2235200" cy="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705600" y="1912429"/>
            <a:ext cx="30480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</p:cNvCxnSpPr>
          <p:nvPr/>
        </p:nvCxnSpPr>
        <p:spPr>
          <a:xfrm flipH="1" flipV="1">
            <a:off x="7924800" y="3170725"/>
            <a:ext cx="6496" cy="6054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753600" y="1912428"/>
            <a:ext cx="0" cy="1258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-12196" y="525617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【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递进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论文重点章节标题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3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10506" y="2877680"/>
            <a:ext cx="4374408" cy="564020"/>
            <a:chOff x="4148282" y="2468447"/>
            <a:chExt cx="3416466" cy="564020"/>
          </a:xfrm>
        </p:grpSpPr>
        <p:sp>
          <p:nvSpPr>
            <p:cNvPr id="5" name="矩形 4"/>
            <p:cNvSpPr/>
            <p:nvPr/>
          </p:nvSpPr>
          <p:spPr>
            <a:xfrm>
              <a:off x="4148282" y="2468447"/>
              <a:ext cx="3416466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05</a:t>
              </a:r>
              <a:endParaRPr lang="zh-CN" altLang="en-US" sz="239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05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61715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论文总结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陈述论文研究结果一</a:t>
            </a:r>
            <a:endParaRPr lang="en-US" altLang="zh-CN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陈述论文研究结果二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其他研究发现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7600" y="2108200"/>
            <a:ext cx="4978400" cy="19304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600" y="4038600"/>
            <a:ext cx="4978400" cy="1930400"/>
          </a:xfrm>
          <a:prstGeom prst="rect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2108200"/>
            <a:ext cx="4978400" cy="1930400"/>
          </a:xfrm>
          <a:prstGeom prst="rect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4038600"/>
            <a:ext cx="4978400" cy="19304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89600" y="3652300"/>
            <a:ext cx="768192" cy="77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38400" y="2386763"/>
            <a:ext cx="3251200" cy="1387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论文结论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  <a:endParaRPr lang="en-US" altLang="zh-CN" sz="11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058400" y="2643058"/>
            <a:ext cx="711200" cy="860687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5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12061" y="4578067"/>
            <a:ext cx="786632" cy="851467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19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03"/>
          <p:cNvSpPr>
            <a:spLocks noEditPoints="1"/>
          </p:cNvSpPr>
          <p:nvPr/>
        </p:nvSpPr>
        <p:spPr bwMode="auto">
          <a:xfrm>
            <a:off x="1412763" y="2684671"/>
            <a:ext cx="787895" cy="777459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22561" y="4555393"/>
            <a:ext cx="866419" cy="89681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23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-12196" y="659042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论文项目主要研究结果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438400" y="4302813"/>
            <a:ext cx="3251200" cy="1387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论文结论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  <a:endParaRPr lang="en-US" altLang="zh-CN" sz="11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566511" y="2386763"/>
            <a:ext cx="3251200" cy="1387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论文结论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  <a:endParaRPr lang="en-US" altLang="zh-CN" sz="11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566511" y="4302813"/>
            <a:ext cx="3251200" cy="1387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论文结论</a:t>
            </a:r>
            <a:r>
              <a:rPr lang="en-US" altLang="zh-CN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  <a:endParaRPr lang="en-US" altLang="zh-CN" sz="11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事件叙述，分条分点，事件叙述，分条分点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54535" y="1522342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</a:t>
            </a:r>
            <a:r>
              <a:rPr lang="en-US" altLang="zh-CN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21" grpId="0" animBg="1"/>
      <p:bldP spid="26" grpId="0"/>
      <p:bldP spid="28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384" y="2284019"/>
            <a:ext cx="7440995" cy="3220524"/>
            <a:chOff x="696384" y="2240477"/>
            <a:chExt cx="7440995" cy="3220524"/>
          </a:xfrm>
        </p:grpSpPr>
        <p:grpSp>
          <p:nvGrpSpPr>
            <p:cNvPr id="75" name="Group 74"/>
            <p:cNvGrpSpPr/>
            <p:nvPr/>
          </p:nvGrpSpPr>
          <p:grpSpPr>
            <a:xfrm>
              <a:off x="696384" y="2858907"/>
              <a:ext cx="1234016" cy="2602093"/>
              <a:chOff x="522288" y="1680358"/>
              <a:chExt cx="925512" cy="1864274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522288" y="1680358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983516" y="1680358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930400" y="3850738"/>
              <a:ext cx="1234016" cy="1610261"/>
              <a:chOff x="1447800" y="1680358"/>
              <a:chExt cx="925512" cy="1864274"/>
            </a:xfrm>
          </p:grpSpPr>
          <p:sp>
            <p:nvSpPr>
              <p:cNvPr id="61" name="Freeform 5"/>
              <p:cNvSpPr/>
              <p:nvPr/>
            </p:nvSpPr>
            <p:spPr bwMode="auto">
              <a:xfrm>
                <a:off x="1447800" y="1680358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1909028" y="1680358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201315" y="2240477"/>
              <a:ext cx="1234016" cy="3220523"/>
              <a:chOff x="2400986" y="1657350"/>
              <a:chExt cx="925512" cy="1864274"/>
            </a:xfrm>
          </p:grpSpPr>
          <p:sp>
            <p:nvSpPr>
              <p:cNvPr id="64" name="Freeform 5"/>
              <p:cNvSpPr/>
              <p:nvPr/>
            </p:nvSpPr>
            <p:spPr bwMode="auto">
              <a:xfrm>
                <a:off x="2400986" y="1657350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2862214" y="1657350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435331" y="3122176"/>
              <a:ext cx="1234016" cy="2338824"/>
              <a:chOff x="3326498" y="1657350"/>
              <a:chExt cx="925512" cy="1864274"/>
            </a:xfrm>
          </p:grpSpPr>
          <p:sp>
            <p:nvSpPr>
              <p:cNvPr id="67" name="Freeform 5"/>
              <p:cNvSpPr/>
              <p:nvPr/>
            </p:nvSpPr>
            <p:spPr bwMode="auto">
              <a:xfrm>
                <a:off x="3326498" y="1657350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"/>
              <p:cNvSpPr/>
              <p:nvPr/>
            </p:nvSpPr>
            <p:spPr bwMode="auto">
              <a:xfrm>
                <a:off x="3787726" y="1657350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669347" y="3517082"/>
              <a:ext cx="1234016" cy="1943919"/>
              <a:chOff x="4252010" y="1669891"/>
              <a:chExt cx="925512" cy="1864274"/>
            </a:xfrm>
          </p:grpSpPr>
          <p:sp>
            <p:nvSpPr>
              <p:cNvPr id="70" name="Freeform 5"/>
              <p:cNvSpPr/>
              <p:nvPr/>
            </p:nvSpPr>
            <p:spPr bwMode="auto">
              <a:xfrm>
                <a:off x="4252010" y="1669891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/>
              <p:nvPr/>
            </p:nvSpPr>
            <p:spPr bwMode="auto">
              <a:xfrm>
                <a:off x="4713238" y="1669891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903363" y="2595637"/>
              <a:ext cx="1234016" cy="2865364"/>
              <a:chOff x="5177522" y="1669891"/>
              <a:chExt cx="925512" cy="1864274"/>
            </a:xfrm>
          </p:grpSpPr>
          <p:sp>
            <p:nvSpPr>
              <p:cNvPr id="73" name="Freeform 5"/>
              <p:cNvSpPr/>
              <p:nvPr/>
            </p:nvSpPr>
            <p:spPr bwMode="auto">
              <a:xfrm>
                <a:off x="5177522" y="1669891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5638750" y="1669891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8432800" y="2253342"/>
            <a:ext cx="0" cy="406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696384" y="5802599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450340"/>
            <a:r>
              <a:rPr 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1928363" y="5802599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3203352" y="5802599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4437368" y="5802600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5669347" y="5802599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6901325" y="5802600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96384" y="5666179"/>
            <a:ext cx="7438957" cy="177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3382832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90%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4616848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67%</a:t>
            </a: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5850864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54%</a:t>
            </a: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7084881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85%</a:t>
            </a: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2111917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39%</a:t>
            </a: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877901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79%</a:t>
            </a: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8740240" y="2170731"/>
            <a:ext cx="2916693" cy="1723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输入对数据结果得的简要分析</a:t>
            </a:r>
          </a:p>
          <a:p>
            <a:pPr marL="28575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</a:p>
          <a:p>
            <a:pPr marL="28575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</a:p>
          <a:p>
            <a:pPr marL="28575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  <a:endParaRPr lang="zh-CN" altLang="en-US" sz="16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8737601" y="4191350"/>
            <a:ext cx="2919332" cy="2226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数据分析结论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/>
            <a:endParaRPr lang="en-US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输入对数据结果的结论</a:t>
            </a: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结论归纳分条分点，需清晰</a:t>
            </a: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结论归纳分条分点，需清晰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-12196" y="659042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【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论文项目主要研究结果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54535" y="1522342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</a:t>
            </a:r>
            <a:r>
              <a:rPr lang="en-US" altLang="zh-CN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06400" y="2345267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32579" y="2789766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5" name="Oval 4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8000" y="2954868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7200" y="2305028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9" name="Oval 8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02621" y="2470129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6400" y="3105129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13" name="Oval 12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21821" y="3270230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65600" y="4072468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17" name="Oval 16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141021" y="4237569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07779" y="3895424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21" name="Oval 20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283200" y="4060525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02400" y="3336625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25" name="Oval 24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477821" y="3501726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46179" y="2610586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29" name="Oval 28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721600" y="2775688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38923" y="3096400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2840" y="3572492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58123" y="3895423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85861" y="4885267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19501" y="4677987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14123" y="4133928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966440" y="3398086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737600" y="1955800"/>
            <a:ext cx="0" cy="431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975725" y="2176380"/>
            <a:ext cx="2495972" cy="2011145"/>
          </a:xfrm>
          <a:prstGeom prst="roundRect">
            <a:avLst>
              <a:gd name="adj" fmla="val 5186"/>
            </a:avLst>
          </a:prstGeom>
          <a:solidFill>
            <a:srgbClr val="7F68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9076861" y="2362651"/>
            <a:ext cx="2259041" cy="16619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输入对数据结果的</a:t>
            </a:r>
            <a:endParaRPr lang="en-US" altLang="zh-C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简要分析</a:t>
            </a:r>
          </a:p>
          <a:p>
            <a:pPr marL="285750" indent="-285750" defTabSz="145034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</a:t>
            </a:r>
            <a:endParaRPr lang="en-US" altLang="zh-CN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145034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</a:t>
            </a:r>
            <a:endParaRPr lang="en-US" altLang="zh-CN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985322" y="4415972"/>
            <a:ext cx="2919332" cy="1903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数据分析结论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/>
            <a:endParaRPr lang="en-US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输入对数据结果的结论</a:t>
            </a: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结论归纳分条分点，需清晰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-12196" y="659042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【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论文项目主要研究结果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854535" y="1522342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</a:t>
            </a:r>
            <a:r>
              <a:rPr lang="en-US" altLang="zh-CN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  <p:bldP spid="11" grpId="0"/>
      <p:bldP spid="15" grpId="0"/>
      <p:bldP spid="19" grpId="0"/>
      <p:bldP spid="23" grpId="0"/>
      <p:bldP spid="27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4" grpId="0"/>
      <p:bldP spid="45" grpId="0"/>
      <p:bldP spid="49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6034250" y="1437749"/>
          <a:ext cx="5393153" cy="394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11200" y="4965700"/>
            <a:ext cx="105664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75429" y="5170766"/>
            <a:ext cx="2849993" cy="13645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统计元素</a:t>
            </a:r>
            <a:r>
              <a:rPr lang="en-US" altLang="zh-CN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输入对数据结果得的简要分析</a:t>
            </a: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8626" y="5067300"/>
            <a:ext cx="2438400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88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  <a:endParaRPr lang="en-US" sz="64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00" y="5067300"/>
            <a:ext cx="2438400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88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  <a:endParaRPr lang="en-US" sz="64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1201" y="1534147"/>
            <a:ext cx="52705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【</a:t>
            </a:r>
            <a:r>
              <a:rPr lang="zh-CN" altLang="en-US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七页</a:t>
            </a:r>
            <a:r>
              <a:rPr lang="en-US" altLang="zh-CN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写完理科毕业论文答辩</a:t>
            </a:r>
            <a:r>
              <a:rPr lang="en-US" altLang="zh-CN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】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、你的课题来源和价值？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、你要解决的问题是什么？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、你的问题比前人的工作有何提高？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、你设计什么路线或实验来分析问题？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、你的数据中可以推导出什么结论？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、还有哪些问题没有解决或可以继续研究？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、感谢一切可以感谢的，让我快点过吧！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   不管是哪个专业，首先都是结构设计，好在学术论文一般都有套用的结构，那么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也应该和论文主体结构一致，不同学科在答辩结构上我个人认为大同小异。 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12196" y="659042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【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</a:t>
            </a:r>
            <a:r>
              <a:rPr lang="en-US" altLang="zh-CN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论文项目主要研究结果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534400" y="5185280"/>
            <a:ext cx="2849993" cy="13645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统计元素</a:t>
            </a:r>
            <a:r>
              <a:rPr lang="en-US" altLang="zh-CN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输入对数据结果得的简要分析</a:t>
            </a: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/>
      <p:bldP spid="12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14330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六边形 1"/>
          <p:cNvSpPr/>
          <p:nvPr/>
        </p:nvSpPr>
        <p:spPr>
          <a:xfrm>
            <a:off x="7530553" y="5994400"/>
            <a:ext cx="4995276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447" y="2136405"/>
            <a:ext cx="73609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363533"/>
                </a:solidFill>
                <a:latin typeface="Impact" panose="020B0806030902050204" pitchFamily="34" charset="0"/>
                <a:ea typeface="方正兰亭特黑简体" panose="02000000000000000000" pitchFamily="2" charset="-122"/>
              </a:rPr>
              <a:t>欢迎各位老师指导提问</a:t>
            </a:r>
            <a:endParaRPr lang="en-US" altLang="zh-CN" sz="5400" dirty="0">
              <a:solidFill>
                <a:srgbClr val="363533"/>
              </a:solidFill>
              <a:latin typeface="Impact" panose="020B0806030902050204" pitchFamily="34" charset="0"/>
              <a:ea typeface="方正兰亭特黑简体" panose="02000000000000000000" pitchFamily="2" charset="-122"/>
            </a:endParaRPr>
          </a:p>
          <a:p>
            <a:r>
              <a:rPr lang="en-US" altLang="zh-CN" sz="9600" dirty="0">
                <a:solidFill>
                  <a:srgbClr val="363533"/>
                </a:solidFill>
                <a:latin typeface="Impact" panose="020B0806030902050204" pitchFamily="34" charset="0"/>
                <a:ea typeface="方正兰亭特黑简体" panose="02000000000000000000" pitchFamily="2" charset="-122"/>
              </a:rPr>
              <a:t>THANK YOU</a:t>
            </a:r>
          </a:p>
        </p:txBody>
      </p:sp>
      <p:sp>
        <p:nvSpPr>
          <p:cNvPr id="7" name="矩形 6"/>
          <p:cNvSpPr/>
          <p:nvPr/>
        </p:nvSpPr>
        <p:spPr>
          <a:xfrm>
            <a:off x="7922439" y="6093308"/>
            <a:ext cx="42695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院系：</a:t>
            </a:r>
            <a:r>
              <a:rPr lang="en-US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XXX</a:t>
            </a:r>
          </a:p>
        </p:txBody>
      </p:sp>
      <p:sp>
        <p:nvSpPr>
          <p:cNvPr id="10" name="六边形 9"/>
          <p:cNvSpPr/>
          <p:nvPr/>
        </p:nvSpPr>
        <p:spPr>
          <a:xfrm>
            <a:off x="7922439" y="5265731"/>
            <a:ext cx="4603390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8299811" y="4537062"/>
            <a:ext cx="4226018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99811" y="5359642"/>
            <a:ext cx="389219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指导老师：</a:t>
            </a:r>
            <a:r>
              <a:rPr lang="en-US" altLang="zh-CN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XXX</a:t>
            </a:r>
            <a:endParaRPr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0687" y="4632690"/>
            <a:ext cx="349131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答辩时间：</a:t>
            </a:r>
            <a:r>
              <a:rPr lang="en-US" altLang="zh-CN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202X.05.20</a:t>
            </a:r>
            <a:endParaRPr lang="zh-CN" altLang="en-US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2319" y="4632690"/>
            <a:ext cx="2378391" cy="5284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答辩人：</a:t>
            </a:r>
            <a:r>
              <a:rPr lang="en-US" altLang="zh-CN" sz="200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xiazaii</a:t>
            </a:r>
            <a:endParaRPr lang="zh-CN" altLang="en-US" sz="20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14330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992273" y="1037339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01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2273" y="1965295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02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2273" y="2893251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03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2273" y="3821207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04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13399" y="4103217"/>
            <a:ext cx="58828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0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       目 </a:t>
            </a:r>
            <a:r>
              <a:rPr lang="en-US" altLang="zh-CN" sz="80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/ </a:t>
            </a:r>
            <a:r>
              <a:rPr lang="zh-CN" altLang="en-US" sz="80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录</a:t>
            </a:r>
            <a:endParaRPr lang="en-US" altLang="zh-CN" sz="80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  <a:p>
            <a:pPr algn="r"/>
            <a:r>
              <a:rPr lang="en-US" altLang="zh-CN" sz="5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CONTECTS</a:t>
            </a:r>
            <a:endParaRPr lang="en-US" altLang="zh-CN" sz="3200" dirty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2273" y="4749163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05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27396" y="1037339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</a:p>
        </p:txBody>
      </p:sp>
      <p:sp>
        <p:nvSpPr>
          <p:cNvPr id="19" name="矩形 18"/>
          <p:cNvSpPr/>
          <p:nvPr/>
        </p:nvSpPr>
        <p:spPr>
          <a:xfrm>
            <a:off x="1927396" y="1965295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论文重点章节标题一</a:t>
            </a:r>
          </a:p>
        </p:txBody>
      </p:sp>
      <p:sp>
        <p:nvSpPr>
          <p:cNvPr id="20" name="矩形 19"/>
          <p:cNvSpPr/>
          <p:nvPr/>
        </p:nvSpPr>
        <p:spPr>
          <a:xfrm>
            <a:off x="1927396" y="2893251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论文重点章节标题二</a:t>
            </a:r>
          </a:p>
        </p:txBody>
      </p:sp>
      <p:sp>
        <p:nvSpPr>
          <p:cNvPr id="21" name="矩形 20"/>
          <p:cNvSpPr/>
          <p:nvPr/>
        </p:nvSpPr>
        <p:spPr>
          <a:xfrm>
            <a:off x="1927396" y="3821207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论文重点章节标题三</a:t>
            </a:r>
          </a:p>
        </p:txBody>
      </p:sp>
      <p:sp>
        <p:nvSpPr>
          <p:cNvPr id="22" name="矩形 21"/>
          <p:cNvSpPr/>
          <p:nvPr/>
        </p:nvSpPr>
        <p:spPr>
          <a:xfrm>
            <a:off x="1927396" y="4749163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15" grpId="0" build="p" animBg="1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180055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606795" y="2877680"/>
            <a:ext cx="3381830" cy="564020"/>
            <a:chOff x="4165600" y="2468447"/>
            <a:chExt cx="3381830" cy="564020"/>
          </a:xfrm>
        </p:grpSpPr>
        <p:sp>
          <p:nvSpPr>
            <p:cNvPr id="5" name="矩形 4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ln w="114300">
                    <a:solidFill>
                      <a:schemeClr val="bg1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23900" dirty="0">
                <a:ln w="114300">
                  <a:solidFill>
                    <a:schemeClr val="bg1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55619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8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课题研究背景</a:t>
            </a:r>
            <a:endParaRPr lang="en-US" altLang="zh-CN" sz="2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主要研究方法</a:t>
            </a:r>
            <a:endParaRPr lang="en-US" altLang="zh-CN" sz="2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主要内容和结构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2192000" cy="6985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8815" y="410140"/>
            <a:ext cx="1522020" cy="564020"/>
            <a:chOff x="4165600" y="2468447"/>
            <a:chExt cx="3381830" cy="564020"/>
          </a:xfrm>
        </p:grpSpPr>
        <p:sp>
          <p:nvSpPr>
            <p:cNvPr id="7" name="矩形 6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ln w="114300">
                    <a:solidFill>
                      <a:schemeClr val="bg1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ln w="114300">
                  <a:solidFill>
                    <a:schemeClr val="bg1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10835" y="35109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0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8799" y="1549400"/>
            <a:ext cx="11074402" cy="4805485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49825" y="2180492"/>
            <a:ext cx="3543300" cy="35433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83" r="-10559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004137" y="2180492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课题研究背景</a:t>
            </a:r>
            <a:endParaRPr lang="en-US" altLang="zh-CN" sz="2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4137" y="2494184"/>
            <a:ext cx="580356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七页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写完理科毕业论文答辩</a:t>
            </a: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、你的课题来源和价值？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、你要解决的问题是什么？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、你的问题比前人的工作有何提高？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、你设计什么路线或实验来分析问题？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、你的数据中可以推导出什么结论？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、还有哪些问题没有解决或可以继续研究？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、感谢一切可以感谢的，让我快点过吧！</a:t>
            </a:r>
            <a:endParaRPr lang="en-US" altLang="zh-CN" sz="1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   不管是哪个专业，首先都是结构设计，好在学术论文一般都有套用的结构，那么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也应该和论文主体结构一致，不同学科在答辩结构上我个人认为大同小异。 </a:t>
            </a:r>
            <a:endParaRPr lang="en-US" altLang="zh-CN" sz="1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2192000" cy="6985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8815" y="410140"/>
            <a:ext cx="1522020" cy="564020"/>
            <a:chOff x="4165600" y="2468447"/>
            <a:chExt cx="3381830" cy="564020"/>
          </a:xfrm>
        </p:grpSpPr>
        <p:sp>
          <p:nvSpPr>
            <p:cNvPr id="7" name="矩形 6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10835" y="35109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0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976638" y="1436914"/>
            <a:ext cx="4227244" cy="5421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86909" y="1655519"/>
            <a:ext cx="37831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内容和结构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七页</a:t>
            </a:r>
            <a:r>
              <a:rPr lang="en-US" altLang="zh-CN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PPT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写完经管类论文答辩</a:t>
            </a:r>
            <a:r>
              <a:rPr lang="en-US" altLang="zh-CN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、你想讨论什么有价值的问题？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、解决这个问题的指导思想？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、调研方案的设计和选择？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、得到的数据分析变换得到的理论模型？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、对模型的实用推广价值的分析？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、还有哪些问题没解决或可以继续研究？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、感谢一切可以感谢的，让我快点过吧！</a:t>
            </a:r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1980924" y="3819938"/>
            <a:ext cx="541042" cy="546134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Oval 9"/>
          <p:cNvSpPr>
            <a:spLocks noChangeArrowheads="1"/>
          </p:cNvSpPr>
          <p:nvPr/>
        </p:nvSpPr>
        <p:spPr bwMode="auto">
          <a:xfrm>
            <a:off x="1526449" y="4255318"/>
            <a:ext cx="296619" cy="299165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Oval 10"/>
          <p:cNvSpPr>
            <a:spLocks noChangeArrowheads="1"/>
          </p:cNvSpPr>
          <p:nvPr/>
        </p:nvSpPr>
        <p:spPr bwMode="auto">
          <a:xfrm>
            <a:off x="1770873" y="4616861"/>
            <a:ext cx="407372" cy="411192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2809671" y="3015378"/>
            <a:ext cx="311895" cy="31698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Oval 12"/>
          <p:cNvSpPr>
            <a:spLocks noChangeArrowheads="1"/>
          </p:cNvSpPr>
          <p:nvPr/>
        </p:nvSpPr>
        <p:spPr bwMode="auto">
          <a:xfrm>
            <a:off x="2710375" y="3494041"/>
            <a:ext cx="473570" cy="478662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Oval 13"/>
          <p:cNvSpPr>
            <a:spLocks noChangeArrowheads="1"/>
          </p:cNvSpPr>
          <p:nvPr/>
        </p:nvSpPr>
        <p:spPr bwMode="auto">
          <a:xfrm>
            <a:off x="2020388" y="2944088"/>
            <a:ext cx="529584" cy="534676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Oval 14"/>
          <p:cNvSpPr>
            <a:spLocks noChangeArrowheads="1"/>
          </p:cNvSpPr>
          <p:nvPr/>
        </p:nvSpPr>
        <p:spPr bwMode="auto">
          <a:xfrm>
            <a:off x="1394054" y="2835880"/>
            <a:ext cx="401008" cy="407372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Oval 15"/>
          <p:cNvSpPr>
            <a:spLocks noChangeArrowheads="1"/>
          </p:cNvSpPr>
          <p:nvPr/>
        </p:nvSpPr>
        <p:spPr bwMode="auto">
          <a:xfrm>
            <a:off x="2794395" y="4266775"/>
            <a:ext cx="257153" cy="260973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3297246" y="3299267"/>
            <a:ext cx="257153" cy="25842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Oval 17"/>
          <p:cNvSpPr>
            <a:spLocks noChangeArrowheads="1"/>
          </p:cNvSpPr>
          <p:nvPr/>
        </p:nvSpPr>
        <p:spPr bwMode="auto">
          <a:xfrm>
            <a:off x="3070646" y="2341941"/>
            <a:ext cx="257153" cy="262245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Oval 18"/>
          <p:cNvSpPr>
            <a:spLocks noChangeArrowheads="1"/>
          </p:cNvSpPr>
          <p:nvPr/>
        </p:nvSpPr>
        <p:spPr bwMode="auto">
          <a:xfrm>
            <a:off x="2253355" y="1901470"/>
            <a:ext cx="257153" cy="259699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Oval 19"/>
          <p:cNvSpPr>
            <a:spLocks noChangeArrowheads="1"/>
          </p:cNvSpPr>
          <p:nvPr/>
        </p:nvSpPr>
        <p:spPr bwMode="auto">
          <a:xfrm>
            <a:off x="1304940" y="3446939"/>
            <a:ext cx="473570" cy="48120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Oval 20"/>
          <p:cNvSpPr>
            <a:spLocks noChangeArrowheads="1"/>
          </p:cNvSpPr>
          <p:nvPr/>
        </p:nvSpPr>
        <p:spPr bwMode="auto">
          <a:xfrm>
            <a:off x="1550637" y="2229914"/>
            <a:ext cx="370454" cy="37554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6" name="Oval 21"/>
          <p:cNvSpPr>
            <a:spLocks noChangeArrowheads="1"/>
          </p:cNvSpPr>
          <p:nvPr/>
        </p:nvSpPr>
        <p:spPr bwMode="auto">
          <a:xfrm>
            <a:off x="2016570" y="2397955"/>
            <a:ext cx="243151" cy="248243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Oval 22"/>
          <p:cNvSpPr>
            <a:spLocks noChangeArrowheads="1"/>
          </p:cNvSpPr>
          <p:nvPr/>
        </p:nvSpPr>
        <p:spPr bwMode="auto">
          <a:xfrm>
            <a:off x="2541062" y="2366744"/>
            <a:ext cx="417557" cy="423922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Oval 23"/>
          <p:cNvSpPr>
            <a:spLocks noChangeArrowheads="1"/>
          </p:cNvSpPr>
          <p:nvPr/>
        </p:nvSpPr>
        <p:spPr bwMode="auto">
          <a:xfrm>
            <a:off x="3359625" y="2862613"/>
            <a:ext cx="210051" cy="21259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Oval 24"/>
          <p:cNvSpPr>
            <a:spLocks noChangeArrowheads="1"/>
          </p:cNvSpPr>
          <p:nvPr/>
        </p:nvSpPr>
        <p:spPr bwMode="auto">
          <a:xfrm>
            <a:off x="1307486" y="2646197"/>
            <a:ext cx="210051" cy="21259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1238743" y="2293566"/>
            <a:ext cx="212597" cy="215143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Oval 26"/>
          <p:cNvSpPr>
            <a:spLocks noChangeArrowheads="1"/>
          </p:cNvSpPr>
          <p:nvPr/>
        </p:nvSpPr>
        <p:spPr bwMode="auto">
          <a:xfrm>
            <a:off x="1000685" y="2809145"/>
            <a:ext cx="211325" cy="21259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Oval 27"/>
          <p:cNvSpPr>
            <a:spLocks noChangeArrowheads="1"/>
          </p:cNvSpPr>
          <p:nvPr/>
        </p:nvSpPr>
        <p:spPr bwMode="auto">
          <a:xfrm>
            <a:off x="2794395" y="2021136"/>
            <a:ext cx="210051" cy="215143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>
            <a:off x="1451341" y="2400501"/>
            <a:ext cx="99297" cy="1655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 flipH="1" flipV="1">
            <a:off x="1504808" y="2122979"/>
            <a:ext cx="117120" cy="14639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Line 30"/>
          <p:cNvSpPr>
            <a:spLocks noChangeShapeType="1"/>
          </p:cNvSpPr>
          <p:nvPr/>
        </p:nvSpPr>
        <p:spPr bwMode="auto">
          <a:xfrm flipH="1" flipV="1">
            <a:off x="1745412" y="1958756"/>
            <a:ext cx="2546" cy="27243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 flipH="1" flipV="1">
            <a:off x="1038877" y="3389651"/>
            <a:ext cx="290253" cy="19222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Line 32"/>
          <p:cNvSpPr>
            <a:spLocks noChangeShapeType="1"/>
          </p:cNvSpPr>
          <p:nvPr/>
        </p:nvSpPr>
        <p:spPr bwMode="auto">
          <a:xfrm flipH="1">
            <a:off x="1140719" y="3159232"/>
            <a:ext cx="268611" cy="16676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Line 33"/>
          <p:cNvSpPr>
            <a:spLocks noChangeShapeType="1"/>
          </p:cNvSpPr>
          <p:nvPr/>
        </p:nvSpPr>
        <p:spPr bwMode="auto">
          <a:xfrm>
            <a:off x="1068155" y="3012832"/>
            <a:ext cx="8912" cy="19477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Line 34"/>
          <p:cNvSpPr>
            <a:spLocks noChangeShapeType="1"/>
          </p:cNvSpPr>
          <p:nvPr/>
        </p:nvSpPr>
        <p:spPr bwMode="auto">
          <a:xfrm>
            <a:off x="1206917" y="2942816"/>
            <a:ext cx="193502" cy="4837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>
            <a:off x="1573553" y="3241979"/>
            <a:ext cx="3820" cy="20750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Line 36"/>
          <p:cNvSpPr>
            <a:spLocks noChangeShapeType="1"/>
          </p:cNvSpPr>
          <p:nvPr/>
        </p:nvSpPr>
        <p:spPr bwMode="auto">
          <a:xfrm flipV="1">
            <a:off x="1745412" y="3356553"/>
            <a:ext cx="319533" cy="20623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Freeform 37"/>
          <p:cNvSpPr/>
          <p:nvPr/>
        </p:nvSpPr>
        <p:spPr bwMode="auto">
          <a:xfrm>
            <a:off x="1821794" y="1932023"/>
            <a:ext cx="294073" cy="468478"/>
          </a:xfrm>
          <a:custGeom>
            <a:avLst/>
            <a:gdLst>
              <a:gd name="T0" fmla="*/ 132 w 133"/>
              <a:gd name="T1" fmla="*/ 206 h 211"/>
              <a:gd name="T2" fmla="*/ 111 w 133"/>
              <a:gd name="T3" fmla="*/ 123 h 211"/>
              <a:gd name="T4" fmla="*/ 0 w 133"/>
              <a:gd name="T5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211">
                <a:moveTo>
                  <a:pt x="132" y="206"/>
                </a:moveTo>
                <a:cubicBezTo>
                  <a:pt x="133" y="211"/>
                  <a:pt x="111" y="123"/>
                  <a:pt x="111" y="12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Line 38"/>
          <p:cNvSpPr>
            <a:spLocks noChangeShapeType="1"/>
          </p:cNvSpPr>
          <p:nvPr/>
        </p:nvSpPr>
        <p:spPr bwMode="auto">
          <a:xfrm flipH="1">
            <a:off x="2067491" y="2074603"/>
            <a:ext cx="150219" cy="12985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Line 39"/>
          <p:cNvSpPr>
            <a:spLocks noChangeShapeType="1"/>
          </p:cNvSpPr>
          <p:nvPr/>
        </p:nvSpPr>
        <p:spPr bwMode="auto">
          <a:xfrm flipH="1" flipV="1">
            <a:off x="2029300" y="1921838"/>
            <a:ext cx="226601" cy="78928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Line 40"/>
          <p:cNvSpPr>
            <a:spLocks noChangeShapeType="1"/>
          </p:cNvSpPr>
          <p:nvPr/>
        </p:nvSpPr>
        <p:spPr bwMode="auto">
          <a:xfrm flipV="1">
            <a:off x="2501596" y="1930750"/>
            <a:ext cx="108209" cy="5219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Line 41"/>
          <p:cNvSpPr>
            <a:spLocks noChangeShapeType="1"/>
          </p:cNvSpPr>
          <p:nvPr/>
        </p:nvSpPr>
        <p:spPr bwMode="auto">
          <a:xfrm flipH="1" flipV="1">
            <a:off x="2732017" y="1937116"/>
            <a:ext cx="6366" cy="42264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Line 42"/>
          <p:cNvSpPr>
            <a:spLocks noChangeShapeType="1"/>
          </p:cNvSpPr>
          <p:nvPr/>
        </p:nvSpPr>
        <p:spPr bwMode="auto">
          <a:xfrm flipH="1" flipV="1">
            <a:off x="2426488" y="2287201"/>
            <a:ext cx="164223" cy="14767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/>
        </p:nvSpPr>
        <p:spPr bwMode="auto">
          <a:xfrm>
            <a:off x="2257173" y="2544354"/>
            <a:ext cx="283888" cy="1527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Freeform 44"/>
          <p:cNvSpPr/>
          <p:nvPr/>
        </p:nvSpPr>
        <p:spPr bwMode="auto">
          <a:xfrm>
            <a:off x="1787422" y="2652563"/>
            <a:ext cx="768915" cy="333537"/>
          </a:xfrm>
          <a:custGeom>
            <a:avLst/>
            <a:gdLst>
              <a:gd name="T0" fmla="*/ 337 w 347"/>
              <a:gd name="T1" fmla="*/ 4 h 151"/>
              <a:gd name="T2" fmla="*/ 0 w 347"/>
              <a:gd name="T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7" h="151">
                <a:moveTo>
                  <a:pt x="337" y="4"/>
                </a:moveTo>
                <a:cubicBezTo>
                  <a:pt x="347" y="0"/>
                  <a:pt x="0" y="151"/>
                  <a:pt x="0" y="151"/>
                </a:cubicBez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Freeform 45"/>
          <p:cNvSpPr/>
          <p:nvPr/>
        </p:nvSpPr>
        <p:spPr bwMode="auto">
          <a:xfrm>
            <a:off x="1642297" y="2601641"/>
            <a:ext cx="57287" cy="240605"/>
          </a:xfrm>
          <a:custGeom>
            <a:avLst/>
            <a:gdLst>
              <a:gd name="T0" fmla="*/ 24 w 26"/>
              <a:gd name="T1" fmla="*/ 10 h 109"/>
              <a:gd name="T2" fmla="*/ 0 w 26"/>
              <a:gd name="T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" h="109">
                <a:moveTo>
                  <a:pt x="24" y="10"/>
                </a:moveTo>
                <a:cubicBezTo>
                  <a:pt x="26" y="0"/>
                  <a:pt x="0" y="109"/>
                  <a:pt x="0" y="109"/>
                </a:cubicBez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Line 46"/>
          <p:cNvSpPr>
            <a:spLocks noChangeShapeType="1"/>
          </p:cNvSpPr>
          <p:nvPr/>
        </p:nvSpPr>
        <p:spPr bwMode="auto">
          <a:xfrm flipH="1" flipV="1">
            <a:off x="1112713" y="2601641"/>
            <a:ext cx="201140" cy="11712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Line 47"/>
          <p:cNvSpPr>
            <a:spLocks noChangeShapeType="1"/>
          </p:cNvSpPr>
          <p:nvPr/>
        </p:nvSpPr>
        <p:spPr bwMode="auto">
          <a:xfrm flipV="1">
            <a:off x="1493350" y="2557084"/>
            <a:ext cx="117120" cy="128577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Line 48"/>
          <p:cNvSpPr>
            <a:spLocks noChangeShapeType="1"/>
          </p:cNvSpPr>
          <p:nvPr/>
        </p:nvSpPr>
        <p:spPr bwMode="auto">
          <a:xfrm flipH="1" flipV="1">
            <a:off x="1472982" y="2840973"/>
            <a:ext cx="17822" cy="2673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Line 49"/>
          <p:cNvSpPr>
            <a:spLocks noChangeShapeType="1"/>
          </p:cNvSpPr>
          <p:nvPr/>
        </p:nvSpPr>
        <p:spPr bwMode="auto">
          <a:xfrm flipV="1">
            <a:off x="2439218" y="2740402"/>
            <a:ext cx="188409" cy="25333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Line 50"/>
          <p:cNvSpPr>
            <a:spLocks noChangeShapeType="1"/>
          </p:cNvSpPr>
          <p:nvPr/>
        </p:nvSpPr>
        <p:spPr bwMode="auto">
          <a:xfrm flipV="1">
            <a:off x="2534696" y="2944088"/>
            <a:ext cx="338629" cy="17822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Line 51"/>
          <p:cNvSpPr>
            <a:spLocks noChangeShapeType="1"/>
          </p:cNvSpPr>
          <p:nvPr/>
        </p:nvSpPr>
        <p:spPr bwMode="auto">
          <a:xfrm flipV="1">
            <a:off x="3019724" y="2596549"/>
            <a:ext cx="140034" cy="42774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Line 52"/>
          <p:cNvSpPr>
            <a:spLocks noChangeShapeType="1"/>
          </p:cNvSpPr>
          <p:nvPr/>
        </p:nvSpPr>
        <p:spPr bwMode="auto">
          <a:xfrm flipH="1" flipV="1">
            <a:off x="2940795" y="2656382"/>
            <a:ext cx="434106" cy="25333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Line 53"/>
          <p:cNvSpPr>
            <a:spLocks noChangeShapeType="1"/>
          </p:cNvSpPr>
          <p:nvPr/>
        </p:nvSpPr>
        <p:spPr bwMode="auto">
          <a:xfrm flipV="1">
            <a:off x="3444919" y="2739129"/>
            <a:ext cx="25460" cy="12603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Freeform 54"/>
          <p:cNvSpPr/>
          <p:nvPr/>
        </p:nvSpPr>
        <p:spPr bwMode="auto">
          <a:xfrm>
            <a:off x="3288334" y="2565996"/>
            <a:ext cx="90386" cy="54741"/>
          </a:xfrm>
          <a:custGeom>
            <a:avLst/>
            <a:gdLst>
              <a:gd name="T0" fmla="*/ 4 w 41"/>
              <a:gd name="T1" fmla="*/ 4 h 25"/>
              <a:gd name="T2" fmla="*/ 41 w 41"/>
              <a:gd name="T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" h="25">
                <a:moveTo>
                  <a:pt x="4" y="4"/>
                </a:moveTo>
                <a:cubicBezTo>
                  <a:pt x="0" y="0"/>
                  <a:pt x="41" y="25"/>
                  <a:pt x="41" y="25"/>
                </a:cubicBez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" name="Line 55"/>
          <p:cNvSpPr>
            <a:spLocks noChangeShapeType="1"/>
          </p:cNvSpPr>
          <p:nvPr/>
        </p:nvSpPr>
        <p:spPr bwMode="auto">
          <a:xfrm>
            <a:off x="3121566" y="3174508"/>
            <a:ext cx="427741" cy="2673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1" name="Line 56"/>
          <p:cNvSpPr>
            <a:spLocks noChangeShapeType="1"/>
          </p:cNvSpPr>
          <p:nvPr/>
        </p:nvSpPr>
        <p:spPr bwMode="auto">
          <a:xfrm flipH="1">
            <a:off x="3084648" y="3068846"/>
            <a:ext cx="338629" cy="46975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Line 57"/>
          <p:cNvSpPr>
            <a:spLocks noChangeShapeType="1"/>
          </p:cNvSpPr>
          <p:nvPr/>
        </p:nvSpPr>
        <p:spPr bwMode="auto">
          <a:xfrm flipH="1">
            <a:off x="2958618" y="3332365"/>
            <a:ext cx="7638" cy="161677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Line 58"/>
          <p:cNvSpPr>
            <a:spLocks noChangeShapeType="1"/>
          </p:cNvSpPr>
          <p:nvPr/>
        </p:nvSpPr>
        <p:spPr bwMode="auto">
          <a:xfrm flipV="1">
            <a:off x="3112656" y="3011560"/>
            <a:ext cx="255881" cy="11075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Line 59"/>
          <p:cNvSpPr>
            <a:spLocks noChangeShapeType="1"/>
          </p:cNvSpPr>
          <p:nvPr/>
        </p:nvSpPr>
        <p:spPr bwMode="auto">
          <a:xfrm flipH="1" flipV="1">
            <a:off x="3103744" y="3249617"/>
            <a:ext cx="211325" cy="11330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 flipH="1" flipV="1">
            <a:off x="2492686" y="3378195"/>
            <a:ext cx="263519" cy="20877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Line 61"/>
          <p:cNvSpPr>
            <a:spLocks noChangeShapeType="1"/>
          </p:cNvSpPr>
          <p:nvPr/>
        </p:nvSpPr>
        <p:spPr bwMode="auto">
          <a:xfrm flipH="1" flipV="1">
            <a:off x="1778511" y="3688816"/>
            <a:ext cx="933137" cy="382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Line 62"/>
          <p:cNvSpPr>
            <a:spLocks noChangeShapeType="1"/>
          </p:cNvSpPr>
          <p:nvPr/>
        </p:nvSpPr>
        <p:spPr bwMode="auto">
          <a:xfrm flipH="1">
            <a:off x="1708494" y="4950397"/>
            <a:ext cx="104389" cy="8529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Line 63"/>
          <p:cNvSpPr>
            <a:spLocks noChangeShapeType="1"/>
          </p:cNvSpPr>
          <p:nvPr/>
        </p:nvSpPr>
        <p:spPr bwMode="auto">
          <a:xfrm flipH="1">
            <a:off x="1663937" y="4848554"/>
            <a:ext cx="106935" cy="7638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Line 64"/>
          <p:cNvSpPr>
            <a:spLocks noChangeShapeType="1"/>
          </p:cNvSpPr>
          <p:nvPr/>
        </p:nvSpPr>
        <p:spPr bwMode="auto">
          <a:xfrm flipH="1" flipV="1">
            <a:off x="1583737" y="4671602"/>
            <a:ext cx="194775" cy="8656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Freeform 65"/>
          <p:cNvSpPr/>
          <p:nvPr/>
        </p:nvSpPr>
        <p:spPr bwMode="auto">
          <a:xfrm>
            <a:off x="1753051" y="4171297"/>
            <a:ext cx="239331" cy="106935"/>
          </a:xfrm>
          <a:custGeom>
            <a:avLst/>
            <a:gdLst>
              <a:gd name="T0" fmla="*/ 0 w 188"/>
              <a:gd name="T1" fmla="*/ 84 h 84"/>
              <a:gd name="T2" fmla="*/ 31 w 188"/>
              <a:gd name="T3" fmla="*/ 30 h 84"/>
              <a:gd name="T4" fmla="*/ 188 w 188"/>
              <a:gd name="T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84">
                <a:moveTo>
                  <a:pt x="0" y="84"/>
                </a:moveTo>
                <a:lnTo>
                  <a:pt x="31" y="30"/>
                </a:lnTo>
                <a:lnTo>
                  <a:pt x="188" y="0"/>
                </a:ln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Freeform 66"/>
          <p:cNvSpPr/>
          <p:nvPr/>
        </p:nvSpPr>
        <p:spPr bwMode="auto">
          <a:xfrm>
            <a:off x="1643569" y="3903959"/>
            <a:ext cx="253335" cy="632700"/>
          </a:xfrm>
          <a:custGeom>
            <a:avLst/>
            <a:gdLst>
              <a:gd name="T0" fmla="*/ 0 w 199"/>
              <a:gd name="T1" fmla="*/ 0 h 497"/>
              <a:gd name="T2" fmla="*/ 117 w 199"/>
              <a:gd name="T3" fmla="*/ 240 h 497"/>
              <a:gd name="T4" fmla="*/ 199 w 199"/>
              <a:gd name="T5" fmla="*/ 497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" h="497">
                <a:moveTo>
                  <a:pt x="0" y="0"/>
                </a:moveTo>
                <a:lnTo>
                  <a:pt x="117" y="240"/>
                </a:lnTo>
                <a:lnTo>
                  <a:pt x="199" y="497"/>
                </a:ln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1448795" y="4162386"/>
            <a:ext cx="343721" cy="4710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Line 68"/>
          <p:cNvSpPr>
            <a:spLocks noChangeShapeType="1"/>
          </p:cNvSpPr>
          <p:nvPr/>
        </p:nvSpPr>
        <p:spPr bwMode="auto">
          <a:xfrm>
            <a:off x="1747958" y="3805935"/>
            <a:ext cx="268611" cy="15021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Line 69"/>
          <p:cNvSpPr>
            <a:spLocks noChangeShapeType="1"/>
          </p:cNvSpPr>
          <p:nvPr/>
        </p:nvSpPr>
        <p:spPr bwMode="auto">
          <a:xfrm flipH="1">
            <a:off x="2266085" y="3478764"/>
            <a:ext cx="20368" cy="34117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Line 70"/>
          <p:cNvSpPr>
            <a:spLocks noChangeShapeType="1"/>
          </p:cNvSpPr>
          <p:nvPr/>
        </p:nvSpPr>
        <p:spPr bwMode="auto">
          <a:xfrm flipH="1" flipV="1">
            <a:off x="2402300" y="3572969"/>
            <a:ext cx="316987" cy="9420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Line 71"/>
          <p:cNvSpPr>
            <a:spLocks noChangeShapeType="1"/>
          </p:cNvSpPr>
          <p:nvPr/>
        </p:nvSpPr>
        <p:spPr bwMode="auto">
          <a:xfrm>
            <a:off x="1843436" y="2569814"/>
            <a:ext cx="292799" cy="42137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>
            <a:off x="1783603" y="3108310"/>
            <a:ext cx="243151" cy="4837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Line 73"/>
          <p:cNvSpPr>
            <a:spLocks noChangeShapeType="1"/>
          </p:cNvSpPr>
          <p:nvPr/>
        </p:nvSpPr>
        <p:spPr bwMode="auto">
          <a:xfrm>
            <a:off x="1759416" y="4527747"/>
            <a:ext cx="105663" cy="11966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Line 74"/>
          <p:cNvSpPr>
            <a:spLocks noChangeShapeType="1"/>
          </p:cNvSpPr>
          <p:nvPr/>
        </p:nvSpPr>
        <p:spPr bwMode="auto">
          <a:xfrm flipH="1">
            <a:off x="2076402" y="4354614"/>
            <a:ext cx="99297" cy="29025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Line 75"/>
          <p:cNvSpPr>
            <a:spLocks noChangeShapeType="1"/>
          </p:cNvSpPr>
          <p:nvPr/>
        </p:nvSpPr>
        <p:spPr bwMode="auto">
          <a:xfrm flipV="1">
            <a:off x="2166789" y="4695789"/>
            <a:ext cx="253335" cy="5983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Line 76"/>
          <p:cNvSpPr>
            <a:spLocks noChangeShapeType="1"/>
          </p:cNvSpPr>
          <p:nvPr/>
        </p:nvSpPr>
        <p:spPr bwMode="auto">
          <a:xfrm>
            <a:off x="2388296" y="4329154"/>
            <a:ext cx="101843" cy="154038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Line 77"/>
          <p:cNvSpPr>
            <a:spLocks noChangeShapeType="1"/>
          </p:cNvSpPr>
          <p:nvPr/>
        </p:nvSpPr>
        <p:spPr bwMode="auto">
          <a:xfrm flipV="1">
            <a:off x="2762569" y="4607950"/>
            <a:ext cx="182045" cy="2800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" name="Line 78"/>
          <p:cNvSpPr>
            <a:spLocks noChangeShapeType="1"/>
          </p:cNvSpPr>
          <p:nvPr/>
        </p:nvSpPr>
        <p:spPr bwMode="auto">
          <a:xfrm flipH="1">
            <a:off x="2471044" y="4809090"/>
            <a:ext cx="70017" cy="24824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" name="Line 79"/>
          <p:cNvSpPr>
            <a:spLocks noChangeShapeType="1"/>
          </p:cNvSpPr>
          <p:nvPr/>
        </p:nvSpPr>
        <p:spPr bwMode="auto">
          <a:xfrm>
            <a:off x="2659454" y="4800178"/>
            <a:ext cx="152765" cy="23678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" name="Line 80"/>
          <p:cNvSpPr>
            <a:spLocks noChangeShapeType="1"/>
          </p:cNvSpPr>
          <p:nvPr/>
        </p:nvSpPr>
        <p:spPr bwMode="auto">
          <a:xfrm>
            <a:off x="2738382" y="4727616"/>
            <a:ext cx="193502" cy="11457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" name="Line 81"/>
          <p:cNvSpPr>
            <a:spLocks noChangeShapeType="1"/>
          </p:cNvSpPr>
          <p:nvPr/>
        </p:nvSpPr>
        <p:spPr bwMode="auto">
          <a:xfrm flipH="1" flipV="1">
            <a:off x="2906423" y="3970157"/>
            <a:ext cx="16550" cy="29661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7" name="Line 82"/>
          <p:cNvSpPr>
            <a:spLocks noChangeShapeType="1"/>
          </p:cNvSpPr>
          <p:nvPr/>
        </p:nvSpPr>
        <p:spPr bwMode="auto">
          <a:xfrm>
            <a:off x="3060460" y="3943423"/>
            <a:ext cx="92932" cy="22405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" name="Line 83"/>
          <p:cNvSpPr>
            <a:spLocks noChangeShapeType="1"/>
          </p:cNvSpPr>
          <p:nvPr/>
        </p:nvSpPr>
        <p:spPr bwMode="auto">
          <a:xfrm flipV="1">
            <a:off x="2519420" y="3943423"/>
            <a:ext cx="751093" cy="18840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9" name="Line 84"/>
          <p:cNvSpPr>
            <a:spLocks noChangeShapeType="1"/>
          </p:cNvSpPr>
          <p:nvPr/>
        </p:nvSpPr>
        <p:spPr bwMode="auto">
          <a:xfrm flipV="1">
            <a:off x="3183946" y="3626436"/>
            <a:ext cx="301711" cy="10693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" name="Line 85"/>
          <p:cNvSpPr>
            <a:spLocks noChangeShapeType="1"/>
          </p:cNvSpPr>
          <p:nvPr/>
        </p:nvSpPr>
        <p:spPr bwMode="auto">
          <a:xfrm>
            <a:off x="2486320" y="4228584"/>
            <a:ext cx="316987" cy="12221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Line 86"/>
          <p:cNvSpPr>
            <a:spLocks noChangeShapeType="1"/>
          </p:cNvSpPr>
          <p:nvPr/>
        </p:nvSpPr>
        <p:spPr bwMode="auto">
          <a:xfrm flipV="1">
            <a:off x="2744747" y="4483191"/>
            <a:ext cx="80202" cy="7129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2" name="Line 87"/>
          <p:cNvSpPr>
            <a:spLocks noChangeShapeType="1"/>
          </p:cNvSpPr>
          <p:nvPr/>
        </p:nvSpPr>
        <p:spPr bwMode="auto">
          <a:xfrm>
            <a:off x="2328463" y="3476218"/>
            <a:ext cx="199867" cy="33862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" name="Line 88"/>
          <p:cNvSpPr>
            <a:spLocks noChangeShapeType="1"/>
          </p:cNvSpPr>
          <p:nvPr/>
        </p:nvSpPr>
        <p:spPr bwMode="auto">
          <a:xfrm flipH="1">
            <a:off x="1313852" y="3883591"/>
            <a:ext cx="90386" cy="8147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4" name="Line 89"/>
          <p:cNvSpPr>
            <a:spLocks noChangeShapeType="1"/>
          </p:cNvSpPr>
          <p:nvPr/>
        </p:nvSpPr>
        <p:spPr bwMode="auto">
          <a:xfrm flipH="1">
            <a:off x="2310641" y="2161169"/>
            <a:ext cx="71290" cy="78291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Line 90"/>
          <p:cNvSpPr>
            <a:spLocks noChangeShapeType="1"/>
          </p:cNvSpPr>
          <p:nvPr/>
        </p:nvSpPr>
        <p:spPr bwMode="auto">
          <a:xfrm flipH="1" flipV="1">
            <a:off x="1292210" y="3359099"/>
            <a:ext cx="96751" cy="14385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" name="Line 91"/>
          <p:cNvSpPr>
            <a:spLocks noChangeShapeType="1"/>
          </p:cNvSpPr>
          <p:nvPr/>
        </p:nvSpPr>
        <p:spPr bwMode="auto">
          <a:xfrm flipV="1">
            <a:off x="2490140" y="3841581"/>
            <a:ext cx="244423" cy="12348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7" name="Line 92"/>
          <p:cNvSpPr>
            <a:spLocks noChangeShapeType="1"/>
          </p:cNvSpPr>
          <p:nvPr/>
        </p:nvSpPr>
        <p:spPr bwMode="auto">
          <a:xfrm flipH="1">
            <a:off x="2549972" y="3210153"/>
            <a:ext cx="263519" cy="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" name="Line 93"/>
          <p:cNvSpPr>
            <a:spLocks noChangeShapeType="1"/>
          </p:cNvSpPr>
          <p:nvPr/>
        </p:nvSpPr>
        <p:spPr bwMode="auto">
          <a:xfrm>
            <a:off x="1708494" y="3207607"/>
            <a:ext cx="117120" cy="16676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Line 94"/>
          <p:cNvSpPr>
            <a:spLocks noChangeShapeType="1"/>
          </p:cNvSpPr>
          <p:nvPr/>
        </p:nvSpPr>
        <p:spPr bwMode="auto">
          <a:xfrm flipH="1">
            <a:off x="1488258" y="3923055"/>
            <a:ext cx="5092" cy="15149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Line 95"/>
          <p:cNvSpPr>
            <a:spLocks noChangeShapeType="1"/>
          </p:cNvSpPr>
          <p:nvPr/>
        </p:nvSpPr>
        <p:spPr bwMode="auto">
          <a:xfrm>
            <a:off x="2973894" y="2204453"/>
            <a:ext cx="143853" cy="16931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1" name="Line 96"/>
          <p:cNvSpPr>
            <a:spLocks noChangeShapeType="1"/>
          </p:cNvSpPr>
          <p:nvPr/>
        </p:nvSpPr>
        <p:spPr bwMode="auto">
          <a:xfrm>
            <a:off x="3004448" y="2129343"/>
            <a:ext cx="115847" cy="20368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Line 97"/>
          <p:cNvSpPr>
            <a:spLocks noChangeShapeType="1"/>
          </p:cNvSpPr>
          <p:nvPr/>
        </p:nvSpPr>
        <p:spPr bwMode="auto">
          <a:xfrm flipH="1" flipV="1">
            <a:off x="3162304" y="2218456"/>
            <a:ext cx="36918" cy="12348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Line 98"/>
          <p:cNvSpPr>
            <a:spLocks noChangeShapeType="1"/>
          </p:cNvSpPr>
          <p:nvPr/>
        </p:nvSpPr>
        <p:spPr bwMode="auto">
          <a:xfrm flipH="1" flipV="1">
            <a:off x="2504142" y="2069511"/>
            <a:ext cx="296619" cy="9802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Line 99"/>
          <p:cNvSpPr>
            <a:spLocks noChangeShapeType="1"/>
          </p:cNvSpPr>
          <p:nvPr/>
        </p:nvSpPr>
        <p:spPr bwMode="auto">
          <a:xfrm flipH="1" flipV="1">
            <a:off x="2597075" y="2203179"/>
            <a:ext cx="70017" cy="17186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5" name="Line 100"/>
          <p:cNvSpPr>
            <a:spLocks noChangeShapeType="1"/>
          </p:cNvSpPr>
          <p:nvPr/>
        </p:nvSpPr>
        <p:spPr bwMode="auto">
          <a:xfrm>
            <a:off x="2171881" y="2641105"/>
            <a:ext cx="61106" cy="30807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Line 101"/>
          <p:cNvSpPr>
            <a:spLocks noChangeShapeType="1"/>
          </p:cNvSpPr>
          <p:nvPr/>
        </p:nvSpPr>
        <p:spPr bwMode="auto">
          <a:xfrm flipV="1">
            <a:off x="1736501" y="2748040"/>
            <a:ext cx="131123" cy="14767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7" name="Line 102"/>
          <p:cNvSpPr>
            <a:spLocks noChangeShapeType="1"/>
          </p:cNvSpPr>
          <p:nvPr/>
        </p:nvSpPr>
        <p:spPr bwMode="auto">
          <a:xfrm>
            <a:off x="2863139" y="2748040"/>
            <a:ext cx="66198" cy="8147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Line 103"/>
          <p:cNvSpPr>
            <a:spLocks noChangeShapeType="1"/>
          </p:cNvSpPr>
          <p:nvPr/>
        </p:nvSpPr>
        <p:spPr bwMode="auto">
          <a:xfrm flipH="1">
            <a:off x="2022934" y="3438027"/>
            <a:ext cx="123485" cy="15149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Line 104"/>
          <p:cNvSpPr>
            <a:spLocks noChangeShapeType="1"/>
          </p:cNvSpPr>
          <p:nvPr/>
        </p:nvSpPr>
        <p:spPr bwMode="auto">
          <a:xfrm>
            <a:off x="2154057" y="4919844"/>
            <a:ext cx="185863" cy="3946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0" name="Line 105"/>
          <p:cNvSpPr>
            <a:spLocks noChangeShapeType="1"/>
          </p:cNvSpPr>
          <p:nvPr/>
        </p:nvSpPr>
        <p:spPr bwMode="auto">
          <a:xfrm flipH="1" flipV="1">
            <a:off x="1209463" y="3667174"/>
            <a:ext cx="95478" cy="1909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1" name="Group 107"/>
          <p:cNvGrpSpPr/>
          <p:nvPr/>
        </p:nvGrpSpPr>
        <p:grpSpPr>
          <a:xfrm>
            <a:off x="1823285" y="5142246"/>
            <a:ext cx="880359" cy="966156"/>
            <a:chOff x="3721102" y="3890965"/>
            <a:chExt cx="749300" cy="822325"/>
          </a:xfrm>
          <a:solidFill>
            <a:srgbClr val="7F685A"/>
          </a:solidFill>
        </p:grpSpPr>
        <p:sp>
          <p:nvSpPr>
            <p:cNvPr id="172" name="Freeform 108"/>
            <p:cNvSpPr/>
            <p:nvPr/>
          </p:nvSpPr>
          <p:spPr bwMode="auto">
            <a:xfrm>
              <a:off x="3746502" y="4470403"/>
              <a:ext cx="698500" cy="66675"/>
            </a:xfrm>
            <a:custGeom>
              <a:avLst/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09"/>
            <p:cNvSpPr/>
            <p:nvPr/>
          </p:nvSpPr>
          <p:spPr bwMode="auto">
            <a:xfrm>
              <a:off x="3835402" y="4608515"/>
              <a:ext cx="519112" cy="104775"/>
            </a:xfrm>
            <a:custGeom>
              <a:avLst/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0"/>
            <p:cNvSpPr/>
            <p:nvPr/>
          </p:nvSpPr>
          <p:spPr bwMode="auto">
            <a:xfrm>
              <a:off x="3721102" y="3890965"/>
              <a:ext cx="749300" cy="508000"/>
            </a:xfrm>
            <a:custGeom>
              <a:avLst/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Oval 17"/>
          <p:cNvSpPr>
            <a:spLocks noChangeArrowheads="1"/>
          </p:cNvSpPr>
          <p:nvPr/>
        </p:nvSpPr>
        <p:spPr bwMode="auto">
          <a:xfrm>
            <a:off x="3368537" y="260164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Oval 17"/>
          <p:cNvSpPr>
            <a:spLocks noChangeArrowheads="1"/>
          </p:cNvSpPr>
          <p:nvPr/>
        </p:nvSpPr>
        <p:spPr bwMode="auto">
          <a:xfrm>
            <a:off x="3445796" y="2688038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Oval 17"/>
          <p:cNvSpPr>
            <a:spLocks noChangeArrowheads="1"/>
          </p:cNvSpPr>
          <p:nvPr/>
        </p:nvSpPr>
        <p:spPr bwMode="auto">
          <a:xfrm>
            <a:off x="3127445" y="220179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8" name="Oval 17"/>
          <p:cNvSpPr>
            <a:spLocks noChangeArrowheads="1"/>
          </p:cNvSpPr>
          <p:nvPr/>
        </p:nvSpPr>
        <p:spPr bwMode="auto">
          <a:xfrm>
            <a:off x="3076767" y="211311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Oval 17"/>
          <p:cNvSpPr>
            <a:spLocks noChangeArrowheads="1"/>
          </p:cNvSpPr>
          <p:nvPr/>
        </p:nvSpPr>
        <p:spPr bwMode="auto">
          <a:xfrm>
            <a:off x="3497900" y="316464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Oval 17"/>
          <p:cNvSpPr>
            <a:spLocks noChangeArrowheads="1"/>
          </p:cNvSpPr>
          <p:nvPr/>
        </p:nvSpPr>
        <p:spPr bwMode="auto">
          <a:xfrm>
            <a:off x="2832628" y="290753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2891937" y="279291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Oval 17"/>
          <p:cNvSpPr>
            <a:spLocks noChangeArrowheads="1"/>
          </p:cNvSpPr>
          <p:nvPr/>
        </p:nvSpPr>
        <p:spPr bwMode="auto">
          <a:xfrm>
            <a:off x="2367442" y="352109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Oval 17"/>
          <p:cNvSpPr>
            <a:spLocks noChangeArrowheads="1"/>
          </p:cNvSpPr>
          <p:nvPr/>
        </p:nvSpPr>
        <p:spPr bwMode="auto">
          <a:xfrm>
            <a:off x="3444919" y="359429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Oval 17"/>
          <p:cNvSpPr>
            <a:spLocks noChangeArrowheads="1"/>
          </p:cNvSpPr>
          <p:nvPr/>
        </p:nvSpPr>
        <p:spPr bwMode="auto">
          <a:xfrm>
            <a:off x="3209406" y="328940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Oval 17"/>
          <p:cNvSpPr>
            <a:spLocks noChangeArrowheads="1"/>
          </p:cNvSpPr>
          <p:nvPr/>
        </p:nvSpPr>
        <p:spPr bwMode="auto">
          <a:xfrm>
            <a:off x="3216558" y="302174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" name="Oval 17"/>
          <p:cNvSpPr>
            <a:spLocks noChangeArrowheads="1"/>
          </p:cNvSpPr>
          <p:nvPr/>
        </p:nvSpPr>
        <p:spPr bwMode="auto">
          <a:xfrm>
            <a:off x="3108986" y="3403020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Oval 17"/>
          <p:cNvSpPr>
            <a:spLocks noChangeArrowheads="1"/>
          </p:cNvSpPr>
          <p:nvPr/>
        </p:nvSpPr>
        <p:spPr bwMode="auto">
          <a:xfrm>
            <a:off x="3068142" y="272894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8" name="Oval 17"/>
          <p:cNvSpPr>
            <a:spLocks noChangeArrowheads="1"/>
          </p:cNvSpPr>
          <p:nvPr/>
        </p:nvSpPr>
        <p:spPr bwMode="auto">
          <a:xfrm>
            <a:off x="2408666" y="2269378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Oval 17"/>
          <p:cNvSpPr>
            <a:spLocks noChangeArrowheads="1"/>
          </p:cNvSpPr>
          <p:nvPr/>
        </p:nvSpPr>
        <p:spPr bwMode="auto">
          <a:xfrm>
            <a:off x="2556338" y="216785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Oval 17"/>
          <p:cNvSpPr>
            <a:spLocks noChangeArrowheads="1"/>
          </p:cNvSpPr>
          <p:nvPr/>
        </p:nvSpPr>
        <p:spPr bwMode="auto">
          <a:xfrm>
            <a:off x="2293456" y="271589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Oval 17"/>
          <p:cNvSpPr>
            <a:spLocks noChangeArrowheads="1"/>
          </p:cNvSpPr>
          <p:nvPr/>
        </p:nvSpPr>
        <p:spPr bwMode="auto">
          <a:xfrm>
            <a:off x="2489017" y="283160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Oval 17"/>
          <p:cNvSpPr>
            <a:spLocks noChangeArrowheads="1"/>
          </p:cNvSpPr>
          <p:nvPr/>
        </p:nvSpPr>
        <p:spPr bwMode="auto">
          <a:xfrm>
            <a:off x="2561187" y="190051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Oval 17"/>
          <p:cNvSpPr>
            <a:spLocks noChangeArrowheads="1"/>
          </p:cNvSpPr>
          <p:nvPr/>
        </p:nvSpPr>
        <p:spPr bwMode="auto">
          <a:xfrm>
            <a:off x="2696128" y="192994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Oval 17"/>
          <p:cNvSpPr>
            <a:spLocks noChangeArrowheads="1"/>
          </p:cNvSpPr>
          <p:nvPr/>
        </p:nvSpPr>
        <p:spPr bwMode="auto">
          <a:xfrm>
            <a:off x="2704010" y="211410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Oval 17"/>
          <p:cNvSpPr>
            <a:spLocks noChangeArrowheads="1"/>
          </p:cNvSpPr>
          <p:nvPr/>
        </p:nvSpPr>
        <p:spPr bwMode="auto">
          <a:xfrm>
            <a:off x="2154057" y="206170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Oval 17"/>
          <p:cNvSpPr>
            <a:spLocks noChangeArrowheads="1"/>
          </p:cNvSpPr>
          <p:nvPr/>
        </p:nvSpPr>
        <p:spPr bwMode="auto">
          <a:xfrm>
            <a:off x="1802062" y="192470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Oval 17"/>
          <p:cNvSpPr>
            <a:spLocks noChangeArrowheads="1"/>
          </p:cNvSpPr>
          <p:nvPr/>
        </p:nvSpPr>
        <p:spPr bwMode="auto">
          <a:xfrm>
            <a:off x="2002408" y="188364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Oval 17"/>
          <p:cNvSpPr>
            <a:spLocks noChangeArrowheads="1"/>
          </p:cNvSpPr>
          <p:nvPr/>
        </p:nvSpPr>
        <p:spPr bwMode="auto">
          <a:xfrm>
            <a:off x="2161210" y="2760730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Oval 17"/>
          <p:cNvSpPr>
            <a:spLocks noChangeArrowheads="1"/>
          </p:cNvSpPr>
          <p:nvPr/>
        </p:nvSpPr>
        <p:spPr bwMode="auto">
          <a:xfrm>
            <a:off x="2004625" y="282856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0" name="Oval 17"/>
          <p:cNvSpPr>
            <a:spLocks noChangeArrowheads="1"/>
          </p:cNvSpPr>
          <p:nvPr/>
        </p:nvSpPr>
        <p:spPr bwMode="auto">
          <a:xfrm>
            <a:off x="2327341" y="251602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Oval 17"/>
          <p:cNvSpPr>
            <a:spLocks noChangeArrowheads="1"/>
          </p:cNvSpPr>
          <p:nvPr/>
        </p:nvSpPr>
        <p:spPr bwMode="auto">
          <a:xfrm>
            <a:off x="1481892" y="2102928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2" name="Oval 17"/>
          <p:cNvSpPr>
            <a:spLocks noChangeArrowheads="1"/>
          </p:cNvSpPr>
          <p:nvPr/>
        </p:nvSpPr>
        <p:spPr bwMode="auto">
          <a:xfrm>
            <a:off x="1706975" y="196130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Oval 17"/>
          <p:cNvSpPr>
            <a:spLocks noChangeArrowheads="1"/>
          </p:cNvSpPr>
          <p:nvPr/>
        </p:nvSpPr>
        <p:spPr bwMode="auto">
          <a:xfrm>
            <a:off x="1829190" y="2717667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Oval 17"/>
          <p:cNvSpPr>
            <a:spLocks noChangeArrowheads="1"/>
          </p:cNvSpPr>
          <p:nvPr/>
        </p:nvSpPr>
        <p:spPr bwMode="auto">
          <a:xfrm>
            <a:off x="1112996" y="257936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Oval 17"/>
          <p:cNvSpPr>
            <a:spLocks noChangeArrowheads="1"/>
          </p:cNvSpPr>
          <p:nvPr/>
        </p:nvSpPr>
        <p:spPr bwMode="auto">
          <a:xfrm>
            <a:off x="1139531" y="325280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Oval 17"/>
          <p:cNvSpPr>
            <a:spLocks noChangeArrowheads="1"/>
          </p:cNvSpPr>
          <p:nvPr/>
        </p:nvSpPr>
        <p:spPr bwMode="auto">
          <a:xfrm>
            <a:off x="1039362" y="316237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Oval 17"/>
          <p:cNvSpPr>
            <a:spLocks noChangeArrowheads="1"/>
          </p:cNvSpPr>
          <p:nvPr/>
        </p:nvSpPr>
        <p:spPr bwMode="auto">
          <a:xfrm>
            <a:off x="1795062" y="332249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Oval 17"/>
          <p:cNvSpPr>
            <a:spLocks noChangeArrowheads="1"/>
          </p:cNvSpPr>
          <p:nvPr/>
        </p:nvSpPr>
        <p:spPr bwMode="auto">
          <a:xfrm>
            <a:off x="2001505" y="353636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Oval 17"/>
          <p:cNvSpPr>
            <a:spLocks noChangeArrowheads="1"/>
          </p:cNvSpPr>
          <p:nvPr/>
        </p:nvSpPr>
        <p:spPr bwMode="auto">
          <a:xfrm>
            <a:off x="2491569" y="3778247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0" name="Oval 17"/>
          <p:cNvSpPr>
            <a:spLocks noChangeArrowheads="1"/>
          </p:cNvSpPr>
          <p:nvPr/>
        </p:nvSpPr>
        <p:spPr bwMode="auto">
          <a:xfrm>
            <a:off x="1267778" y="334465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1" name="Oval 17"/>
          <p:cNvSpPr>
            <a:spLocks noChangeArrowheads="1"/>
          </p:cNvSpPr>
          <p:nvPr/>
        </p:nvSpPr>
        <p:spPr bwMode="auto">
          <a:xfrm>
            <a:off x="1034571" y="336642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2" name="Oval 17"/>
          <p:cNvSpPr>
            <a:spLocks noChangeArrowheads="1"/>
          </p:cNvSpPr>
          <p:nvPr/>
        </p:nvSpPr>
        <p:spPr bwMode="auto">
          <a:xfrm>
            <a:off x="1196002" y="364330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3" name="Oval 17"/>
          <p:cNvSpPr>
            <a:spLocks noChangeArrowheads="1"/>
          </p:cNvSpPr>
          <p:nvPr/>
        </p:nvSpPr>
        <p:spPr bwMode="auto">
          <a:xfrm>
            <a:off x="1277963" y="392460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4" name="Oval 17"/>
          <p:cNvSpPr>
            <a:spLocks noChangeArrowheads="1"/>
          </p:cNvSpPr>
          <p:nvPr/>
        </p:nvSpPr>
        <p:spPr bwMode="auto">
          <a:xfrm>
            <a:off x="1798401" y="346635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" name="Oval 17"/>
          <p:cNvSpPr>
            <a:spLocks noChangeArrowheads="1"/>
          </p:cNvSpPr>
          <p:nvPr/>
        </p:nvSpPr>
        <p:spPr bwMode="auto">
          <a:xfrm>
            <a:off x="2245079" y="366017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6" name="Oval 17"/>
          <p:cNvSpPr>
            <a:spLocks noChangeArrowheads="1"/>
          </p:cNvSpPr>
          <p:nvPr/>
        </p:nvSpPr>
        <p:spPr bwMode="auto">
          <a:xfrm>
            <a:off x="3225469" y="389057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7" name="Oval 17"/>
          <p:cNvSpPr>
            <a:spLocks noChangeArrowheads="1"/>
          </p:cNvSpPr>
          <p:nvPr/>
        </p:nvSpPr>
        <p:spPr bwMode="auto">
          <a:xfrm>
            <a:off x="3106926" y="411273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8" name="Oval 17"/>
          <p:cNvSpPr>
            <a:spLocks noChangeArrowheads="1"/>
          </p:cNvSpPr>
          <p:nvPr/>
        </p:nvSpPr>
        <p:spPr bwMode="auto">
          <a:xfrm>
            <a:off x="2866284" y="401980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9" name="Oval 17"/>
          <p:cNvSpPr>
            <a:spLocks noChangeArrowheads="1"/>
          </p:cNvSpPr>
          <p:nvPr/>
        </p:nvSpPr>
        <p:spPr bwMode="auto">
          <a:xfrm>
            <a:off x="2434277" y="499304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0" name="Oval 17"/>
          <p:cNvSpPr>
            <a:spLocks noChangeArrowheads="1"/>
          </p:cNvSpPr>
          <p:nvPr/>
        </p:nvSpPr>
        <p:spPr bwMode="auto">
          <a:xfrm>
            <a:off x="2749839" y="496376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1" name="Oval 17"/>
          <p:cNvSpPr>
            <a:spLocks noChangeArrowheads="1"/>
          </p:cNvSpPr>
          <p:nvPr/>
        </p:nvSpPr>
        <p:spPr bwMode="auto">
          <a:xfrm>
            <a:off x="2906423" y="4805590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2" name="Oval 17"/>
          <p:cNvSpPr>
            <a:spLocks noChangeArrowheads="1"/>
          </p:cNvSpPr>
          <p:nvPr/>
        </p:nvSpPr>
        <p:spPr bwMode="auto">
          <a:xfrm>
            <a:off x="2894480" y="457929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3" name="Oval 17"/>
          <p:cNvSpPr>
            <a:spLocks noChangeArrowheads="1"/>
          </p:cNvSpPr>
          <p:nvPr/>
        </p:nvSpPr>
        <p:spPr bwMode="auto">
          <a:xfrm>
            <a:off x="1873838" y="446346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4" name="Oval 17"/>
          <p:cNvSpPr>
            <a:spLocks noChangeArrowheads="1"/>
          </p:cNvSpPr>
          <p:nvPr/>
        </p:nvSpPr>
        <p:spPr bwMode="auto">
          <a:xfrm>
            <a:off x="1412906" y="4144940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" name="Oval 17"/>
          <p:cNvSpPr>
            <a:spLocks noChangeArrowheads="1"/>
          </p:cNvSpPr>
          <p:nvPr/>
        </p:nvSpPr>
        <p:spPr bwMode="auto">
          <a:xfrm>
            <a:off x="1451340" y="401885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6" name="Oval 17"/>
          <p:cNvSpPr>
            <a:spLocks noChangeArrowheads="1"/>
          </p:cNvSpPr>
          <p:nvPr/>
        </p:nvSpPr>
        <p:spPr bwMode="auto">
          <a:xfrm>
            <a:off x="2102256" y="444659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7" name="Oval 17"/>
          <p:cNvSpPr>
            <a:spLocks noChangeArrowheads="1"/>
          </p:cNvSpPr>
          <p:nvPr/>
        </p:nvSpPr>
        <p:spPr bwMode="auto">
          <a:xfrm>
            <a:off x="2280966" y="492716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8" name="Oval 17"/>
          <p:cNvSpPr>
            <a:spLocks noChangeArrowheads="1"/>
          </p:cNvSpPr>
          <p:nvPr/>
        </p:nvSpPr>
        <p:spPr bwMode="auto">
          <a:xfrm>
            <a:off x="1635051" y="481577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9" name="Oval 17"/>
          <p:cNvSpPr>
            <a:spLocks noChangeArrowheads="1"/>
          </p:cNvSpPr>
          <p:nvPr/>
        </p:nvSpPr>
        <p:spPr bwMode="auto">
          <a:xfrm>
            <a:off x="1670940" y="499145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0" name="Oval 17"/>
          <p:cNvSpPr>
            <a:spLocks noChangeArrowheads="1"/>
          </p:cNvSpPr>
          <p:nvPr/>
        </p:nvSpPr>
        <p:spPr bwMode="auto">
          <a:xfrm>
            <a:off x="1550638" y="463595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Oval 17"/>
          <p:cNvSpPr>
            <a:spLocks noChangeArrowheads="1"/>
          </p:cNvSpPr>
          <p:nvPr/>
        </p:nvSpPr>
        <p:spPr bwMode="auto">
          <a:xfrm>
            <a:off x="2616562" y="4256887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9" name="Group 196"/>
          <p:cNvGrpSpPr/>
          <p:nvPr/>
        </p:nvGrpSpPr>
        <p:grpSpPr>
          <a:xfrm>
            <a:off x="1631580" y="2324593"/>
            <a:ext cx="195129" cy="186310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26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solidFill>
                <a:srgbClr val="7F68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solidFill>
                <a:srgbClr val="7F68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Group 220"/>
          <p:cNvGrpSpPr/>
          <p:nvPr/>
        </p:nvGrpSpPr>
        <p:grpSpPr>
          <a:xfrm>
            <a:off x="3151059" y="2415467"/>
            <a:ext cx="120394" cy="136526"/>
            <a:chOff x="3724276" y="2906713"/>
            <a:chExt cx="485775" cy="550863"/>
          </a:xfrm>
          <a:solidFill>
            <a:schemeClr val="bg1"/>
          </a:solidFill>
        </p:grpSpPr>
        <p:sp>
          <p:nvSpPr>
            <p:cNvPr id="284" name="Freeform 18"/>
            <p:cNvSpPr/>
            <p:nvPr/>
          </p:nvSpPr>
          <p:spPr bwMode="auto">
            <a:xfrm>
              <a:off x="3724276" y="2906713"/>
              <a:ext cx="485775" cy="98425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2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19"/>
            <p:cNvSpPr>
              <a:spLocks noEditPoints="1"/>
            </p:cNvSpPr>
            <p:nvPr/>
          </p:nvSpPr>
          <p:spPr bwMode="auto">
            <a:xfrm>
              <a:off x="3760788" y="3024188"/>
              <a:ext cx="407988" cy="433388"/>
            </a:xfrm>
            <a:custGeom>
              <a:avLst/>
              <a:gdLst>
                <a:gd name="T0" fmla="*/ 257 w 257"/>
                <a:gd name="T1" fmla="*/ 171 h 273"/>
                <a:gd name="T2" fmla="*/ 257 w 257"/>
                <a:gd name="T3" fmla="*/ 0 h 273"/>
                <a:gd name="T4" fmla="*/ 0 w 257"/>
                <a:gd name="T5" fmla="*/ 0 h 273"/>
                <a:gd name="T6" fmla="*/ 0 w 257"/>
                <a:gd name="T7" fmla="*/ 171 h 273"/>
                <a:gd name="T8" fmla="*/ 114 w 257"/>
                <a:gd name="T9" fmla="*/ 171 h 273"/>
                <a:gd name="T10" fmla="*/ 114 w 257"/>
                <a:gd name="T11" fmla="*/ 226 h 273"/>
                <a:gd name="T12" fmla="*/ 83 w 257"/>
                <a:gd name="T13" fmla="*/ 226 h 273"/>
                <a:gd name="T14" fmla="*/ 83 w 257"/>
                <a:gd name="T15" fmla="*/ 216 h 273"/>
                <a:gd name="T16" fmla="*/ 69 w 257"/>
                <a:gd name="T17" fmla="*/ 216 h 273"/>
                <a:gd name="T18" fmla="*/ 45 w 257"/>
                <a:gd name="T19" fmla="*/ 273 h 273"/>
                <a:gd name="T20" fmla="*/ 62 w 257"/>
                <a:gd name="T21" fmla="*/ 273 h 273"/>
                <a:gd name="T22" fmla="*/ 72 w 257"/>
                <a:gd name="T23" fmla="*/ 245 h 273"/>
                <a:gd name="T24" fmla="*/ 186 w 257"/>
                <a:gd name="T25" fmla="*/ 245 h 273"/>
                <a:gd name="T26" fmla="*/ 197 w 257"/>
                <a:gd name="T27" fmla="*/ 273 h 273"/>
                <a:gd name="T28" fmla="*/ 212 w 257"/>
                <a:gd name="T29" fmla="*/ 273 h 273"/>
                <a:gd name="T30" fmla="*/ 190 w 257"/>
                <a:gd name="T31" fmla="*/ 216 h 273"/>
                <a:gd name="T32" fmla="*/ 176 w 257"/>
                <a:gd name="T33" fmla="*/ 216 h 273"/>
                <a:gd name="T34" fmla="*/ 176 w 257"/>
                <a:gd name="T35" fmla="*/ 226 h 273"/>
                <a:gd name="T36" fmla="*/ 145 w 257"/>
                <a:gd name="T37" fmla="*/ 226 h 273"/>
                <a:gd name="T38" fmla="*/ 145 w 257"/>
                <a:gd name="T39" fmla="*/ 171 h 273"/>
                <a:gd name="T40" fmla="*/ 257 w 257"/>
                <a:gd name="T41" fmla="*/ 171 h 273"/>
                <a:gd name="T42" fmla="*/ 164 w 257"/>
                <a:gd name="T43" fmla="*/ 52 h 273"/>
                <a:gd name="T44" fmla="*/ 240 w 257"/>
                <a:gd name="T45" fmla="*/ 52 h 273"/>
                <a:gd name="T46" fmla="*/ 240 w 257"/>
                <a:gd name="T47" fmla="*/ 69 h 273"/>
                <a:gd name="T48" fmla="*/ 164 w 257"/>
                <a:gd name="T49" fmla="*/ 69 h 273"/>
                <a:gd name="T50" fmla="*/ 164 w 257"/>
                <a:gd name="T51" fmla="*/ 52 h 273"/>
                <a:gd name="T52" fmla="*/ 164 w 257"/>
                <a:gd name="T53" fmla="*/ 83 h 273"/>
                <a:gd name="T54" fmla="*/ 240 w 257"/>
                <a:gd name="T55" fmla="*/ 83 h 273"/>
                <a:gd name="T56" fmla="*/ 240 w 257"/>
                <a:gd name="T57" fmla="*/ 100 h 273"/>
                <a:gd name="T58" fmla="*/ 164 w 257"/>
                <a:gd name="T59" fmla="*/ 100 h 273"/>
                <a:gd name="T60" fmla="*/ 164 w 257"/>
                <a:gd name="T61" fmla="*/ 83 h 273"/>
                <a:gd name="T62" fmla="*/ 164 w 257"/>
                <a:gd name="T63" fmla="*/ 116 h 273"/>
                <a:gd name="T64" fmla="*/ 240 w 257"/>
                <a:gd name="T65" fmla="*/ 116 h 273"/>
                <a:gd name="T66" fmla="*/ 240 w 257"/>
                <a:gd name="T67" fmla="*/ 133 h 273"/>
                <a:gd name="T68" fmla="*/ 164 w 257"/>
                <a:gd name="T69" fmla="*/ 133 h 273"/>
                <a:gd name="T70" fmla="*/ 164 w 257"/>
                <a:gd name="T71" fmla="*/ 116 h 273"/>
                <a:gd name="T72" fmla="*/ 17 w 257"/>
                <a:gd name="T73" fmla="*/ 138 h 273"/>
                <a:gd name="T74" fmla="*/ 17 w 257"/>
                <a:gd name="T75" fmla="*/ 45 h 273"/>
                <a:gd name="T76" fmla="*/ 150 w 257"/>
                <a:gd name="T77" fmla="*/ 45 h 273"/>
                <a:gd name="T78" fmla="*/ 150 w 257"/>
                <a:gd name="T79" fmla="*/ 138 h 273"/>
                <a:gd name="T80" fmla="*/ 17 w 257"/>
                <a:gd name="T81" fmla="*/ 13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7" h="273">
                  <a:moveTo>
                    <a:pt x="257" y="171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14" y="171"/>
                  </a:lnTo>
                  <a:lnTo>
                    <a:pt x="114" y="226"/>
                  </a:lnTo>
                  <a:lnTo>
                    <a:pt x="83" y="226"/>
                  </a:lnTo>
                  <a:lnTo>
                    <a:pt x="83" y="216"/>
                  </a:lnTo>
                  <a:lnTo>
                    <a:pt x="69" y="216"/>
                  </a:lnTo>
                  <a:lnTo>
                    <a:pt x="45" y="273"/>
                  </a:lnTo>
                  <a:lnTo>
                    <a:pt x="62" y="273"/>
                  </a:lnTo>
                  <a:lnTo>
                    <a:pt x="72" y="245"/>
                  </a:lnTo>
                  <a:lnTo>
                    <a:pt x="186" y="245"/>
                  </a:lnTo>
                  <a:lnTo>
                    <a:pt x="197" y="273"/>
                  </a:lnTo>
                  <a:lnTo>
                    <a:pt x="212" y="273"/>
                  </a:lnTo>
                  <a:lnTo>
                    <a:pt x="190" y="216"/>
                  </a:lnTo>
                  <a:lnTo>
                    <a:pt x="176" y="216"/>
                  </a:lnTo>
                  <a:lnTo>
                    <a:pt x="176" y="226"/>
                  </a:lnTo>
                  <a:lnTo>
                    <a:pt x="145" y="226"/>
                  </a:lnTo>
                  <a:lnTo>
                    <a:pt x="145" y="171"/>
                  </a:lnTo>
                  <a:lnTo>
                    <a:pt x="257" y="171"/>
                  </a:lnTo>
                  <a:close/>
                  <a:moveTo>
                    <a:pt x="164" y="52"/>
                  </a:moveTo>
                  <a:lnTo>
                    <a:pt x="240" y="52"/>
                  </a:lnTo>
                  <a:lnTo>
                    <a:pt x="240" y="69"/>
                  </a:lnTo>
                  <a:lnTo>
                    <a:pt x="164" y="69"/>
                  </a:lnTo>
                  <a:lnTo>
                    <a:pt x="164" y="52"/>
                  </a:lnTo>
                  <a:close/>
                  <a:moveTo>
                    <a:pt x="164" y="83"/>
                  </a:moveTo>
                  <a:lnTo>
                    <a:pt x="240" y="83"/>
                  </a:lnTo>
                  <a:lnTo>
                    <a:pt x="240" y="100"/>
                  </a:lnTo>
                  <a:lnTo>
                    <a:pt x="164" y="100"/>
                  </a:lnTo>
                  <a:lnTo>
                    <a:pt x="164" y="83"/>
                  </a:lnTo>
                  <a:close/>
                  <a:moveTo>
                    <a:pt x="164" y="116"/>
                  </a:moveTo>
                  <a:lnTo>
                    <a:pt x="240" y="116"/>
                  </a:lnTo>
                  <a:lnTo>
                    <a:pt x="240" y="133"/>
                  </a:lnTo>
                  <a:lnTo>
                    <a:pt x="164" y="133"/>
                  </a:lnTo>
                  <a:lnTo>
                    <a:pt x="164" y="116"/>
                  </a:lnTo>
                  <a:close/>
                  <a:moveTo>
                    <a:pt x="17" y="138"/>
                  </a:moveTo>
                  <a:lnTo>
                    <a:pt x="17" y="45"/>
                  </a:lnTo>
                  <a:lnTo>
                    <a:pt x="150" y="45"/>
                  </a:lnTo>
                  <a:lnTo>
                    <a:pt x="150" y="138"/>
                  </a:lnTo>
                  <a:lnTo>
                    <a:pt x="17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0"/>
            <p:cNvSpPr/>
            <p:nvPr/>
          </p:nvSpPr>
          <p:spPr bwMode="auto">
            <a:xfrm>
              <a:off x="3795713" y="3111500"/>
              <a:ext cx="200025" cy="112713"/>
            </a:xfrm>
            <a:custGeom>
              <a:avLst/>
              <a:gdLst>
                <a:gd name="T0" fmla="*/ 104 w 126"/>
                <a:gd name="T1" fmla="*/ 19 h 71"/>
                <a:gd name="T2" fmla="*/ 95 w 126"/>
                <a:gd name="T3" fmla="*/ 33 h 71"/>
                <a:gd name="T4" fmla="*/ 85 w 126"/>
                <a:gd name="T5" fmla="*/ 28 h 71"/>
                <a:gd name="T6" fmla="*/ 85 w 126"/>
                <a:gd name="T7" fmla="*/ 28 h 71"/>
                <a:gd name="T8" fmla="*/ 61 w 126"/>
                <a:gd name="T9" fmla="*/ 14 h 71"/>
                <a:gd name="T10" fmla="*/ 57 w 126"/>
                <a:gd name="T11" fmla="*/ 21 h 71"/>
                <a:gd name="T12" fmla="*/ 50 w 126"/>
                <a:gd name="T13" fmla="*/ 33 h 71"/>
                <a:gd name="T14" fmla="*/ 26 w 126"/>
                <a:gd name="T15" fmla="*/ 21 h 71"/>
                <a:gd name="T16" fmla="*/ 21 w 126"/>
                <a:gd name="T17" fmla="*/ 31 h 71"/>
                <a:gd name="T18" fmla="*/ 21 w 126"/>
                <a:gd name="T19" fmla="*/ 31 h 71"/>
                <a:gd name="T20" fmla="*/ 0 w 126"/>
                <a:gd name="T21" fmla="*/ 66 h 71"/>
                <a:gd name="T22" fmla="*/ 9 w 126"/>
                <a:gd name="T23" fmla="*/ 71 h 71"/>
                <a:gd name="T24" fmla="*/ 31 w 126"/>
                <a:gd name="T25" fmla="*/ 38 h 71"/>
                <a:gd name="T26" fmla="*/ 42 w 126"/>
                <a:gd name="T27" fmla="*/ 45 h 71"/>
                <a:gd name="T28" fmla="*/ 42 w 126"/>
                <a:gd name="T29" fmla="*/ 45 h 71"/>
                <a:gd name="T30" fmla="*/ 52 w 126"/>
                <a:gd name="T31" fmla="*/ 50 h 71"/>
                <a:gd name="T32" fmla="*/ 66 w 126"/>
                <a:gd name="T33" fmla="*/ 31 h 71"/>
                <a:gd name="T34" fmla="*/ 76 w 126"/>
                <a:gd name="T35" fmla="*/ 35 h 71"/>
                <a:gd name="T36" fmla="*/ 76 w 126"/>
                <a:gd name="T37" fmla="*/ 35 h 71"/>
                <a:gd name="T38" fmla="*/ 99 w 126"/>
                <a:gd name="T39" fmla="*/ 50 h 71"/>
                <a:gd name="T40" fmla="*/ 99 w 126"/>
                <a:gd name="T41" fmla="*/ 50 h 71"/>
                <a:gd name="T42" fmla="*/ 99 w 126"/>
                <a:gd name="T43" fmla="*/ 50 h 71"/>
                <a:gd name="T44" fmla="*/ 111 w 126"/>
                <a:gd name="T45" fmla="*/ 28 h 71"/>
                <a:gd name="T46" fmla="*/ 111 w 126"/>
                <a:gd name="T47" fmla="*/ 28 h 71"/>
                <a:gd name="T48" fmla="*/ 126 w 126"/>
                <a:gd name="T49" fmla="*/ 4 h 71"/>
                <a:gd name="T50" fmla="*/ 116 w 126"/>
                <a:gd name="T51" fmla="*/ 0 h 71"/>
                <a:gd name="T52" fmla="*/ 104 w 126"/>
                <a:gd name="T53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71">
                  <a:moveTo>
                    <a:pt x="104" y="19"/>
                  </a:moveTo>
                  <a:lnTo>
                    <a:pt x="9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61" y="14"/>
                  </a:lnTo>
                  <a:lnTo>
                    <a:pt x="57" y="21"/>
                  </a:lnTo>
                  <a:lnTo>
                    <a:pt x="50" y="33"/>
                  </a:lnTo>
                  <a:lnTo>
                    <a:pt x="26" y="2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0" y="66"/>
                  </a:lnTo>
                  <a:lnTo>
                    <a:pt x="9" y="71"/>
                  </a:lnTo>
                  <a:lnTo>
                    <a:pt x="31" y="38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52" y="50"/>
                  </a:lnTo>
                  <a:lnTo>
                    <a:pt x="66" y="31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26" y="4"/>
                  </a:lnTo>
                  <a:lnTo>
                    <a:pt x="116" y="0"/>
                  </a:lnTo>
                  <a:lnTo>
                    <a:pt x="104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97" name="Freeform 102"/>
          <p:cNvSpPr/>
          <p:nvPr/>
        </p:nvSpPr>
        <p:spPr bwMode="auto">
          <a:xfrm>
            <a:off x="2372921" y="1997441"/>
            <a:ext cx="44771" cy="40844"/>
          </a:xfrm>
          <a:custGeom>
            <a:avLst/>
            <a:gdLst>
              <a:gd name="T0" fmla="*/ 3 w 43"/>
              <a:gd name="T1" fmla="*/ 39 h 39"/>
              <a:gd name="T2" fmla="*/ 3 w 43"/>
              <a:gd name="T3" fmla="*/ 39 h 39"/>
              <a:gd name="T4" fmla="*/ 40 w 43"/>
              <a:gd name="T5" fmla="*/ 39 h 39"/>
              <a:gd name="T6" fmla="*/ 43 w 43"/>
              <a:gd name="T7" fmla="*/ 36 h 39"/>
              <a:gd name="T8" fmla="*/ 40 w 43"/>
              <a:gd name="T9" fmla="*/ 34 h 39"/>
              <a:gd name="T10" fmla="*/ 6 w 43"/>
              <a:gd name="T11" fmla="*/ 34 h 39"/>
              <a:gd name="T12" fmla="*/ 6 w 43"/>
              <a:gd name="T13" fmla="*/ 3 h 39"/>
              <a:gd name="T14" fmla="*/ 3 w 43"/>
              <a:gd name="T15" fmla="*/ 0 h 39"/>
              <a:gd name="T16" fmla="*/ 0 w 43"/>
              <a:gd name="T17" fmla="*/ 3 h 39"/>
              <a:gd name="T18" fmla="*/ 0 w 43"/>
              <a:gd name="T19" fmla="*/ 36 h 39"/>
              <a:gd name="T20" fmla="*/ 3 w 43"/>
              <a:gd name="T21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39">
                <a:moveTo>
                  <a:pt x="3" y="39"/>
                </a:moveTo>
                <a:cubicBezTo>
                  <a:pt x="3" y="39"/>
                  <a:pt x="3" y="39"/>
                  <a:pt x="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3" y="38"/>
                  <a:pt x="43" y="36"/>
                </a:cubicBezTo>
                <a:cubicBezTo>
                  <a:pt x="43" y="35"/>
                  <a:pt x="41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3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1" name="Group 253"/>
          <p:cNvGrpSpPr/>
          <p:nvPr/>
        </p:nvGrpSpPr>
        <p:grpSpPr>
          <a:xfrm>
            <a:off x="2848615" y="2079576"/>
            <a:ext cx="112650" cy="116603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312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41440" y="1965255"/>
            <a:ext cx="2476133" cy="2963910"/>
            <a:chOff x="1046203" y="1979544"/>
            <a:chExt cx="2476133" cy="2963910"/>
          </a:xfrm>
          <a:solidFill>
            <a:schemeClr val="bg1"/>
          </a:solidFill>
        </p:grpSpPr>
        <p:sp>
          <p:nvSpPr>
            <p:cNvPr id="73" name="Oval 8"/>
            <p:cNvSpPr>
              <a:spLocks noChangeArrowheads="1"/>
            </p:cNvSpPr>
            <p:nvPr/>
          </p:nvSpPr>
          <p:spPr bwMode="auto">
            <a:xfrm>
              <a:off x="2422781" y="4475940"/>
              <a:ext cx="353905" cy="360270"/>
            </a:xfrm>
            <a:prstGeom prst="ellipse">
              <a:avLst/>
            </a:prstGeom>
            <a:solidFill>
              <a:srgbClr val="7F685A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2" name="Group 169"/>
            <p:cNvGrpSpPr/>
            <p:nvPr/>
          </p:nvGrpSpPr>
          <p:grpSpPr>
            <a:xfrm>
              <a:off x="1882191" y="4728168"/>
              <a:ext cx="173279" cy="215286"/>
              <a:chOff x="2255043" y="1348583"/>
              <a:chExt cx="366713" cy="455613"/>
            </a:xfrm>
            <a:grpFill/>
          </p:grpSpPr>
          <p:sp>
            <p:nvSpPr>
              <p:cNvPr id="233" name="Freeform 5"/>
              <p:cNvSpPr/>
              <p:nvPr/>
            </p:nvSpPr>
            <p:spPr bwMode="auto">
              <a:xfrm>
                <a:off x="2255043" y="1537496"/>
                <a:ext cx="366713" cy="153988"/>
              </a:xfrm>
              <a:custGeom>
                <a:avLst/>
                <a:gdLst>
                  <a:gd name="T0" fmla="*/ 49 w 97"/>
                  <a:gd name="T1" fmla="*/ 16 h 41"/>
                  <a:gd name="T2" fmla="*/ 2 w 97"/>
                  <a:gd name="T3" fmla="*/ 0 h 41"/>
                  <a:gd name="T4" fmla="*/ 0 w 97"/>
                  <a:gd name="T5" fmla="*/ 5 h 41"/>
                  <a:gd name="T6" fmla="*/ 0 w 97"/>
                  <a:gd name="T7" fmla="*/ 20 h 41"/>
                  <a:gd name="T8" fmla="*/ 49 w 97"/>
                  <a:gd name="T9" fmla="*/ 41 h 41"/>
                  <a:gd name="T10" fmla="*/ 97 w 97"/>
                  <a:gd name="T11" fmla="*/ 20 h 41"/>
                  <a:gd name="T12" fmla="*/ 97 w 97"/>
                  <a:gd name="T13" fmla="*/ 5 h 41"/>
                  <a:gd name="T14" fmla="*/ 96 w 97"/>
                  <a:gd name="T15" fmla="*/ 0 h 41"/>
                  <a:gd name="T16" fmla="*/ 49 w 97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2"/>
                      <a:pt x="22" y="41"/>
                      <a:pt x="49" y="41"/>
                    </a:cubicBezTo>
                    <a:cubicBezTo>
                      <a:pt x="76" y="41"/>
                      <a:pt x="97" y="32"/>
                      <a:pt x="97" y="20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4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6"/>
              <p:cNvSpPr/>
              <p:nvPr/>
            </p:nvSpPr>
            <p:spPr bwMode="auto">
              <a:xfrm>
                <a:off x="2255043" y="1653383"/>
                <a:ext cx="366713" cy="150813"/>
              </a:xfrm>
              <a:custGeom>
                <a:avLst/>
                <a:gdLst>
                  <a:gd name="T0" fmla="*/ 49 w 97"/>
                  <a:gd name="T1" fmla="*/ 16 h 40"/>
                  <a:gd name="T2" fmla="*/ 2 w 97"/>
                  <a:gd name="T3" fmla="*/ 0 h 40"/>
                  <a:gd name="T4" fmla="*/ 0 w 97"/>
                  <a:gd name="T5" fmla="*/ 5 h 40"/>
                  <a:gd name="T6" fmla="*/ 0 w 97"/>
                  <a:gd name="T7" fmla="*/ 20 h 40"/>
                  <a:gd name="T8" fmla="*/ 49 w 97"/>
                  <a:gd name="T9" fmla="*/ 40 h 40"/>
                  <a:gd name="T10" fmla="*/ 97 w 97"/>
                  <a:gd name="T11" fmla="*/ 20 h 40"/>
                  <a:gd name="T12" fmla="*/ 97 w 97"/>
                  <a:gd name="T13" fmla="*/ 5 h 40"/>
                  <a:gd name="T14" fmla="*/ 96 w 97"/>
                  <a:gd name="T15" fmla="*/ 0 h 40"/>
                  <a:gd name="T16" fmla="*/ 49 w 97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7" y="31"/>
                      <a:pt x="97" y="20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7"/>
              <p:cNvSpPr/>
              <p:nvPr/>
            </p:nvSpPr>
            <p:spPr bwMode="auto">
              <a:xfrm>
                <a:off x="2255043" y="1427958"/>
                <a:ext cx="366713" cy="150813"/>
              </a:xfrm>
              <a:custGeom>
                <a:avLst/>
                <a:gdLst>
                  <a:gd name="T0" fmla="*/ 96 w 97"/>
                  <a:gd name="T1" fmla="*/ 0 h 40"/>
                  <a:gd name="T2" fmla="*/ 49 w 97"/>
                  <a:gd name="T3" fmla="*/ 15 h 40"/>
                  <a:gd name="T4" fmla="*/ 1 w 97"/>
                  <a:gd name="T5" fmla="*/ 0 h 40"/>
                  <a:gd name="T6" fmla="*/ 0 w 97"/>
                  <a:gd name="T7" fmla="*/ 4 h 40"/>
                  <a:gd name="T8" fmla="*/ 0 w 97"/>
                  <a:gd name="T9" fmla="*/ 19 h 40"/>
                  <a:gd name="T10" fmla="*/ 49 w 97"/>
                  <a:gd name="T11" fmla="*/ 40 h 40"/>
                  <a:gd name="T12" fmla="*/ 97 w 97"/>
                  <a:gd name="T13" fmla="*/ 19 h 40"/>
                  <a:gd name="T14" fmla="*/ 97 w 97"/>
                  <a:gd name="T15" fmla="*/ 4 h 40"/>
                  <a:gd name="T16" fmla="*/ 96 w 97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0">
                    <a:moveTo>
                      <a:pt x="96" y="0"/>
                    </a:moveTo>
                    <a:cubicBezTo>
                      <a:pt x="95" y="8"/>
                      <a:pt x="74" y="15"/>
                      <a:pt x="49" y="15"/>
                    </a:cubicBezTo>
                    <a:cubicBezTo>
                      <a:pt x="23" y="15"/>
                      <a:pt x="2" y="8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7" y="31"/>
                      <a:pt x="97" y="19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Oval 8"/>
              <p:cNvSpPr>
                <a:spLocks noChangeArrowheads="1"/>
              </p:cNvSpPr>
              <p:nvPr/>
            </p:nvSpPr>
            <p:spPr bwMode="auto">
              <a:xfrm>
                <a:off x="2258218" y="1348583"/>
                <a:ext cx="358775" cy="1174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7" name="Group 174"/>
            <p:cNvGrpSpPr/>
            <p:nvPr/>
          </p:nvGrpSpPr>
          <p:grpSpPr>
            <a:xfrm>
              <a:off x="1475897" y="2936666"/>
              <a:ext cx="294976" cy="192680"/>
              <a:chOff x="3971926" y="3152776"/>
              <a:chExt cx="668337" cy="436563"/>
            </a:xfrm>
            <a:grpFill/>
          </p:grpSpPr>
          <p:sp>
            <p:nvSpPr>
              <p:cNvPr id="238" name="Freeform 12"/>
              <p:cNvSpPr>
                <a:spLocks noEditPoints="1"/>
              </p:cNvSpPr>
              <p:nvPr/>
            </p:nvSpPr>
            <p:spPr bwMode="auto">
              <a:xfrm>
                <a:off x="4008438" y="3152776"/>
                <a:ext cx="407988" cy="368300"/>
              </a:xfrm>
              <a:custGeom>
                <a:avLst/>
                <a:gdLst>
                  <a:gd name="T0" fmla="*/ 69 w 108"/>
                  <a:gd name="T1" fmla="*/ 13 h 98"/>
                  <a:gd name="T2" fmla="*/ 16 w 108"/>
                  <a:gd name="T3" fmla="*/ 13 h 98"/>
                  <a:gd name="T4" fmla="*/ 16 w 108"/>
                  <a:gd name="T5" fmla="*/ 0 h 98"/>
                  <a:gd name="T6" fmla="*/ 13 w 108"/>
                  <a:gd name="T7" fmla="*/ 0 h 98"/>
                  <a:gd name="T8" fmla="*/ 13 w 108"/>
                  <a:gd name="T9" fmla="*/ 13 h 98"/>
                  <a:gd name="T10" fmla="*/ 12 w 108"/>
                  <a:gd name="T11" fmla="*/ 13 h 98"/>
                  <a:gd name="T12" fmla="*/ 7 w 108"/>
                  <a:gd name="T13" fmla="*/ 53 h 98"/>
                  <a:gd name="T14" fmla="*/ 0 w 108"/>
                  <a:gd name="T15" fmla="*/ 64 h 98"/>
                  <a:gd name="T16" fmla="*/ 16 w 108"/>
                  <a:gd name="T17" fmla="*/ 63 h 98"/>
                  <a:gd name="T18" fmla="*/ 43 w 108"/>
                  <a:gd name="T19" fmla="*/ 92 h 98"/>
                  <a:gd name="T20" fmla="*/ 43 w 108"/>
                  <a:gd name="T21" fmla="*/ 98 h 98"/>
                  <a:gd name="T22" fmla="*/ 84 w 108"/>
                  <a:gd name="T23" fmla="*/ 98 h 98"/>
                  <a:gd name="T24" fmla="*/ 96 w 108"/>
                  <a:gd name="T25" fmla="*/ 90 h 98"/>
                  <a:gd name="T26" fmla="*/ 108 w 108"/>
                  <a:gd name="T27" fmla="*/ 98 h 98"/>
                  <a:gd name="T28" fmla="*/ 108 w 108"/>
                  <a:gd name="T29" fmla="*/ 98 h 98"/>
                  <a:gd name="T30" fmla="*/ 108 w 108"/>
                  <a:gd name="T31" fmla="*/ 53 h 98"/>
                  <a:gd name="T32" fmla="*/ 80 w 108"/>
                  <a:gd name="T33" fmla="*/ 53 h 98"/>
                  <a:gd name="T34" fmla="*/ 69 w 108"/>
                  <a:gd name="T35" fmla="*/ 13 h 98"/>
                  <a:gd name="T36" fmla="*/ 23 w 108"/>
                  <a:gd name="T37" fmla="*/ 20 h 98"/>
                  <a:gd name="T38" fmla="*/ 60 w 108"/>
                  <a:gd name="T39" fmla="*/ 20 h 98"/>
                  <a:gd name="T40" fmla="*/ 67 w 108"/>
                  <a:gd name="T41" fmla="*/ 46 h 98"/>
                  <a:gd name="T42" fmla="*/ 20 w 108"/>
                  <a:gd name="T43" fmla="*/ 46 h 98"/>
                  <a:gd name="T44" fmla="*/ 23 w 108"/>
                  <a:gd name="T4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98">
                    <a:moveTo>
                      <a:pt x="69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31" y="64"/>
                      <a:pt x="43" y="77"/>
                      <a:pt x="43" y="92"/>
                    </a:cubicBezTo>
                    <a:cubicBezTo>
                      <a:pt x="43" y="94"/>
                      <a:pt x="43" y="96"/>
                      <a:pt x="43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6" y="93"/>
                      <a:pt x="90" y="90"/>
                      <a:pt x="96" y="90"/>
                    </a:cubicBezTo>
                    <a:cubicBezTo>
                      <a:pt x="101" y="90"/>
                      <a:pt x="106" y="93"/>
                      <a:pt x="108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80" y="53"/>
                      <a:pt x="80" y="53"/>
                      <a:pt x="80" y="53"/>
                    </a:cubicBezTo>
                    <a:lnTo>
                      <a:pt x="69" y="13"/>
                    </a:lnTo>
                    <a:close/>
                    <a:moveTo>
                      <a:pt x="23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20" y="46"/>
                      <a:pt x="20" y="46"/>
                      <a:pt x="20" y="46"/>
                    </a:cubicBezTo>
                    <a:lnTo>
                      <a:pt x="23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13"/>
              <p:cNvSpPr>
                <a:spLocks noEditPoints="1"/>
              </p:cNvSpPr>
              <p:nvPr/>
            </p:nvSpPr>
            <p:spPr bwMode="auto">
              <a:xfrm>
                <a:off x="3971926" y="3405188"/>
                <a:ext cx="184150" cy="184150"/>
              </a:xfrm>
              <a:custGeom>
                <a:avLst/>
                <a:gdLst>
                  <a:gd name="T0" fmla="*/ 24 w 49"/>
                  <a:gd name="T1" fmla="*/ 0 h 49"/>
                  <a:gd name="T2" fmla="*/ 0 w 49"/>
                  <a:gd name="T3" fmla="*/ 24 h 49"/>
                  <a:gd name="T4" fmla="*/ 24 w 49"/>
                  <a:gd name="T5" fmla="*/ 49 h 49"/>
                  <a:gd name="T6" fmla="*/ 49 w 49"/>
                  <a:gd name="T7" fmla="*/ 24 h 49"/>
                  <a:gd name="T8" fmla="*/ 24 w 49"/>
                  <a:gd name="T9" fmla="*/ 0 h 49"/>
                  <a:gd name="T10" fmla="*/ 24 w 49"/>
                  <a:gd name="T11" fmla="*/ 41 h 49"/>
                  <a:gd name="T12" fmla="*/ 8 w 49"/>
                  <a:gd name="T13" fmla="*/ 24 h 49"/>
                  <a:gd name="T14" fmla="*/ 24 w 49"/>
                  <a:gd name="T15" fmla="*/ 8 h 49"/>
                  <a:gd name="T16" fmla="*/ 41 w 49"/>
                  <a:gd name="T17" fmla="*/ 24 h 49"/>
                  <a:gd name="T18" fmla="*/ 24 w 49"/>
                  <a:gd name="T1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8" y="49"/>
                      <a:pt x="49" y="38"/>
                      <a:pt x="49" y="24"/>
                    </a:cubicBezTo>
                    <a:cubicBezTo>
                      <a:pt x="49" y="11"/>
                      <a:pt x="38" y="0"/>
                      <a:pt x="24" y="0"/>
                    </a:cubicBezTo>
                    <a:close/>
                    <a:moveTo>
                      <a:pt x="24" y="41"/>
                    </a:moveTo>
                    <a:cubicBezTo>
                      <a:pt x="15" y="41"/>
                      <a:pt x="8" y="33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33" y="8"/>
                      <a:pt x="41" y="15"/>
                      <a:pt x="41" y="24"/>
                    </a:cubicBezTo>
                    <a:cubicBezTo>
                      <a:pt x="41" y="33"/>
                      <a:pt x="33" y="41"/>
                      <a:pt x="24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14"/>
              <p:cNvSpPr/>
              <p:nvPr/>
            </p:nvSpPr>
            <p:spPr bwMode="auto">
              <a:xfrm>
                <a:off x="4443413" y="3351213"/>
                <a:ext cx="196850" cy="169863"/>
              </a:xfrm>
              <a:custGeom>
                <a:avLst/>
                <a:gdLst>
                  <a:gd name="T0" fmla="*/ 26 w 124"/>
                  <a:gd name="T1" fmla="*/ 76 h 107"/>
                  <a:gd name="T2" fmla="*/ 26 w 124"/>
                  <a:gd name="T3" fmla="*/ 62 h 107"/>
                  <a:gd name="T4" fmla="*/ 0 w 124"/>
                  <a:gd name="T5" fmla="*/ 0 h 107"/>
                  <a:gd name="T6" fmla="*/ 0 w 124"/>
                  <a:gd name="T7" fmla="*/ 107 h 107"/>
                  <a:gd name="T8" fmla="*/ 26 w 124"/>
                  <a:gd name="T9" fmla="*/ 107 h 107"/>
                  <a:gd name="T10" fmla="*/ 124 w 124"/>
                  <a:gd name="T11" fmla="*/ 107 h 107"/>
                  <a:gd name="T12" fmla="*/ 124 w 124"/>
                  <a:gd name="T13" fmla="*/ 100 h 107"/>
                  <a:gd name="T14" fmla="*/ 26 w 124"/>
                  <a:gd name="T15" fmla="*/ 7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07">
                    <a:moveTo>
                      <a:pt x="26" y="76"/>
                    </a:moveTo>
                    <a:lnTo>
                      <a:pt x="26" y="62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26" y="107"/>
                    </a:lnTo>
                    <a:lnTo>
                      <a:pt x="124" y="107"/>
                    </a:lnTo>
                    <a:lnTo>
                      <a:pt x="124" y="100"/>
                    </a:lnTo>
                    <a:lnTo>
                      <a:pt x="26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15"/>
              <p:cNvSpPr>
                <a:spLocks noEditPoints="1"/>
              </p:cNvSpPr>
              <p:nvPr/>
            </p:nvSpPr>
            <p:spPr bwMode="auto">
              <a:xfrm>
                <a:off x="4325938" y="3495676"/>
                <a:ext cx="90488" cy="93663"/>
              </a:xfrm>
              <a:custGeom>
                <a:avLst/>
                <a:gdLst>
                  <a:gd name="T0" fmla="*/ 12 w 24"/>
                  <a:gd name="T1" fmla="*/ 0 h 25"/>
                  <a:gd name="T2" fmla="*/ 0 w 24"/>
                  <a:gd name="T3" fmla="*/ 13 h 25"/>
                  <a:gd name="T4" fmla="*/ 12 w 24"/>
                  <a:gd name="T5" fmla="*/ 25 h 25"/>
                  <a:gd name="T6" fmla="*/ 24 w 24"/>
                  <a:gd name="T7" fmla="*/ 13 h 25"/>
                  <a:gd name="T8" fmla="*/ 12 w 24"/>
                  <a:gd name="T9" fmla="*/ 0 h 25"/>
                  <a:gd name="T10" fmla="*/ 12 w 24"/>
                  <a:gd name="T11" fmla="*/ 21 h 25"/>
                  <a:gd name="T12" fmla="*/ 4 w 24"/>
                  <a:gd name="T13" fmla="*/ 13 h 25"/>
                  <a:gd name="T14" fmla="*/ 12 w 24"/>
                  <a:gd name="T15" fmla="*/ 4 h 25"/>
                  <a:gd name="T16" fmla="*/ 20 w 24"/>
                  <a:gd name="T17" fmla="*/ 13 h 25"/>
                  <a:gd name="T18" fmla="*/ 12 w 24"/>
                  <a:gd name="T1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8" y="25"/>
                      <a:pt x="24" y="19"/>
                      <a:pt x="24" y="13"/>
                    </a:cubicBezTo>
                    <a:cubicBezTo>
                      <a:pt x="24" y="6"/>
                      <a:pt x="18" y="0"/>
                      <a:pt x="12" y="0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4" y="17"/>
                      <a:pt x="4" y="13"/>
                    </a:cubicBezTo>
                    <a:cubicBezTo>
                      <a:pt x="4" y="8"/>
                      <a:pt x="7" y="4"/>
                      <a:pt x="12" y="4"/>
                    </a:cubicBezTo>
                    <a:cubicBezTo>
                      <a:pt x="16" y="4"/>
                      <a:pt x="20" y="8"/>
                      <a:pt x="20" y="13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7" name="Group 184"/>
            <p:cNvGrpSpPr/>
            <p:nvPr/>
          </p:nvGrpSpPr>
          <p:grpSpPr>
            <a:xfrm>
              <a:off x="2773599" y="3603757"/>
              <a:ext cx="347122" cy="259228"/>
              <a:chOff x="2986088" y="3178176"/>
              <a:chExt cx="495300" cy="369887"/>
            </a:xfrm>
            <a:grpFill/>
          </p:grpSpPr>
          <p:sp>
            <p:nvSpPr>
              <p:cNvPr id="248" name="Freeform 18"/>
              <p:cNvSpPr/>
              <p:nvPr/>
            </p:nvSpPr>
            <p:spPr bwMode="auto">
              <a:xfrm>
                <a:off x="3162300" y="3433763"/>
                <a:ext cx="142875" cy="114300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19"/>
              <p:cNvSpPr/>
              <p:nvPr/>
            </p:nvSpPr>
            <p:spPr bwMode="auto">
              <a:xfrm>
                <a:off x="3068638" y="3305176"/>
                <a:ext cx="330200" cy="147638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20"/>
              <p:cNvSpPr/>
              <p:nvPr/>
            </p:nvSpPr>
            <p:spPr bwMode="auto">
              <a:xfrm>
                <a:off x="2986088" y="3178176"/>
                <a:ext cx="495300" cy="192088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1" name="Group 188"/>
            <p:cNvGrpSpPr/>
            <p:nvPr/>
          </p:nvGrpSpPr>
          <p:grpSpPr>
            <a:xfrm>
              <a:off x="2146419" y="3094940"/>
              <a:ext cx="304881" cy="246666"/>
              <a:chOff x="5838825" y="2538413"/>
              <a:chExt cx="490538" cy="396874"/>
            </a:xfrm>
            <a:grpFill/>
          </p:grpSpPr>
          <p:sp>
            <p:nvSpPr>
              <p:cNvPr id="252" name="Freeform 35"/>
              <p:cNvSpPr>
                <a:spLocks noEditPoints="1"/>
              </p:cNvSpPr>
              <p:nvPr/>
            </p:nvSpPr>
            <p:spPr bwMode="auto">
              <a:xfrm>
                <a:off x="5838825" y="2587625"/>
                <a:ext cx="490538" cy="347662"/>
              </a:xfrm>
              <a:custGeom>
                <a:avLst/>
                <a:gdLst>
                  <a:gd name="T0" fmla="*/ 121 w 130"/>
                  <a:gd name="T1" fmla="*/ 0 h 92"/>
                  <a:gd name="T2" fmla="*/ 9 w 130"/>
                  <a:gd name="T3" fmla="*/ 0 h 92"/>
                  <a:gd name="T4" fmla="*/ 0 w 130"/>
                  <a:gd name="T5" fmla="*/ 9 h 92"/>
                  <a:gd name="T6" fmla="*/ 0 w 130"/>
                  <a:gd name="T7" fmla="*/ 83 h 92"/>
                  <a:gd name="T8" fmla="*/ 9 w 130"/>
                  <a:gd name="T9" fmla="*/ 92 h 92"/>
                  <a:gd name="T10" fmla="*/ 121 w 130"/>
                  <a:gd name="T11" fmla="*/ 92 h 92"/>
                  <a:gd name="T12" fmla="*/ 130 w 130"/>
                  <a:gd name="T13" fmla="*/ 83 h 92"/>
                  <a:gd name="T14" fmla="*/ 130 w 130"/>
                  <a:gd name="T15" fmla="*/ 9 h 92"/>
                  <a:gd name="T16" fmla="*/ 121 w 130"/>
                  <a:gd name="T17" fmla="*/ 0 h 92"/>
                  <a:gd name="T18" fmla="*/ 47 w 130"/>
                  <a:gd name="T19" fmla="*/ 81 h 92"/>
                  <a:gd name="T20" fmla="*/ 12 w 130"/>
                  <a:gd name="T21" fmla="*/ 46 h 92"/>
                  <a:gd name="T22" fmla="*/ 47 w 130"/>
                  <a:gd name="T23" fmla="*/ 11 h 92"/>
                  <a:gd name="T24" fmla="*/ 82 w 130"/>
                  <a:gd name="T25" fmla="*/ 46 h 92"/>
                  <a:gd name="T26" fmla="*/ 47 w 130"/>
                  <a:gd name="T27" fmla="*/ 81 h 92"/>
                  <a:gd name="T28" fmla="*/ 116 w 130"/>
                  <a:gd name="T29" fmla="*/ 19 h 92"/>
                  <a:gd name="T30" fmla="*/ 105 w 130"/>
                  <a:gd name="T31" fmla="*/ 19 h 92"/>
                  <a:gd name="T32" fmla="*/ 99 w 130"/>
                  <a:gd name="T33" fmla="*/ 13 h 92"/>
                  <a:gd name="T34" fmla="*/ 105 w 130"/>
                  <a:gd name="T35" fmla="*/ 7 h 92"/>
                  <a:gd name="T36" fmla="*/ 116 w 130"/>
                  <a:gd name="T37" fmla="*/ 7 h 92"/>
                  <a:gd name="T38" fmla="*/ 122 w 130"/>
                  <a:gd name="T39" fmla="*/ 13 h 92"/>
                  <a:gd name="T40" fmla="*/ 116 w 130"/>
                  <a:gd name="T41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2">
                    <a:moveTo>
                      <a:pt x="12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2"/>
                      <a:pt x="9" y="92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26" y="92"/>
                      <a:pt x="130" y="88"/>
                      <a:pt x="130" y="83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30" y="4"/>
                      <a:pt x="126" y="0"/>
                      <a:pt x="121" y="0"/>
                    </a:cubicBezTo>
                    <a:close/>
                    <a:moveTo>
                      <a:pt x="47" y="81"/>
                    </a:moveTo>
                    <a:cubicBezTo>
                      <a:pt x="28" y="81"/>
                      <a:pt x="12" y="66"/>
                      <a:pt x="12" y="46"/>
                    </a:cubicBezTo>
                    <a:cubicBezTo>
                      <a:pt x="12" y="27"/>
                      <a:pt x="28" y="11"/>
                      <a:pt x="47" y="11"/>
                    </a:cubicBezTo>
                    <a:cubicBezTo>
                      <a:pt x="67" y="11"/>
                      <a:pt x="82" y="27"/>
                      <a:pt x="82" y="46"/>
                    </a:cubicBezTo>
                    <a:cubicBezTo>
                      <a:pt x="82" y="66"/>
                      <a:pt x="67" y="81"/>
                      <a:pt x="47" y="81"/>
                    </a:cubicBezTo>
                    <a:close/>
                    <a:moveTo>
                      <a:pt x="116" y="19"/>
                    </a:moveTo>
                    <a:cubicBezTo>
                      <a:pt x="105" y="19"/>
                      <a:pt x="105" y="19"/>
                      <a:pt x="105" y="19"/>
                    </a:cubicBezTo>
                    <a:cubicBezTo>
                      <a:pt x="101" y="19"/>
                      <a:pt x="99" y="17"/>
                      <a:pt x="99" y="13"/>
                    </a:cubicBezTo>
                    <a:cubicBezTo>
                      <a:pt x="99" y="10"/>
                      <a:pt x="101" y="7"/>
                      <a:pt x="105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2" y="10"/>
                      <a:pt x="122" y="13"/>
                    </a:cubicBezTo>
                    <a:cubicBezTo>
                      <a:pt x="122" y="17"/>
                      <a:pt x="119" y="19"/>
                      <a:pt x="1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Rectangle 36"/>
              <p:cNvSpPr>
                <a:spLocks noChangeArrowheads="1"/>
              </p:cNvSpPr>
              <p:nvPr/>
            </p:nvSpPr>
            <p:spPr bwMode="auto">
              <a:xfrm>
                <a:off x="5888038" y="2538413"/>
                <a:ext cx="101600" cy="381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Oval 37"/>
              <p:cNvSpPr>
                <a:spLocks noChangeArrowheads="1"/>
              </p:cNvSpPr>
              <p:nvPr/>
            </p:nvSpPr>
            <p:spPr bwMode="auto">
              <a:xfrm>
                <a:off x="5951538" y="2697163"/>
                <a:ext cx="128588" cy="1285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5" name="Group 192"/>
            <p:cNvGrpSpPr/>
            <p:nvPr/>
          </p:nvGrpSpPr>
          <p:grpSpPr>
            <a:xfrm>
              <a:off x="2104303" y="3943168"/>
              <a:ext cx="285371" cy="323607"/>
              <a:chOff x="3724276" y="2906713"/>
              <a:chExt cx="485775" cy="550863"/>
            </a:xfrm>
            <a:grpFill/>
          </p:grpSpPr>
          <p:sp>
            <p:nvSpPr>
              <p:cNvPr id="256" name="Freeform 18"/>
              <p:cNvSpPr/>
              <p:nvPr/>
            </p:nvSpPr>
            <p:spPr bwMode="auto">
              <a:xfrm>
                <a:off x="3724276" y="2906713"/>
                <a:ext cx="485775" cy="98425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2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19"/>
              <p:cNvSpPr>
                <a:spLocks noEditPoints="1"/>
              </p:cNvSpPr>
              <p:nvPr/>
            </p:nvSpPr>
            <p:spPr bwMode="auto">
              <a:xfrm>
                <a:off x="3760788" y="3024188"/>
                <a:ext cx="407988" cy="433388"/>
              </a:xfrm>
              <a:custGeom>
                <a:avLst/>
                <a:gdLst>
                  <a:gd name="T0" fmla="*/ 257 w 257"/>
                  <a:gd name="T1" fmla="*/ 171 h 273"/>
                  <a:gd name="T2" fmla="*/ 257 w 257"/>
                  <a:gd name="T3" fmla="*/ 0 h 273"/>
                  <a:gd name="T4" fmla="*/ 0 w 257"/>
                  <a:gd name="T5" fmla="*/ 0 h 273"/>
                  <a:gd name="T6" fmla="*/ 0 w 257"/>
                  <a:gd name="T7" fmla="*/ 171 h 273"/>
                  <a:gd name="T8" fmla="*/ 114 w 257"/>
                  <a:gd name="T9" fmla="*/ 171 h 273"/>
                  <a:gd name="T10" fmla="*/ 114 w 257"/>
                  <a:gd name="T11" fmla="*/ 226 h 273"/>
                  <a:gd name="T12" fmla="*/ 83 w 257"/>
                  <a:gd name="T13" fmla="*/ 226 h 273"/>
                  <a:gd name="T14" fmla="*/ 83 w 257"/>
                  <a:gd name="T15" fmla="*/ 216 h 273"/>
                  <a:gd name="T16" fmla="*/ 69 w 257"/>
                  <a:gd name="T17" fmla="*/ 216 h 273"/>
                  <a:gd name="T18" fmla="*/ 45 w 257"/>
                  <a:gd name="T19" fmla="*/ 273 h 273"/>
                  <a:gd name="T20" fmla="*/ 62 w 257"/>
                  <a:gd name="T21" fmla="*/ 273 h 273"/>
                  <a:gd name="T22" fmla="*/ 72 w 257"/>
                  <a:gd name="T23" fmla="*/ 245 h 273"/>
                  <a:gd name="T24" fmla="*/ 186 w 257"/>
                  <a:gd name="T25" fmla="*/ 245 h 273"/>
                  <a:gd name="T26" fmla="*/ 197 w 257"/>
                  <a:gd name="T27" fmla="*/ 273 h 273"/>
                  <a:gd name="T28" fmla="*/ 212 w 257"/>
                  <a:gd name="T29" fmla="*/ 273 h 273"/>
                  <a:gd name="T30" fmla="*/ 190 w 257"/>
                  <a:gd name="T31" fmla="*/ 216 h 273"/>
                  <a:gd name="T32" fmla="*/ 176 w 257"/>
                  <a:gd name="T33" fmla="*/ 216 h 273"/>
                  <a:gd name="T34" fmla="*/ 176 w 257"/>
                  <a:gd name="T35" fmla="*/ 226 h 273"/>
                  <a:gd name="T36" fmla="*/ 145 w 257"/>
                  <a:gd name="T37" fmla="*/ 226 h 273"/>
                  <a:gd name="T38" fmla="*/ 145 w 257"/>
                  <a:gd name="T39" fmla="*/ 171 h 273"/>
                  <a:gd name="T40" fmla="*/ 257 w 257"/>
                  <a:gd name="T41" fmla="*/ 171 h 273"/>
                  <a:gd name="T42" fmla="*/ 164 w 257"/>
                  <a:gd name="T43" fmla="*/ 52 h 273"/>
                  <a:gd name="T44" fmla="*/ 240 w 257"/>
                  <a:gd name="T45" fmla="*/ 52 h 273"/>
                  <a:gd name="T46" fmla="*/ 240 w 257"/>
                  <a:gd name="T47" fmla="*/ 69 h 273"/>
                  <a:gd name="T48" fmla="*/ 164 w 257"/>
                  <a:gd name="T49" fmla="*/ 69 h 273"/>
                  <a:gd name="T50" fmla="*/ 164 w 257"/>
                  <a:gd name="T51" fmla="*/ 52 h 273"/>
                  <a:gd name="T52" fmla="*/ 164 w 257"/>
                  <a:gd name="T53" fmla="*/ 83 h 273"/>
                  <a:gd name="T54" fmla="*/ 240 w 257"/>
                  <a:gd name="T55" fmla="*/ 83 h 273"/>
                  <a:gd name="T56" fmla="*/ 240 w 257"/>
                  <a:gd name="T57" fmla="*/ 100 h 273"/>
                  <a:gd name="T58" fmla="*/ 164 w 257"/>
                  <a:gd name="T59" fmla="*/ 100 h 273"/>
                  <a:gd name="T60" fmla="*/ 164 w 257"/>
                  <a:gd name="T61" fmla="*/ 83 h 273"/>
                  <a:gd name="T62" fmla="*/ 164 w 257"/>
                  <a:gd name="T63" fmla="*/ 116 h 273"/>
                  <a:gd name="T64" fmla="*/ 240 w 257"/>
                  <a:gd name="T65" fmla="*/ 116 h 273"/>
                  <a:gd name="T66" fmla="*/ 240 w 257"/>
                  <a:gd name="T67" fmla="*/ 133 h 273"/>
                  <a:gd name="T68" fmla="*/ 164 w 257"/>
                  <a:gd name="T69" fmla="*/ 133 h 273"/>
                  <a:gd name="T70" fmla="*/ 164 w 257"/>
                  <a:gd name="T71" fmla="*/ 116 h 273"/>
                  <a:gd name="T72" fmla="*/ 17 w 257"/>
                  <a:gd name="T73" fmla="*/ 138 h 273"/>
                  <a:gd name="T74" fmla="*/ 17 w 257"/>
                  <a:gd name="T75" fmla="*/ 45 h 273"/>
                  <a:gd name="T76" fmla="*/ 150 w 257"/>
                  <a:gd name="T77" fmla="*/ 45 h 273"/>
                  <a:gd name="T78" fmla="*/ 150 w 257"/>
                  <a:gd name="T79" fmla="*/ 138 h 273"/>
                  <a:gd name="T80" fmla="*/ 17 w 257"/>
                  <a:gd name="T81" fmla="*/ 13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7" h="273">
                    <a:moveTo>
                      <a:pt x="257" y="171"/>
                    </a:moveTo>
                    <a:lnTo>
                      <a:pt x="257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14" y="171"/>
                    </a:lnTo>
                    <a:lnTo>
                      <a:pt x="114" y="226"/>
                    </a:lnTo>
                    <a:lnTo>
                      <a:pt x="83" y="226"/>
                    </a:lnTo>
                    <a:lnTo>
                      <a:pt x="83" y="216"/>
                    </a:lnTo>
                    <a:lnTo>
                      <a:pt x="69" y="216"/>
                    </a:lnTo>
                    <a:lnTo>
                      <a:pt x="45" y="273"/>
                    </a:lnTo>
                    <a:lnTo>
                      <a:pt x="62" y="273"/>
                    </a:lnTo>
                    <a:lnTo>
                      <a:pt x="72" y="245"/>
                    </a:lnTo>
                    <a:lnTo>
                      <a:pt x="186" y="245"/>
                    </a:lnTo>
                    <a:lnTo>
                      <a:pt x="197" y="273"/>
                    </a:lnTo>
                    <a:lnTo>
                      <a:pt x="212" y="273"/>
                    </a:lnTo>
                    <a:lnTo>
                      <a:pt x="190" y="216"/>
                    </a:lnTo>
                    <a:lnTo>
                      <a:pt x="176" y="216"/>
                    </a:lnTo>
                    <a:lnTo>
                      <a:pt x="176" y="226"/>
                    </a:lnTo>
                    <a:lnTo>
                      <a:pt x="145" y="226"/>
                    </a:lnTo>
                    <a:lnTo>
                      <a:pt x="145" y="171"/>
                    </a:lnTo>
                    <a:lnTo>
                      <a:pt x="257" y="171"/>
                    </a:lnTo>
                    <a:close/>
                    <a:moveTo>
                      <a:pt x="164" y="52"/>
                    </a:moveTo>
                    <a:lnTo>
                      <a:pt x="240" y="52"/>
                    </a:lnTo>
                    <a:lnTo>
                      <a:pt x="240" y="69"/>
                    </a:lnTo>
                    <a:lnTo>
                      <a:pt x="164" y="69"/>
                    </a:lnTo>
                    <a:lnTo>
                      <a:pt x="164" y="52"/>
                    </a:lnTo>
                    <a:close/>
                    <a:moveTo>
                      <a:pt x="164" y="83"/>
                    </a:moveTo>
                    <a:lnTo>
                      <a:pt x="240" y="83"/>
                    </a:lnTo>
                    <a:lnTo>
                      <a:pt x="240" y="100"/>
                    </a:lnTo>
                    <a:lnTo>
                      <a:pt x="164" y="100"/>
                    </a:lnTo>
                    <a:lnTo>
                      <a:pt x="164" y="83"/>
                    </a:lnTo>
                    <a:close/>
                    <a:moveTo>
                      <a:pt x="164" y="116"/>
                    </a:moveTo>
                    <a:lnTo>
                      <a:pt x="240" y="116"/>
                    </a:lnTo>
                    <a:lnTo>
                      <a:pt x="240" y="133"/>
                    </a:lnTo>
                    <a:lnTo>
                      <a:pt x="164" y="133"/>
                    </a:lnTo>
                    <a:lnTo>
                      <a:pt x="164" y="116"/>
                    </a:lnTo>
                    <a:close/>
                    <a:moveTo>
                      <a:pt x="17" y="138"/>
                    </a:moveTo>
                    <a:lnTo>
                      <a:pt x="17" y="45"/>
                    </a:lnTo>
                    <a:lnTo>
                      <a:pt x="150" y="45"/>
                    </a:lnTo>
                    <a:lnTo>
                      <a:pt x="150" y="138"/>
                    </a:lnTo>
                    <a:lnTo>
                      <a:pt x="17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20"/>
              <p:cNvSpPr/>
              <p:nvPr/>
            </p:nvSpPr>
            <p:spPr bwMode="auto">
              <a:xfrm>
                <a:off x="3795713" y="3111500"/>
                <a:ext cx="200025" cy="112713"/>
              </a:xfrm>
              <a:custGeom>
                <a:avLst/>
                <a:gdLst>
                  <a:gd name="T0" fmla="*/ 104 w 126"/>
                  <a:gd name="T1" fmla="*/ 19 h 71"/>
                  <a:gd name="T2" fmla="*/ 95 w 126"/>
                  <a:gd name="T3" fmla="*/ 33 h 71"/>
                  <a:gd name="T4" fmla="*/ 85 w 126"/>
                  <a:gd name="T5" fmla="*/ 28 h 71"/>
                  <a:gd name="T6" fmla="*/ 85 w 126"/>
                  <a:gd name="T7" fmla="*/ 28 h 71"/>
                  <a:gd name="T8" fmla="*/ 61 w 126"/>
                  <a:gd name="T9" fmla="*/ 14 h 71"/>
                  <a:gd name="T10" fmla="*/ 57 w 126"/>
                  <a:gd name="T11" fmla="*/ 21 h 71"/>
                  <a:gd name="T12" fmla="*/ 50 w 126"/>
                  <a:gd name="T13" fmla="*/ 33 h 71"/>
                  <a:gd name="T14" fmla="*/ 26 w 126"/>
                  <a:gd name="T15" fmla="*/ 21 h 71"/>
                  <a:gd name="T16" fmla="*/ 21 w 126"/>
                  <a:gd name="T17" fmla="*/ 31 h 71"/>
                  <a:gd name="T18" fmla="*/ 21 w 126"/>
                  <a:gd name="T19" fmla="*/ 31 h 71"/>
                  <a:gd name="T20" fmla="*/ 0 w 126"/>
                  <a:gd name="T21" fmla="*/ 66 h 71"/>
                  <a:gd name="T22" fmla="*/ 9 w 126"/>
                  <a:gd name="T23" fmla="*/ 71 h 71"/>
                  <a:gd name="T24" fmla="*/ 31 w 126"/>
                  <a:gd name="T25" fmla="*/ 38 h 71"/>
                  <a:gd name="T26" fmla="*/ 42 w 126"/>
                  <a:gd name="T27" fmla="*/ 45 h 71"/>
                  <a:gd name="T28" fmla="*/ 42 w 126"/>
                  <a:gd name="T29" fmla="*/ 45 h 71"/>
                  <a:gd name="T30" fmla="*/ 52 w 126"/>
                  <a:gd name="T31" fmla="*/ 50 h 71"/>
                  <a:gd name="T32" fmla="*/ 66 w 126"/>
                  <a:gd name="T33" fmla="*/ 31 h 71"/>
                  <a:gd name="T34" fmla="*/ 76 w 126"/>
                  <a:gd name="T35" fmla="*/ 35 h 71"/>
                  <a:gd name="T36" fmla="*/ 76 w 126"/>
                  <a:gd name="T37" fmla="*/ 35 h 71"/>
                  <a:gd name="T38" fmla="*/ 99 w 126"/>
                  <a:gd name="T39" fmla="*/ 50 h 71"/>
                  <a:gd name="T40" fmla="*/ 99 w 126"/>
                  <a:gd name="T41" fmla="*/ 50 h 71"/>
                  <a:gd name="T42" fmla="*/ 99 w 126"/>
                  <a:gd name="T43" fmla="*/ 50 h 71"/>
                  <a:gd name="T44" fmla="*/ 111 w 126"/>
                  <a:gd name="T45" fmla="*/ 28 h 71"/>
                  <a:gd name="T46" fmla="*/ 111 w 126"/>
                  <a:gd name="T47" fmla="*/ 28 h 71"/>
                  <a:gd name="T48" fmla="*/ 126 w 126"/>
                  <a:gd name="T49" fmla="*/ 4 h 71"/>
                  <a:gd name="T50" fmla="*/ 116 w 126"/>
                  <a:gd name="T51" fmla="*/ 0 h 71"/>
                  <a:gd name="T52" fmla="*/ 104 w 126"/>
                  <a:gd name="T53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6" h="71">
                    <a:moveTo>
                      <a:pt x="104" y="19"/>
                    </a:moveTo>
                    <a:lnTo>
                      <a:pt x="95" y="33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61" y="14"/>
                    </a:lnTo>
                    <a:lnTo>
                      <a:pt x="57" y="21"/>
                    </a:lnTo>
                    <a:lnTo>
                      <a:pt x="50" y="33"/>
                    </a:lnTo>
                    <a:lnTo>
                      <a:pt x="26" y="2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0" y="66"/>
                    </a:lnTo>
                    <a:lnTo>
                      <a:pt x="9" y="71"/>
                    </a:lnTo>
                    <a:lnTo>
                      <a:pt x="31" y="38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52" y="50"/>
                    </a:lnTo>
                    <a:lnTo>
                      <a:pt x="66" y="31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26" y="4"/>
                    </a:lnTo>
                    <a:lnTo>
                      <a:pt x="116" y="0"/>
                    </a:lnTo>
                    <a:lnTo>
                      <a:pt x="104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2" name="Group 199"/>
            <p:cNvGrpSpPr/>
            <p:nvPr/>
          </p:nvGrpSpPr>
          <p:grpSpPr>
            <a:xfrm>
              <a:off x="2612189" y="2501726"/>
              <a:ext cx="292751" cy="204611"/>
              <a:chOff x="7999238" y="1399322"/>
              <a:chExt cx="464215" cy="324452"/>
            </a:xfrm>
            <a:grpFill/>
          </p:grpSpPr>
          <p:sp>
            <p:nvSpPr>
              <p:cNvPr id="263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5" name="Group 202"/>
            <p:cNvGrpSpPr/>
            <p:nvPr/>
          </p:nvGrpSpPr>
          <p:grpSpPr>
            <a:xfrm>
              <a:off x="1424939" y="3555506"/>
              <a:ext cx="251399" cy="286075"/>
              <a:chOff x="2927811" y="2108124"/>
              <a:chExt cx="361887" cy="411804"/>
            </a:xfrm>
            <a:grpFill/>
          </p:grpSpPr>
          <p:sp>
            <p:nvSpPr>
              <p:cNvPr id="266" name="Freeform 68"/>
              <p:cNvSpPr>
                <a:spLocks noEditPoints="1"/>
              </p:cNvSpPr>
              <p:nvPr/>
            </p:nvSpPr>
            <p:spPr bwMode="auto">
              <a:xfrm>
                <a:off x="2927811" y="2108124"/>
                <a:ext cx="164722" cy="299494"/>
              </a:xfrm>
              <a:custGeom>
                <a:avLst/>
                <a:gdLst>
                  <a:gd name="T0" fmla="*/ 50 w 50"/>
                  <a:gd name="T1" fmla="*/ 83 h 90"/>
                  <a:gd name="T2" fmla="*/ 50 w 50"/>
                  <a:gd name="T3" fmla="*/ 7 h 90"/>
                  <a:gd name="T4" fmla="*/ 44 w 50"/>
                  <a:gd name="T5" fmla="*/ 0 h 90"/>
                  <a:gd name="T6" fmla="*/ 6 w 50"/>
                  <a:gd name="T7" fmla="*/ 0 h 90"/>
                  <a:gd name="T8" fmla="*/ 0 w 50"/>
                  <a:gd name="T9" fmla="*/ 7 h 90"/>
                  <a:gd name="T10" fmla="*/ 0 w 50"/>
                  <a:gd name="T11" fmla="*/ 83 h 90"/>
                  <a:gd name="T12" fmla="*/ 6 w 50"/>
                  <a:gd name="T13" fmla="*/ 90 h 90"/>
                  <a:gd name="T14" fmla="*/ 44 w 50"/>
                  <a:gd name="T15" fmla="*/ 90 h 90"/>
                  <a:gd name="T16" fmla="*/ 50 w 50"/>
                  <a:gd name="T17" fmla="*/ 83 h 90"/>
                  <a:gd name="T18" fmla="*/ 39 w 50"/>
                  <a:gd name="T19" fmla="*/ 5 h 90"/>
                  <a:gd name="T20" fmla="*/ 41 w 50"/>
                  <a:gd name="T21" fmla="*/ 6 h 90"/>
                  <a:gd name="T22" fmla="*/ 39 w 50"/>
                  <a:gd name="T23" fmla="*/ 8 h 90"/>
                  <a:gd name="T24" fmla="*/ 38 w 50"/>
                  <a:gd name="T25" fmla="*/ 6 h 90"/>
                  <a:gd name="T26" fmla="*/ 39 w 50"/>
                  <a:gd name="T27" fmla="*/ 5 h 90"/>
                  <a:gd name="T28" fmla="*/ 16 w 50"/>
                  <a:gd name="T29" fmla="*/ 5 h 90"/>
                  <a:gd name="T30" fmla="*/ 34 w 50"/>
                  <a:gd name="T31" fmla="*/ 5 h 90"/>
                  <a:gd name="T32" fmla="*/ 34 w 50"/>
                  <a:gd name="T33" fmla="*/ 7 h 90"/>
                  <a:gd name="T34" fmla="*/ 16 w 50"/>
                  <a:gd name="T35" fmla="*/ 7 h 90"/>
                  <a:gd name="T36" fmla="*/ 16 w 50"/>
                  <a:gd name="T37" fmla="*/ 5 h 90"/>
                  <a:gd name="T38" fmla="*/ 5 w 50"/>
                  <a:gd name="T39" fmla="*/ 69 h 90"/>
                  <a:gd name="T40" fmla="*/ 5 w 50"/>
                  <a:gd name="T41" fmla="*/ 11 h 90"/>
                  <a:gd name="T42" fmla="*/ 45 w 50"/>
                  <a:gd name="T43" fmla="*/ 11 h 90"/>
                  <a:gd name="T44" fmla="*/ 45 w 50"/>
                  <a:gd name="T45" fmla="*/ 69 h 90"/>
                  <a:gd name="T46" fmla="*/ 5 w 50"/>
                  <a:gd name="T47" fmla="*/ 69 h 90"/>
                  <a:gd name="T48" fmla="*/ 25 w 50"/>
                  <a:gd name="T49" fmla="*/ 83 h 90"/>
                  <a:gd name="T50" fmla="*/ 21 w 50"/>
                  <a:gd name="T51" fmla="*/ 79 h 90"/>
                  <a:gd name="T52" fmla="*/ 25 w 50"/>
                  <a:gd name="T53" fmla="*/ 75 h 90"/>
                  <a:gd name="T54" fmla="*/ 29 w 50"/>
                  <a:gd name="T55" fmla="*/ 79 h 90"/>
                  <a:gd name="T56" fmla="*/ 25 w 50"/>
                  <a:gd name="T57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69"/>
              <p:cNvSpPr>
                <a:spLocks noEditPoints="1"/>
              </p:cNvSpPr>
              <p:nvPr/>
            </p:nvSpPr>
            <p:spPr bwMode="auto">
              <a:xfrm>
                <a:off x="3119985" y="2220434"/>
                <a:ext cx="169713" cy="299494"/>
              </a:xfrm>
              <a:custGeom>
                <a:avLst/>
                <a:gdLst>
                  <a:gd name="T0" fmla="*/ 44 w 51"/>
                  <a:gd name="T1" fmla="*/ 0 h 90"/>
                  <a:gd name="T2" fmla="*/ 7 w 51"/>
                  <a:gd name="T3" fmla="*/ 0 h 90"/>
                  <a:gd name="T4" fmla="*/ 0 w 51"/>
                  <a:gd name="T5" fmla="*/ 7 h 90"/>
                  <a:gd name="T6" fmla="*/ 0 w 51"/>
                  <a:gd name="T7" fmla="*/ 83 h 90"/>
                  <a:gd name="T8" fmla="*/ 7 w 51"/>
                  <a:gd name="T9" fmla="*/ 90 h 90"/>
                  <a:gd name="T10" fmla="*/ 44 w 51"/>
                  <a:gd name="T11" fmla="*/ 90 h 90"/>
                  <a:gd name="T12" fmla="*/ 51 w 51"/>
                  <a:gd name="T13" fmla="*/ 83 h 90"/>
                  <a:gd name="T14" fmla="*/ 51 w 51"/>
                  <a:gd name="T15" fmla="*/ 7 h 90"/>
                  <a:gd name="T16" fmla="*/ 44 w 51"/>
                  <a:gd name="T17" fmla="*/ 0 h 90"/>
                  <a:gd name="T18" fmla="*/ 40 w 51"/>
                  <a:gd name="T19" fmla="*/ 5 h 90"/>
                  <a:gd name="T20" fmla="*/ 42 w 51"/>
                  <a:gd name="T21" fmla="*/ 6 h 90"/>
                  <a:gd name="T22" fmla="*/ 40 w 51"/>
                  <a:gd name="T23" fmla="*/ 8 h 90"/>
                  <a:gd name="T24" fmla="*/ 38 w 51"/>
                  <a:gd name="T25" fmla="*/ 6 h 90"/>
                  <a:gd name="T26" fmla="*/ 40 w 51"/>
                  <a:gd name="T27" fmla="*/ 5 h 90"/>
                  <a:gd name="T28" fmla="*/ 17 w 51"/>
                  <a:gd name="T29" fmla="*/ 5 h 90"/>
                  <a:gd name="T30" fmla="*/ 34 w 51"/>
                  <a:gd name="T31" fmla="*/ 5 h 90"/>
                  <a:gd name="T32" fmla="*/ 34 w 51"/>
                  <a:gd name="T33" fmla="*/ 7 h 90"/>
                  <a:gd name="T34" fmla="*/ 17 w 51"/>
                  <a:gd name="T35" fmla="*/ 7 h 90"/>
                  <a:gd name="T36" fmla="*/ 17 w 51"/>
                  <a:gd name="T37" fmla="*/ 5 h 90"/>
                  <a:gd name="T38" fmla="*/ 26 w 51"/>
                  <a:gd name="T39" fmla="*/ 83 h 90"/>
                  <a:gd name="T40" fmla="*/ 21 w 51"/>
                  <a:gd name="T41" fmla="*/ 79 h 90"/>
                  <a:gd name="T42" fmla="*/ 26 w 51"/>
                  <a:gd name="T43" fmla="*/ 75 h 90"/>
                  <a:gd name="T44" fmla="*/ 30 w 51"/>
                  <a:gd name="T45" fmla="*/ 79 h 90"/>
                  <a:gd name="T46" fmla="*/ 26 w 51"/>
                  <a:gd name="T47" fmla="*/ 83 h 90"/>
                  <a:gd name="T48" fmla="*/ 46 w 51"/>
                  <a:gd name="T49" fmla="*/ 69 h 90"/>
                  <a:gd name="T50" fmla="*/ 5 w 51"/>
                  <a:gd name="T51" fmla="*/ 69 h 90"/>
                  <a:gd name="T52" fmla="*/ 5 w 51"/>
                  <a:gd name="T53" fmla="*/ 11 h 90"/>
                  <a:gd name="T54" fmla="*/ 46 w 51"/>
                  <a:gd name="T55" fmla="*/ 11 h 90"/>
                  <a:gd name="T56" fmla="*/ 46 w 51"/>
                  <a:gd name="T5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70"/>
              <p:cNvSpPr/>
              <p:nvPr/>
            </p:nvSpPr>
            <p:spPr bwMode="auto">
              <a:xfrm>
                <a:off x="3107507" y="2125594"/>
                <a:ext cx="99831" cy="82362"/>
              </a:xfrm>
              <a:custGeom>
                <a:avLst/>
                <a:gdLst>
                  <a:gd name="T0" fmla="*/ 32 w 40"/>
                  <a:gd name="T1" fmla="*/ 33 h 33"/>
                  <a:gd name="T2" fmla="*/ 40 w 40"/>
                  <a:gd name="T3" fmla="*/ 33 h 33"/>
                  <a:gd name="T4" fmla="*/ 40 w 40"/>
                  <a:gd name="T5" fmla="*/ 8 h 33"/>
                  <a:gd name="T6" fmla="*/ 40 w 40"/>
                  <a:gd name="T7" fmla="*/ 0 h 33"/>
                  <a:gd name="T8" fmla="*/ 32 w 40"/>
                  <a:gd name="T9" fmla="*/ 0 h 33"/>
                  <a:gd name="T10" fmla="*/ 0 w 40"/>
                  <a:gd name="T11" fmla="*/ 0 h 33"/>
                  <a:gd name="T12" fmla="*/ 0 w 40"/>
                  <a:gd name="T13" fmla="*/ 8 h 33"/>
                  <a:gd name="T14" fmla="*/ 32 w 40"/>
                  <a:gd name="T15" fmla="*/ 8 h 33"/>
                  <a:gd name="T16" fmla="*/ 32 w 40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71"/>
              <p:cNvSpPr/>
              <p:nvPr/>
            </p:nvSpPr>
            <p:spPr bwMode="auto">
              <a:xfrm>
                <a:off x="3017659" y="2425088"/>
                <a:ext cx="82362" cy="82362"/>
              </a:xfrm>
              <a:custGeom>
                <a:avLst/>
                <a:gdLst>
                  <a:gd name="T0" fmla="*/ 8 w 33"/>
                  <a:gd name="T1" fmla="*/ 0 h 33"/>
                  <a:gd name="T2" fmla="*/ 0 w 33"/>
                  <a:gd name="T3" fmla="*/ 0 h 33"/>
                  <a:gd name="T4" fmla="*/ 0 w 33"/>
                  <a:gd name="T5" fmla="*/ 25 h 33"/>
                  <a:gd name="T6" fmla="*/ 0 w 33"/>
                  <a:gd name="T7" fmla="*/ 33 h 33"/>
                  <a:gd name="T8" fmla="*/ 8 w 33"/>
                  <a:gd name="T9" fmla="*/ 33 h 33"/>
                  <a:gd name="T10" fmla="*/ 33 w 33"/>
                  <a:gd name="T11" fmla="*/ 33 h 33"/>
                  <a:gd name="T12" fmla="*/ 33 w 33"/>
                  <a:gd name="T13" fmla="*/ 25 h 33"/>
                  <a:gd name="T14" fmla="*/ 8 w 33"/>
                  <a:gd name="T15" fmla="*/ 25 h 33"/>
                  <a:gd name="T16" fmla="*/ 8 w 3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0" name="Group 207"/>
            <p:cNvGrpSpPr/>
            <p:nvPr/>
          </p:nvGrpSpPr>
          <p:grpSpPr>
            <a:xfrm>
              <a:off x="2877994" y="4309306"/>
              <a:ext cx="107779" cy="196313"/>
              <a:chOff x="3536781" y="2689641"/>
              <a:chExt cx="279527" cy="509141"/>
            </a:xfrm>
            <a:grpFill/>
          </p:grpSpPr>
          <p:sp>
            <p:nvSpPr>
              <p:cNvPr id="271" name="Freeform 121"/>
              <p:cNvSpPr>
                <a:spLocks noEditPoints="1"/>
              </p:cNvSpPr>
              <p:nvPr/>
            </p:nvSpPr>
            <p:spPr bwMode="auto">
              <a:xfrm>
                <a:off x="3536781" y="2689641"/>
                <a:ext cx="279527" cy="381855"/>
              </a:xfrm>
              <a:custGeom>
                <a:avLst/>
                <a:gdLst>
                  <a:gd name="T0" fmla="*/ 42 w 84"/>
                  <a:gd name="T1" fmla="*/ 5 h 115"/>
                  <a:gd name="T2" fmla="*/ 79 w 84"/>
                  <a:gd name="T3" fmla="*/ 42 h 115"/>
                  <a:gd name="T4" fmla="*/ 56 w 84"/>
                  <a:gd name="T5" fmla="*/ 111 h 115"/>
                  <a:gd name="T6" fmla="*/ 31 w 84"/>
                  <a:gd name="T7" fmla="*/ 111 h 115"/>
                  <a:gd name="T8" fmla="*/ 4 w 84"/>
                  <a:gd name="T9" fmla="*/ 42 h 115"/>
                  <a:gd name="T10" fmla="*/ 42 w 84"/>
                  <a:gd name="T11" fmla="*/ 5 h 115"/>
                  <a:gd name="T12" fmla="*/ 42 w 84"/>
                  <a:gd name="T13" fmla="*/ 0 h 115"/>
                  <a:gd name="T14" fmla="*/ 0 w 84"/>
                  <a:gd name="T15" fmla="*/ 42 h 115"/>
                  <a:gd name="T16" fmla="*/ 29 w 84"/>
                  <a:gd name="T17" fmla="*/ 115 h 115"/>
                  <a:gd name="T18" fmla="*/ 58 w 84"/>
                  <a:gd name="T19" fmla="*/ 115 h 115"/>
                  <a:gd name="T20" fmla="*/ 84 w 84"/>
                  <a:gd name="T21" fmla="*/ 42 h 115"/>
                  <a:gd name="T22" fmla="*/ 42 w 84"/>
                  <a:gd name="T2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5">
                    <a:moveTo>
                      <a:pt x="42" y="5"/>
                    </a:moveTo>
                    <a:cubicBezTo>
                      <a:pt x="63" y="5"/>
                      <a:pt x="79" y="22"/>
                      <a:pt x="79" y="42"/>
                    </a:cubicBezTo>
                    <a:cubicBezTo>
                      <a:pt x="79" y="60"/>
                      <a:pt x="60" y="101"/>
                      <a:pt x="56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23" y="95"/>
                      <a:pt x="4" y="58"/>
                      <a:pt x="4" y="42"/>
                    </a:cubicBezTo>
                    <a:cubicBezTo>
                      <a:pt x="4" y="22"/>
                      <a:pt x="21" y="5"/>
                      <a:pt x="42" y="5"/>
                    </a:cubicBezTo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3"/>
                      <a:pt x="29" y="115"/>
                      <a:pt x="29" y="115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58" y="115"/>
                      <a:pt x="84" y="63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122"/>
              <p:cNvSpPr/>
              <p:nvPr/>
            </p:nvSpPr>
            <p:spPr bwMode="auto">
              <a:xfrm>
                <a:off x="3631621" y="3166335"/>
                <a:ext cx="97336" cy="9983"/>
              </a:xfrm>
              <a:custGeom>
                <a:avLst/>
                <a:gdLst>
                  <a:gd name="T0" fmla="*/ 1 w 29"/>
                  <a:gd name="T1" fmla="*/ 3 h 3"/>
                  <a:gd name="T2" fmla="*/ 27 w 29"/>
                  <a:gd name="T3" fmla="*/ 3 h 3"/>
                  <a:gd name="T4" fmla="*/ 29 w 29"/>
                  <a:gd name="T5" fmla="*/ 0 h 3"/>
                  <a:gd name="T6" fmla="*/ 0 w 29"/>
                  <a:gd name="T7" fmla="*/ 0 h 3"/>
                  <a:gd name="T8" fmla="*/ 1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1" y="3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28" y="2"/>
                      <a:pt x="28" y="1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123"/>
              <p:cNvSpPr/>
              <p:nvPr/>
            </p:nvSpPr>
            <p:spPr bwMode="auto">
              <a:xfrm>
                <a:off x="3646596" y="3186302"/>
                <a:ext cx="69882" cy="12480"/>
              </a:xfrm>
              <a:custGeom>
                <a:avLst/>
                <a:gdLst>
                  <a:gd name="T0" fmla="*/ 10 w 21"/>
                  <a:gd name="T1" fmla="*/ 4 h 4"/>
                  <a:gd name="T2" fmla="*/ 21 w 21"/>
                  <a:gd name="T3" fmla="*/ 0 h 4"/>
                  <a:gd name="T4" fmla="*/ 0 w 21"/>
                  <a:gd name="T5" fmla="*/ 0 h 4"/>
                  <a:gd name="T6" fmla="*/ 10 w 2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">
                    <a:moveTo>
                      <a:pt x="10" y="4"/>
                    </a:moveTo>
                    <a:cubicBezTo>
                      <a:pt x="14" y="4"/>
                      <a:pt x="18" y="2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124"/>
              <p:cNvSpPr/>
              <p:nvPr/>
            </p:nvSpPr>
            <p:spPr bwMode="auto">
              <a:xfrm>
                <a:off x="3629124" y="3086470"/>
                <a:ext cx="102328" cy="69882"/>
              </a:xfrm>
              <a:custGeom>
                <a:avLst/>
                <a:gdLst>
                  <a:gd name="T0" fmla="*/ 31 w 31"/>
                  <a:gd name="T1" fmla="*/ 0 h 21"/>
                  <a:gd name="T2" fmla="*/ 0 w 31"/>
                  <a:gd name="T3" fmla="*/ 0 h 21"/>
                  <a:gd name="T4" fmla="*/ 0 w 31"/>
                  <a:gd name="T5" fmla="*/ 19 h 21"/>
                  <a:gd name="T6" fmla="*/ 0 w 31"/>
                  <a:gd name="T7" fmla="*/ 21 h 21"/>
                  <a:gd name="T8" fmla="*/ 30 w 31"/>
                  <a:gd name="T9" fmla="*/ 21 h 21"/>
                  <a:gd name="T10" fmla="*/ 31 w 31"/>
                  <a:gd name="T11" fmla="*/ 19 h 21"/>
                  <a:gd name="T12" fmla="*/ 31 w 31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1" y="20"/>
                      <a:pt x="31" y="19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125"/>
              <p:cNvSpPr>
                <a:spLocks noEditPoints="1"/>
              </p:cNvSpPr>
              <p:nvPr/>
            </p:nvSpPr>
            <p:spPr bwMode="auto">
              <a:xfrm>
                <a:off x="3626629" y="2864345"/>
                <a:ext cx="104823" cy="207151"/>
              </a:xfrm>
              <a:custGeom>
                <a:avLst/>
                <a:gdLst>
                  <a:gd name="T0" fmla="*/ 42 w 42"/>
                  <a:gd name="T1" fmla="*/ 2 h 83"/>
                  <a:gd name="T2" fmla="*/ 42 w 42"/>
                  <a:gd name="T3" fmla="*/ 2 h 83"/>
                  <a:gd name="T4" fmla="*/ 42 w 42"/>
                  <a:gd name="T5" fmla="*/ 2 h 83"/>
                  <a:gd name="T6" fmla="*/ 37 w 42"/>
                  <a:gd name="T7" fmla="*/ 0 h 83"/>
                  <a:gd name="T8" fmla="*/ 20 w 42"/>
                  <a:gd name="T9" fmla="*/ 6 h 83"/>
                  <a:gd name="T10" fmla="*/ 5 w 42"/>
                  <a:gd name="T11" fmla="*/ 0 h 83"/>
                  <a:gd name="T12" fmla="*/ 0 w 42"/>
                  <a:gd name="T13" fmla="*/ 1 h 83"/>
                  <a:gd name="T14" fmla="*/ 0 w 42"/>
                  <a:gd name="T15" fmla="*/ 2 h 83"/>
                  <a:gd name="T16" fmla="*/ 0 w 42"/>
                  <a:gd name="T17" fmla="*/ 2 h 83"/>
                  <a:gd name="T18" fmla="*/ 18 w 42"/>
                  <a:gd name="T19" fmla="*/ 83 h 83"/>
                  <a:gd name="T20" fmla="*/ 24 w 42"/>
                  <a:gd name="T21" fmla="*/ 83 h 83"/>
                  <a:gd name="T22" fmla="*/ 42 w 42"/>
                  <a:gd name="T23" fmla="*/ 2 h 83"/>
                  <a:gd name="T24" fmla="*/ 42 w 42"/>
                  <a:gd name="T25" fmla="*/ 2 h 83"/>
                  <a:gd name="T26" fmla="*/ 42 w 42"/>
                  <a:gd name="T27" fmla="*/ 2 h 83"/>
                  <a:gd name="T28" fmla="*/ 21 w 42"/>
                  <a:gd name="T29" fmla="*/ 73 h 83"/>
                  <a:gd name="T30" fmla="*/ 5 w 42"/>
                  <a:gd name="T31" fmla="*/ 4 h 83"/>
                  <a:gd name="T32" fmla="*/ 20 w 42"/>
                  <a:gd name="T33" fmla="*/ 9 h 83"/>
                  <a:gd name="T34" fmla="*/ 37 w 42"/>
                  <a:gd name="T35" fmla="*/ 4 h 83"/>
                  <a:gd name="T36" fmla="*/ 21 w 42"/>
                  <a:gd name="T37" fmla="*/ 7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83">
                    <a:moveTo>
                      <a:pt x="42" y="2"/>
                    </a:moveTo>
                    <a:lnTo>
                      <a:pt x="42" y="2"/>
                    </a:lnTo>
                    <a:lnTo>
                      <a:pt x="42" y="2"/>
                    </a:lnTo>
                    <a:lnTo>
                      <a:pt x="37" y="0"/>
                    </a:lnTo>
                    <a:lnTo>
                      <a:pt x="20" y="6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8" y="83"/>
                    </a:lnTo>
                    <a:lnTo>
                      <a:pt x="24" y="8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  <a:moveTo>
                      <a:pt x="21" y="73"/>
                    </a:moveTo>
                    <a:lnTo>
                      <a:pt x="5" y="4"/>
                    </a:lnTo>
                    <a:lnTo>
                      <a:pt x="20" y="9"/>
                    </a:lnTo>
                    <a:lnTo>
                      <a:pt x="37" y="4"/>
                    </a:lnTo>
                    <a:lnTo>
                      <a:pt x="21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6" name="Group 213"/>
            <p:cNvGrpSpPr/>
            <p:nvPr/>
          </p:nvGrpSpPr>
          <p:grpSpPr>
            <a:xfrm>
              <a:off x="2319529" y="1979544"/>
              <a:ext cx="734230" cy="1309612"/>
              <a:chOff x="475378" y="1491706"/>
              <a:chExt cx="1825991" cy="3256955"/>
            </a:xfrm>
            <a:grpFill/>
          </p:grpSpPr>
          <p:sp>
            <p:nvSpPr>
              <p:cNvPr id="277" name="Freeform 101"/>
              <p:cNvSpPr>
                <a:spLocks noEditPoints="1"/>
              </p:cNvSpPr>
              <p:nvPr/>
            </p:nvSpPr>
            <p:spPr bwMode="auto">
              <a:xfrm>
                <a:off x="1847137" y="4256991"/>
                <a:ext cx="454232" cy="491670"/>
              </a:xfrm>
              <a:custGeom>
                <a:avLst/>
                <a:gdLst>
                  <a:gd name="T0" fmla="*/ 134 w 137"/>
                  <a:gd name="T1" fmla="*/ 71 h 148"/>
                  <a:gd name="T2" fmla="*/ 126 w 137"/>
                  <a:gd name="T3" fmla="*/ 38 h 148"/>
                  <a:gd name="T4" fmla="*/ 133 w 137"/>
                  <a:gd name="T5" fmla="*/ 36 h 148"/>
                  <a:gd name="T6" fmla="*/ 126 w 137"/>
                  <a:gd name="T7" fmla="*/ 12 h 148"/>
                  <a:gd name="T8" fmla="*/ 102 w 137"/>
                  <a:gd name="T9" fmla="*/ 5 h 148"/>
                  <a:gd name="T10" fmla="*/ 99 w 137"/>
                  <a:gd name="T11" fmla="*/ 12 h 148"/>
                  <a:gd name="T12" fmla="*/ 67 w 137"/>
                  <a:gd name="T13" fmla="*/ 4 h 148"/>
                  <a:gd name="T14" fmla="*/ 38 w 137"/>
                  <a:gd name="T15" fmla="*/ 11 h 148"/>
                  <a:gd name="T16" fmla="*/ 36 w 137"/>
                  <a:gd name="T17" fmla="*/ 5 h 148"/>
                  <a:gd name="T18" fmla="*/ 12 w 137"/>
                  <a:gd name="T19" fmla="*/ 12 h 148"/>
                  <a:gd name="T20" fmla="*/ 5 w 137"/>
                  <a:gd name="T21" fmla="*/ 36 h 148"/>
                  <a:gd name="T22" fmla="*/ 9 w 137"/>
                  <a:gd name="T23" fmla="*/ 38 h 148"/>
                  <a:gd name="T24" fmla="*/ 0 w 137"/>
                  <a:gd name="T25" fmla="*/ 71 h 148"/>
                  <a:gd name="T26" fmla="*/ 27 w 137"/>
                  <a:gd name="T27" fmla="*/ 125 h 148"/>
                  <a:gd name="T28" fmla="*/ 13 w 137"/>
                  <a:gd name="T29" fmla="*/ 140 h 148"/>
                  <a:gd name="T30" fmla="*/ 21 w 137"/>
                  <a:gd name="T31" fmla="*/ 148 h 148"/>
                  <a:gd name="T32" fmla="*/ 37 w 137"/>
                  <a:gd name="T33" fmla="*/ 132 h 148"/>
                  <a:gd name="T34" fmla="*/ 67 w 137"/>
                  <a:gd name="T35" fmla="*/ 139 h 148"/>
                  <a:gd name="T36" fmla="*/ 97 w 137"/>
                  <a:gd name="T37" fmla="*/ 132 h 148"/>
                  <a:gd name="T38" fmla="*/ 113 w 137"/>
                  <a:gd name="T39" fmla="*/ 148 h 148"/>
                  <a:gd name="T40" fmla="*/ 121 w 137"/>
                  <a:gd name="T41" fmla="*/ 140 h 148"/>
                  <a:gd name="T42" fmla="*/ 107 w 137"/>
                  <a:gd name="T43" fmla="*/ 125 h 148"/>
                  <a:gd name="T44" fmla="*/ 134 w 137"/>
                  <a:gd name="T45" fmla="*/ 71 h 148"/>
                  <a:gd name="T46" fmla="*/ 11 w 137"/>
                  <a:gd name="T47" fmla="*/ 74 h 148"/>
                  <a:gd name="T48" fmla="*/ 20 w 137"/>
                  <a:gd name="T49" fmla="*/ 74 h 148"/>
                  <a:gd name="T50" fmla="*/ 23 w 137"/>
                  <a:gd name="T51" fmla="*/ 71 h 148"/>
                  <a:gd name="T52" fmla="*/ 20 w 137"/>
                  <a:gd name="T53" fmla="*/ 69 h 148"/>
                  <a:gd name="T54" fmla="*/ 11 w 137"/>
                  <a:gd name="T55" fmla="*/ 69 h 148"/>
                  <a:gd name="T56" fmla="*/ 64 w 137"/>
                  <a:gd name="T57" fmla="*/ 15 h 148"/>
                  <a:gd name="T58" fmla="*/ 64 w 137"/>
                  <a:gd name="T59" fmla="*/ 15 h 148"/>
                  <a:gd name="T60" fmla="*/ 64 w 137"/>
                  <a:gd name="T61" fmla="*/ 26 h 148"/>
                  <a:gd name="T62" fmla="*/ 67 w 137"/>
                  <a:gd name="T63" fmla="*/ 29 h 148"/>
                  <a:gd name="T64" fmla="*/ 70 w 137"/>
                  <a:gd name="T65" fmla="*/ 26 h 148"/>
                  <a:gd name="T66" fmla="*/ 70 w 137"/>
                  <a:gd name="T67" fmla="*/ 15 h 148"/>
                  <a:gd name="T68" fmla="*/ 70 w 137"/>
                  <a:gd name="T69" fmla="*/ 15 h 148"/>
                  <a:gd name="T70" fmla="*/ 123 w 137"/>
                  <a:gd name="T71" fmla="*/ 69 h 148"/>
                  <a:gd name="T72" fmla="*/ 114 w 137"/>
                  <a:gd name="T73" fmla="*/ 69 h 148"/>
                  <a:gd name="T74" fmla="*/ 111 w 137"/>
                  <a:gd name="T75" fmla="*/ 71 h 148"/>
                  <a:gd name="T76" fmla="*/ 114 w 137"/>
                  <a:gd name="T77" fmla="*/ 74 h 148"/>
                  <a:gd name="T78" fmla="*/ 123 w 137"/>
                  <a:gd name="T79" fmla="*/ 74 h 148"/>
                  <a:gd name="T80" fmla="*/ 70 w 137"/>
                  <a:gd name="T81" fmla="*/ 128 h 148"/>
                  <a:gd name="T82" fmla="*/ 70 w 137"/>
                  <a:gd name="T83" fmla="*/ 118 h 148"/>
                  <a:gd name="T84" fmla="*/ 67 w 137"/>
                  <a:gd name="T85" fmla="*/ 115 h 148"/>
                  <a:gd name="T86" fmla="*/ 64 w 137"/>
                  <a:gd name="T87" fmla="*/ 118 h 148"/>
                  <a:gd name="T88" fmla="*/ 64 w 137"/>
                  <a:gd name="T89" fmla="*/ 128 h 148"/>
                  <a:gd name="T90" fmla="*/ 11 w 137"/>
                  <a:gd name="T91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48">
                    <a:moveTo>
                      <a:pt x="134" y="71"/>
                    </a:moveTo>
                    <a:cubicBezTo>
                      <a:pt x="134" y="59"/>
                      <a:pt x="131" y="48"/>
                      <a:pt x="126" y="38"/>
                    </a:cubicBezTo>
                    <a:cubicBezTo>
                      <a:pt x="128" y="38"/>
                      <a:pt x="131" y="38"/>
                      <a:pt x="133" y="36"/>
                    </a:cubicBezTo>
                    <a:cubicBezTo>
                      <a:pt x="137" y="31"/>
                      <a:pt x="134" y="20"/>
                      <a:pt x="126" y="12"/>
                    </a:cubicBezTo>
                    <a:cubicBezTo>
                      <a:pt x="117" y="3"/>
                      <a:pt x="107" y="0"/>
                      <a:pt x="102" y="5"/>
                    </a:cubicBezTo>
                    <a:cubicBezTo>
                      <a:pt x="100" y="7"/>
                      <a:pt x="99" y="9"/>
                      <a:pt x="99" y="12"/>
                    </a:cubicBezTo>
                    <a:cubicBezTo>
                      <a:pt x="90" y="7"/>
                      <a:pt x="79" y="4"/>
                      <a:pt x="67" y="4"/>
                    </a:cubicBezTo>
                    <a:cubicBezTo>
                      <a:pt x="57" y="4"/>
                      <a:pt x="47" y="6"/>
                      <a:pt x="38" y="11"/>
                    </a:cubicBezTo>
                    <a:cubicBezTo>
                      <a:pt x="38" y="8"/>
                      <a:pt x="37" y="7"/>
                      <a:pt x="36" y="5"/>
                    </a:cubicBezTo>
                    <a:cubicBezTo>
                      <a:pt x="31" y="0"/>
                      <a:pt x="20" y="3"/>
                      <a:pt x="12" y="12"/>
                    </a:cubicBezTo>
                    <a:cubicBezTo>
                      <a:pt x="3" y="20"/>
                      <a:pt x="0" y="31"/>
                      <a:pt x="5" y="36"/>
                    </a:cubicBezTo>
                    <a:cubicBezTo>
                      <a:pt x="6" y="37"/>
                      <a:pt x="7" y="37"/>
                      <a:pt x="9" y="38"/>
                    </a:cubicBezTo>
                    <a:cubicBezTo>
                      <a:pt x="3" y="48"/>
                      <a:pt x="0" y="59"/>
                      <a:pt x="0" y="71"/>
                    </a:cubicBezTo>
                    <a:cubicBezTo>
                      <a:pt x="0" y="94"/>
                      <a:pt x="10" y="113"/>
                      <a:pt x="27" y="125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46" y="136"/>
                      <a:pt x="56" y="139"/>
                      <a:pt x="67" y="139"/>
                    </a:cubicBezTo>
                    <a:cubicBezTo>
                      <a:pt x="78" y="139"/>
                      <a:pt x="88" y="136"/>
                      <a:pt x="97" y="132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21" y="140"/>
                      <a:pt x="121" y="140"/>
                      <a:pt x="121" y="140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24" y="113"/>
                      <a:pt x="134" y="94"/>
                      <a:pt x="134" y="71"/>
                    </a:cubicBezTo>
                    <a:close/>
                    <a:moveTo>
                      <a:pt x="11" y="74"/>
                    </a:moveTo>
                    <a:cubicBezTo>
                      <a:pt x="20" y="74"/>
                      <a:pt x="20" y="74"/>
                      <a:pt x="20" y="74"/>
                    </a:cubicBezTo>
                    <a:cubicBezTo>
                      <a:pt x="22" y="74"/>
                      <a:pt x="23" y="73"/>
                      <a:pt x="23" y="71"/>
                    </a:cubicBezTo>
                    <a:cubicBezTo>
                      <a:pt x="23" y="70"/>
                      <a:pt x="22" y="69"/>
                      <a:pt x="20" y="69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2" y="40"/>
                      <a:pt x="35" y="17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7"/>
                      <a:pt x="65" y="29"/>
                      <a:pt x="67" y="29"/>
                    </a:cubicBezTo>
                    <a:cubicBezTo>
                      <a:pt x="69" y="29"/>
                      <a:pt x="70" y="27"/>
                      <a:pt x="70" y="26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99" y="17"/>
                      <a:pt x="122" y="40"/>
                      <a:pt x="123" y="69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2" y="69"/>
                      <a:pt x="111" y="70"/>
                      <a:pt x="111" y="71"/>
                    </a:cubicBezTo>
                    <a:cubicBezTo>
                      <a:pt x="111" y="73"/>
                      <a:pt x="112" y="74"/>
                      <a:pt x="114" y="74"/>
                    </a:cubicBezTo>
                    <a:cubicBezTo>
                      <a:pt x="123" y="74"/>
                      <a:pt x="123" y="74"/>
                      <a:pt x="123" y="74"/>
                    </a:cubicBezTo>
                    <a:cubicBezTo>
                      <a:pt x="122" y="103"/>
                      <a:pt x="99" y="126"/>
                      <a:pt x="70" y="128"/>
                    </a:cubicBezTo>
                    <a:cubicBezTo>
                      <a:pt x="70" y="118"/>
                      <a:pt x="70" y="118"/>
                      <a:pt x="70" y="118"/>
                    </a:cubicBezTo>
                    <a:cubicBezTo>
                      <a:pt x="70" y="116"/>
                      <a:pt x="69" y="115"/>
                      <a:pt x="67" y="115"/>
                    </a:cubicBezTo>
                    <a:cubicBezTo>
                      <a:pt x="65" y="115"/>
                      <a:pt x="64" y="116"/>
                      <a:pt x="64" y="11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35" y="126"/>
                      <a:pt x="12" y="103"/>
                      <a:pt x="11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102"/>
              <p:cNvSpPr/>
              <p:nvPr/>
            </p:nvSpPr>
            <p:spPr bwMode="auto">
              <a:xfrm>
                <a:off x="2059279" y="4371797"/>
                <a:ext cx="142260" cy="129781"/>
              </a:xfrm>
              <a:custGeom>
                <a:avLst/>
                <a:gdLst>
                  <a:gd name="T0" fmla="*/ 3 w 43"/>
                  <a:gd name="T1" fmla="*/ 39 h 39"/>
                  <a:gd name="T2" fmla="*/ 3 w 43"/>
                  <a:gd name="T3" fmla="*/ 39 h 39"/>
                  <a:gd name="T4" fmla="*/ 40 w 43"/>
                  <a:gd name="T5" fmla="*/ 39 h 39"/>
                  <a:gd name="T6" fmla="*/ 43 w 43"/>
                  <a:gd name="T7" fmla="*/ 36 h 39"/>
                  <a:gd name="T8" fmla="*/ 40 w 43"/>
                  <a:gd name="T9" fmla="*/ 34 h 39"/>
                  <a:gd name="T10" fmla="*/ 6 w 43"/>
                  <a:gd name="T11" fmla="*/ 34 h 39"/>
                  <a:gd name="T12" fmla="*/ 6 w 43"/>
                  <a:gd name="T13" fmla="*/ 3 h 39"/>
                  <a:gd name="T14" fmla="*/ 3 w 43"/>
                  <a:gd name="T15" fmla="*/ 0 h 39"/>
                  <a:gd name="T16" fmla="*/ 0 w 43"/>
                  <a:gd name="T17" fmla="*/ 3 h 39"/>
                  <a:gd name="T18" fmla="*/ 0 w 43"/>
                  <a:gd name="T19" fmla="*/ 36 h 39"/>
                  <a:gd name="T20" fmla="*/ 3 w 43"/>
                  <a:gd name="T2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9">
                    <a:moveTo>
                      <a:pt x="3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39"/>
                      <a:pt x="43" y="38"/>
                      <a:pt x="43" y="36"/>
                    </a:cubicBezTo>
                    <a:cubicBezTo>
                      <a:pt x="43" y="35"/>
                      <a:pt x="41" y="34"/>
                      <a:pt x="4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8"/>
                      <a:pt x="1" y="39"/>
                      <a:pt x="3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101"/>
              <p:cNvSpPr>
                <a:spLocks noEditPoints="1"/>
              </p:cNvSpPr>
              <p:nvPr/>
            </p:nvSpPr>
            <p:spPr bwMode="auto">
              <a:xfrm>
                <a:off x="475378" y="1491706"/>
                <a:ext cx="319538" cy="345877"/>
              </a:xfrm>
              <a:custGeom>
                <a:avLst/>
                <a:gdLst>
                  <a:gd name="T0" fmla="*/ 134 w 137"/>
                  <a:gd name="T1" fmla="*/ 71 h 148"/>
                  <a:gd name="T2" fmla="*/ 126 w 137"/>
                  <a:gd name="T3" fmla="*/ 38 h 148"/>
                  <a:gd name="T4" fmla="*/ 133 w 137"/>
                  <a:gd name="T5" fmla="*/ 36 h 148"/>
                  <a:gd name="T6" fmla="*/ 126 w 137"/>
                  <a:gd name="T7" fmla="*/ 12 h 148"/>
                  <a:gd name="T8" fmla="*/ 102 w 137"/>
                  <a:gd name="T9" fmla="*/ 5 h 148"/>
                  <a:gd name="T10" fmla="*/ 99 w 137"/>
                  <a:gd name="T11" fmla="*/ 12 h 148"/>
                  <a:gd name="T12" fmla="*/ 67 w 137"/>
                  <a:gd name="T13" fmla="*/ 4 h 148"/>
                  <a:gd name="T14" fmla="*/ 38 w 137"/>
                  <a:gd name="T15" fmla="*/ 11 h 148"/>
                  <a:gd name="T16" fmla="*/ 36 w 137"/>
                  <a:gd name="T17" fmla="*/ 5 h 148"/>
                  <a:gd name="T18" fmla="*/ 12 w 137"/>
                  <a:gd name="T19" fmla="*/ 12 h 148"/>
                  <a:gd name="T20" fmla="*/ 5 w 137"/>
                  <a:gd name="T21" fmla="*/ 36 h 148"/>
                  <a:gd name="T22" fmla="*/ 9 w 137"/>
                  <a:gd name="T23" fmla="*/ 38 h 148"/>
                  <a:gd name="T24" fmla="*/ 0 w 137"/>
                  <a:gd name="T25" fmla="*/ 71 h 148"/>
                  <a:gd name="T26" fmla="*/ 27 w 137"/>
                  <a:gd name="T27" fmla="*/ 125 h 148"/>
                  <a:gd name="T28" fmla="*/ 13 w 137"/>
                  <a:gd name="T29" fmla="*/ 140 h 148"/>
                  <a:gd name="T30" fmla="*/ 21 w 137"/>
                  <a:gd name="T31" fmla="*/ 148 h 148"/>
                  <a:gd name="T32" fmla="*/ 37 w 137"/>
                  <a:gd name="T33" fmla="*/ 132 h 148"/>
                  <a:gd name="T34" fmla="*/ 67 w 137"/>
                  <a:gd name="T35" fmla="*/ 139 h 148"/>
                  <a:gd name="T36" fmla="*/ 97 w 137"/>
                  <a:gd name="T37" fmla="*/ 132 h 148"/>
                  <a:gd name="T38" fmla="*/ 113 w 137"/>
                  <a:gd name="T39" fmla="*/ 148 h 148"/>
                  <a:gd name="T40" fmla="*/ 121 w 137"/>
                  <a:gd name="T41" fmla="*/ 140 h 148"/>
                  <a:gd name="T42" fmla="*/ 107 w 137"/>
                  <a:gd name="T43" fmla="*/ 125 h 148"/>
                  <a:gd name="T44" fmla="*/ 134 w 137"/>
                  <a:gd name="T45" fmla="*/ 71 h 148"/>
                  <a:gd name="T46" fmla="*/ 11 w 137"/>
                  <a:gd name="T47" fmla="*/ 74 h 148"/>
                  <a:gd name="T48" fmla="*/ 20 w 137"/>
                  <a:gd name="T49" fmla="*/ 74 h 148"/>
                  <a:gd name="T50" fmla="*/ 23 w 137"/>
                  <a:gd name="T51" fmla="*/ 71 h 148"/>
                  <a:gd name="T52" fmla="*/ 20 w 137"/>
                  <a:gd name="T53" fmla="*/ 69 h 148"/>
                  <a:gd name="T54" fmla="*/ 11 w 137"/>
                  <a:gd name="T55" fmla="*/ 69 h 148"/>
                  <a:gd name="T56" fmla="*/ 64 w 137"/>
                  <a:gd name="T57" fmla="*/ 15 h 148"/>
                  <a:gd name="T58" fmla="*/ 64 w 137"/>
                  <a:gd name="T59" fmla="*/ 15 h 148"/>
                  <a:gd name="T60" fmla="*/ 64 w 137"/>
                  <a:gd name="T61" fmla="*/ 26 h 148"/>
                  <a:gd name="T62" fmla="*/ 67 w 137"/>
                  <a:gd name="T63" fmla="*/ 29 h 148"/>
                  <a:gd name="T64" fmla="*/ 70 w 137"/>
                  <a:gd name="T65" fmla="*/ 26 h 148"/>
                  <a:gd name="T66" fmla="*/ 70 w 137"/>
                  <a:gd name="T67" fmla="*/ 15 h 148"/>
                  <a:gd name="T68" fmla="*/ 70 w 137"/>
                  <a:gd name="T69" fmla="*/ 15 h 148"/>
                  <a:gd name="T70" fmla="*/ 123 w 137"/>
                  <a:gd name="T71" fmla="*/ 69 h 148"/>
                  <a:gd name="T72" fmla="*/ 114 w 137"/>
                  <a:gd name="T73" fmla="*/ 69 h 148"/>
                  <a:gd name="T74" fmla="*/ 111 w 137"/>
                  <a:gd name="T75" fmla="*/ 71 h 148"/>
                  <a:gd name="T76" fmla="*/ 114 w 137"/>
                  <a:gd name="T77" fmla="*/ 74 h 148"/>
                  <a:gd name="T78" fmla="*/ 123 w 137"/>
                  <a:gd name="T79" fmla="*/ 74 h 148"/>
                  <a:gd name="T80" fmla="*/ 70 w 137"/>
                  <a:gd name="T81" fmla="*/ 128 h 148"/>
                  <a:gd name="T82" fmla="*/ 70 w 137"/>
                  <a:gd name="T83" fmla="*/ 118 h 148"/>
                  <a:gd name="T84" fmla="*/ 67 w 137"/>
                  <a:gd name="T85" fmla="*/ 115 h 148"/>
                  <a:gd name="T86" fmla="*/ 64 w 137"/>
                  <a:gd name="T87" fmla="*/ 118 h 148"/>
                  <a:gd name="T88" fmla="*/ 64 w 137"/>
                  <a:gd name="T89" fmla="*/ 128 h 148"/>
                  <a:gd name="T90" fmla="*/ 11 w 137"/>
                  <a:gd name="T91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48">
                    <a:moveTo>
                      <a:pt x="134" y="71"/>
                    </a:moveTo>
                    <a:cubicBezTo>
                      <a:pt x="134" y="59"/>
                      <a:pt x="131" y="48"/>
                      <a:pt x="126" y="38"/>
                    </a:cubicBezTo>
                    <a:cubicBezTo>
                      <a:pt x="128" y="38"/>
                      <a:pt x="131" y="38"/>
                      <a:pt x="133" y="36"/>
                    </a:cubicBezTo>
                    <a:cubicBezTo>
                      <a:pt x="137" y="31"/>
                      <a:pt x="134" y="20"/>
                      <a:pt x="126" y="12"/>
                    </a:cubicBezTo>
                    <a:cubicBezTo>
                      <a:pt x="117" y="3"/>
                      <a:pt x="107" y="0"/>
                      <a:pt x="102" y="5"/>
                    </a:cubicBezTo>
                    <a:cubicBezTo>
                      <a:pt x="100" y="7"/>
                      <a:pt x="99" y="9"/>
                      <a:pt x="99" y="12"/>
                    </a:cubicBezTo>
                    <a:cubicBezTo>
                      <a:pt x="90" y="7"/>
                      <a:pt x="79" y="4"/>
                      <a:pt x="67" y="4"/>
                    </a:cubicBezTo>
                    <a:cubicBezTo>
                      <a:pt x="57" y="4"/>
                      <a:pt x="47" y="6"/>
                      <a:pt x="38" y="11"/>
                    </a:cubicBezTo>
                    <a:cubicBezTo>
                      <a:pt x="38" y="8"/>
                      <a:pt x="37" y="7"/>
                      <a:pt x="36" y="5"/>
                    </a:cubicBezTo>
                    <a:cubicBezTo>
                      <a:pt x="31" y="0"/>
                      <a:pt x="20" y="3"/>
                      <a:pt x="12" y="12"/>
                    </a:cubicBezTo>
                    <a:cubicBezTo>
                      <a:pt x="3" y="20"/>
                      <a:pt x="0" y="31"/>
                      <a:pt x="5" y="36"/>
                    </a:cubicBezTo>
                    <a:cubicBezTo>
                      <a:pt x="6" y="37"/>
                      <a:pt x="7" y="37"/>
                      <a:pt x="9" y="38"/>
                    </a:cubicBezTo>
                    <a:cubicBezTo>
                      <a:pt x="3" y="48"/>
                      <a:pt x="0" y="59"/>
                      <a:pt x="0" y="71"/>
                    </a:cubicBezTo>
                    <a:cubicBezTo>
                      <a:pt x="0" y="94"/>
                      <a:pt x="10" y="113"/>
                      <a:pt x="27" y="125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46" y="136"/>
                      <a:pt x="56" y="139"/>
                      <a:pt x="67" y="139"/>
                    </a:cubicBezTo>
                    <a:cubicBezTo>
                      <a:pt x="78" y="139"/>
                      <a:pt x="88" y="136"/>
                      <a:pt x="97" y="132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21" y="140"/>
                      <a:pt x="121" y="140"/>
                      <a:pt x="121" y="140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24" y="113"/>
                      <a:pt x="134" y="94"/>
                      <a:pt x="134" y="71"/>
                    </a:cubicBezTo>
                    <a:close/>
                    <a:moveTo>
                      <a:pt x="11" y="74"/>
                    </a:moveTo>
                    <a:cubicBezTo>
                      <a:pt x="20" y="74"/>
                      <a:pt x="20" y="74"/>
                      <a:pt x="20" y="74"/>
                    </a:cubicBezTo>
                    <a:cubicBezTo>
                      <a:pt x="22" y="74"/>
                      <a:pt x="23" y="73"/>
                      <a:pt x="23" y="71"/>
                    </a:cubicBezTo>
                    <a:cubicBezTo>
                      <a:pt x="23" y="70"/>
                      <a:pt x="22" y="69"/>
                      <a:pt x="20" y="69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2" y="40"/>
                      <a:pt x="35" y="17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7"/>
                      <a:pt x="65" y="29"/>
                      <a:pt x="67" y="29"/>
                    </a:cubicBezTo>
                    <a:cubicBezTo>
                      <a:pt x="69" y="29"/>
                      <a:pt x="70" y="27"/>
                      <a:pt x="70" y="26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99" y="17"/>
                      <a:pt x="122" y="40"/>
                      <a:pt x="123" y="69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2" y="69"/>
                      <a:pt x="111" y="70"/>
                      <a:pt x="111" y="71"/>
                    </a:cubicBezTo>
                    <a:cubicBezTo>
                      <a:pt x="111" y="73"/>
                      <a:pt x="112" y="74"/>
                      <a:pt x="114" y="74"/>
                    </a:cubicBezTo>
                    <a:cubicBezTo>
                      <a:pt x="123" y="74"/>
                      <a:pt x="123" y="74"/>
                      <a:pt x="123" y="74"/>
                    </a:cubicBezTo>
                    <a:cubicBezTo>
                      <a:pt x="122" y="103"/>
                      <a:pt x="99" y="126"/>
                      <a:pt x="70" y="128"/>
                    </a:cubicBezTo>
                    <a:cubicBezTo>
                      <a:pt x="70" y="118"/>
                      <a:pt x="70" y="118"/>
                      <a:pt x="70" y="118"/>
                    </a:cubicBezTo>
                    <a:cubicBezTo>
                      <a:pt x="70" y="116"/>
                      <a:pt x="69" y="115"/>
                      <a:pt x="67" y="115"/>
                    </a:cubicBezTo>
                    <a:cubicBezTo>
                      <a:pt x="65" y="115"/>
                      <a:pt x="64" y="116"/>
                      <a:pt x="64" y="11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35" y="126"/>
                      <a:pt x="12" y="103"/>
                      <a:pt x="11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9" name="Group 216"/>
            <p:cNvGrpSpPr/>
            <p:nvPr/>
          </p:nvGrpSpPr>
          <p:grpSpPr>
            <a:xfrm>
              <a:off x="3332291" y="3345441"/>
              <a:ext cx="181971" cy="188355"/>
              <a:chOff x="1163293" y="4009909"/>
              <a:chExt cx="426779" cy="441753"/>
            </a:xfrm>
            <a:grpFill/>
          </p:grpSpPr>
          <p:sp>
            <p:nvSpPr>
              <p:cNvPr id="280" name="Freeform 129"/>
              <p:cNvSpPr/>
              <p:nvPr/>
            </p:nvSpPr>
            <p:spPr bwMode="auto">
              <a:xfrm>
                <a:off x="1163293" y="4192101"/>
                <a:ext cx="426779" cy="157235"/>
              </a:xfrm>
              <a:custGeom>
                <a:avLst/>
                <a:gdLst>
                  <a:gd name="T0" fmla="*/ 86 w 171"/>
                  <a:gd name="T1" fmla="*/ 36 h 63"/>
                  <a:gd name="T2" fmla="*/ 24 w 171"/>
                  <a:gd name="T3" fmla="*/ 0 h 63"/>
                  <a:gd name="T4" fmla="*/ 0 w 171"/>
                  <a:gd name="T5" fmla="*/ 15 h 63"/>
                  <a:gd name="T6" fmla="*/ 86 w 171"/>
                  <a:gd name="T7" fmla="*/ 63 h 63"/>
                  <a:gd name="T8" fmla="*/ 171 w 171"/>
                  <a:gd name="T9" fmla="*/ 15 h 63"/>
                  <a:gd name="T10" fmla="*/ 147 w 171"/>
                  <a:gd name="T11" fmla="*/ 0 h 63"/>
                  <a:gd name="T12" fmla="*/ 86 w 171"/>
                  <a:gd name="T13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3">
                    <a:moveTo>
                      <a:pt x="86" y="36"/>
                    </a:moveTo>
                    <a:lnTo>
                      <a:pt x="24" y="0"/>
                    </a:lnTo>
                    <a:lnTo>
                      <a:pt x="0" y="15"/>
                    </a:lnTo>
                    <a:lnTo>
                      <a:pt x="86" y="63"/>
                    </a:lnTo>
                    <a:lnTo>
                      <a:pt x="171" y="15"/>
                    </a:lnTo>
                    <a:lnTo>
                      <a:pt x="147" y="0"/>
                    </a:lnTo>
                    <a:lnTo>
                      <a:pt x="86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130"/>
              <p:cNvSpPr/>
              <p:nvPr/>
            </p:nvSpPr>
            <p:spPr bwMode="auto">
              <a:xfrm>
                <a:off x="1163293" y="4296924"/>
                <a:ext cx="426779" cy="154738"/>
              </a:xfrm>
              <a:custGeom>
                <a:avLst/>
                <a:gdLst>
                  <a:gd name="T0" fmla="*/ 86 w 171"/>
                  <a:gd name="T1" fmla="*/ 34 h 62"/>
                  <a:gd name="T2" fmla="*/ 24 w 171"/>
                  <a:gd name="T3" fmla="*/ 0 h 62"/>
                  <a:gd name="T4" fmla="*/ 0 w 171"/>
                  <a:gd name="T5" fmla="*/ 13 h 62"/>
                  <a:gd name="T6" fmla="*/ 86 w 171"/>
                  <a:gd name="T7" fmla="*/ 62 h 62"/>
                  <a:gd name="T8" fmla="*/ 171 w 171"/>
                  <a:gd name="T9" fmla="*/ 13 h 62"/>
                  <a:gd name="T10" fmla="*/ 147 w 171"/>
                  <a:gd name="T11" fmla="*/ 0 h 62"/>
                  <a:gd name="T12" fmla="*/ 86 w 171"/>
                  <a:gd name="T13" fmla="*/ 3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2">
                    <a:moveTo>
                      <a:pt x="86" y="34"/>
                    </a:moveTo>
                    <a:lnTo>
                      <a:pt x="24" y="0"/>
                    </a:lnTo>
                    <a:lnTo>
                      <a:pt x="0" y="13"/>
                    </a:lnTo>
                    <a:lnTo>
                      <a:pt x="86" y="62"/>
                    </a:lnTo>
                    <a:lnTo>
                      <a:pt x="171" y="13"/>
                    </a:lnTo>
                    <a:lnTo>
                      <a:pt x="147" y="0"/>
                    </a:lnTo>
                    <a:lnTo>
                      <a:pt x="86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131"/>
              <p:cNvSpPr/>
              <p:nvPr/>
            </p:nvSpPr>
            <p:spPr bwMode="auto">
              <a:xfrm>
                <a:off x="1163293" y="4009909"/>
                <a:ext cx="426779" cy="242092"/>
              </a:xfrm>
              <a:custGeom>
                <a:avLst/>
                <a:gdLst>
                  <a:gd name="T0" fmla="*/ 171 w 171"/>
                  <a:gd name="T1" fmla="*/ 48 h 97"/>
                  <a:gd name="T2" fmla="*/ 86 w 171"/>
                  <a:gd name="T3" fmla="*/ 0 h 97"/>
                  <a:gd name="T4" fmla="*/ 0 w 171"/>
                  <a:gd name="T5" fmla="*/ 48 h 97"/>
                  <a:gd name="T6" fmla="*/ 86 w 171"/>
                  <a:gd name="T7" fmla="*/ 97 h 97"/>
                  <a:gd name="T8" fmla="*/ 171 w 171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97">
                    <a:moveTo>
                      <a:pt x="171" y="48"/>
                    </a:moveTo>
                    <a:lnTo>
                      <a:pt x="86" y="0"/>
                    </a:lnTo>
                    <a:lnTo>
                      <a:pt x="0" y="48"/>
                    </a:lnTo>
                    <a:lnTo>
                      <a:pt x="86" y="97"/>
                    </a:lnTo>
                    <a:lnTo>
                      <a:pt x="17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7" name="Group 224"/>
            <p:cNvGrpSpPr/>
            <p:nvPr/>
          </p:nvGrpSpPr>
          <p:grpSpPr>
            <a:xfrm>
              <a:off x="1587277" y="4322426"/>
              <a:ext cx="181971" cy="188355"/>
              <a:chOff x="1163293" y="4009909"/>
              <a:chExt cx="426779" cy="441753"/>
            </a:xfrm>
            <a:grpFill/>
          </p:grpSpPr>
          <p:sp>
            <p:nvSpPr>
              <p:cNvPr id="288" name="Freeform 129"/>
              <p:cNvSpPr/>
              <p:nvPr/>
            </p:nvSpPr>
            <p:spPr bwMode="auto">
              <a:xfrm>
                <a:off x="1163293" y="4192101"/>
                <a:ext cx="426779" cy="157235"/>
              </a:xfrm>
              <a:custGeom>
                <a:avLst/>
                <a:gdLst>
                  <a:gd name="T0" fmla="*/ 86 w 171"/>
                  <a:gd name="T1" fmla="*/ 36 h 63"/>
                  <a:gd name="T2" fmla="*/ 24 w 171"/>
                  <a:gd name="T3" fmla="*/ 0 h 63"/>
                  <a:gd name="T4" fmla="*/ 0 w 171"/>
                  <a:gd name="T5" fmla="*/ 15 h 63"/>
                  <a:gd name="T6" fmla="*/ 86 w 171"/>
                  <a:gd name="T7" fmla="*/ 63 h 63"/>
                  <a:gd name="T8" fmla="*/ 171 w 171"/>
                  <a:gd name="T9" fmla="*/ 15 h 63"/>
                  <a:gd name="T10" fmla="*/ 147 w 171"/>
                  <a:gd name="T11" fmla="*/ 0 h 63"/>
                  <a:gd name="T12" fmla="*/ 86 w 171"/>
                  <a:gd name="T13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3">
                    <a:moveTo>
                      <a:pt x="86" y="36"/>
                    </a:moveTo>
                    <a:lnTo>
                      <a:pt x="24" y="0"/>
                    </a:lnTo>
                    <a:lnTo>
                      <a:pt x="0" y="15"/>
                    </a:lnTo>
                    <a:lnTo>
                      <a:pt x="86" y="63"/>
                    </a:lnTo>
                    <a:lnTo>
                      <a:pt x="171" y="15"/>
                    </a:lnTo>
                    <a:lnTo>
                      <a:pt x="147" y="0"/>
                    </a:lnTo>
                    <a:lnTo>
                      <a:pt x="86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130"/>
              <p:cNvSpPr/>
              <p:nvPr/>
            </p:nvSpPr>
            <p:spPr bwMode="auto">
              <a:xfrm>
                <a:off x="1163293" y="4296924"/>
                <a:ext cx="426779" cy="154738"/>
              </a:xfrm>
              <a:custGeom>
                <a:avLst/>
                <a:gdLst>
                  <a:gd name="T0" fmla="*/ 86 w 171"/>
                  <a:gd name="T1" fmla="*/ 34 h 62"/>
                  <a:gd name="T2" fmla="*/ 24 w 171"/>
                  <a:gd name="T3" fmla="*/ 0 h 62"/>
                  <a:gd name="T4" fmla="*/ 0 w 171"/>
                  <a:gd name="T5" fmla="*/ 13 h 62"/>
                  <a:gd name="T6" fmla="*/ 86 w 171"/>
                  <a:gd name="T7" fmla="*/ 62 h 62"/>
                  <a:gd name="T8" fmla="*/ 171 w 171"/>
                  <a:gd name="T9" fmla="*/ 13 h 62"/>
                  <a:gd name="T10" fmla="*/ 147 w 171"/>
                  <a:gd name="T11" fmla="*/ 0 h 62"/>
                  <a:gd name="T12" fmla="*/ 86 w 171"/>
                  <a:gd name="T13" fmla="*/ 3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2">
                    <a:moveTo>
                      <a:pt x="86" y="34"/>
                    </a:moveTo>
                    <a:lnTo>
                      <a:pt x="24" y="0"/>
                    </a:lnTo>
                    <a:lnTo>
                      <a:pt x="0" y="13"/>
                    </a:lnTo>
                    <a:lnTo>
                      <a:pt x="86" y="62"/>
                    </a:lnTo>
                    <a:lnTo>
                      <a:pt x="171" y="13"/>
                    </a:lnTo>
                    <a:lnTo>
                      <a:pt x="147" y="0"/>
                    </a:lnTo>
                    <a:lnTo>
                      <a:pt x="86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31"/>
              <p:cNvSpPr/>
              <p:nvPr/>
            </p:nvSpPr>
            <p:spPr bwMode="auto">
              <a:xfrm>
                <a:off x="1163293" y="4009909"/>
                <a:ext cx="426779" cy="242092"/>
              </a:xfrm>
              <a:custGeom>
                <a:avLst/>
                <a:gdLst>
                  <a:gd name="T0" fmla="*/ 171 w 171"/>
                  <a:gd name="T1" fmla="*/ 48 h 97"/>
                  <a:gd name="T2" fmla="*/ 86 w 171"/>
                  <a:gd name="T3" fmla="*/ 0 h 97"/>
                  <a:gd name="T4" fmla="*/ 0 w 171"/>
                  <a:gd name="T5" fmla="*/ 48 h 97"/>
                  <a:gd name="T6" fmla="*/ 86 w 171"/>
                  <a:gd name="T7" fmla="*/ 97 h 97"/>
                  <a:gd name="T8" fmla="*/ 171 w 171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97">
                    <a:moveTo>
                      <a:pt x="171" y="48"/>
                    </a:moveTo>
                    <a:lnTo>
                      <a:pt x="86" y="0"/>
                    </a:lnTo>
                    <a:lnTo>
                      <a:pt x="0" y="48"/>
                    </a:lnTo>
                    <a:lnTo>
                      <a:pt x="86" y="97"/>
                    </a:lnTo>
                    <a:lnTo>
                      <a:pt x="17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1" name="Group 233"/>
            <p:cNvGrpSpPr/>
            <p:nvPr/>
          </p:nvGrpSpPr>
          <p:grpSpPr>
            <a:xfrm>
              <a:off x="1046203" y="2866882"/>
              <a:ext cx="133538" cy="108040"/>
              <a:chOff x="5838825" y="2538413"/>
              <a:chExt cx="490538" cy="396874"/>
            </a:xfrm>
            <a:grpFill/>
          </p:grpSpPr>
          <p:sp>
            <p:nvSpPr>
              <p:cNvPr id="292" name="Freeform 35"/>
              <p:cNvSpPr>
                <a:spLocks noEditPoints="1"/>
              </p:cNvSpPr>
              <p:nvPr/>
            </p:nvSpPr>
            <p:spPr bwMode="auto">
              <a:xfrm>
                <a:off x="5838825" y="2587625"/>
                <a:ext cx="490538" cy="347662"/>
              </a:xfrm>
              <a:custGeom>
                <a:avLst/>
                <a:gdLst>
                  <a:gd name="T0" fmla="*/ 121 w 130"/>
                  <a:gd name="T1" fmla="*/ 0 h 92"/>
                  <a:gd name="T2" fmla="*/ 9 w 130"/>
                  <a:gd name="T3" fmla="*/ 0 h 92"/>
                  <a:gd name="T4" fmla="*/ 0 w 130"/>
                  <a:gd name="T5" fmla="*/ 9 h 92"/>
                  <a:gd name="T6" fmla="*/ 0 w 130"/>
                  <a:gd name="T7" fmla="*/ 83 h 92"/>
                  <a:gd name="T8" fmla="*/ 9 w 130"/>
                  <a:gd name="T9" fmla="*/ 92 h 92"/>
                  <a:gd name="T10" fmla="*/ 121 w 130"/>
                  <a:gd name="T11" fmla="*/ 92 h 92"/>
                  <a:gd name="T12" fmla="*/ 130 w 130"/>
                  <a:gd name="T13" fmla="*/ 83 h 92"/>
                  <a:gd name="T14" fmla="*/ 130 w 130"/>
                  <a:gd name="T15" fmla="*/ 9 h 92"/>
                  <a:gd name="T16" fmla="*/ 121 w 130"/>
                  <a:gd name="T17" fmla="*/ 0 h 92"/>
                  <a:gd name="T18" fmla="*/ 47 w 130"/>
                  <a:gd name="T19" fmla="*/ 81 h 92"/>
                  <a:gd name="T20" fmla="*/ 12 w 130"/>
                  <a:gd name="T21" fmla="*/ 46 h 92"/>
                  <a:gd name="T22" fmla="*/ 47 w 130"/>
                  <a:gd name="T23" fmla="*/ 11 h 92"/>
                  <a:gd name="T24" fmla="*/ 82 w 130"/>
                  <a:gd name="T25" fmla="*/ 46 h 92"/>
                  <a:gd name="T26" fmla="*/ 47 w 130"/>
                  <a:gd name="T27" fmla="*/ 81 h 92"/>
                  <a:gd name="T28" fmla="*/ 116 w 130"/>
                  <a:gd name="T29" fmla="*/ 19 h 92"/>
                  <a:gd name="T30" fmla="*/ 105 w 130"/>
                  <a:gd name="T31" fmla="*/ 19 h 92"/>
                  <a:gd name="T32" fmla="*/ 99 w 130"/>
                  <a:gd name="T33" fmla="*/ 13 h 92"/>
                  <a:gd name="T34" fmla="*/ 105 w 130"/>
                  <a:gd name="T35" fmla="*/ 7 h 92"/>
                  <a:gd name="T36" fmla="*/ 116 w 130"/>
                  <a:gd name="T37" fmla="*/ 7 h 92"/>
                  <a:gd name="T38" fmla="*/ 122 w 130"/>
                  <a:gd name="T39" fmla="*/ 13 h 92"/>
                  <a:gd name="T40" fmla="*/ 116 w 130"/>
                  <a:gd name="T41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2">
                    <a:moveTo>
                      <a:pt x="12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2"/>
                      <a:pt x="9" y="92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26" y="92"/>
                      <a:pt x="130" y="88"/>
                      <a:pt x="130" y="83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30" y="4"/>
                      <a:pt x="126" y="0"/>
                      <a:pt x="121" y="0"/>
                    </a:cubicBezTo>
                    <a:close/>
                    <a:moveTo>
                      <a:pt x="47" y="81"/>
                    </a:moveTo>
                    <a:cubicBezTo>
                      <a:pt x="28" y="81"/>
                      <a:pt x="12" y="66"/>
                      <a:pt x="12" y="46"/>
                    </a:cubicBezTo>
                    <a:cubicBezTo>
                      <a:pt x="12" y="27"/>
                      <a:pt x="28" y="11"/>
                      <a:pt x="47" y="11"/>
                    </a:cubicBezTo>
                    <a:cubicBezTo>
                      <a:pt x="67" y="11"/>
                      <a:pt x="82" y="27"/>
                      <a:pt x="82" y="46"/>
                    </a:cubicBezTo>
                    <a:cubicBezTo>
                      <a:pt x="82" y="66"/>
                      <a:pt x="67" y="81"/>
                      <a:pt x="47" y="81"/>
                    </a:cubicBezTo>
                    <a:close/>
                    <a:moveTo>
                      <a:pt x="116" y="19"/>
                    </a:moveTo>
                    <a:cubicBezTo>
                      <a:pt x="105" y="19"/>
                      <a:pt x="105" y="19"/>
                      <a:pt x="105" y="19"/>
                    </a:cubicBezTo>
                    <a:cubicBezTo>
                      <a:pt x="101" y="19"/>
                      <a:pt x="99" y="17"/>
                      <a:pt x="99" y="13"/>
                    </a:cubicBezTo>
                    <a:cubicBezTo>
                      <a:pt x="99" y="10"/>
                      <a:pt x="101" y="7"/>
                      <a:pt x="105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2" y="10"/>
                      <a:pt x="122" y="13"/>
                    </a:cubicBezTo>
                    <a:cubicBezTo>
                      <a:pt x="122" y="17"/>
                      <a:pt x="119" y="19"/>
                      <a:pt x="1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Rectangle 36"/>
              <p:cNvSpPr>
                <a:spLocks noChangeArrowheads="1"/>
              </p:cNvSpPr>
              <p:nvPr/>
            </p:nvSpPr>
            <p:spPr bwMode="auto">
              <a:xfrm>
                <a:off x="5888038" y="2538413"/>
                <a:ext cx="101600" cy="381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Oval 37"/>
              <p:cNvSpPr>
                <a:spLocks noChangeArrowheads="1"/>
              </p:cNvSpPr>
              <p:nvPr/>
            </p:nvSpPr>
            <p:spPr bwMode="auto">
              <a:xfrm>
                <a:off x="5951538" y="2697163"/>
                <a:ext cx="128588" cy="1285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8" name="Group 240"/>
            <p:cNvGrpSpPr/>
            <p:nvPr/>
          </p:nvGrpSpPr>
          <p:grpSpPr>
            <a:xfrm>
              <a:off x="1358966" y="2700029"/>
              <a:ext cx="120394" cy="136526"/>
              <a:chOff x="3724276" y="2906713"/>
              <a:chExt cx="485775" cy="550863"/>
            </a:xfrm>
            <a:grpFill/>
          </p:grpSpPr>
          <p:sp>
            <p:nvSpPr>
              <p:cNvPr id="299" name="Freeform 18"/>
              <p:cNvSpPr/>
              <p:nvPr/>
            </p:nvSpPr>
            <p:spPr bwMode="auto">
              <a:xfrm>
                <a:off x="3724276" y="2906713"/>
                <a:ext cx="485775" cy="98425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2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19"/>
              <p:cNvSpPr>
                <a:spLocks noEditPoints="1"/>
              </p:cNvSpPr>
              <p:nvPr/>
            </p:nvSpPr>
            <p:spPr bwMode="auto">
              <a:xfrm>
                <a:off x="3760788" y="3024188"/>
                <a:ext cx="407988" cy="433388"/>
              </a:xfrm>
              <a:custGeom>
                <a:avLst/>
                <a:gdLst>
                  <a:gd name="T0" fmla="*/ 257 w 257"/>
                  <a:gd name="T1" fmla="*/ 171 h 273"/>
                  <a:gd name="T2" fmla="*/ 257 w 257"/>
                  <a:gd name="T3" fmla="*/ 0 h 273"/>
                  <a:gd name="T4" fmla="*/ 0 w 257"/>
                  <a:gd name="T5" fmla="*/ 0 h 273"/>
                  <a:gd name="T6" fmla="*/ 0 w 257"/>
                  <a:gd name="T7" fmla="*/ 171 h 273"/>
                  <a:gd name="T8" fmla="*/ 114 w 257"/>
                  <a:gd name="T9" fmla="*/ 171 h 273"/>
                  <a:gd name="T10" fmla="*/ 114 w 257"/>
                  <a:gd name="T11" fmla="*/ 226 h 273"/>
                  <a:gd name="T12" fmla="*/ 83 w 257"/>
                  <a:gd name="T13" fmla="*/ 226 h 273"/>
                  <a:gd name="T14" fmla="*/ 83 w 257"/>
                  <a:gd name="T15" fmla="*/ 216 h 273"/>
                  <a:gd name="T16" fmla="*/ 69 w 257"/>
                  <a:gd name="T17" fmla="*/ 216 h 273"/>
                  <a:gd name="T18" fmla="*/ 45 w 257"/>
                  <a:gd name="T19" fmla="*/ 273 h 273"/>
                  <a:gd name="T20" fmla="*/ 62 w 257"/>
                  <a:gd name="T21" fmla="*/ 273 h 273"/>
                  <a:gd name="T22" fmla="*/ 72 w 257"/>
                  <a:gd name="T23" fmla="*/ 245 h 273"/>
                  <a:gd name="T24" fmla="*/ 186 w 257"/>
                  <a:gd name="T25" fmla="*/ 245 h 273"/>
                  <a:gd name="T26" fmla="*/ 197 w 257"/>
                  <a:gd name="T27" fmla="*/ 273 h 273"/>
                  <a:gd name="T28" fmla="*/ 212 w 257"/>
                  <a:gd name="T29" fmla="*/ 273 h 273"/>
                  <a:gd name="T30" fmla="*/ 190 w 257"/>
                  <a:gd name="T31" fmla="*/ 216 h 273"/>
                  <a:gd name="T32" fmla="*/ 176 w 257"/>
                  <a:gd name="T33" fmla="*/ 216 h 273"/>
                  <a:gd name="T34" fmla="*/ 176 w 257"/>
                  <a:gd name="T35" fmla="*/ 226 h 273"/>
                  <a:gd name="T36" fmla="*/ 145 w 257"/>
                  <a:gd name="T37" fmla="*/ 226 h 273"/>
                  <a:gd name="T38" fmla="*/ 145 w 257"/>
                  <a:gd name="T39" fmla="*/ 171 h 273"/>
                  <a:gd name="T40" fmla="*/ 257 w 257"/>
                  <a:gd name="T41" fmla="*/ 171 h 273"/>
                  <a:gd name="T42" fmla="*/ 164 w 257"/>
                  <a:gd name="T43" fmla="*/ 52 h 273"/>
                  <a:gd name="T44" fmla="*/ 240 w 257"/>
                  <a:gd name="T45" fmla="*/ 52 h 273"/>
                  <a:gd name="T46" fmla="*/ 240 w 257"/>
                  <a:gd name="T47" fmla="*/ 69 h 273"/>
                  <a:gd name="T48" fmla="*/ 164 w 257"/>
                  <a:gd name="T49" fmla="*/ 69 h 273"/>
                  <a:gd name="T50" fmla="*/ 164 w 257"/>
                  <a:gd name="T51" fmla="*/ 52 h 273"/>
                  <a:gd name="T52" fmla="*/ 164 w 257"/>
                  <a:gd name="T53" fmla="*/ 83 h 273"/>
                  <a:gd name="T54" fmla="*/ 240 w 257"/>
                  <a:gd name="T55" fmla="*/ 83 h 273"/>
                  <a:gd name="T56" fmla="*/ 240 w 257"/>
                  <a:gd name="T57" fmla="*/ 100 h 273"/>
                  <a:gd name="T58" fmla="*/ 164 w 257"/>
                  <a:gd name="T59" fmla="*/ 100 h 273"/>
                  <a:gd name="T60" fmla="*/ 164 w 257"/>
                  <a:gd name="T61" fmla="*/ 83 h 273"/>
                  <a:gd name="T62" fmla="*/ 164 w 257"/>
                  <a:gd name="T63" fmla="*/ 116 h 273"/>
                  <a:gd name="T64" fmla="*/ 240 w 257"/>
                  <a:gd name="T65" fmla="*/ 116 h 273"/>
                  <a:gd name="T66" fmla="*/ 240 w 257"/>
                  <a:gd name="T67" fmla="*/ 133 h 273"/>
                  <a:gd name="T68" fmla="*/ 164 w 257"/>
                  <a:gd name="T69" fmla="*/ 133 h 273"/>
                  <a:gd name="T70" fmla="*/ 164 w 257"/>
                  <a:gd name="T71" fmla="*/ 116 h 273"/>
                  <a:gd name="T72" fmla="*/ 17 w 257"/>
                  <a:gd name="T73" fmla="*/ 138 h 273"/>
                  <a:gd name="T74" fmla="*/ 17 w 257"/>
                  <a:gd name="T75" fmla="*/ 45 h 273"/>
                  <a:gd name="T76" fmla="*/ 150 w 257"/>
                  <a:gd name="T77" fmla="*/ 45 h 273"/>
                  <a:gd name="T78" fmla="*/ 150 w 257"/>
                  <a:gd name="T79" fmla="*/ 138 h 273"/>
                  <a:gd name="T80" fmla="*/ 17 w 257"/>
                  <a:gd name="T81" fmla="*/ 13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7" h="273">
                    <a:moveTo>
                      <a:pt x="257" y="171"/>
                    </a:moveTo>
                    <a:lnTo>
                      <a:pt x="257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14" y="171"/>
                    </a:lnTo>
                    <a:lnTo>
                      <a:pt x="114" y="226"/>
                    </a:lnTo>
                    <a:lnTo>
                      <a:pt x="83" y="226"/>
                    </a:lnTo>
                    <a:lnTo>
                      <a:pt x="83" y="216"/>
                    </a:lnTo>
                    <a:lnTo>
                      <a:pt x="69" y="216"/>
                    </a:lnTo>
                    <a:lnTo>
                      <a:pt x="45" y="273"/>
                    </a:lnTo>
                    <a:lnTo>
                      <a:pt x="62" y="273"/>
                    </a:lnTo>
                    <a:lnTo>
                      <a:pt x="72" y="245"/>
                    </a:lnTo>
                    <a:lnTo>
                      <a:pt x="186" y="245"/>
                    </a:lnTo>
                    <a:lnTo>
                      <a:pt x="197" y="273"/>
                    </a:lnTo>
                    <a:lnTo>
                      <a:pt x="212" y="273"/>
                    </a:lnTo>
                    <a:lnTo>
                      <a:pt x="190" y="216"/>
                    </a:lnTo>
                    <a:lnTo>
                      <a:pt x="176" y="216"/>
                    </a:lnTo>
                    <a:lnTo>
                      <a:pt x="176" y="226"/>
                    </a:lnTo>
                    <a:lnTo>
                      <a:pt x="145" y="226"/>
                    </a:lnTo>
                    <a:lnTo>
                      <a:pt x="145" y="171"/>
                    </a:lnTo>
                    <a:lnTo>
                      <a:pt x="257" y="171"/>
                    </a:lnTo>
                    <a:close/>
                    <a:moveTo>
                      <a:pt x="164" y="52"/>
                    </a:moveTo>
                    <a:lnTo>
                      <a:pt x="240" y="52"/>
                    </a:lnTo>
                    <a:lnTo>
                      <a:pt x="240" y="69"/>
                    </a:lnTo>
                    <a:lnTo>
                      <a:pt x="164" y="69"/>
                    </a:lnTo>
                    <a:lnTo>
                      <a:pt x="164" y="52"/>
                    </a:lnTo>
                    <a:close/>
                    <a:moveTo>
                      <a:pt x="164" y="83"/>
                    </a:moveTo>
                    <a:lnTo>
                      <a:pt x="240" y="83"/>
                    </a:lnTo>
                    <a:lnTo>
                      <a:pt x="240" y="100"/>
                    </a:lnTo>
                    <a:lnTo>
                      <a:pt x="164" y="100"/>
                    </a:lnTo>
                    <a:lnTo>
                      <a:pt x="164" y="83"/>
                    </a:lnTo>
                    <a:close/>
                    <a:moveTo>
                      <a:pt x="164" y="116"/>
                    </a:moveTo>
                    <a:lnTo>
                      <a:pt x="240" y="116"/>
                    </a:lnTo>
                    <a:lnTo>
                      <a:pt x="240" y="133"/>
                    </a:lnTo>
                    <a:lnTo>
                      <a:pt x="164" y="133"/>
                    </a:lnTo>
                    <a:lnTo>
                      <a:pt x="164" y="116"/>
                    </a:lnTo>
                    <a:close/>
                    <a:moveTo>
                      <a:pt x="17" y="138"/>
                    </a:moveTo>
                    <a:lnTo>
                      <a:pt x="17" y="45"/>
                    </a:lnTo>
                    <a:lnTo>
                      <a:pt x="150" y="45"/>
                    </a:lnTo>
                    <a:lnTo>
                      <a:pt x="150" y="138"/>
                    </a:lnTo>
                    <a:lnTo>
                      <a:pt x="17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20"/>
              <p:cNvSpPr/>
              <p:nvPr/>
            </p:nvSpPr>
            <p:spPr bwMode="auto">
              <a:xfrm>
                <a:off x="3795713" y="3111500"/>
                <a:ext cx="200025" cy="112713"/>
              </a:xfrm>
              <a:custGeom>
                <a:avLst/>
                <a:gdLst>
                  <a:gd name="T0" fmla="*/ 104 w 126"/>
                  <a:gd name="T1" fmla="*/ 19 h 71"/>
                  <a:gd name="T2" fmla="*/ 95 w 126"/>
                  <a:gd name="T3" fmla="*/ 33 h 71"/>
                  <a:gd name="T4" fmla="*/ 85 w 126"/>
                  <a:gd name="T5" fmla="*/ 28 h 71"/>
                  <a:gd name="T6" fmla="*/ 85 w 126"/>
                  <a:gd name="T7" fmla="*/ 28 h 71"/>
                  <a:gd name="T8" fmla="*/ 61 w 126"/>
                  <a:gd name="T9" fmla="*/ 14 h 71"/>
                  <a:gd name="T10" fmla="*/ 57 w 126"/>
                  <a:gd name="T11" fmla="*/ 21 h 71"/>
                  <a:gd name="T12" fmla="*/ 50 w 126"/>
                  <a:gd name="T13" fmla="*/ 33 h 71"/>
                  <a:gd name="T14" fmla="*/ 26 w 126"/>
                  <a:gd name="T15" fmla="*/ 21 h 71"/>
                  <a:gd name="T16" fmla="*/ 21 w 126"/>
                  <a:gd name="T17" fmla="*/ 31 h 71"/>
                  <a:gd name="T18" fmla="*/ 21 w 126"/>
                  <a:gd name="T19" fmla="*/ 31 h 71"/>
                  <a:gd name="T20" fmla="*/ 0 w 126"/>
                  <a:gd name="T21" fmla="*/ 66 h 71"/>
                  <a:gd name="T22" fmla="*/ 9 w 126"/>
                  <a:gd name="T23" fmla="*/ 71 h 71"/>
                  <a:gd name="T24" fmla="*/ 31 w 126"/>
                  <a:gd name="T25" fmla="*/ 38 h 71"/>
                  <a:gd name="T26" fmla="*/ 42 w 126"/>
                  <a:gd name="T27" fmla="*/ 45 h 71"/>
                  <a:gd name="T28" fmla="*/ 42 w 126"/>
                  <a:gd name="T29" fmla="*/ 45 h 71"/>
                  <a:gd name="T30" fmla="*/ 52 w 126"/>
                  <a:gd name="T31" fmla="*/ 50 h 71"/>
                  <a:gd name="T32" fmla="*/ 66 w 126"/>
                  <a:gd name="T33" fmla="*/ 31 h 71"/>
                  <a:gd name="T34" fmla="*/ 76 w 126"/>
                  <a:gd name="T35" fmla="*/ 35 h 71"/>
                  <a:gd name="T36" fmla="*/ 76 w 126"/>
                  <a:gd name="T37" fmla="*/ 35 h 71"/>
                  <a:gd name="T38" fmla="*/ 99 w 126"/>
                  <a:gd name="T39" fmla="*/ 50 h 71"/>
                  <a:gd name="T40" fmla="*/ 99 w 126"/>
                  <a:gd name="T41" fmla="*/ 50 h 71"/>
                  <a:gd name="T42" fmla="*/ 99 w 126"/>
                  <a:gd name="T43" fmla="*/ 50 h 71"/>
                  <a:gd name="T44" fmla="*/ 111 w 126"/>
                  <a:gd name="T45" fmla="*/ 28 h 71"/>
                  <a:gd name="T46" fmla="*/ 111 w 126"/>
                  <a:gd name="T47" fmla="*/ 28 h 71"/>
                  <a:gd name="T48" fmla="*/ 126 w 126"/>
                  <a:gd name="T49" fmla="*/ 4 h 71"/>
                  <a:gd name="T50" fmla="*/ 116 w 126"/>
                  <a:gd name="T51" fmla="*/ 0 h 71"/>
                  <a:gd name="T52" fmla="*/ 104 w 126"/>
                  <a:gd name="T53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6" h="71">
                    <a:moveTo>
                      <a:pt x="104" y="19"/>
                    </a:moveTo>
                    <a:lnTo>
                      <a:pt x="95" y="33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61" y="14"/>
                    </a:lnTo>
                    <a:lnTo>
                      <a:pt x="57" y="21"/>
                    </a:lnTo>
                    <a:lnTo>
                      <a:pt x="50" y="33"/>
                    </a:lnTo>
                    <a:lnTo>
                      <a:pt x="26" y="2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0" y="66"/>
                    </a:lnTo>
                    <a:lnTo>
                      <a:pt x="9" y="71"/>
                    </a:lnTo>
                    <a:lnTo>
                      <a:pt x="31" y="38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52" y="50"/>
                    </a:lnTo>
                    <a:lnTo>
                      <a:pt x="66" y="31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26" y="4"/>
                    </a:lnTo>
                    <a:lnTo>
                      <a:pt x="116" y="0"/>
                    </a:lnTo>
                    <a:lnTo>
                      <a:pt x="104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2" name="Group 244"/>
            <p:cNvGrpSpPr/>
            <p:nvPr/>
          </p:nvGrpSpPr>
          <p:grpSpPr>
            <a:xfrm>
              <a:off x="3406964" y="2915444"/>
              <a:ext cx="115372" cy="116699"/>
              <a:chOff x="2225675" y="3124201"/>
              <a:chExt cx="414338" cy="419100"/>
            </a:xfrm>
            <a:grpFill/>
          </p:grpSpPr>
          <p:sp>
            <p:nvSpPr>
              <p:cNvPr id="303" name="Freeform 14"/>
              <p:cNvSpPr>
                <a:spLocks noEditPoints="1"/>
              </p:cNvSpPr>
              <p:nvPr/>
            </p:nvSpPr>
            <p:spPr bwMode="auto">
              <a:xfrm>
                <a:off x="2451100" y="3124201"/>
                <a:ext cx="188913" cy="188913"/>
              </a:xfrm>
              <a:custGeom>
                <a:avLst/>
                <a:gdLst>
                  <a:gd name="T0" fmla="*/ 0 w 119"/>
                  <a:gd name="T1" fmla="*/ 0 h 119"/>
                  <a:gd name="T2" fmla="*/ 0 w 119"/>
                  <a:gd name="T3" fmla="*/ 119 h 119"/>
                  <a:gd name="T4" fmla="*/ 119 w 119"/>
                  <a:gd name="T5" fmla="*/ 119 h 119"/>
                  <a:gd name="T6" fmla="*/ 119 w 119"/>
                  <a:gd name="T7" fmla="*/ 0 h 119"/>
                  <a:gd name="T8" fmla="*/ 0 w 119"/>
                  <a:gd name="T9" fmla="*/ 0 h 119"/>
                  <a:gd name="T10" fmla="*/ 107 w 119"/>
                  <a:gd name="T11" fmla="*/ 74 h 119"/>
                  <a:gd name="T12" fmla="*/ 74 w 119"/>
                  <a:gd name="T13" fmla="*/ 74 h 119"/>
                  <a:gd name="T14" fmla="*/ 74 w 119"/>
                  <a:gd name="T15" fmla="*/ 107 h 119"/>
                  <a:gd name="T16" fmla="*/ 45 w 119"/>
                  <a:gd name="T17" fmla="*/ 107 h 119"/>
                  <a:gd name="T18" fmla="*/ 45 w 119"/>
                  <a:gd name="T19" fmla="*/ 74 h 119"/>
                  <a:gd name="T20" fmla="*/ 12 w 119"/>
                  <a:gd name="T21" fmla="*/ 74 h 119"/>
                  <a:gd name="T22" fmla="*/ 12 w 119"/>
                  <a:gd name="T23" fmla="*/ 45 h 119"/>
                  <a:gd name="T24" fmla="*/ 45 w 119"/>
                  <a:gd name="T25" fmla="*/ 45 h 119"/>
                  <a:gd name="T26" fmla="*/ 45 w 119"/>
                  <a:gd name="T27" fmla="*/ 12 h 119"/>
                  <a:gd name="T28" fmla="*/ 74 w 119"/>
                  <a:gd name="T29" fmla="*/ 12 h 119"/>
                  <a:gd name="T30" fmla="*/ 74 w 119"/>
                  <a:gd name="T31" fmla="*/ 45 h 119"/>
                  <a:gd name="T32" fmla="*/ 107 w 119"/>
                  <a:gd name="T33" fmla="*/ 45 h 119"/>
                  <a:gd name="T34" fmla="*/ 107 w 119"/>
                  <a:gd name="T35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" h="119">
                    <a:moveTo>
                      <a:pt x="0" y="0"/>
                    </a:moveTo>
                    <a:lnTo>
                      <a:pt x="0" y="119"/>
                    </a:lnTo>
                    <a:lnTo>
                      <a:pt x="119" y="119"/>
                    </a:lnTo>
                    <a:lnTo>
                      <a:pt x="119" y="0"/>
                    </a:lnTo>
                    <a:lnTo>
                      <a:pt x="0" y="0"/>
                    </a:lnTo>
                    <a:close/>
                    <a:moveTo>
                      <a:pt x="107" y="74"/>
                    </a:moveTo>
                    <a:lnTo>
                      <a:pt x="74" y="74"/>
                    </a:lnTo>
                    <a:lnTo>
                      <a:pt x="74" y="107"/>
                    </a:lnTo>
                    <a:lnTo>
                      <a:pt x="45" y="107"/>
                    </a:lnTo>
                    <a:lnTo>
                      <a:pt x="45" y="74"/>
                    </a:lnTo>
                    <a:lnTo>
                      <a:pt x="12" y="74"/>
                    </a:lnTo>
                    <a:lnTo>
                      <a:pt x="12" y="45"/>
                    </a:lnTo>
                    <a:lnTo>
                      <a:pt x="45" y="45"/>
                    </a:lnTo>
                    <a:lnTo>
                      <a:pt x="45" y="12"/>
                    </a:lnTo>
                    <a:lnTo>
                      <a:pt x="74" y="12"/>
                    </a:lnTo>
                    <a:lnTo>
                      <a:pt x="74" y="45"/>
                    </a:lnTo>
                    <a:lnTo>
                      <a:pt x="107" y="45"/>
                    </a:lnTo>
                    <a:lnTo>
                      <a:pt x="107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5"/>
              <p:cNvSpPr>
                <a:spLocks noEditPoints="1"/>
              </p:cNvSpPr>
              <p:nvPr/>
            </p:nvSpPr>
            <p:spPr bwMode="auto">
              <a:xfrm>
                <a:off x="2225675" y="3124201"/>
                <a:ext cx="188913" cy="188913"/>
              </a:xfrm>
              <a:custGeom>
                <a:avLst/>
                <a:gdLst>
                  <a:gd name="T0" fmla="*/ 0 w 119"/>
                  <a:gd name="T1" fmla="*/ 119 h 119"/>
                  <a:gd name="T2" fmla="*/ 119 w 119"/>
                  <a:gd name="T3" fmla="*/ 119 h 119"/>
                  <a:gd name="T4" fmla="*/ 119 w 119"/>
                  <a:gd name="T5" fmla="*/ 0 h 119"/>
                  <a:gd name="T6" fmla="*/ 0 w 119"/>
                  <a:gd name="T7" fmla="*/ 0 h 119"/>
                  <a:gd name="T8" fmla="*/ 0 w 119"/>
                  <a:gd name="T9" fmla="*/ 119 h 119"/>
                  <a:gd name="T10" fmla="*/ 26 w 119"/>
                  <a:gd name="T11" fmla="*/ 45 h 119"/>
                  <a:gd name="T12" fmla="*/ 97 w 119"/>
                  <a:gd name="T13" fmla="*/ 45 h 119"/>
                  <a:gd name="T14" fmla="*/ 97 w 119"/>
                  <a:gd name="T15" fmla="*/ 74 h 119"/>
                  <a:gd name="T16" fmla="*/ 26 w 119"/>
                  <a:gd name="T17" fmla="*/ 74 h 119"/>
                  <a:gd name="T18" fmla="*/ 26 w 119"/>
                  <a:gd name="T19" fmla="*/ 4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19">
                    <a:moveTo>
                      <a:pt x="0" y="119"/>
                    </a:moveTo>
                    <a:lnTo>
                      <a:pt x="119" y="119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119"/>
                    </a:lnTo>
                    <a:close/>
                    <a:moveTo>
                      <a:pt x="26" y="45"/>
                    </a:moveTo>
                    <a:lnTo>
                      <a:pt x="97" y="45"/>
                    </a:lnTo>
                    <a:lnTo>
                      <a:pt x="97" y="74"/>
                    </a:lnTo>
                    <a:lnTo>
                      <a:pt x="26" y="74"/>
                    </a:lnTo>
                    <a:lnTo>
                      <a:pt x="2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16"/>
              <p:cNvSpPr>
                <a:spLocks noEditPoints="1"/>
              </p:cNvSpPr>
              <p:nvPr/>
            </p:nvSpPr>
            <p:spPr bwMode="auto">
              <a:xfrm>
                <a:off x="2451100" y="3348038"/>
                <a:ext cx="188913" cy="195263"/>
              </a:xfrm>
              <a:custGeom>
                <a:avLst/>
                <a:gdLst>
                  <a:gd name="T0" fmla="*/ 0 w 119"/>
                  <a:gd name="T1" fmla="*/ 123 h 123"/>
                  <a:gd name="T2" fmla="*/ 119 w 119"/>
                  <a:gd name="T3" fmla="*/ 123 h 123"/>
                  <a:gd name="T4" fmla="*/ 119 w 119"/>
                  <a:gd name="T5" fmla="*/ 0 h 123"/>
                  <a:gd name="T6" fmla="*/ 0 w 119"/>
                  <a:gd name="T7" fmla="*/ 0 h 123"/>
                  <a:gd name="T8" fmla="*/ 0 w 119"/>
                  <a:gd name="T9" fmla="*/ 123 h 123"/>
                  <a:gd name="T10" fmla="*/ 24 w 119"/>
                  <a:gd name="T11" fmla="*/ 26 h 123"/>
                  <a:gd name="T12" fmla="*/ 95 w 119"/>
                  <a:gd name="T13" fmla="*/ 26 h 123"/>
                  <a:gd name="T14" fmla="*/ 95 w 119"/>
                  <a:gd name="T15" fmla="*/ 54 h 123"/>
                  <a:gd name="T16" fmla="*/ 24 w 119"/>
                  <a:gd name="T17" fmla="*/ 54 h 123"/>
                  <a:gd name="T18" fmla="*/ 24 w 119"/>
                  <a:gd name="T19" fmla="*/ 26 h 123"/>
                  <a:gd name="T20" fmla="*/ 24 w 119"/>
                  <a:gd name="T21" fmla="*/ 73 h 123"/>
                  <a:gd name="T22" fmla="*/ 95 w 119"/>
                  <a:gd name="T23" fmla="*/ 73 h 123"/>
                  <a:gd name="T24" fmla="*/ 95 w 119"/>
                  <a:gd name="T25" fmla="*/ 99 h 123"/>
                  <a:gd name="T26" fmla="*/ 24 w 119"/>
                  <a:gd name="T27" fmla="*/ 99 h 123"/>
                  <a:gd name="T28" fmla="*/ 24 w 119"/>
                  <a:gd name="T29" fmla="*/ 7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3">
                    <a:moveTo>
                      <a:pt x="0" y="123"/>
                    </a:moveTo>
                    <a:lnTo>
                      <a:pt x="119" y="123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123"/>
                    </a:lnTo>
                    <a:close/>
                    <a:moveTo>
                      <a:pt x="24" y="26"/>
                    </a:moveTo>
                    <a:lnTo>
                      <a:pt x="95" y="26"/>
                    </a:lnTo>
                    <a:lnTo>
                      <a:pt x="95" y="54"/>
                    </a:lnTo>
                    <a:lnTo>
                      <a:pt x="24" y="54"/>
                    </a:lnTo>
                    <a:lnTo>
                      <a:pt x="24" y="26"/>
                    </a:lnTo>
                    <a:close/>
                    <a:moveTo>
                      <a:pt x="24" y="73"/>
                    </a:moveTo>
                    <a:lnTo>
                      <a:pt x="95" y="73"/>
                    </a:lnTo>
                    <a:lnTo>
                      <a:pt x="95" y="99"/>
                    </a:lnTo>
                    <a:lnTo>
                      <a:pt x="24" y="99"/>
                    </a:lnTo>
                    <a:lnTo>
                      <a:pt x="24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17"/>
              <p:cNvSpPr>
                <a:spLocks noEditPoints="1"/>
              </p:cNvSpPr>
              <p:nvPr/>
            </p:nvSpPr>
            <p:spPr bwMode="auto">
              <a:xfrm>
                <a:off x="2225675" y="3348038"/>
                <a:ext cx="188913" cy="195263"/>
              </a:xfrm>
              <a:custGeom>
                <a:avLst/>
                <a:gdLst>
                  <a:gd name="T0" fmla="*/ 0 w 50"/>
                  <a:gd name="T1" fmla="*/ 52 h 52"/>
                  <a:gd name="T2" fmla="*/ 50 w 50"/>
                  <a:gd name="T3" fmla="*/ 52 h 52"/>
                  <a:gd name="T4" fmla="*/ 50 w 50"/>
                  <a:gd name="T5" fmla="*/ 0 h 52"/>
                  <a:gd name="T6" fmla="*/ 0 w 50"/>
                  <a:gd name="T7" fmla="*/ 0 h 52"/>
                  <a:gd name="T8" fmla="*/ 0 w 50"/>
                  <a:gd name="T9" fmla="*/ 52 h 52"/>
                  <a:gd name="T10" fmla="*/ 7 w 50"/>
                  <a:gd name="T11" fmla="*/ 15 h 52"/>
                  <a:gd name="T12" fmla="*/ 14 w 50"/>
                  <a:gd name="T13" fmla="*/ 8 h 52"/>
                  <a:gd name="T14" fmla="*/ 25 w 50"/>
                  <a:gd name="T15" fmla="*/ 19 h 52"/>
                  <a:gd name="T16" fmla="*/ 36 w 50"/>
                  <a:gd name="T17" fmla="*/ 8 h 52"/>
                  <a:gd name="T18" fmla="*/ 43 w 50"/>
                  <a:gd name="T19" fmla="*/ 15 h 52"/>
                  <a:gd name="T20" fmla="*/ 32 w 50"/>
                  <a:gd name="T21" fmla="*/ 26 h 52"/>
                  <a:gd name="T22" fmla="*/ 43 w 50"/>
                  <a:gd name="T23" fmla="*/ 37 h 52"/>
                  <a:gd name="T24" fmla="*/ 36 w 50"/>
                  <a:gd name="T25" fmla="*/ 44 h 52"/>
                  <a:gd name="T26" fmla="*/ 25 w 50"/>
                  <a:gd name="T27" fmla="*/ 33 h 52"/>
                  <a:gd name="T28" fmla="*/ 14 w 50"/>
                  <a:gd name="T29" fmla="*/ 44 h 52"/>
                  <a:gd name="T30" fmla="*/ 7 w 50"/>
                  <a:gd name="T31" fmla="*/ 37 h 52"/>
                  <a:gd name="T32" fmla="*/ 18 w 50"/>
                  <a:gd name="T33" fmla="*/ 26 h 52"/>
                  <a:gd name="T34" fmla="*/ 7 w 50"/>
                  <a:gd name="T35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52">
                    <a:moveTo>
                      <a:pt x="0" y="52"/>
                    </a:moveTo>
                    <a:cubicBezTo>
                      <a:pt x="50" y="52"/>
                      <a:pt x="50" y="52"/>
                      <a:pt x="50" y="5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2"/>
                    </a:lnTo>
                    <a:close/>
                    <a:moveTo>
                      <a:pt x="7" y="15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24" y="19"/>
                      <a:pt x="25" y="19"/>
                    </a:cubicBezTo>
                    <a:cubicBezTo>
                      <a:pt x="26" y="19"/>
                      <a:pt x="36" y="8"/>
                      <a:pt x="36" y="8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32" y="25"/>
                      <a:pt x="32" y="26"/>
                    </a:cubicBezTo>
                    <a:cubicBezTo>
                      <a:pt x="32" y="27"/>
                      <a:pt x="43" y="37"/>
                      <a:pt x="43" y="37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26" y="33"/>
                      <a:pt x="25" y="33"/>
                    </a:cubicBezTo>
                    <a:cubicBezTo>
                      <a:pt x="24" y="33"/>
                      <a:pt x="14" y="44"/>
                      <a:pt x="14" y="44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18" y="27"/>
                      <a:pt x="18" y="26"/>
                    </a:cubicBezTo>
                    <a:cubicBezTo>
                      <a:pt x="18" y="25"/>
                      <a:pt x="7" y="15"/>
                      <a:pt x="7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7" name="Group 249"/>
            <p:cNvGrpSpPr/>
            <p:nvPr/>
          </p:nvGrpSpPr>
          <p:grpSpPr>
            <a:xfrm>
              <a:off x="2030163" y="2462085"/>
              <a:ext cx="202823" cy="151467"/>
              <a:chOff x="2986088" y="3178176"/>
              <a:chExt cx="495300" cy="369887"/>
            </a:xfrm>
            <a:grpFill/>
          </p:grpSpPr>
          <p:sp>
            <p:nvSpPr>
              <p:cNvPr id="308" name="Freeform 18"/>
              <p:cNvSpPr/>
              <p:nvPr/>
            </p:nvSpPr>
            <p:spPr bwMode="auto">
              <a:xfrm>
                <a:off x="3162300" y="3433763"/>
                <a:ext cx="142875" cy="114300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19"/>
              <p:cNvSpPr/>
              <p:nvPr/>
            </p:nvSpPr>
            <p:spPr bwMode="auto">
              <a:xfrm>
                <a:off x="3068638" y="3305176"/>
                <a:ext cx="330200" cy="147638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20"/>
              <p:cNvSpPr/>
              <p:nvPr/>
            </p:nvSpPr>
            <p:spPr bwMode="auto">
              <a:xfrm>
                <a:off x="2986088" y="3178176"/>
                <a:ext cx="495300" cy="192088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5" name="Group 260"/>
            <p:cNvGrpSpPr/>
            <p:nvPr/>
          </p:nvGrpSpPr>
          <p:grpSpPr>
            <a:xfrm>
              <a:off x="1295729" y="2350426"/>
              <a:ext cx="115372" cy="116699"/>
              <a:chOff x="2225675" y="3124201"/>
              <a:chExt cx="414338" cy="419100"/>
            </a:xfrm>
            <a:grpFill/>
          </p:grpSpPr>
          <p:sp>
            <p:nvSpPr>
              <p:cNvPr id="316" name="Freeform 14"/>
              <p:cNvSpPr>
                <a:spLocks noEditPoints="1"/>
              </p:cNvSpPr>
              <p:nvPr/>
            </p:nvSpPr>
            <p:spPr bwMode="auto">
              <a:xfrm>
                <a:off x="2451100" y="3124201"/>
                <a:ext cx="188913" cy="188913"/>
              </a:xfrm>
              <a:custGeom>
                <a:avLst/>
                <a:gdLst>
                  <a:gd name="T0" fmla="*/ 0 w 119"/>
                  <a:gd name="T1" fmla="*/ 0 h 119"/>
                  <a:gd name="T2" fmla="*/ 0 w 119"/>
                  <a:gd name="T3" fmla="*/ 119 h 119"/>
                  <a:gd name="T4" fmla="*/ 119 w 119"/>
                  <a:gd name="T5" fmla="*/ 119 h 119"/>
                  <a:gd name="T6" fmla="*/ 119 w 119"/>
                  <a:gd name="T7" fmla="*/ 0 h 119"/>
                  <a:gd name="T8" fmla="*/ 0 w 119"/>
                  <a:gd name="T9" fmla="*/ 0 h 119"/>
                  <a:gd name="T10" fmla="*/ 107 w 119"/>
                  <a:gd name="T11" fmla="*/ 74 h 119"/>
                  <a:gd name="T12" fmla="*/ 74 w 119"/>
                  <a:gd name="T13" fmla="*/ 74 h 119"/>
                  <a:gd name="T14" fmla="*/ 74 w 119"/>
                  <a:gd name="T15" fmla="*/ 107 h 119"/>
                  <a:gd name="T16" fmla="*/ 45 w 119"/>
                  <a:gd name="T17" fmla="*/ 107 h 119"/>
                  <a:gd name="T18" fmla="*/ 45 w 119"/>
                  <a:gd name="T19" fmla="*/ 74 h 119"/>
                  <a:gd name="T20" fmla="*/ 12 w 119"/>
                  <a:gd name="T21" fmla="*/ 74 h 119"/>
                  <a:gd name="T22" fmla="*/ 12 w 119"/>
                  <a:gd name="T23" fmla="*/ 45 h 119"/>
                  <a:gd name="T24" fmla="*/ 45 w 119"/>
                  <a:gd name="T25" fmla="*/ 45 h 119"/>
                  <a:gd name="T26" fmla="*/ 45 w 119"/>
                  <a:gd name="T27" fmla="*/ 12 h 119"/>
                  <a:gd name="T28" fmla="*/ 74 w 119"/>
                  <a:gd name="T29" fmla="*/ 12 h 119"/>
                  <a:gd name="T30" fmla="*/ 74 w 119"/>
                  <a:gd name="T31" fmla="*/ 45 h 119"/>
                  <a:gd name="T32" fmla="*/ 107 w 119"/>
                  <a:gd name="T33" fmla="*/ 45 h 119"/>
                  <a:gd name="T34" fmla="*/ 107 w 119"/>
                  <a:gd name="T35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" h="119">
                    <a:moveTo>
                      <a:pt x="0" y="0"/>
                    </a:moveTo>
                    <a:lnTo>
                      <a:pt x="0" y="119"/>
                    </a:lnTo>
                    <a:lnTo>
                      <a:pt x="119" y="119"/>
                    </a:lnTo>
                    <a:lnTo>
                      <a:pt x="119" y="0"/>
                    </a:lnTo>
                    <a:lnTo>
                      <a:pt x="0" y="0"/>
                    </a:lnTo>
                    <a:close/>
                    <a:moveTo>
                      <a:pt x="107" y="74"/>
                    </a:moveTo>
                    <a:lnTo>
                      <a:pt x="74" y="74"/>
                    </a:lnTo>
                    <a:lnTo>
                      <a:pt x="74" y="107"/>
                    </a:lnTo>
                    <a:lnTo>
                      <a:pt x="45" y="107"/>
                    </a:lnTo>
                    <a:lnTo>
                      <a:pt x="45" y="74"/>
                    </a:lnTo>
                    <a:lnTo>
                      <a:pt x="12" y="74"/>
                    </a:lnTo>
                    <a:lnTo>
                      <a:pt x="12" y="45"/>
                    </a:lnTo>
                    <a:lnTo>
                      <a:pt x="45" y="45"/>
                    </a:lnTo>
                    <a:lnTo>
                      <a:pt x="45" y="12"/>
                    </a:lnTo>
                    <a:lnTo>
                      <a:pt x="74" y="12"/>
                    </a:lnTo>
                    <a:lnTo>
                      <a:pt x="74" y="45"/>
                    </a:lnTo>
                    <a:lnTo>
                      <a:pt x="107" y="45"/>
                    </a:lnTo>
                    <a:lnTo>
                      <a:pt x="107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15"/>
              <p:cNvSpPr>
                <a:spLocks noEditPoints="1"/>
              </p:cNvSpPr>
              <p:nvPr/>
            </p:nvSpPr>
            <p:spPr bwMode="auto">
              <a:xfrm>
                <a:off x="2225675" y="3124201"/>
                <a:ext cx="188913" cy="188913"/>
              </a:xfrm>
              <a:custGeom>
                <a:avLst/>
                <a:gdLst>
                  <a:gd name="T0" fmla="*/ 0 w 119"/>
                  <a:gd name="T1" fmla="*/ 119 h 119"/>
                  <a:gd name="T2" fmla="*/ 119 w 119"/>
                  <a:gd name="T3" fmla="*/ 119 h 119"/>
                  <a:gd name="T4" fmla="*/ 119 w 119"/>
                  <a:gd name="T5" fmla="*/ 0 h 119"/>
                  <a:gd name="T6" fmla="*/ 0 w 119"/>
                  <a:gd name="T7" fmla="*/ 0 h 119"/>
                  <a:gd name="T8" fmla="*/ 0 w 119"/>
                  <a:gd name="T9" fmla="*/ 119 h 119"/>
                  <a:gd name="T10" fmla="*/ 26 w 119"/>
                  <a:gd name="T11" fmla="*/ 45 h 119"/>
                  <a:gd name="T12" fmla="*/ 97 w 119"/>
                  <a:gd name="T13" fmla="*/ 45 h 119"/>
                  <a:gd name="T14" fmla="*/ 97 w 119"/>
                  <a:gd name="T15" fmla="*/ 74 h 119"/>
                  <a:gd name="T16" fmla="*/ 26 w 119"/>
                  <a:gd name="T17" fmla="*/ 74 h 119"/>
                  <a:gd name="T18" fmla="*/ 26 w 119"/>
                  <a:gd name="T19" fmla="*/ 4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19">
                    <a:moveTo>
                      <a:pt x="0" y="119"/>
                    </a:moveTo>
                    <a:lnTo>
                      <a:pt x="119" y="119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119"/>
                    </a:lnTo>
                    <a:close/>
                    <a:moveTo>
                      <a:pt x="26" y="45"/>
                    </a:moveTo>
                    <a:lnTo>
                      <a:pt x="97" y="45"/>
                    </a:lnTo>
                    <a:lnTo>
                      <a:pt x="97" y="74"/>
                    </a:lnTo>
                    <a:lnTo>
                      <a:pt x="26" y="74"/>
                    </a:lnTo>
                    <a:lnTo>
                      <a:pt x="2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16"/>
              <p:cNvSpPr>
                <a:spLocks noEditPoints="1"/>
              </p:cNvSpPr>
              <p:nvPr/>
            </p:nvSpPr>
            <p:spPr bwMode="auto">
              <a:xfrm>
                <a:off x="2451100" y="3348038"/>
                <a:ext cx="188913" cy="195263"/>
              </a:xfrm>
              <a:custGeom>
                <a:avLst/>
                <a:gdLst>
                  <a:gd name="T0" fmla="*/ 0 w 119"/>
                  <a:gd name="T1" fmla="*/ 123 h 123"/>
                  <a:gd name="T2" fmla="*/ 119 w 119"/>
                  <a:gd name="T3" fmla="*/ 123 h 123"/>
                  <a:gd name="T4" fmla="*/ 119 w 119"/>
                  <a:gd name="T5" fmla="*/ 0 h 123"/>
                  <a:gd name="T6" fmla="*/ 0 w 119"/>
                  <a:gd name="T7" fmla="*/ 0 h 123"/>
                  <a:gd name="T8" fmla="*/ 0 w 119"/>
                  <a:gd name="T9" fmla="*/ 123 h 123"/>
                  <a:gd name="T10" fmla="*/ 24 w 119"/>
                  <a:gd name="T11" fmla="*/ 26 h 123"/>
                  <a:gd name="T12" fmla="*/ 95 w 119"/>
                  <a:gd name="T13" fmla="*/ 26 h 123"/>
                  <a:gd name="T14" fmla="*/ 95 w 119"/>
                  <a:gd name="T15" fmla="*/ 54 h 123"/>
                  <a:gd name="T16" fmla="*/ 24 w 119"/>
                  <a:gd name="T17" fmla="*/ 54 h 123"/>
                  <a:gd name="T18" fmla="*/ 24 w 119"/>
                  <a:gd name="T19" fmla="*/ 26 h 123"/>
                  <a:gd name="T20" fmla="*/ 24 w 119"/>
                  <a:gd name="T21" fmla="*/ 73 h 123"/>
                  <a:gd name="T22" fmla="*/ 95 w 119"/>
                  <a:gd name="T23" fmla="*/ 73 h 123"/>
                  <a:gd name="T24" fmla="*/ 95 w 119"/>
                  <a:gd name="T25" fmla="*/ 99 h 123"/>
                  <a:gd name="T26" fmla="*/ 24 w 119"/>
                  <a:gd name="T27" fmla="*/ 99 h 123"/>
                  <a:gd name="T28" fmla="*/ 24 w 119"/>
                  <a:gd name="T29" fmla="*/ 7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3">
                    <a:moveTo>
                      <a:pt x="0" y="123"/>
                    </a:moveTo>
                    <a:lnTo>
                      <a:pt x="119" y="123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123"/>
                    </a:lnTo>
                    <a:close/>
                    <a:moveTo>
                      <a:pt x="24" y="26"/>
                    </a:moveTo>
                    <a:lnTo>
                      <a:pt x="95" y="26"/>
                    </a:lnTo>
                    <a:lnTo>
                      <a:pt x="95" y="54"/>
                    </a:lnTo>
                    <a:lnTo>
                      <a:pt x="24" y="54"/>
                    </a:lnTo>
                    <a:lnTo>
                      <a:pt x="24" y="26"/>
                    </a:lnTo>
                    <a:close/>
                    <a:moveTo>
                      <a:pt x="24" y="73"/>
                    </a:moveTo>
                    <a:lnTo>
                      <a:pt x="95" y="73"/>
                    </a:lnTo>
                    <a:lnTo>
                      <a:pt x="95" y="99"/>
                    </a:lnTo>
                    <a:lnTo>
                      <a:pt x="24" y="99"/>
                    </a:lnTo>
                    <a:lnTo>
                      <a:pt x="24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17"/>
              <p:cNvSpPr>
                <a:spLocks noEditPoints="1"/>
              </p:cNvSpPr>
              <p:nvPr/>
            </p:nvSpPr>
            <p:spPr bwMode="auto">
              <a:xfrm>
                <a:off x="2225675" y="3348038"/>
                <a:ext cx="188913" cy="195263"/>
              </a:xfrm>
              <a:custGeom>
                <a:avLst/>
                <a:gdLst>
                  <a:gd name="T0" fmla="*/ 0 w 50"/>
                  <a:gd name="T1" fmla="*/ 52 h 52"/>
                  <a:gd name="T2" fmla="*/ 50 w 50"/>
                  <a:gd name="T3" fmla="*/ 52 h 52"/>
                  <a:gd name="T4" fmla="*/ 50 w 50"/>
                  <a:gd name="T5" fmla="*/ 0 h 52"/>
                  <a:gd name="T6" fmla="*/ 0 w 50"/>
                  <a:gd name="T7" fmla="*/ 0 h 52"/>
                  <a:gd name="T8" fmla="*/ 0 w 50"/>
                  <a:gd name="T9" fmla="*/ 52 h 52"/>
                  <a:gd name="T10" fmla="*/ 7 w 50"/>
                  <a:gd name="T11" fmla="*/ 15 h 52"/>
                  <a:gd name="T12" fmla="*/ 14 w 50"/>
                  <a:gd name="T13" fmla="*/ 8 h 52"/>
                  <a:gd name="T14" fmla="*/ 25 w 50"/>
                  <a:gd name="T15" fmla="*/ 19 h 52"/>
                  <a:gd name="T16" fmla="*/ 36 w 50"/>
                  <a:gd name="T17" fmla="*/ 8 h 52"/>
                  <a:gd name="T18" fmla="*/ 43 w 50"/>
                  <a:gd name="T19" fmla="*/ 15 h 52"/>
                  <a:gd name="T20" fmla="*/ 32 w 50"/>
                  <a:gd name="T21" fmla="*/ 26 h 52"/>
                  <a:gd name="T22" fmla="*/ 43 w 50"/>
                  <a:gd name="T23" fmla="*/ 37 h 52"/>
                  <a:gd name="T24" fmla="*/ 36 w 50"/>
                  <a:gd name="T25" fmla="*/ 44 h 52"/>
                  <a:gd name="T26" fmla="*/ 25 w 50"/>
                  <a:gd name="T27" fmla="*/ 33 h 52"/>
                  <a:gd name="T28" fmla="*/ 14 w 50"/>
                  <a:gd name="T29" fmla="*/ 44 h 52"/>
                  <a:gd name="T30" fmla="*/ 7 w 50"/>
                  <a:gd name="T31" fmla="*/ 37 h 52"/>
                  <a:gd name="T32" fmla="*/ 18 w 50"/>
                  <a:gd name="T33" fmla="*/ 26 h 52"/>
                  <a:gd name="T34" fmla="*/ 7 w 50"/>
                  <a:gd name="T35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52">
                    <a:moveTo>
                      <a:pt x="0" y="52"/>
                    </a:moveTo>
                    <a:cubicBezTo>
                      <a:pt x="50" y="52"/>
                      <a:pt x="50" y="52"/>
                      <a:pt x="50" y="5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2"/>
                    </a:lnTo>
                    <a:close/>
                    <a:moveTo>
                      <a:pt x="7" y="15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24" y="19"/>
                      <a:pt x="25" y="19"/>
                    </a:cubicBezTo>
                    <a:cubicBezTo>
                      <a:pt x="26" y="19"/>
                      <a:pt x="36" y="8"/>
                      <a:pt x="36" y="8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32" y="25"/>
                      <a:pt x="32" y="26"/>
                    </a:cubicBezTo>
                    <a:cubicBezTo>
                      <a:pt x="32" y="27"/>
                      <a:pt x="43" y="37"/>
                      <a:pt x="43" y="37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26" y="33"/>
                      <a:pt x="25" y="33"/>
                    </a:cubicBezTo>
                    <a:cubicBezTo>
                      <a:pt x="24" y="33"/>
                      <a:pt x="14" y="44"/>
                      <a:pt x="14" y="44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18" y="27"/>
                      <a:pt x="18" y="26"/>
                    </a:cubicBezTo>
                    <a:cubicBezTo>
                      <a:pt x="18" y="25"/>
                      <a:pt x="7" y="15"/>
                      <a:pt x="7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20" name="Oval 265"/>
          <p:cNvSpPr/>
          <p:nvPr/>
        </p:nvSpPr>
        <p:spPr>
          <a:xfrm>
            <a:off x="4211633" y="3023765"/>
            <a:ext cx="841608" cy="846437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21" name="Text Box 10"/>
          <p:cNvSpPr txBox="1">
            <a:spLocks noChangeArrowheads="1"/>
          </p:cNvSpPr>
          <p:nvPr/>
        </p:nvSpPr>
        <p:spPr bwMode="auto">
          <a:xfrm>
            <a:off x="5186028" y="3052792"/>
            <a:ext cx="2032416" cy="75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zh-CN" altLang="en-US" sz="20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研究方法</a:t>
            </a:r>
          </a:p>
          <a:p>
            <a:pPr defTabSz="1087755">
              <a:lnSpc>
                <a:spcPct val="125000"/>
              </a:lnSpc>
            </a:pPr>
            <a:r>
              <a:rPr lang="zh-CN" altLang="en-US" sz="105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输入一些关键词或者短句来介绍，最好是一句话观点，简短有力</a:t>
            </a:r>
            <a:endParaRPr lang="en-US" altLang="zh-CN" sz="105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2" name="Oval 267"/>
          <p:cNvSpPr/>
          <p:nvPr/>
        </p:nvSpPr>
        <p:spPr>
          <a:xfrm>
            <a:off x="4211633" y="4098101"/>
            <a:ext cx="841608" cy="846437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23" name="Text Box 10"/>
          <p:cNvSpPr txBox="1">
            <a:spLocks noChangeArrowheads="1"/>
          </p:cNvSpPr>
          <p:nvPr/>
        </p:nvSpPr>
        <p:spPr bwMode="auto">
          <a:xfrm>
            <a:off x="5186026" y="4127129"/>
            <a:ext cx="2086369" cy="75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zh-CN" altLang="en-US" sz="20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案例分析</a:t>
            </a:r>
          </a:p>
          <a:p>
            <a:pPr defTabSz="1087755">
              <a:lnSpc>
                <a:spcPct val="125000"/>
              </a:lnSpc>
            </a:pPr>
            <a:r>
              <a:rPr lang="zh-CN" altLang="en-US" sz="105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输入一些关键词或者短句来介绍，最好是一句话观点，简短有力</a:t>
            </a:r>
            <a:endParaRPr lang="en-US" altLang="zh-CN" sz="105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4" name="Oval 269"/>
          <p:cNvSpPr/>
          <p:nvPr/>
        </p:nvSpPr>
        <p:spPr>
          <a:xfrm>
            <a:off x="4211633" y="5261965"/>
            <a:ext cx="841608" cy="846437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25" name="Text Box 10"/>
          <p:cNvSpPr txBox="1">
            <a:spLocks noChangeArrowheads="1"/>
          </p:cNvSpPr>
          <p:nvPr/>
        </p:nvSpPr>
        <p:spPr bwMode="auto">
          <a:xfrm>
            <a:off x="5186027" y="5305507"/>
            <a:ext cx="2105325" cy="75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zh-CN" altLang="en-US" sz="20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研究结论</a:t>
            </a:r>
          </a:p>
          <a:p>
            <a:pPr defTabSz="1087755">
              <a:lnSpc>
                <a:spcPct val="125000"/>
              </a:lnSpc>
            </a:pPr>
            <a:r>
              <a:rPr lang="zh-CN" altLang="en-US" sz="105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输入一些关键词或者短句来介绍，最好是一句话观点，简短有力</a:t>
            </a:r>
            <a:endParaRPr lang="en-US" altLang="zh-CN" sz="105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6" name="Group 271"/>
          <p:cNvGrpSpPr/>
          <p:nvPr/>
        </p:nvGrpSpPr>
        <p:grpSpPr>
          <a:xfrm>
            <a:off x="4444218" y="5503381"/>
            <a:ext cx="376439" cy="363607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327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1" name="Freeform 35"/>
          <p:cNvSpPr>
            <a:spLocks noEditPoints="1"/>
          </p:cNvSpPr>
          <p:nvPr/>
        </p:nvSpPr>
        <p:spPr bwMode="auto">
          <a:xfrm>
            <a:off x="4408926" y="3280529"/>
            <a:ext cx="447022" cy="301580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42" name="Group 287"/>
          <p:cNvGrpSpPr/>
          <p:nvPr/>
        </p:nvGrpSpPr>
        <p:grpSpPr>
          <a:xfrm>
            <a:off x="4448495" y="4350541"/>
            <a:ext cx="367885" cy="414941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343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6" name="Oval 291"/>
          <p:cNvSpPr/>
          <p:nvPr/>
        </p:nvSpPr>
        <p:spPr>
          <a:xfrm>
            <a:off x="4211633" y="1868013"/>
            <a:ext cx="841608" cy="846437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47" name="Text Box 10"/>
          <p:cNvSpPr txBox="1">
            <a:spLocks noChangeArrowheads="1"/>
          </p:cNvSpPr>
          <p:nvPr/>
        </p:nvSpPr>
        <p:spPr bwMode="auto">
          <a:xfrm>
            <a:off x="5186028" y="1868013"/>
            <a:ext cx="1963521" cy="834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>
              <a:lnSpc>
                <a:spcPct val="125000"/>
              </a:lnSpc>
            </a:pPr>
            <a:r>
              <a:rPr lang="zh-CN" altLang="en-US" sz="20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课题介绍</a:t>
            </a:r>
          </a:p>
          <a:p>
            <a:pPr defTabSz="1087755">
              <a:lnSpc>
                <a:spcPct val="125000"/>
              </a:lnSpc>
            </a:pPr>
            <a:r>
              <a:rPr lang="zh-CN" altLang="en-US" sz="105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输入一些关键词或者短句来介绍，最好是一句话观点，简短有力</a:t>
            </a:r>
            <a:endParaRPr lang="en-US" sz="105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8" name="Group 294"/>
          <p:cNvGrpSpPr/>
          <p:nvPr/>
        </p:nvGrpSpPr>
        <p:grpSpPr>
          <a:xfrm>
            <a:off x="4429004" y="2052247"/>
            <a:ext cx="381201" cy="477968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349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Group 179"/>
          <p:cNvGrpSpPr/>
          <p:nvPr/>
        </p:nvGrpSpPr>
        <p:grpSpPr>
          <a:xfrm>
            <a:off x="2496233" y="4547234"/>
            <a:ext cx="163295" cy="165172"/>
            <a:chOff x="2225675" y="3124201"/>
            <a:chExt cx="414338" cy="419100"/>
          </a:xfrm>
          <a:solidFill>
            <a:schemeClr val="bg1"/>
          </a:solidFill>
        </p:grpSpPr>
        <p:sp>
          <p:nvSpPr>
            <p:cNvPr id="243" name="Freeform 14"/>
            <p:cNvSpPr>
              <a:spLocks noEditPoints="1"/>
            </p:cNvSpPr>
            <p:nvPr/>
          </p:nvSpPr>
          <p:spPr bwMode="auto">
            <a:xfrm>
              <a:off x="2451100" y="3124201"/>
              <a:ext cx="188913" cy="188913"/>
            </a:xfrm>
            <a:custGeom>
              <a:avLst/>
              <a:gdLst>
                <a:gd name="T0" fmla="*/ 0 w 119"/>
                <a:gd name="T1" fmla="*/ 0 h 119"/>
                <a:gd name="T2" fmla="*/ 0 w 119"/>
                <a:gd name="T3" fmla="*/ 119 h 119"/>
                <a:gd name="T4" fmla="*/ 119 w 119"/>
                <a:gd name="T5" fmla="*/ 119 h 119"/>
                <a:gd name="T6" fmla="*/ 119 w 119"/>
                <a:gd name="T7" fmla="*/ 0 h 119"/>
                <a:gd name="T8" fmla="*/ 0 w 119"/>
                <a:gd name="T9" fmla="*/ 0 h 119"/>
                <a:gd name="T10" fmla="*/ 107 w 119"/>
                <a:gd name="T11" fmla="*/ 74 h 119"/>
                <a:gd name="T12" fmla="*/ 74 w 119"/>
                <a:gd name="T13" fmla="*/ 74 h 119"/>
                <a:gd name="T14" fmla="*/ 74 w 119"/>
                <a:gd name="T15" fmla="*/ 107 h 119"/>
                <a:gd name="T16" fmla="*/ 45 w 119"/>
                <a:gd name="T17" fmla="*/ 107 h 119"/>
                <a:gd name="T18" fmla="*/ 45 w 119"/>
                <a:gd name="T19" fmla="*/ 74 h 119"/>
                <a:gd name="T20" fmla="*/ 12 w 119"/>
                <a:gd name="T21" fmla="*/ 74 h 119"/>
                <a:gd name="T22" fmla="*/ 12 w 119"/>
                <a:gd name="T23" fmla="*/ 45 h 119"/>
                <a:gd name="T24" fmla="*/ 45 w 119"/>
                <a:gd name="T25" fmla="*/ 45 h 119"/>
                <a:gd name="T26" fmla="*/ 45 w 119"/>
                <a:gd name="T27" fmla="*/ 12 h 119"/>
                <a:gd name="T28" fmla="*/ 74 w 119"/>
                <a:gd name="T29" fmla="*/ 12 h 119"/>
                <a:gd name="T30" fmla="*/ 74 w 119"/>
                <a:gd name="T31" fmla="*/ 45 h 119"/>
                <a:gd name="T32" fmla="*/ 107 w 119"/>
                <a:gd name="T33" fmla="*/ 45 h 119"/>
                <a:gd name="T34" fmla="*/ 107 w 119"/>
                <a:gd name="T35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19">
                  <a:moveTo>
                    <a:pt x="0" y="0"/>
                  </a:moveTo>
                  <a:lnTo>
                    <a:pt x="0" y="119"/>
                  </a:lnTo>
                  <a:lnTo>
                    <a:pt x="119" y="119"/>
                  </a:lnTo>
                  <a:lnTo>
                    <a:pt x="119" y="0"/>
                  </a:lnTo>
                  <a:lnTo>
                    <a:pt x="0" y="0"/>
                  </a:lnTo>
                  <a:close/>
                  <a:moveTo>
                    <a:pt x="107" y="74"/>
                  </a:moveTo>
                  <a:lnTo>
                    <a:pt x="74" y="74"/>
                  </a:lnTo>
                  <a:lnTo>
                    <a:pt x="74" y="107"/>
                  </a:lnTo>
                  <a:lnTo>
                    <a:pt x="45" y="107"/>
                  </a:lnTo>
                  <a:lnTo>
                    <a:pt x="45" y="74"/>
                  </a:lnTo>
                  <a:lnTo>
                    <a:pt x="12" y="74"/>
                  </a:lnTo>
                  <a:lnTo>
                    <a:pt x="12" y="45"/>
                  </a:lnTo>
                  <a:lnTo>
                    <a:pt x="45" y="45"/>
                  </a:lnTo>
                  <a:lnTo>
                    <a:pt x="45" y="12"/>
                  </a:lnTo>
                  <a:lnTo>
                    <a:pt x="74" y="12"/>
                  </a:lnTo>
                  <a:lnTo>
                    <a:pt x="74" y="45"/>
                  </a:lnTo>
                  <a:lnTo>
                    <a:pt x="107" y="45"/>
                  </a:lnTo>
                  <a:lnTo>
                    <a:pt x="107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15"/>
            <p:cNvSpPr>
              <a:spLocks noEditPoints="1"/>
            </p:cNvSpPr>
            <p:nvPr/>
          </p:nvSpPr>
          <p:spPr bwMode="auto">
            <a:xfrm>
              <a:off x="2225675" y="3124201"/>
              <a:ext cx="188913" cy="188913"/>
            </a:xfrm>
            <a:custGeom>
              <a:avLst/>
              <a:gdLst>
                <a:gd name="T0" fmla="*/ 0 w 119"/>
                <a:gd name="T1" fmla="*/ 119 h 119"/>
                <a:gd name="T2" fmla="*/ 119 w 119"/>
                <a:gd name="T3" fmla="*/ 119 h 119"/>
                <a:gd name="T4" fmla="*/ 119 w 119"/>
                <a:gd name="T5" fmla="*/ 0 h 119"/>
                <a:gd name="T6" fmla="*/ 0 w 119"/>
                <a:gd name="T7" fmla="*/ 0 h 119"/>
                <a:gd name="T8" fmla="*/ 0 w 119"/>
                <a:gd name="T9" fmla="*/ 119 h 119"/>
                <a:gd name="T10" fmla="*/ 26 w 119"/>
                <a:gd name="T11" fmla="*/ 45 h 119"/>
                <a:gd name="T12" fmla="*/ 97 w 119"/>
                <a:gd name="T13" fmla="*/ 45 h 119"/>
                <a:gd name="T14" fmla="*/ 97 w 119"/>
                <a:gd name="T15" fmla="*/ 74 h 119"/>
                <a:gd name="T16" fmla="*/ 26 w 119"/>
                <a:gd name="T17" fmla="*/ 74 h 119"/>
                <a:gd name="T18" fmla="*/ 26 w 119"/>
                <a:gd name="T19" fmla="*/ 4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9">
                  <a:moveTo>
                    <a:pt x="0" y="119"/>
                  </a:moveTo>
                  <a:lnTo>
                    <a:pt x="119" y="119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0" y="119"/>
                  </a:lnTo>
                  <a:close/>
                  <a:moveTo>
                    <a:pt x="26" y="45"/>
                  </a:moveTo>
                  <a:lnTo>
                    <a:pt x="97" y="45"/>
                  </a:lnTo>
                  <a:lnTo>
                    <a:pt x="97" y="74"/>
                  </a:lnTo>
                  <a:lnTo>
                    <a:pt x="26" y="74"/>
                  </a:lnTo>
                  <a:lnTo>
                    <a:pt x="26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16"/>
            <p:cNvSpPr>
              <a:spLocks noEditPoints="1"/>
            </p:cNvSpPr>
            <p:nvPr/>
          </p:nvSpPr>
          <p:spPr bwMode="auto">
            <a:xfrm>
              <a:off x="2451100" y="3348038"/>
              <a:ext cx="188913" cy="195263"/>
            </a:xfrm>
            <a:custGeom>
              <a:avLst/>
              <a:gdLst>
                <a:gd name="T0" fmla="*/ 0 w 119"/>
                <a:gd name="T1" fmla="*/ 123 h 123"/>
                <a:gd name="T2" fmla="*/ 119 w 119"/>
                <a:gd name="T3" fmla="*/ 123 h 123"/>
                <a:gd name="T4" fmla="*/ 119 w 119"/>
                <a:gd name="T5" fmla="*/ 0 h 123"/>
                <a:gd name="T6" fmla="*/ 0 w 119"/>
                <a:gd name="T7" fmla="*/ 0 h 123"/>
                <a:gd name="T8" fmla="*/ 0 w 119"/>
                <a:gd name="T9" fmla="*/ 123 h 123"/>
                <a:gd name="T10" fmla="*/ 24 w 119"/>
                <a:gd name="T11" fmla="*/ 26 h 123"/>
                <a:gd name="T12" fmla="*/ 95 w 119"/>
                <a:gd name="T13" fmla="*/ 26 h 123"/>
                <a:gd name="T14" fmla="*/ 95 w 119"/>
                <a:gd name="T15" fmla="*/ 54 h 123"/>
                <a:gd name="T16" fmla="*/ 24 w 119"/>
                <a:gd name="T17" fmla="*/ 54 h 123"/>
                <a:gd name="T18" fmla="*/ 24 w 119"/>
                <a:gd name="T19" fmla="*/ 26 h 123"/>
                <a:gd name="T20" fmla="*/ 24 w 119"/>
                <a:gd name="T21" fmla="*/ 73 h 123"/>
                <a:gd name="T22" fmla="*/ 95 w 119"/>
                <a:gd name="T23" fmla="*/ 73 h 123"/>
                <a:gd name="T24" fmla="*/ 95 w 119"/>
                <a:gd name="T25" fmla="*/ 99 h 123"/>
                <a:gd name="T26" fmla="*/ 24 w 119"/>
                <a:gd name="T27" fmla="*/ 99 h 123"/>
                <a:gd name="T28" fmla="*/ 24 w 119"/>
                <a:gd name="T29" fmla="*/ 7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3">
                  <a:moveTo>
                    <a:pt x="0" y="123"/>
                  </a:moveTo>
                  <a:lnTo>
                    <a:pt x="119" y="123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0" y="123"/>
                  </a:lnTo>
                  <a:close/>
                  <a:moveTo>
                    <a:pt x="24" y="26"/>
                  </a:moveTo>
                  <a:lnTo>
                    <a:pt x="95" y="26"/>
                  </a:lnTo>
                  <a:lnTo>
                    <a:pt x="95" y="54"/>
                  </a:lnTo>
                  <a:lnTo>
                    <a:pt x="24" y="54"/>
                  </a:lnTo>
                  <a:lnTo>
                    <a:pt x="24" y="26"/>
                  </a:lnTo>
                  <a:close/>
                  <a:moveTo>
                    <a:pt x="24" y="73"/>
                  </a:moveTo>
                  <a:lnTo>
                    <a:pt x="95" y="73"/>
                  </a:lnTo>
                  <a:lnTo>
                    <a:pt x="95" y="99"/>
                  </a:lnTo>
                  <a:lnTo>
                    <a:pt x="24" y="99"/>
                  </a:lnTo>
                  <a:lnTo>
                    <a:pt x="24" y="7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7"/>
            <p:cNvSpPr>
              <a:spLocks noEditPoints="1"/>
            </p:cNvSpPr>
            <p:nvPr/>
          </p:nvSpPr>
          <p:spPr bwMode="auto">
            <a:xfrm>
              <a:off x="2225675" y="3348038"/>
              <a:ext cx="188913" cy="195263"/>
            </a:xfrm>
            <a:custGeom>
              <a:avLst/>
              <a:gdLst>
                <a:gd name="T0" fmla="*/ 0 w 50"/>
                <a:gd name="T1" fmla="*/ 52 h 52"/>
                <a:gd name="T2" fmla="*/ 50 w 50"/>
                <a:gd name="T3" fmla="*/ 52 h 52"/>
                <a:gd name="T4" fmla="*/ 50 w 50"/>
                <a:gd name="T5" fmla="*/ 0 h 52"/>
                <a:gd name="T6" fmla="*/ 0 w 50"/>
                <a:gd name="T7" fmla="*/ 0 h 52"/>
                <a:gd name="T8" fmla="*/ 0 w 50"/>
                <a:gd name="T9" fmla="*/ 52 h 52"/>
                <a:gd name="T10" fmla="*/ 7 w 50"/>
                <a:gd name="T11" fmla="*/ 15 h 52"/>
                <a:gd name="T12" fmla="*/ 14 w 50"/>
                <a:gd name="T13" fmla="*/ 8 h 52"/>
                <a:gd name="T14" fmla="*/ 25 w 50"/>
                <a:gd name="T15" fmla="*/ 19 h 52"/>
                <a:gd name="T16" fmla="*/ 36 w 50"/>
                <a:gd name="T17" fmla="*/ 8 h 52"/>
                <a:gd name="T18" fmla="*/ 43 w 50"/>
                <a:gd name="T19" fmla="*/ 15 h 52"/>
                <a:gd name="T20" fmla="*/ 32 w 50"/>
                <a:gd name="T21" fmla="*/ 26 h 52"/>
                <a:gd name="T22" fmla="*/ 43 w 50"/>
                <a:gd name="T23" fmla="*/ 37 h 52"/>
                <a:gd name="T24" fmla="*/ 36 w 50"/>
                <a:gd name="T25" fmla="*/ 44 h 52"/>
                <a:gd name="T26" fmla="*/ 25 w 50"/>
                <a:gd name="T27" fmla="*/ 33 h 52"/>
                <a:gd name="T28" fmla="*/ 14 w 50"/>
                <a:gd name="T29" fmla="*/ 44 h 52"/>
                <a:gd name="T30" fmla="*/ 7 w 50"/>
                <a:gd name="T31" fmla="*/ 37 h 52"/>
                <a:gd name="T32" fmla="*/ 18 w 50"/>
                <a:gd name="T33" fmla="*/ 26 h 52"/>
                <a:gd name="T34" fmla="*/ 7 w 50"/>
                <a:gd name="T35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2">
                  <a:moveTo>
                    <a:pt x="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7" y="15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24" y="19"/>
                    <a:pt x="25" y="19"/>
                  </a:cubicBezTo>
                  <a:cubicBezTo>
                    <a:pt x="26" y="19"/>
                    <a:pt x="36" y="8"/>
                    <a:pt x="36" y="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2" y="25"/>
                    <a:pt x="32" y="26"/>
                  </a:cubicBezTo>
                  <a:cubicBezTo>
                    <a:pt x="32" y="27"/>
                    <a:pt x="43" y="37"/>
                    <a:pt x="43" y="3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26" y="33"/>
                    <a:pt x="25" y="33"/>
                  </a:cubicBezTo>
                  <a:cubicBezTo>
                    <a:pt x="24" y="33"/>
                    <a:pt x="14" y="44"/>
                    <a:pt x="14" y="4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8" y="27"/>
                    <a:pt x="18" y="26"/>
                  </a:cubicBezTo>
                  <a:cubicBezTo>
                    <a:pt x="18" y="25"/>
                    <a:pt x="7" y="15"/>
                    <a:pt x="7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2192000" cy="6985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8815" y="410140"/>
            <a:ext cx="1522020" cy="564020"/>
            <a:chOff x="4165600" y="2468447"/>
            <a:chExt cx="3381830" cy="564020"/>
          </a:xfrm>
        </p:grpSpPr>
        <p:sp>
          <p:nvSpPr>
            <p:cNvPr id="7" name="矩形 6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10835" y="35109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0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73218" y="4145161"/>
            <a:ext cx="449353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项目选题意义</a:t>
            </a:r>
            <a:endParaRPr lang="en-US" altLang="zh-CN" sz="3200" dirty="0">
              <a:solidFill>
                <a:srgbClr val="7F685A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marL="457200" indent="-457200" algn="r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项目选题意义介绍及相关论文解释</a:t>
            </a:r>
            <a:endParaRPr lang="en-US" altLang="zh-CN" sz="20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 algn="r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项目选题意义介绍及相关论文解释</a:t>
            </a:r>
            <a:endParaRPr lang="en-US" altLang="zh-CN" sz="20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 algn="r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项目选题意义介绍及相关论文解释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8345" r="18312" b="28918"/>
          <a:stretch>
            <a:fillRect/>
          </a:stretch>
        </p:blipFill>
        <p:spPr>
          <a:xfrm>
            <a:off x="0" y="1644230"/>
            <a:ext cx="12192000" cy="22437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015" r="19708" b="18521"/>
          <a:stretch>
            <a:fillRect/>
          </a:stretch>
        </p:blipFill>
        <p:spPr>
          <a:xfrm>
            <a:off x="1149825" y="3039103"/>
            <a:ext cx="2774136" cy="1451713"/>
          </a:xfrm>
          <a:prstGeom prst="rect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2192000" cy="6985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8815" y="410140"/>
            <a:ext cx="1522020" cy="564020"/>
            <a:chOff x="4165600" y="2468447"/>
            <a:chExt cx="3381830" cy="564020"/>
          </a:xfrm>
        </p:grpSpPr>
        <p:sp>
          <p:nvSpPr>
            <p:cNvPr id="7" name="矩形 6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10835" y="35109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0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2395" y="5045003"/>
            <a:ext cx="9275044" cy="926627"/>
          </a:xfrm>
          <a:prstGeom prst="rect">
            <a:avLst/>
          </a:prstGeom>
          <a:solidFill>
            <a:srgbClr val="B39F93">
              <a:alpha val="4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8390293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研究结论</a:t>
            </a:r>
          </a:p>
        </p:txBody>
      </p:sp>
      <p:sp>
        <p:nvSpPr>
          <p:cNvPr id="41" name="矩形 40"/>
          <p:cNvSpPr/>
          <p:nvPr/>
        </p:nvSpPr>
        <p:spPr>
          <a:xfrm>
            <a:off x="662395" y="3963938"/>
            <a:ext cx="9275044" cy="926627"/>
          </a:xfrm>
          <a:prstGeom prst="rect">
            <a:avLst/>
          </a:prstGeom>
          <a:solidFill>
            <a:srgbClr val="B39F93">
              <a:alpha val="4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8390293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案例分析</a:t>
            </a:r>
          </a:p>
        </p:txBody>
      </p:sp>
      <p:sp>
        <p:nvSpPr>
          <p:cNvPr id="42" name="矩形 41"/>
          <p:cNvSpPr/>
          <p:nvPr/>
        </p:nvSpPr>
        <p:spPr>
          <a:xfrm>
            <a:off x="662395" y="2882873"/>
            <a:ext cx="9275044" cy="926627"/>
          </a:xfrm>
          <a:prstGeom prst="rect">
            <a:avLst/>
          </a:prstGeom>
          <a:solidFill>
            <a:srgbClr val="B39F93">
              <a:alpha val="4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8390293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研究方法</a:t>
            </a:r>
          </a:p>
        </p:txBody>
      </p:sp>
      <p:sp>
        <p:nvSpPr>
          <p:cNvPr id="43" name="矩形 42"/>
          <p:cNvSpPr/>
          <p:nvPr/>
        </p:nvSpPr>
        <p:spPr>
          <a:xfrm>
            <a:off x="662395" y="1801808"/>
            <a:ext cx="9275044" cy="926627"/>
          </a:xfrm>
          <a:prstGeom prst="rect">
            <a:avLst/>
          </a:prstGeom>
          <a:solidFill>
            <a:srgbClr val="B39F93">
              <a:alpha val="4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8390293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课题介绍</a:t>
            </a:r>
          </a:p>
        </p:txBody>
      </p:sp>
      <p:sp>
        <p:nvSpPr>
          <p:cNvPr id="44" name="流程图: 离页连接符 43"/>
          <p:cNvSpPr/>
          <p:nvPr/>
        </p:nvSpPr>
        <p:spPr>
          <a:xfrm>
            <a:off x="3818399" y="187902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主要</a:t>
            </a:r>
            <a:endParaRPr lang="en-US" altLang="zh-CN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观点</a:t>
            </a:r>
          </a:p>
        </p:txBody>
      </p:sp>
      <p:sp>
        <p:nvSpPr>
          <p:cNvPr id="46" name="流程图: 离页连接符 45"/>
          <p:cNvSpPr/>
          <p:nvPr/>
        </p:nvSpPr>
        <p:spPr>
          <a:xfrm>
            <a:off x="3015555" y="296009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方法</a:t>
            </a:r>
          </a:p>
        </p:txBody>
      </p:sp>
      <p:sp>
        <p:nvSpPr>
          <p:cNvPr id="47" name="任意多边形 46"/>
          <p:cNvSpPr/>
          <p:nvPr/>
        </p:nvSpPr>
        <p:spPr>
          <a:xfrm>
            <a:off x="2685589" y="3732281"/>
            <a:ext cx="45719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8" name="流程图: 离页连接符 47"/>
          <p:cNvSpPr/>
          <p:nvPr/>
        </p:nvSpPr>
        <p:spPr>
          <a:xfrm>
            <a:off x="2466240" y="404115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</a:t>
            </a:r>
            <a:endParaRPr lang="en-US" altLang="zh-CN" sz="14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资料</a:t>
            </a:r>
          </a:p>
        </p:txBody>
      </p:sp>
      <p:sp>
        <p:nvSpPr>
          <p:cNvPr id="49" name="任意多边形 48"/>
          <p:cNvSpPr/>
          <p:nvPr/>
        </p:nvSpPr>
        <p:spPr>
          <a:xfrm>
            <a:off x="2136276" y="4813346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0" name="流程图: 离页连接符 49"/>
          <p:cNvSpPr/>
          <p:nvPr/>
        </p:nvSpPr>
        <p:spPr>
          <a:xfrm>
            <a:off x="1916926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</a:p>
        </p:txBody>
      </p:sp>
      <p:sp>
        <p:nvSpPr>
          <p:cNvPr id="51" name="任意多边形 50"/>
          <p:cNvSpPr/>
          <p:nvPr/>
        </p:nvSpPr>
        <p:spPr>
          <a:xfrm>
            <a:off x="2888789" y="4813346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752884" y="154437"/>
                </a:lnTo>
                <a:lnTo>
                  <a:pt x="752884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2" name="流程图: 离页连接符 51"/>
          <p:cNvSpPr/>
          <p:nvPr/>
        </p:nvSpPr>
        <p:spPr>
          <a:xfrm>
            <a:off x="3015555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</a:p>
        </p:txBody>
      </p:sp>
      <p:sp>
        <p:nvSpPr>
          <p:cNvPr id="53" name="任意多边形 52"/>
          <p:cNvSpPr/>
          <p:nvPr/>
        </p:nvSpPr>
        <p:spPr>
          <a:xfrm>
            <a:off x="3438104" y="3732281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752884" y="154437"/>
                </a:lnTo>
                <a:lnTo>
                  <a:pt x="752884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4" name="流程图: 离页连接符 53"/>
          <p:cNvSpPr/>
          <p:nvPr/>
        </p:nvSpPr>
        <p:spPr>
          <a:xfrm>
            <a:off x="3564869" y="404115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</a:t>
            </a:r>
            <a:endParaRPr lang="en-US" altLang="zh-CN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工具</a:t>
            </a:r>
          </a:p>
        </p:txBody>
      </p:sp>
      <p:sp>
        <p:nvSpPr>
          <p:cNvPr id="55" name="任意多边形 54"/>
          <p:cNvSpPr/>
          <p:nvPr/>
        </p:nvSpPr>
        <p:spPr>
          <a:xfrm>
            <a:off x="4254793" y="2651216"/>
            <a:ext cx="1098629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1505769" y="154437"/>
                </a:lnTo>
                <a:lnTo>
                  <a:pt x="1505769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6" name="流程图: 离页连接符 55"/>
          <p:cNvSpPr/>
          <p:nvPr/>
        </p:nvSpPr>
        <p:spPr>
          <a:xfrm>
            <a:off x="5212812" y="296009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内容</a:t>
            </a:r>
          </a:p>
        </p:txBody>
      </p:sp>
      <p:sp>
        <p:nvSpPr>
          <p:cNvPr id="57" name="任意多边形 56"/>
          <p:cNvSpPr/>
          <p:nvPr/>
        </p:nvSpPr>
        <p:spPr>
          <a:xfrm>
            <a:off x="4880307" y="3732281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8" name="流程图: 离页连接符 57"/>
          <p:cNvSpPr/>
          <p:nvPr/>
        </p:nvSpPr>
        <p:spPr>
          <a:xfrm>
            <a:off x="4663498" y="404115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案例</a:t>
            </a:r>
            <a:endParaRPr lang="en-US" altLang="zh-CN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支撑</a:t>
            </a:r>
          </a:p>
        </p:txBody>
      </p:sp>
      <p:sp>
        <p:nvSpPr>
          <p:cNvPr id="59" name="任意多边形 58"/>
          <p:cNvSpPr/>
          <p:nvPr/>
        </p:nvSpPr>
        <p:spPr>
          <a:xfrm>
            <a:off x="5635362" y="3732281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752884" y="154437"/>
                </a:lnTo>
                <a:lnTo>
                  <a:pt x="752884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0" name="流程图: 离页连接符 59"/>
          <p:cNvSpPr/>
          <p:nvPr/>
        </p:nvSpPr>
        <p:spPr>
          <a:xfrm>
            <a:off x="5762126" y="404115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案例</a:t>
            </a:r>
            <a:endParaRPr lang="en-US" altLang="zh-CN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支撑</a:t>
            </a:r>
          </a:p>
        </p:txBody>
      </p:sp>
      <p:sp>
        <p:nvSpPr>
          <p:cNvPr id="62" name="流程图: 离页连接符 61"/>
          <p:cNvSpPr/>
          <p:nvPr/>
        </p:nvSpPr>
        <p:spPr>
          <a:xfrm>
            <a:off x="4663498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</a:p>
        </p:txBody>
      </p:sp>
      <p:sp>
        <p:nvSpPr>
          <p:cNvPr id="63" name="任意多边形 62"/>
          <p:cNvSpPr/>
          <p:nvPr/>
        </p:nvSpPr>
        <p:spPr>
          <a:xfrm>
            <a:off x="6151318" y="4813346"/>
            <a:ext cx="66716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4" name="流程图: 离页连接符 63"/>
          <p:cNvSpPr/>
          <p:nvPr/>
        </p:nvSpPr>
        <p:spPr>
          <a:xfrm>
            <a:off x="5762126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</a:p>
        </p:txBody>
      </p:sp>
      <p:sp>
        <p:nvSpPr>
          <p:cNvPr id="66" name="流程图: 离页连接符 65"/>
          <p:cNvSpPr/>
          <p:nvPr/>
        </p:nvSpPr>
        <p:spPr>
          <a:xfrm>
            <a:off x="6860755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3498216" y="2650672"/>
            <a:ext cx="519346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6449936" y="4813346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752884" y="154437"/>
                </a:lnTo>
                <a:lnTo>
                  <a:pt x="752884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>
            <a:off x="5200930" y="4823737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7976638" y="1436914"/>
            <a:ext cx="4227244" cy="5421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53659" y="1553458"/>
            <a:ext cx="37831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内容和结构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七页</a:t>
            </a:r>
            <a:r>
              <a:rPr lang="en-US" altLang="zh-CN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PPT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写完经管类论文答辩</a:t>
            </a:r>
            <a:r>
              <a:rPr lang="en-US" altLang="zh-CN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、你想讨论什么有价值的问题？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、解决这个问题的指导思想？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、调研方案的设计和选择？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、得到的数据分析变换得到的理论模型？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、对模型的实用推广价值的分析？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、还有哪些问题没解决或可以继续研究？</a:t>
            </a:r>
            <a:endParaRPr lang="en-US" altLang="zh-CN" sz="14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、感谢一切可以感谢的，让我快点过吧！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606795" y="2877680"/>
            <a:ext cx="3381830" cy="564020"/>
            <a:chOff x="4165600" y="2468447"/>
            <a:chExt cx="3381830" cy="564020"/>
          </a:xfrm>
        </p:grpSpPr>
        <p:sp>
          <p:nvSpPr>
            <p:cNvPr id="5" name="矩形 4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02</a:t>
              </a:r>
              <a:endParaRPr lang="zh-CN" altLang="en-US" sz="239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02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61715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论文重点章节标题一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分章节目录小标题</a:t>
            </a:r>
            <a:endParaRPr lang="en-US" altLang="zh-CN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或者重点论述观点</a:t>
            </a:r>
            <a:endParaRPr lang="en-US" altLang="zh-CN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或者主要案例分析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亮亮图文旗舰店https://liangliangtuwen.tmall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2954</Words>
  <Application>Microsoft Office PowerPoint</Application>
  <PresentationFormat>宽屏</PresentationFormat>
  <Paragraphs>442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17</vt:i4>
      </vt:variant>
      <vt:variant>
        <vt:lpstr>幻灯片标题</vt:lpstr>
      </vt:variant>
      <vt:variant>
        <vt:i4>29</vt:i4>
      </vt:variant>
    </vt:vector>
  </HeadingPairs>
  <TitlesOfParts>
    <vt:vector size="59" baseType="lpstr">
      <vt:lpstr>Open Sans</vt:lpstr>
      <vt:lpstr>方正粗谭黑简体</vt:lpstr>
      <vt:lpstr>方正兰亭粗黑简体</vt:lpstr>
      <vt:lpstr>方正兰亭黑简体</vt:lpstr>
      <vt:lpstr>方正兰亭特黑简体</vt:lpstr>
      <vt:lpstr>微软雅黑</vt:lpstr>
      <vt:lpstr>Arial</vt:lpstr>
      <vt:lpstr>Calibri</vt:lpstr>
      <vt:lpstr>Calibri Light</vt:lpstr>
      <vt:lpstr>Impact</vt:lpstr>
      <vt:lpstr>Open Sans Light</vt:lpstr>
      <vt:lpstr>Open Sans Semibold</vt:lpstr>
      <vt:lpstr>Wingdings</vt:lpstr>
      <vt:lpstr>亮亮图文旗舰店https://liangliangtuwen.tmall.com</vt:lpstr>
      <vt:lpstr>Office Theme</vt:lpstr>
      <vt:lpstr>1_Office Theme</vt:lpstr>
      <vt:lpstr>2_Office Theme</vt:lpstr>
      <vt:lpstr>3_Office Theme</vt:lpstr>
      <vt:lpstr>4_Office Theme</vt:lpstr>
      <vt:lpstr>5_Office Theme</vt:lpstr>
      <vt:lpstr>1_Office 主题</vt:lpstr>
      <vt:lpstr>2_Office 主题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50</cp:revision>
  <dcterms:created xsi:type="dcterms:W3CDTF">2016-02-14T05:57:00Z</dcterms:created>
  <dcterms:modified xsi:type="dcterms:W3CDTF">2021-01-05T23:32:43Z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