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sldIdLst>
    <p:sldId id="256" r:id="rId2"/>
    <p:sldId id="257" r:id="rId3"/>
    <p:sldId id="258" r:id="rId4"/>
    <p:sldId id="290" r:id="rId5"/>
    <p:sldId id="263" r:id="rId6"/>
    <p:sldId id="264" r:id="rId7"/>
    <p:sldId id="266" r:id="rId8"/>
    <p:sldId id="267" r:id="rId9"/>
    <p:sldId id="259" r:id="rId10"/>
    <p:sldId id="269" r:id="rId11"/>
    <p:sldId id="270" r:id="rId12"/>
    <p:sldId id="271" r:id="rId13"/>
    <p:sldId id="272" r:id="rId14"/>
    <p:sldId id="274" r:id="rId15"/>
    <p:sldId id="260" r:id="rId16"/>
    <p:sldId id="275" r:id="rId17"/>
    <p:sldId id="276" r:id="rId18"/>
    <p:sldId id="277" r:id="rId19"/>
    <p:sldId id="280" r:id="rId20"/>
    <p:sldId id="282" r:id="rId21"/>
    <p:sldId id="261" r:id="rId22"/>
    <p:sldId id="284" r:id="rId23"/>
    <p:sldId id="285" r:id="rId24"/>
    <p:sldId id="286" r:id="rId25"/>
    <p:sldId id="288" r:id="rId26"/>
    <p:sldId id="289" r:id="rId27"/>
    <p:sldId id="262" r:id="rId28"/>
  </p:sldIdLst>
  <p:sldSz cx="12192000" cy="6858000"/>
  <p:notesSz cx="6858000" cy="9144000"/>
  <p:custDataLst>
    <p:tags r:id="rId3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8BE54"/>
    <a:srgbClr val="FFFFFF"/>
    <a:srgbClr val="000000"/>
    <a:srgbClr val="FBFBFB"/>
    <a:srgbClr val="98C35A"/>
    <a:srgbClr val="C7E282"/>
    <a:srgbClr val="E1F6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16" autoAdjust="0"/>
  </p:normalViewPr>
  <p:slideViewPr>
    <p:cSldViewPr snapToGrid="0">
      <p:cViewPr varScale="1">
        <p:scale>
          <a:sx n="114" d="100"/>
          <a:sy n="114" d="100"/>
        </p:scale>
        <p:origin x="438" y="10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1"/>
              </a:solidFill>
              <a:ln w="19050">
                <a:noFill/>
              </a:ln>
              <a:effectLst/>
            </c:spPr>
            <c:extLst>
              <c:ext xmlns:c16="http://schemas.microsoft.com/office/drawing/2014/chart" uri="{C3380CC4-5D6E-409C-BE32-E72D297353CC}">
                <c16:uniqueId val="{00000001-93B8-4F8F-BD6E-BEE519A7E790}"/>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93B8-4F8F-BD6E-BEE519A7E7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3B8-4F8F-BD6E-BEE519A7E79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3B8-4F8F-BD6E-BEE519A7E790}"/>
              </c:ext>
            </c:extLst>
          </c:dPt>
          <c:cat>
            <c:strRef>
              <c:f>Sheet1!$A$2:$A$5</c:f>
              <c:strCache>
                <c:ptCount val="2"/>
                <c:pt idx="0">
                  <c:v>1st Qtr</c:v>
                </c:pt>
                <c:pt idx="1">
                  <c:v>2nd Qtr</c:v>
                </c:pt>
              </c:strCache>
            </c:strRef>
          </c:cat>
          <c:val>
            <c:numRef>
              <c:f>Sheet1!$B$2:$B$5</c:f>
              <c:numCache>
                <c:formatCode>General</c:formatCode>
                <c:ptCount val="4"/>
                <c:pt idx="0">
                  <c:v>75</c:v>
                </c:pt>
                <c:pt idx="1">
                  <c:v>25</c:v>
                </c:pt>
              </c:numCache>
            </c:numRef>
          </c:val>
          <c:extLst>
            <c:ext xmlns:c16="http://schemas.microsoft.com/office/drawing/2014/chart" uri="{C3380CC4-5D6E-409C-BE32-E72D297353CC}">
              <c16:uniqueId val="{00000008-93B8-4F8F-BD6E-BEE519A7E790}"/>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2"/>
              </a:solidFill>
              <a:ln w="19050">
                <a:noFill/>
              </a:ln>
              <a:effectLst/>
            </c:spPr>
            <c:extLst>
              <c:ext xmlns:c16="http://schemas.microsoft.com/office/drawing/2014/chart" uri="{C3380CC4-5D6E-409C-BE32-E72D297353CC}">
                <c16:uniqueId val="{00000001-0BFD-4DFD-A525-08E77B8E7168}"/>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0BFD-4DFD-A525-08E77B8E7168}"/>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BFD-4DFD-A525-08E77B8E7168}"/>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BFD-4DFD-A525-08E77B8E7168}"/>
              </c:ext>
            </c:extLst>
          </c:dPt>
          <c:cat>
            <c:strRef>
              <c:f>Sheet1!$A$2:$A$5</c:f>
              <c:strCache>
                <c:ptCount val="2"/>
                <c:pt idx="0">
                  <c:v>1st Qtr</c:v>
                </c:pt>
                <c:pt idx="1">
                  <c:v>2nd Qtr</c:v>
                </c:pt>
              </c:strCache>
            </c:strRef>
          </c:cat>
          <c:val>
            <c:numRef>
              <c:f>Sheet1!$B$2:$B$5</c:f>
              <c:numCache>
                <c:formatCode>General</c:formatCode>
                <c:ptCount val="4"/>
                <c:pt idx="0">
                  <c:v>90</c:v>
                </c:pt>
                <c:pt idx="1">
                  <c:v>10</c:v>
                </c:pt>
              </c:numCache>
            </c:numRef>
          </c:val>
          <c:extLst>
            <c:ext xmlns:c16="http://schemas.microsoft.com/office/drawing/2014/chart" uri="{C3380CC4-5D6E-409C-BE32-E72D297353CC}">
              <c16:uniqueId val="{00000008-0BFD-4DFD-A525-08E77B8E7168}"/>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3"/>
              </a:solidFill>
              <a:ln w="19050">
                <a:noFill/>
              </a:ln>
              <a:effectLst/>
            </c:spPr>
            <c:extLst>
              <c:ext xmlns:c16="http://schemas.microsoft.com/office/drawing/2014/chart" uri="{C3380CC4-5D6E-409C-BE32-E72D297353CC}">
                <c16:uniqueId val="{00000001-3619-47DE-8731-B8CF9988BE30}"/>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3619-47DE-8731-B8CF9988BE3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619-47DE-8731-B8CF9988BE30}"/>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619-47DE-8731-B8CF9988BE30}"/>
              </c:ext>
            </c:extLst>
          </c:dPt>
          <c:cat>
            <c:strRef>
              <c:f>Sheet1!$A$2:$A$5</c:f>
              <c:strCache>
                <c:ptCount val="2"/>
                <c:pt idx="0">
                  <c:v>1st Qtr</c:v>
                </c:pt>
                <c:pt idx="1">
                  <c:v>2nd Qtr</c:v>
                </c:pt>
              </c:strCache>
            </c:strRef>
          </c:cat>
          <c:val>
            <c:numRef>
              <c:f>Sheet1!$B$2:$B$5</c:f>
              <c:numCache>
                <c:formatCode>General</c:formatCode>
                <c:ptCount val="4"/>
                <c:pt idx="0">
                  <c:v>15</c:v>
                </c:pt>
                <c:pt idx="1">
                  <c:v>85</c:v>
                </c:pt>
              </c:numCache>
            </c:numRef>
          </c:val>
          <c:extLst>
            <c:ext xmlns:c16="http://schemas.microsoft.com/office/drawing/2014/chart" uri="{C3380CC4-5D6E-409C-BE32-E72D297353CC}">
              <c16:uniqueId val="{00000008-3619-47DE-8731-B8CF9988BE30}"/>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accent4"/>
              </a:solidFill>
              <a:ln w="19050">
                <a:noFill/>
              </a:ln>
              <a:effectLst/>
            </c:spPr>
            <c:extLst>
              <c:ext xmlns:c16="http://schemas.microsoft.com/office/drawing/2014/chart" uri="{C3380CC4-5D6E-409C-BE32-E72D297353CC}">
                <c16:uniqueId val="{00000001-3448-47E6-ABDF-7A2ED327D975}"/>
              </c:ext>
            </c:extLst>
          </c:dPt>
          <c:dPt>
            <c:idx val="1"/>
            <c:bubble3D val="0"/>
            <c:spPr>
              <a:solidFill>
                <a:schemeClr val="bg2">
                  <a:alpha val="25000"/>
                </a:schemeClr>
              </a:solidFill>
              <a:ln w="19050">
                <a:noFill/>
              </a:ln>
              <a:effectLst/>
            </c:spPr>
            <c:extLst>
              <c:ext xmlns:c16="http://schemas.microsoft.com/office/drawing/2014/chart" uri="{C3380CC4-5D6E-409C-BE32-E72D297353CC}">
                <c16:uniqueId val="{00000003-3448-47E6-ABDF-7A2ED327D97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3448-47E6-ABDF-7A2ED327D975}"/>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3448-47E6-ABDF-7A2ED327D975}"/>
              </c:ext>
            </c:extLst>
          </c:dPt>
          <c:cat>
            <c:strRef>
              <c:f>Sheet1!$A$2:$A$5</c:f>
              <c:strCache>
                <c:ptCount val="2"/>
                <c:pt idx="0">
                  <c:v>1st Qtr</c:v>
                </c:pt>
                <c:pt idx="1">
                  <c:v>2nd Qtr</c:v>
                </c:pt>
              </c:strCache>
            </c:strRef>
          </c:cat>
          <c:val>
            <c:numRef>
              <c:f>Sheet1!$B$2:$B$5</c:f>
              <c:numCache>
                <c:formatCode>General</c:formatCode>
                <c:ptCount val="4"/>
                <c:pt idx="0">
                  <c:v>69</c:v>
                </c:pt>
                <c:pt idx="1">
                  <c:v>31</c:v>
                </c:pt>
              </c:numCache>
            </c:numRef>
          </c:val>
          <c:extLst>
            <c:ext xmlns:c16="http://schemas.microsoft.com/office/drawing/2014/chart" uri="{C3380CC4-5D6E-409C-BE32-E72D297353CC}">
              <c16:uniqueId val="{00000008-3448-47E6-ABDF-7A2ED327D975}"/>
            </c:ext>
          </c:extLst>
        </c:ser>
        <c:dLbls>
          <c:showLegendKey val="0"/>
          <c:showVal val="0"/>
          <c:showCatName val="0"/>
          <c:showSerName val="0"/>
          <c:showPercent val="0"/>
          <c:showBubbleSize val="0"/>
          <c:showLeaderLines val="1"/>
        </c:dLbls>
        <c:firstSliceAng val="0"/>
        <c:holeSize val="84"/>
      </c:doughnutChart>
      <c:spPr>
        <a:noFill/>
        <a:ln>
          <a:noFill/>
        </a:ln>
        <a:effectLst/>
      </c:spPr>
    </c:plotArea>
    <c:plotVisOnly val="1"/>
    <c:dispBlanksAs val="zero"/>
    <c:showDLblsOverMax val="0"/>
  </c:chart>
  <c:spPr>
    <a:noFill/>
    <a:ln>
      <a:noFill/>
    </a:ln>
    <a:effectLst/>
  </c:spPr>
  <c:txPr>
    <a:bodyPr/>
    <a:lstStyle/>
    <a:p>
      <a:pPr>
        <a:defRPr lang="zh-CN"/>
      </a:pPr>
      <a:endParaRPr lang="zh-CN"/>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5D3E867D-F0A6-4C66-B7EE-057DC89C650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D3E867D-F0A6-4C66-B7EE-057DC89C650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D3E867D-F0A6-4C66-B7EE-057DC89C650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5D3E867D-F0A6-4C66-B7EE-057DC89C650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5D3E867D-F0A6-4C66-B7EE-057DC89C6500}"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1A7048DD-91A6-4188-B2EE-F252BEE96A5E}"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5D3E867D-F0A6-4C66-B7EE-057DC89C650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048DD-91A6-4188-B2EE-F252BEE96A5E}"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5D3E867D-F0A6-4C66-B7EE-057DC89C6500}" type="datetimeFigureOut">
              <a:rPr lang="zh-CN" altLang="en-US" smtClean="0"/>
              <a:t>2021/1/6</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1A7048DD-91A6-4188-B2EE-F252BEE96A5E}"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5D3E867D-F0A6-4C66-B7EE-057DC89C6500}" type="datetimeFigureOut">
              <a:rPr lang="zh-CN" altLang="en-US" smtClean="0"/>
              <a:t>2021/1/6</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1A7048DD-91A6-4188-B2EE-F252BEE96A5E}"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D3E867D-F0A6-4C66-B7EE-057DC89C6500}" type="datetimeFigureOut">
              <a:rPr lang="zh-CN" altLang="en-US" smtClean="0"/>
              <a:t>2021/1/6</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1A7048DD-91A6-4188-B2EE-F252BEE96A5E}"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D3E867D-F0A6-4C66-B7EE-057DC89C650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048DD-91A6-4188-B2EE-F252BEE96A5E}"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5D3E867D-F0A6-4C66-B7EE-057DC89C6500}" type="datetimeFigureOut">
              <a:rPr lang="zh-CN" altLang="en-US" smtClean="0"/>
              <a:t>2021/1/6</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1A7048DD-91A6-4188-B2EE-F252BEE96A5E}"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D3E867D-F0A6-4C66-B7EE-057DC89C6500}" type="datetimeFigureOut">
              <a:rPr lang="zh-CN" altLang="en-US" smtClean="0"/>
              <a:t>2021/1/6</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7048DD-91A6-4188-B2EE-F252BEE96A5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rcRect r="50000"/>
          <a:stretch>
            <a:fillRect/>
          </a:stretch>
        </p:blipFill>
        <p:spPr>
          <a:xfrm>
            <a:off x="0" y="0"/>
            <a:ext cx="5143500" cy="6858000"/>
          </a:xfrm>
          <a:custGeom>
            <a:avLst/>
            <a:gdLst>
              <a:gd name="connsiteX0" fmla="*/ 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43500" h="6858000">
                <a:moveTo>
                  <a:pt x="0" y="0"/>
                </a:moveTo>
                <a:lnTo>
                  <a:pt x="5143500" y="0"/>
                </a:lnTo>
                <a:lnTo>
                  <a:pt x="5143500" y="6858000"/>
                </a:lnTo>
                <a:lnTo>
                  <a:pt x="0" y="6858000"/>
                </a:lnTo>
                <a:close/>
              </a:path>
            </a:pathLst>
          </a:custGeom>
        </p:spPr>
      </p:pic>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rcRect l="50000"/>
          <a:stretch>
            <a:fillRect/>
          </a:stretch>
        </p:blipFill>
        <p:spPr>
          <a:xfrm>
            <a:off x="5143500" y="0"/>
            <a:ext cx="7048500" cy="6858000"/>
          </a:xfrm>
          <a:custGeom>
            <a:avLst/>
            <a:gdLst>
              <a:gd name="connsiteX0" fmla="*/ 0 w 5143500"/>
              <a:gd name="connsiteY0" fmla="*/ 0 h 6858000"/>
              <a:gd name="connsiteX1" fmla="*/ 5143500 w 5143500"/>
              <a:gd name="connsiteY1" fmla="*/ 0 h 6858000"/>
              <a:gd name="connsiteX2" fmla="*/ 5143500 w 5143500"/>
              <a:gd name="connsiteY2" fmla="*/ 6858000 h 6858000"/>
              <a:gd name="connsiteX3" fmla="*/ 0 w 51435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143500" h="6858000">
                <a:moveTo>
                  <a:pt x="0" y="0"/>
                </a:moveTo>
                <a:lnTo>
                  <a:pt x="5143500" y="0"/>
                </a:lnTo>
                <a:lnTo>
                  <a:pt x="5143500" y="6858000"/>
                </a:lnTo>
                <a:lnTo>
                  <a:pt x="0" y="6858000"/>
                </a:lnTo>
                <a:close/>
              </a:path>
            </a:pathLst>
          </a:custGeom>
        </p:spPr>
      </p:pic>
      <p:sp>
        <p:nvSpPr>
          <p:cNvPr id="16" name="文本框 15"/>
          <p:cNvSpPr txBox="1"/>
          <p:nvPr/>
        </p:nvSpPr>
        <p:spPr>
          <a:xfrm>
            <a:off x="4198262" y="2730519"/>
            <a:ext cx="7791450" cy="1107996"/>
          </a:xfrm>
          <a:prstGeom prst="rect">
            <a:avLst/>
          </a:prstGeom>
          <a:noFill/>
        </p:spPr>
        <p:txBody>
          <a:bodyPr wrap="square" rtlCol="0">
            <a:spAutoFit/>
          </a:bodyPr>
          <a:lstStyle/>
          <a:p>
            <a:pPr algn="r"/>
            <a:r>
              <a:rPr lang="zh-CN" altLang="en-US" sz="6600" dirty="0">
                <a:solidFill>
                  <a:srgbClr val="78BE54"/>
                </a:solidFill>
                <a:latin typeface="华文仿宋" panose="02010600040101010101" pitchFamily="2" charset="-122"/>
                <a:ea typeface="华文仿宋" panose="02010600040101010101" pitchFamily="2" charset="-122"/>
              </a:rPr>
              <a:t>小清新毕业答辩模板</a:t>
            </a:r>
          </a:p>
        </p:txBody>
      </p:sp>
      <p:sp>
        <p:nvSpPr>
          <p:cNvPr id="17" name="矩形 16"/>
          <p:cNvSpPr/>
          <p:nvPr/>
        </p:nvSpPr>
        <p:spPr>
          <a:xfrm>
            <a:off x="6112787" y="3838515"/>
            <a:ext cx="5876925" cy="307777"/>
          </a:xfrm>
          <a:prstGeom prst="rect">
            <a:avLst/>
          </a:prstGeom>
        </p:spPr>
        <p:txBody>
          <a:bodyPr wrap="square">
            <a:spAutoFit/>
          </a:bodyPr>
          <a:lstStyle/>
          <a:p>
            <a:pPr algn="r"/>
            <a:r>
              <a:rPr lang="en-US" altLang="zh-CN" sz="1400" dirty="0">
                <a:latin typeface="等线 Light" panose="02010600030101010101" pitchFamily="2" charset="-122"/>
                <a:ea typeface="等线 Light" panose="02010600030101010101" pitchFamily="2" charset="-122"/>
              </a:rPr>
              <a:t>THE  PROFESSIONAL  POWERPOINT  TEMPLATE </a:t>
            </a:r>
          </a:p>
        </p:txBody>
      </p:sp>
      <p:sp>
        <p:nvSpPr>
          <p:cNvPr id="18" name="文本框 17"/>
          <p:cNvSpPr txBox="1"/>
          <p:nvPr/>
        </p:nvSpPr>
        <p:spPr>
          <a:xfrm>
            <a:off x="9417962" y="4761845"/>
            <a:ext cx="2571750" cy="368300"/>
          </a:xfrm>
          <a:prstGeom prst="rect">
            <a:avLst/>
          </a:prstGeom>
          <a:noFill/>
        </p:spPr>
        <p:txBody>
          <a:bodyPr wrap="square" rtlCol="0">
            <a:spAutoFit/>
          </a:bodyPr>
          <a:lstStyle/>
          <a:p>
            <a:pPr algn="r"/>
            <a:r>
              <a:rPr lang="zh-CN" altLang="en-US">
                <a:latin typeface="华文仿宋" panose="02010600040101010101" pitchFamily="2" charset="-122"/>
                <a:ea typeface="华文仿宋" panose="02010600040101010101" pitchFamily="2" charset="-122"/>
              </a:rPr>
              <a:t>答辩人：</a:t>
            </a:r>
            <a:r>
              <a:rPr lang="en-US" altLang="zh-CN">
                <a:latin typeface="华文仿宋" panose="02010600040101010101" pitchFamily="2" charset="-122"/>
                <a:ea typeface="华文仿宋" panose="02010600040101010101" pitchFamily="2" charset="-122"/>
              </a:rPr>
              <a:t>xiazaii</a:t>
            </a:r>
            <a:endParaRPr lang="zh-CN" altLang="en-US" dirty="0">
              <a:latin typeface="华文仿宋" panose="02010600040101010101" pitchFamily="2" charset="-122"/>
              <a:ea typeface="华文仿宋" panose="02010600040101010101" pitchFamily="2" charset="-122"/>
            </a:endParaRPr>
          </a:p>
        </p:txBody>
      </p:sp>
      <p:sp>
        <p:nvSpPr>
          <p:cNvPr id="19" name="文本框 18"/>
          <p:cNvSpPr txBox="1"/>
          <p:nvPr/>
        </p:nvSpPr>
        <p:spPr>
          <a:xfrm>
            <a:off x="9417962" y="5278220"/>
            <a:ext cx="2571750" cy="368300"/>
          </a:xfrm>
          <a:prstGeom prst="rect">
            <a:avLst/>
          </a:prstGeom>
          <a:noFill/>
        </p:spPr>
        <p:txBody>
          <a:bodyPr wrap="square" rtlCol="0">
            <a:spAutoFit/>
          </a:bodyPr>
          <a:lstStyle/>
          <a:p>
            <a:pPr algn="r"/>
            <a:r>
              <a:rPr lang="zh-CN" altLang="en-US" dirty="0">
                <a:latin typeface="华文仿宋" panose="02010600040101010101" pitchFamily="2" charset="-122"/>
                <a:ea typeface="华文仿宋" panose="02010600040101010101" pitchFamily="2" charset="-122"/>
              </a:rPr>
              <a:t>指导老师：</a:t>
            </a:r>
            <a:r>
              <a:rPr lang="en-US" altLang="zh-CN" dirty="0">
                <a:latin typeface="华文仿宋" panose="02010600040101010101" pitchFamily="2" charset="-122"/>
                <a:ea typeface="华文仿宋" panose="02010600040101010101" pitchFamily="2" charset="-122"/>
              </a:rPr>
              <a:t>xxx</a:t>
            </a:r>
            <a:endParaRPr lang="zh-CN" altLang="en-US" dirty="0">
              <a:latin typeface="华文仿宋" panose="02010600040101010101" pitchFamily="2" charset="-122"/>
              <a:ea typeface="华文仿宋" panose="02010600040101010101" pitchFamily="2" charset="-122"/>
            </a:endParaRPr>
          </a:p>
        </p:txBody>
      </p:sp>
      <p:sp>
        <p:nvSpPr>
          <p:cNvPr id="20" name="文本框 19"/>
          <p:cNvSpPr txBox="1"/>
          <p:nvPr/>
        </p:nvSpPr>
        <p:spPr>
          <a:xfrm>
            <a:off x="8890409" y="1210448"/>
            <a:ext cx="3099303" cy="1445260"/>
          </a:xfrm>
          <a:prstGeom prst="rect">
            <a:avLst/>
          </a:prstGeom>
          <a:noFill/>
        </p:spPr>
        <p:txBody>
          <a:bodyPr wrap="square" rtlCol="0">
            <a:spAutoFit/>
          </a:bodyPr>
          <a:lstStyle/>
          <a:p>
            <a:pPr algn="r"/>
            <a:r>
              <a:rPr lang="en-US" altLang="zh-CN" sz="8800" dirty="0">
                <a:latin typeface="等线" panose="02010600030101010101" pitchFamily="2" charset="-122"/>
                <a:ea typeface="等线" panose="02010600030101010101" pitchFamily="2" charset="-122"/>
              </a:rPr>
              <a:t>202X</a:t>
            </a:r>
            <a:endParaRPr lang="zh-CN" altLang="en-US" sz="8800" dirty="0">
              <a:latin typeface="等线" panose="02010600030101010101" pitchFamily="2" charset="-122"/>
              <a:ea typeface="等线"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Teardrop 1"/>
          <p:cNvSpPr/>
          <p:nvPr/>
        </p:nvSpPr>
        <p:spPr>
          <a:xfrm>
            <a:off x="4325368" y="3981898"/>
            <a:ext cx="1679944" cy="1679944"/>
          </a:xfrm>
          <a:prstGeom prst="teardrop">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ardrop 2"/>
          <p:cNvSpPr/>
          <p:nvPr/>
        </p:nvSpPr>
        <p:spPr>
          <a:xfrm rot="16200000">
            <a:off x="6186688" y="3981898"/>
            <a:ext cx="1679944" cy="1679944"/>
          </a:xfrm>
          <a:prstGeom prst="teardrop">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ardrop 3"/>
          <p:cNvSpPr/>
          <p:nvPr/>
        </p:nvSpPr>
        <p:spPr>
          <a:xfrm rot="5400000" flipV="1">
            <a:off x="6186688" y="2151729"/>
            <a:ext cx="1679944" cy="1679944"/>
          </a:xfrm>
          <a:prstGeom prst="teardrop">
            <a:avLst/>
          </a:prstGeom>
          <a:noFill/>
          <a:ln w="31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ardrop 4"/>
          <p:cNvSpPr/>
          <p:nvPr/>
        </p:nvSpPr>
        <p:spPr>
          <a:xfrm rot="5400000">
            <a:off x="4325368" y="2151729"/>
            <a:ext cx="1679944" cy="1679944"/>
          </a:xfrm>
          <a:prstGeom prst="teardrop">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ardrop 5"/>
          <p:cNvSpPr/>
          <p:nvPr/>
        </p:nvSpPr>
        <p:spPr>
          <a:xfrm rot="5400000" flipV="1">
            <a:off x="6297599" y="2262640"/>
            <a:ext cx="1458122" cy="1458122"/>
          </a:xfrm>
          <a:prstGeom prst="teardrop">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ardrop 6"/>
          <p:cNvSpPr/>
          <p:nvPr/>
        </p:nvSpPr>
        <p:spPr>
          <a:xfrm rot="16200000">
            <a:off x="6292681" y="4090349"/>
            <a:ext cx="1463040" cy="146304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7"/>
          <p:cNvSpPr/>
          <p:nvPr/>
        </p:nvSpPr>
        <p:spPr>
          <a:xfrm rot="5400000">
            <a:off x="4433820" y="2257722"/>
            <a:ext cx="1463040" cy="146304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8"/>
          <p:cNvSpPr/>
          <p:nvPr/>
        </p:nvSpPr>
        <p:spPr>
          <a:xfrm>
            <a:off x="4433820" y="4090349"/>
            <a:ext cx="1463040" cy="1463040"/>
          </a:xfrm>
          <a:prstGeom prst="teardrop">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9"/>
          <p:cNvSpPr/>
          <p:nvPr/>
        </p:nvSpPr>
        <p:spPr>
          <a:xfrm>
            <a:off x="7977543" y="2730554"/>
            <a:ext cx="517376" cy="517376"/>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14" name="Rounded Rectangle 10"/>
          <p:cNvSpPr/>
          <p:nvPr/>
        </p:nvSpPr>
        <p:spPr>
          <a:xfrm>
            <a:off x="7977543" y="4563180"/>
            <a:ext cx="517376" cy="517376"/>
          </a:xfrm>
          <a:prstGeom prst="roundRect">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15" name="Rounded Rectangle 11"/>
          <p:cNvSpPr/>
          <p:nvPr/>
        </p:nvSpPr>
        <p:spPr>
          <a:xfrm>
            <a:off x="3697081" y="2730554"/>
            <a:ext cx="517376" cy="517376"/>
          </a:xfrm>
          <a:prstGeom prst="roundRect">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16" name="Rounded Rectangle 12"/>
          <p:cNvSpPr/>
          <p:nvPr/>
        </p:nvSpPr>
        <p:spPr>
          <a:xfrm>
            <a:off x="3697081" y="4563180"/>
            <a:ext cx="517376" cy="517376"/>
          </a:xfrm>
          <a:prstGeom prst="round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bel" panose="02000506030000020004" pitchFamily="2" charset="0"/>
            </a:endParaRPr>
          </a:p>
        </p:txBody>
      </p:sp>
      <p:sp>
        <p:nvSpPr>
          <p:cNvPr id="26" name="文本框 25"/>
          <p:cNvSpPr txBox="1"/>
          <p:nvPr/>
        </p:nvSpPr>
        <p:spPr>
          <a:xfrm>
            <a:off x="3732313" y="2804574"/>
            <a:ext cx="446911" cy="369332"/>
          </a:xfrm>
          <a:prstGeom prst="rect">
            <a:avLst/>
          </a:prstGeom>
          <a:noFill/>
        </p:spPr>
        <p:txBody>
          <a:bodyPr wrap="square" rtlCol="0">
            <a:spAutoFit/>
          </a:bodyPr>
          <a:lstStyle/>
          <a:p>
            <a:r>
              <a:rPr lang="en-US" altLang="zh-CN"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7" name="文本框 26"/>
          <p:cNvSpPr txBox="1"/>
          <p:nvPr/>
        </p:nvSpPr>
        <p:spPr>
          <a:xfrm>
            <a:off x="8012775" y="2804574"/>
            <a:ext cx="446911" cy="369332"/>
          </a:xfrm>
          <a:prstGeom prst="rect">
            <a:avLst/>
          </a:prstGeom>
          <a:noFill/>
        </p:spPr>
        <p:txBody>
          <a:bodyPr wrap="square" rtlCol="0">
            <a:spAutoFit/>
          </a:bodyPr>
          <a:lstStyle/>
          <a:p>
            <a:r>
              <a:rPr lang="en-US" altLang="zh-CN"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8" name="文本框 27"/>
          <p:cNvSpPr txBox="1"/>
          <p:nvPr/>
        </p:nvSpPr>
        <p:spPr>
          <a:xfrm>
            <a:off x="8012775" y="4634506"/>
            <a:ext cx="446911" cy="369332"/>
          </a:xfrm>
          <a:prstGeom prst="rect">
            <a:avLst/>
          </a:prstGeom>
          <a:noFill/>
        </p:spPr>
        <p:txBody>
          <a:bodyPr wrap="square" rtlCol="0">
            <a:spAutoFit/>
          </a:bodyPr>
          <a:lstStyle/>
          <a:p>
            <a:r>
              <a:rPr lang="en-US" altLang="zh-CN"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9" name="文本框 28"/>
          <p:cNvSpPr txBox="1"/>
          <p:nvPr/>
        </p:nvSpPr>
        <p:spPr>
          <a:xfrm>
            <a:off x="3732312" y="4634506"/>
            <a:ext cx="446911" cy="369332"/>
          </a:xfrm>
          <a:prstGeom prst="rect">
            <a:avLst/>
          </a:prstGeom>
          <a:noFill/>
        </p:spPr>
        <p:txBody>
          <a:bodyPr wrap="square" rtlCol="0">
            <a:spAutoFit/>
          </a:bodyPr>
          <a:lstStyle/>
          <a:p>
            <a:r>
              <a:rPr lang="en-US" altLang="zh-CN"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zh-CN" altLang="en-US"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30" name="TextBox 13"/>
          <p:cNvSpPr txBox="1"/>
          <p:nvPr/>
        </p:nvSpPr>
        <p:spPr>
          <a:xfrm>
            <a:off x="8783483" y="437713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8783483" y="469914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8783483" y="2509108"/>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8783483" y="2831109"/>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2113230" y="250910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074518" y="283110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2113230" y="4377139"/>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1074518" y="4699140"/>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Freeform 22"/>
          <p:cNvSpPr/>
          <p:nvPr/>
        </p:nvSpPr>
        <p:spPr>
          <a:xfrm>
            <a:off x="3348039" y="4509653"/>
            <a:ext cx="914400" cy="721516"/>
          </a:xfrm>
          <a:custGeom>
            <a:avLst/>
            <a:gdLst>
              <a:gd name="connsiteX0" fmla="*/ 914400 w 914400"/>
              <a:gd name="connsiteY0" fmla="*/ 0 h 721516"/>
              <a:gd name="connsiteX1" fmla="*/ 914400 w 914400"/>
              <a:gd name="connsiteY1" fmla="*/ 721516 h 721516"/>
              <a:gd name="connsiteX2" fmla="*/ 0 w 914400"/>
              <a:gd name="connsiteY2" fmla="*/ 721516 h 721516"/>
              <a:gd name="connsiteX3" fmla="*/ 806637 w 914400"/>
              <a:gd name="connsiteY3" fmla="*/ 115049 h 721516"/>
            </a:gdLst>
            <a:ahLst/>
            <a:cxnLst>
              <a:cxn ang="0">
                <a:pos x="connsiteX0" y="connsiteY0"/>
              </a:cxn>
              <a:cxn ang="0">
                <a:pos x="connsiteX1" y="connsiteY1"/>
              </a:cxn>
              <a:cxn ang="0">
                <a:pos x="connsiteX2" y="connsiteY2"/>
              </a:cxn>
              <a:cxn ang="0">
                <a:pos x="connsiteX3" y="connsiteY3"/>
              </a:cxn>
            </a:cxnLst>
            <a:rect l="l" t="t" r="r" b="b"/>
            <a:pathLst>
              <a:path w="914400" h="721516">
                <a:moveTo>
                  <a:pt x="914400" y="0"/>
                </a:moveTo>
                <a:lnTo>
                  <a:pt x="914400" y="721516"/>
                </a:lnTo>
                <a:lnTo>
                  <a:pt x="0" y="721516"/>
                </a:lnTo>
                <a:cubicBezTo>
                  <a:pt x="319035" y="544894"/>
                  <a:pt x="582726" y="336725"/>
                  <a:pt x="806637" y="115049"/>
                </a:cubicBez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23"/>
          <p:cNvSpPr/>
          <p:nvPr/>
        </p:nvSpPr>
        <p:spPr>
          <a:xfrm>
            <a:off x="4262439" y="3227525"/>
            <a:ext cx="914400" cy="2003644"/>
          </a:xfrm>
          <a:custGeom>
            <a:avLst/>
            <a:gdLst>
              <a:gd name="connsiteX0" fmla="*/ 914400 w 914400"/>
              <a:gd name="connsiteY0" fmla="*/ 0 h 2003644"/>
              <a:gd name="connsiteX1" fmla="*/ 914400 w 914400"/>
              <a:gd name="connsiteY1" fmla="*/ 2003644 h 2003644"/>
              <a:gd name="connsiteX2" fmla="*/ 0 w 914400"/>
              <a:gd name="connsiteY2" fmla="*/ 2003644 h 2003644"/>
              <a:gd name="connsiteX3" fmla="*/ 0 w 914400"/>
              <a:gd name="connsiteY3" fmla="*/ 1282128 h 2003644"/>
              <a:gd name="connsiteX4" fmla="*/ 103466 w 914400"/>
              <a:gd name="connsiteY4" fmla="*/ 1171666 h 2003644"/>
              <a:gd name="connsiteX5" fmla="*/ 882888 w 914400"/>
              <a:gd name="connsiteY5" fmla="*/ 49346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914400" y="0"/>
                </a:moveTo>
                <a:lnTo>
                  <a:pt x="914400" y="2003644"/>
                </a:lnTo>
                <a:lnTo>
                  <a:pt x="0" y="2003644"/>
                </a:lnTo>
                <a:lnTo>
                  <a:pt x="0" y="1282128"/>
                </a:lnTo>
                <a:lnTo>
                  <a:pt x="103466" y="1171666"/>
                </a:lnTo>
                <a:cubicBezTo>
                  <a:pt x="435336" y="790538"/>
                  <a:pt x="671123" y="388593"/>
                  <a:pt x="882888" y="49346"/>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reeform 24"/>
          <p:cNvSpPr/>
          <p:nvPr/>
        </p:nvSpPr>
        <p:spPr>
          <a:xfrm>
            <a:off x="5176839" y="2449869"/>
            <a:ext cx="914400" cy="2781300"/>
          </a:xfrm>
          <a:custGeom>
            <a:avLst/>
            <a:gdLst>
              <a:gd name="connsiteX0" fmla="*/ 914400 w 914400"/>
              <a:gd name="connsiteY0" fmla="*/ 0 h 2781300"/>
              <a:gd name="connsiteX1" fmla="*/ 914400 w 914400"/>
              <a:gd name="connsiteY1" fmla="*/ 2781300 h 2781300"/>
              <a:gd name="connsiteX2" fmla="*/ 0 w 914400"/>
              <a:gd name="connsiteY2" fmla="*/ 2781300 h 2781300"/>
              <a:gd name="connsiteX3" fmla="*/ 0 w 914400"/>
              <a:gd name="connsiteY3" fmla="*/ 777656 h 2781300"/>
              <a:gd name="connsiteX4" fmla="*/ 93241 w 914400"/>
              <a:gd name="connsiteY4" fmla="*/ 631646 h 2781300"/>
              <a:gd name="connsiteX5" fmla="*/ 914400 w 914400"/>
              <a:gd name="connsiteY5" fmla="*/ 0 h 2781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781300">
                <a:moveTo>
                  <a:pt x="914400" y="0"/>
                </a:moveTo>
                <a:lnTo>
                  <a:pt x="914400" y="2781300"/>
                </a:lnTo>
                <a:lnTo>
                  <a:pt x="0" y="2781300"/>
                </a:lnTo>
                <a:lnTo>
                  <a:pt x="0" y="777656"/>
                </a:lnTo>
                <a:lnTo>
                  <a:pt x="93241" y="631646"/>
                </a:lnTo>
                <a:cubicBezTo>
                  <a:pt x="339289" y="258654"/>
                  <a:pt x="571500" y="0"/>
                  <a:pt x="914400" y="0"/>
                </a:cubicBez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25"/>
          <p:cNvSpPr/>
          <p:nvPr/>
        </p:nvSpPr>
        <p:spPr>
          <a:xfrm>
            <a:off x="6091239" y="2449869"/>
            <a:ext cx="914400" cy="2781300"/>
          </a:xfrm>
          <a:custGeom>
            <a:avLst/>
            <a:gdLst>
              <a:gd name="connsiteX0" fmla="*/ 0 w 914400"/>
              <a:gd name="connsiteY0" fmla="*/ 0 h 2781300"/>
              <a:gd name="connsiteX1" fmla="*/ 821159 w 914400"/>
              <a:gd name="connsiteY1" fmla="*/ 631646 h 2781300"/>
              <a:gd name="connsiteX2" fmla="*/ 914400 w 914400"/>
              <a:gd name="connsiteY2" fmla="*/ 777656 h 2781300"/>
              <a:gd name="connsiteX3" fmla="*/ 914400 w 914400"/>
              <a:gd name="connsiteY3" fmla="*/ 2781300 h 2781300"/>
              <a:gd name="connsiteX4" fmla="*/ 0 w 914400"/>
              <a:gd name="connsiteY4" fmla="*/ 2781300 h 27813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2781300">
                <a:moveTo>
                  <a:pt x="0" y="0"/>
                </a:moveTo>
                <a:cubicBezTo>
                  <a:pt x="342900" y="0"/>
                  <a:pt x="575112" y="258654"/>
                  <a:pt x="821159" y="631646"/>
                </a:cubicBezTo>
                <a:lnTo>
                  <a:pt x="914400" y="777656"/>
                </a:lnTo>
                <a:lnTo>
                  <a:pt x="914400" y="2781300"/>
                </a:lnTo>
                <a:lnTo>
                  <a:pt x="0" y="278130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6"/>
          <p:cNvSpPr/>
          <p:nvPr/>
        </p:nvSpPr>
        <p:spPr>
          <a:xfrm>
            <a:off x="7005639" y="3227525"/>
            <a:ext cx="914400" cy="2003644"/>
          </a:xfrm>
          <a:custGeom>
            <a:avLst/>
            <a:gdLst>
              <a:gd name="connsiteX0" fmla="*/ 0 w 914400"/>
              <a:gd name="connsiteY0" fmla="*/ 0 h 2003644"/>
              <a:gd name="connsiteX1" fmla="*/ 31512 w 914400"/>
              <a:gd name="connsiteY1" fmla="*/ 49346 h 2003644"/>
              <a:gd name="connsiteX2" fmla="*/ 810934 w 914400"/>
              <a:gd name="connsiteY2" fmla="*/ 1171666 h 2003644"/>
              <a:gd name="connsiteX3" fmla="*/ 914400 w 914400"/>
              <a:gd name="connsiteY3" fmla="*/ 1282128 h 2003644"/>
              <a:gd name="connsiteX4" fmla="*/ 914400 w 914400"/>
              <a:gd name="connsiteY4" fmla="*/ 2003644 h 2003644"/>
              <a:gd name="connsiteX5" fmla="*/ 0 w 914400"/>
              <a:gd name="connsiteY5" fmla="*/ 2003644 h 200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4400" h="2003644">
                <a:moveTo>
                  <a:pt x="0" y="0"/>
                </a:moveTo>
                <a:lnTo>
                  <a:pt x="31512" y="49346"/>
                </a:lnTo>
                <a:cubicBezTo>
                  <a:pt x="243278" y="388593"/>
                  <a:pt x="479064" y="790538"/>
                  <a:pt x="810934" y="1171666"/>
                </a:cubicBezTo>
                <a:lnTo>
                  <a:pt x="914400" y="1282128"/>
                </a:lnTo>
                <a:lnTo>
                  <a:pt x="914400" y="2003644"/>
                </a:lnTo>
                <a:lnTo>
                  <a:pt x="0" y="2003644"/>
                </a:ln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27"/>
          <p:cNvSpPr/>
          <p:nvPr/>
        </p:nvSpPr>
        <p:spPr>
          <a:xfrm>
            <a:off x="7920039" y="4509653"/>
            <a:ext cx="914400" cy="721516"/>
          </a:xfrm>
          <a:custGeom>
            <a:avLst/>
            <a:gdLst>
              <a:gd name="connsiteX0" fmla="*/ 0 w 914400"/>
              <a:gd name="connsiteY0" fmla="*/ 0 h 721516"/>
              <a:gd name="connsiteX1" fmla="*/ 107763 w 914400"/>
              <a:gd name="connsiteY1" fmla="*/ 115049 h 721516"/>
              <a:gd name="connsiteX2" fmla="*/ 914400 w 914400"/>
              <a:gd name="connsiteY2" fmla="*/ 721516 h 721516"/>
              <a:gd name="connsiteX3" fmla="*/ 0 w 914400"/>
              <a:gd name="connsiteY3" fmla="*/ 721516 h 721516"/>
            </a:gdLst>
            <a:ahLst/>
            <a:cxnLst>
              <a:cxn ang="0">
                <a:pos x="connsiteX0" y="connsiteY0"/>
              </a:cxn>
              <a:cxn ang="0">
                <a:pos x="connsiteX1" y="connsiteY1"/>
              </a:cxn>
              <a:cxn ang="0">
                <a:pos x="connsiteX2" y="connsiteY2"/>
              </a:cxn>
              <a:cxn ang="0">
                <a:pos x="connsiteX3" y="connsiteY3"/>
              </a:cxn>
            </a:cxnLst>
            <a:rect l="l" t="t" r="r" b="b"/>
            <a:pathLst>
              <a:path w="914400" h="721516">
                <a:moveTo>
                  <a:pt x="0" y="0"/>
                </a:moveTo>
                <a:lnTo>
                  <a:pt x="107763" y="115049"/>
                </a:lnTo>
                <a:cubicBezTo>
                  <a:pt x="331675" y="336725"/>
                  <a:pt x="595365" y="544894"/>
                  <a:pt x="914400" y="721516"/>
                </a:cubicBezTo>
                <a:lnTo>
                  <a:pt x="0" y="721516"/>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7"/>
          <p:cNvSpPr/>
          <p:nvPr/>
        </p:nvSpPr>
        <p:spPr>
          <a:xfrm>
            <a:off x="8301038" y="4428690"/>
            <a:ext cx="161925" cy="16192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8"/>
          <p:cNvSpPr/>
          <p:nvPr/>
        </p:nvSpPr>
        <p:spPr>
          <a:xfrm>
            <a:off x="3729038" y="4428690"/>
            <a:ext cx="161925" cy="1619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9"/>
          <p:cNvSpPr/>
          <p:nvPr/>
        </p:nvSpPr>
        <p:spPr>
          <a:xfrm>
            <a:off x="4638677" y="3250835"/>
            <a:ext cx="161925" cy="16192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40"/>
          <p:cNvSpPr/>
          <p:nvPr/>
        </p:nvSpPr>
        <p:spPr>
          <a:xfrm>
            <a:off x="5553076" y="2211239"/>
            <a:ext cx="161925" cy="1619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41"/>
          <p:cNvSpPr/>
          <p:nvPr/>
        </p:nvSpPr>
        <p:spPr>
          <a:xfrm>
            <a:off x="6467476" y="2211239"/>
            <a:ext cx="161925" cy="161925"/>
          </a:xfrm>
          <a:prstGeom prst="ellipse">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42"/>
          <p:cNvSpPr/>
          <p:nvPr/>
        </p:nvSpPr>
        <p:spPr>
          <a:xfrm>
            <a:off x="7381876" y="3250835"/>
            <a:ext cx="161925" cy="161925"/>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44"/>
          <p:cNvCxnSpPr/>
          <p:nvPr/>
        </p:nvCxnSpPr>
        <p:spPr>
          <a:xfrm>
            <a:off x="6548438" y="19645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45"/>
          <p:cNvCxnSpPr/>
          <p:nvPr/>
        </p:nvCxnSpPr>
        <p:spPr>
          <a:xfrm>
            <a:off x="5624512" y="19645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47"/>
          <p:cNvCxnSpPr/>
          <p:nvPr/>
        </p:nvCxnSpPr>
        <p:spPr>
          <a:xfrm>
            <a:off x="6548437" y="1936024"/>
            <a:ext cx="13716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48"/>
          <p:cNvCxnSpPr/>
          <p:nvPr/>
        </p:nvCxnSpPr>
        <p:spPr>
          <a:xfrm>
            <a:off x="4252911" y="1936024"/>
            <a:ext cx="13716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27" name="Straight Connector 49"/>
          <p:cNvCxnSpPr/>
          <p:nvPr/>
        </p:nvCxnSpPr>
        <p:spPr>
          <a:xfrm>
            <a:off x="7453312" y="29932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50"/>
          <p:cNvCxnSpPr/>
          <p:nvPr/>
        </p:nvCxnSpPr>
        <p:spPr>
          <a:xfrm>
            <a:off x="4710112" y="2993299"/>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51"/>
          <p:cNvCxnSpPr/>
          <p:nvPr/>
        </p:nvCxnSpPr>
        <p:spPr>
          <a:xfrm>
            <a:off x="7462838" y="2979011"/>
            <a:ext cx="1371601"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0" name="Straight Connector 52"/>
          <p:cNvCxnSpPr/>
          <p:nvPr/>
        </p:nvCxnSpPr>
        <p:spPr>
          <a:xfrm>
            <a:off x="3338513" y="2979011"/>
            <a:ext cx="1371601"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cxnSp>
        <p:nvCxnSpPr>
          <p:cNvPr id="31" name="Straight Connector 53"/>
          <p:cNvCxnSpPr/>
          <p:nvPr/>
        </p:nvCxnSpPr>
        <p:spPr>
          <a:xfrm>
            <a:off x="8377239" y="4181722"/>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54"/>
          <p:cNvCxnSpPr/>
          <p:nvPr/>
        </p:nvCxnSpPr>
        <p:spPr>
          <a:xfrm>
            <a:off x="3805239" y="4181722"/>
            <a:ext cx="0" cy="182880"/>
          </a:xfrm>
          <a:prstGeom prst="line">
            <a:avLst/>
          </a:prstGeom>
          <a:ln>
            <a:solidFill>
              <a:srgbClr val="7F8C8D"/>
            </a:solidFill>
            <a:prstDash val="dash"/>
          </a:ln>
        </p:spPr>
        <p:style>
          <a:lnRef idx="1">
            <a:schemeClr val="accent1"/>
          </a:lnRef>
          <a:fillRef idx="0">
            <a:schemeClr val="accent1"/>
          </a:fillRef>
          <a:effectRef idx="0">
            <a:schemeClr val="accent1"/>
          </a:effectRef>
          <a:fontRef idx="minor">
            <a:schemeClr val="tx1"/>
          </a:fontRef>
        </p:style>
      </p:cxnSp>
      <p:cxnSp>
        <p:nvCxnSpPr>
          <p:cNvPr id="33" name="Straight Connector 55"/>
          <p:cNvCxnSpPr/>
          <p:nvPr/>
        </p:nvCxnSpPr>
        <p:spPr>
          <a:xfrm>
            <a:off x="8377239" y="4166333"/>
            <a:ext cx="914400" cy="0"/>
          </a:xfrm>
          <a:prstGeom prst="line">
            <a:avLst/>
          </a:prstGeom>
          <a:ln>
            <a:solidFill>
              <a:srgbClr val="7F8C8D"/>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34" name="Straight Connector 56"/>
          <p:cNvCxnSpPr/>
          <p:nvPr/>
        </p:nvCxnSpPr>
        <p:spPr>
          <a:xfrm>
            <a:off x="2881313" y="4166333"/>
            <a:ext cx="914400" cy="0"/>
          </a:xfrm>
          <a:prstGeom prst="line">
            <a:avLst/>
          </a:prstGeom>
          <a:ln>
            <a:solidFill>
              <a:srgbClr val="7F8C8D"/>
            </a:solidFill>
            <a:prstDash val="dash"/>
            <a:headEnd type="oval"/>
          </a:ln>
        </p:spPr>
        <p:style>
          <a:lnRef idx="1">
            <a:schemeClr val="accent1"/>
          </a:lnRef>
          <a:fillRef idx="0">
            <a:schemeClr val="accent1"/>
          </a:fillRef>
          <a:effectRef idx="0">
            <a:schemeClr val="accent1"/>
          </a:effectRef>
          <a:fontRef idx="minor">
            <a:schemeClr val="tx1"/>
          </a:fontRef>
        </p:style>
      </p:cxnSp>
      <p:sp>
        <p:nvSpPr>
          <p:cNvPr id="55" name="TextBox 13"/>
          <p:cNvSpPr txBox="1"/>
          <p:nvPr/>
        </p:nvSpPr>
        <p:spPr>
          <a:xfrm>
            <a:off x="8070300" y="179916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8070300" y="212117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8993844" y="28600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8" name="TextBox 13"/>
          <p:cNvSpPr txBox="1"/>
          <p:nvPr/>
        </p:nvSpPr>
        <p:spPr>
          <a:xfrm>
            <a:off x="8993844" y="31820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9" name="TextBox 13"/>
          <p:cNvSpPr txBox="1"/>
          <p:nvPr/>
        </p:nvSpPr>
        <p:spPr>
          <a:xfrm>
            <a:off x="9432756" y="403857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0" name="TextBox 13"/>
          <p:cNvSpPr txBox="1"/>
          <p:nvPr/>
        </p:nvSpPr>
        <p:spPr>
          <a:xfrm>
            <a:off x="9432756" y="436057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1" name="TextBox 13"/>
          <p:cNvSpPr txBox="1"/>
          <p:nvPr/>
        </p:nvSpPr>
        <p:spPr>
          <a:xfrm>
            <a:off x="2807362" y="1788291"/>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2" name="TextBox 13"/>
          <p:cNvSpPr txBox="1"/>
          <p:nvPr/>
        </p:nvSpPr>
        <p:spPr>
          <a:xfrm>
            <a:off x="1768650" y="2110292"/>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3" name="TextBox 13"/>
          <p:cNvSpPr txBox="1"/>
          <p:nvPr/>
        </p:nvSpPr>
        <p:spPr>
          <a:xfrm>
            <a:off x="1874294" y="287561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4" name="TextBox 13"/>
          <p:cNvSpPr txBox="1"/>
          <p:nvPr/>
        </p:nvSpPr>
        <p:spPr>
          <a:xfrm>
            <a:off x="835582" y="319761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5" name="TextBox 13"/>
          <p:cNvSpPr txBox="1"/>
          <p:nvPr/>
        </p:nvSpPr>
        <p:spPr>
          <a:xfrm>
            <a:off x="1463958" y="403497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6" name="TextBox 13"/>
          <p:cNvSpPr txBox="1"/>
          <p:nvPr/>
        </p:nvSpPr>
        <p:spPr>
          <a:xfrm>
            <a:off x="425246" y="435697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7" name="TextBox 13"/>
          <p:cNvSpPr txBox="1"/>
          <p:nvPr/>
        </p:nvSpPr>
        <p:spPr>
          <a:xfrm>
            <a:off x="34794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8" name="TextBox 13"/>
          <p:cNvSpPr txBox="1"/>
          <p:nvPr/>
        </p:nvSpPr>
        <p:spPr>
          <a:xfrm>
            <a:off x="43938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69" name="TextBox 13"/>
          <p:cNvSpPr txBox="1"/>
          <p:nvPr/>
        </p:nvSpPr>
        <p:spPr>
          <a:xfrm>
            <a:off x="53082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0" name="TextBox 13"/>
          <p:cNvSpPr txBox="1"/>
          <p:nvPr/>
        </p:nvSpPr>
        <p:spPr>
          <a:xfrm>
            <a:off x="62226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1" name="TextBox 13"/>
          <p:cNvSpPr txBox="1"/>
          <p:nvPr/>
        </p:nvSpPr>
        <p:spPr>
          <a:xfrm>
            <a:off x="71370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72" name="TextBox 13"/>
          <p:cNvSpPr txBox="1"/>
          <p:nvPr/>
        </p:nvSpPr>
        <p:spPr>
          <a:xfrm>
            <a:off x="8051448" y="5509778"/>
            <a:ext cx="651581"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关键词</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12" name="Freeform 15"/>
          <p:cNvSpPr/>
          <p:nvPr/>
        </p:nvSpPr>
        <p:spPr>
          <a:xfrm rot="16200000" flipH="1">
            <a:off x="942276" y="1991426"/>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ight Triangle 20"/>
          <p:cNvSpPr/>
          <p:nvPr/>
        </p:nvSpPr>
        <p:spPr>
          <a:xfrm rot="16200000">
            <a:off x="2024105" y="208721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ight Triangle 23"/>
          <p:cNvSpPr/>
          <p:nvPr/>
        </p:nvSpPr>
        <p:spPr>
          <a:xfrm rot="5400000" flipV="1">
            <a:off x="2024105" y="3285860"/>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Triangle 24"/>
          <p:cNvSpPr/>
          <p:nvPr/>
        </p:nvSpPr>
        <p:spPr>
          <a:xfrm rot="5400000" flipH="1">
            <a:off x="1057538" y="2087221"/>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25"/>
          <p:cNvSpPr/>
          <p:nvPr/>
        </p:nvSpPr>
        <p:spPr>
          <a:xfrm rot="16200000" flipH="1" flipV="1">
            <a:off x="1057537" y="328585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40"/>
          <p:cNvSpPr/>
          <p:nvPr/>
        </p:nvSpPr>
        <p:spPr>
          <a:xfrm rot="16200000" flipH="1">
            <a:off x="930580" y="4041194"/>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41"/>
          <p:cNvSpPr/>
          <p:nvPr/>
        </p:nvSpPr>
        <p:spPr>
          <a:xfrm rot="16200000">
            <a:off x="2012409" y="413698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42"/>
          <p:cNvSpPr/>
          <p:nvPr/>
        </p:nvSpPr>
        <p:spPr>
          <a:xfrm rot="5400000" flipV="1">
            <a:off x="2012409" y="533562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Triangle 43"/>
          <p:cNvSpPr/>
          <p:nvPr/>
        </p:nvSpPr>
        <p:spPr>
          <a:xfrm rot="5400000" flipH="1">
            <a:off x="1045842" y="4136989"/>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ight Triangle 44"/>
          <p:cNvSpPr/>
          <p:nvPr/>
        </p:nvSpPr>
        <p:spPr>
          <a:xfrm rot="16200000" flipH="1" flipV="1">
            <a:off x="1045841" y="533562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45"/>
          <p:cNvSpPr/>
          <p:nvPr/>
        </p:nvSpPr>
        <p:spPr>
          <a:xfrm>
            <a:off x="1300328" y="4450750"/>
            <a:ext cx="693589" cy="646331"/>
          </a:xfrm>
          <a:prstGeom prst="rect">
            <a:avLst/>
          </a:prstGeom>
        </p:spPr>
        <p:txBody>
          <a:bodyPr wrap="square">
            <a:spAutoFit/>
          </a:bodyPr>
          <a:lstStyle/>
          <a:p>
            <a:r>
              <a:rPr lang="en-US" altLang="zh-CN"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03</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26" name="Freeform 48"/>
          <p:cNvSpPr/>
          <p:nvPr/>
        </p:nvSpPr>
        <p:spPr>
          <a:xfrm rot="16200000" flipH="1">
            <a:off x="6123876" y="1991424"/>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ight Triangle 49"/>
          <p:cNvSpPr/>
          <p:nvPr/>
        </p:nvSpPr>
        <p:spPr>
          <a:xfrm rot="16200000">
            <a:off x="7205705" y="208721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ight Triangle 50"/>
          <p:cNvSpPr/>
          <p:nvPr/>
        </p:nvSpPr>
        <p:spPr>
          <a:xfrm rot="5400000" flipV="1">
            <a:off x="7205705" y="3285858"/>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ight Triangle 51"/>
          <p:cNvSpPr/>
          <p:nvPr/>
        </p:nvSpPr>
        <p:spPr>
          <a:xfrm rot="5400000" flipH="1">
            <a:off x="6239138" y="2087219"/>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ight Triangle 52"/>
          <p:cNvSpPr/>
          <p:nvPr/>
        </p:nvSpPr>
        <p:spPr>
          <a:xfrm rot="16200000" flipH="1" flipV="1">
            <a:off x="6239137" y="3285856"/>
            <a:ext cx="211058" cy="75221"/>
          </a:xfrm>
          <a:prstGeom prst="rtTriangl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56"/>
          <p:cNvSpPr/>
          <p:nvPr/>
        </p:nvSpPr>
        <p:spPr>
          <a:xfrm rot="16200000" flipH="1">
            <a:off x="6136814" y="4041193"/>
            <a:ext cx="1409696" cy="1465448"/>
          </a:xfrm>
          <a:custGeom>
            <a:avLst/>
            <a:gdLst>
              <a:gd name="connsiteX0" fmla="*/ 281764 w 1881964"/>
              <a:gd name="connsiteY0" fmla="*/ 281763 h 1956394"/>
              <a:gd name="connsiteX1" fmla="*/ 1600201 w 1881964"/>
              <a:gd name="connsiteY1" fmla="*/ 281763 h 1956394"/>
              <a:gd name="connsiteX2" fmla="*/ 1600201 w 1881964"/>
              <a:gd name="connsiteY2" fmla="*/ 1674631 h 1956394"/>
              <a:gd name="connsiteX3" fmla="*/ 281764 w 1881964"/>
              <a:gd name="connsiteY3" fmla="*/ 1674631 h 1956394"/>
              <a:gd name="connsiteX4" fmla="*/ 0 w 1881964"/>
              <a:gd name="connsiteY4" fmla="*/ 281763 h 1956394"/>
              <a:gd name="connsiteX5" fmla="*/ 1 w 1881964"/>
              <a:gd name="connsiteY5" fmla="*/ 281763 h 1956394"/>
              <a:gd name="connsiteX6" fmla="*/ 1 w 1881964"/>
              <a:gd name="connsiteY6" fmla="*/ 1668807 h 1956394"/>
              <a:gd name="connsiteX7" fmla="*/ 6698 w 1881964"/>
              <a:gd name="connsiteY7" fmla="*/ 1674631 h 1956394"/>
              <a:gd name="connsiteX8" fmla="*/ 1 w 1881964"/>
              <a:gd name="connsiteY8" fmla="*/ 1674631 h 1956394"/>
              <a:gd name="connsiteX9" fmla="*/ 245056 w 1881964"/>
              <a:gd name="connsiteY9" fmla="*/ 1956394 h 1956394"/>
              <a:gd name="connsiteX10" fmla="*/ 1636909 w 1881964"/>
              <a:gd name="connsiteY10" fmla="*/ 1956394 h 1956394"/>
              <a:gd name="connsiteX11" fmla="*/ 1881964 w 1881964"/>
              <a:gd name="connsiteY11" fmla="*/ 1674631 h 1956394"/>
              <a:gd name="connsiteX12" fmla="*/ 1875268 w 1881964"/>
              <a:gd name="connsiteY12" fmla="*/ 1674631 h 1956394"/>
              <a:gd name="connsiteX13" fmla="*/ 1881964 w 1881964"/>
              <a:gd name="connsiteY13" fmla="*/ 1668807 h 1956394"/>
              <a:gd name="connsiteX14" fmla="*/ 1881964 w 1881964"/>
              <a:gd name="connsiteY14" fmla="*/ 276954 h 1956394"/>
              <a:gd name="connsiteX15" fmla="*/ 1864790 w 1881964"/>
              <a:gd name="connsiteY15" fmla="*/ 262017 h 1956394"/>
              <a:gd name="connsiteX16" fmla="*/ 1636908 w 1881964"/>
              <a:gd name="connsiteY16" fmla="*/ 0 h 1956394"/>
              <a:gd name="connsiteX17" fmla="*/ 245055 w 1881964"/>
              <a:gd name="connsiteY17" fmla="*/ 0 h 1956394"/>
              <a:gd name="connsiteX18" fmla="*/ 17167 w 1881964"/>
              <a:gd name="connsiteY18" fmla="*/ 262024 h 1956394"/>
              <a:gd name="connsiteX19" fmla="*/ 1 w 1881964"/>
              <a:gd name="connsiteY19" fmla="*/ 276954 h 1956394"/>
              <a:gd name="connsiteX20" fmla="*/ 1 w 1881964"/>
              <a:gd name="connsiteY20" fmla="*/ 281762 h 1956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81964" h="1956394">
                <a:moveTo>
                  <a:pt x="281764" y="281763"/>
                </a:moveTo>
                <a:lnTo>
                  <a:pt x="1600201" y="281763"/>
                </a:lnTo>
                <a:lnTo>
                  <a:pt x="1600201" y="1674631"/>
                </a:lnTo>
                <a:lnTo>
                  <a:pt x="281764" y="1674631"/>
                </a:lnTo>
                <a:close/>
                <a:moveTo>
                  <a:pt x="0" y="281763"/>
                </a:moveTo>
                <a:lnTo>
                  <a:pt x="1" y="281763"/>
                </a:lnTo>
                <a:lnTo>
                  <a:pt x="1" y="1668807"/>
                </a:lnTo>
                <a:lnTo>
                  <a:pt x="6698" y="1674631"/>
                </a:lnTo>
                <a:lnTo>
                  <a:pt x="1" y="1674631"/>
                </a:lnTo>
                <a:lnTo>
                  <a:pt x="245056" y="1956394"/>
                </a:lnTo>
                <a:lnTo>
                  <a:pt x="1636909" y="1956394"/>
                </a:lnTo>
                <a:lnTo>
                  <a:pt x="1881964" y="1674631"/>
                </a:lnTo>
                <a:lnTo>
                  <a:pt x="1875268" y="1674631"/>
                </a:lnTo>
                <a:lnTo>
                  <a:pt x="1881964" y="1668807"/>
                </a:lnTo>
                <a:lnTo>
                  <a:pt x="1881964" y="276954"/>
                </a:lnTo>
                <a:lnTo>
                  <a:pt x="1864790" y="262017"/>
                </a:lnTo>
                <a:lnTo>
                  <a:pt x="1636908" y="0"/>
                </a:lnTo>
                <a:lnTo>
                  <a:pt x="245055" y="0"/>
                </a:lnTo>
                <a:lnTo>
                  <a:pt x="17167" y="262024"/>
                </a:lnTo>
                <a:lnTo>
                  <a:pt x="1" y="276954"/>
                </a:lnTo>
                <a:lnTo>
                  <a:pt x="1" y="281762"/>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Triangle 57"/>
          <p:cNvSpPr/>
          <p:nvPr/>
        </p:nvSpPr>
        <p:spPr>
          <a:xfrm rot="16200000">
            <a:off x="7218643" y="4136985"/>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ight Triangle 58"/>
          <p:cNvSpPr/>
          <p:nvPr/>
        </p:nvSpPr>
        <p:spPr>
          <a:xfrm rot="5400000" flipV="1">
            <a:off x="7218643" y="5335627"/>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ight Triangle 59"/>
          <p:cNvSpPr/>
          <p:nvPr/>
        </p:nvSpPr>
        <p:spPr>
          <a:xfrm rot="5400000" flipH="1">
            <a:off x="6252076" y="4136988"/>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ight Triangle 60"/>
          <p:cNvSpPr/>
          <p:nvPr/>
        </p:nvSpPr>
        <p:spPr>
          <a:xfrm rot="16200000" flipH="1" flipV="1">
            <a:off x="6252075" y="5335625"/>
            <a:ext cx="211058" cy="75221"/>
          </a:xfrm>
          <a:prstGeom prst="rtTriangle">
            <a:avLst/>
          </a:prstGeom>
          <a:solidFill>
            <a:schemeClr val="tx1">
              <a:lumMod val="85000"/>
              <a:lumOff val="1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45"/>
          <p:cNvSpPr/>
          <p:nvPr/>
        </p:nvSpPr>
        <p:spPr>
          <a:xfrm>
            <a:off x="1288632" y="2400981"/>
            <a:ext cx="693589" cy="646331"/>
          </a:xfrm>
          <a:prstGeom prst="rect">
            <a:avLst/>
          </a:prstGeom>
        </p:spPr>
        <p:txBody>
          <a:bodyPr wrap="square">
            <a:spAutoFit/>
          </a:bodyPr>
          <a:lstStyle/>
          <a:p>
            <a:r>
              <a:rPr lang="en-US" altLang="zh-CN"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01</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1" name="Rectangle 45"/>
          <p:cNvSpPr/>
          <p:nvPr/>
        </p:nvSpPr>
        <p:spPr>
          <a:xfrm>
            <a:off x="6482758" y="4450750"/>
            <a:ext cx="693589" cy="646331"/>
          </a:xfrm>
          <a:prstGeom prst="rect">
            <a:avLst/>
          </a:prstGeom>
        </p:spPr>
        <p:txBody>
          <a:bodyPr wrap="square">
            <a:spAutoFit/>
          </a:bodyPr>
          <a:lstStyle/>
          <a:p>
            <a:r>
              <a:rPr lang="en-US" altLang="zh-CN"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04</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2" name="Rectangle 45"/>
          <p:cNvSpPr/>
          <p:nvPr/>
        </p:nvSpPr>
        <p:spPr>
          <a:xfrm>
            <a:off x="6471062" y="2400981"/>
            <a:ext cx="693589" cy="646331"/>
          </a:xfrm>
          <a:prstGeom prst="rect">
            <a:avLst/>
          </a:prstGeom>
        </p:spPr>
        <p:txBody>
          <a:bodyPr wrap="square">
            <a:spAutoFit/>
          </a:bodyPr>
          <a:lstStyle/>
          <a:p>
            <a:r>
              <a:rPr lang="en-US" altLang="zh-CN"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rPr>
              <a:t>02</a:t>
            </a:r>
            <a:endParaRPr lang="en-US" sz="3600" dirty="0">
              <a:solidFill>
                <a:schemeClr val="tx1">
                  <a:lumMod val="65000"/>
                  <a:lumOff val="35000"/>
                </a:schemeClr>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TextBox 13"/>
          <p:cNvSpPr txBox="1"/>
          <p:nvPr/>
        </p:nvSpPr>
        <p:spPr>
          <a:xfrm>
            <a:off x="2701353" y="22630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2701353" y="25850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7974452" y="22630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7974452" y="25850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2701353" y="434911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7974452" y="434911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7974452" y="467111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2701352" y="4773915"/>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8" name="TextBox 49"/>
          <p:cNvSpPr txBox="1"/>
          <p:nvPr/>
        </p:nvSpPr>
        <p:spPr>
          <a:xfrm>
            <a:off x="5190956" y="3424375"/>
            <a:ext cx="1908000" cy="646331"/>
          </a:xfrm>
          <a:prstGeom prst="rect">
            <a:avLst/>
          </a:prstGeom>
          <a:noFill/>
        </p:spPr>
        <p:txBody>
          <a:bodyPr wrap="square" rtlCol="0">
            <a:spAutoFit/>
          </a:bodyPr>
          <a:lstStyle/>
          <a:p>
            <a:pPr algn="ctr"/>
            <a:r>
              <a:rPr lang="id-ID" sz="1800" dirty="0">
                <a:latin typeface="+mj-lt"/>
              </a:rPr>
              <a:t>Our</a:t>
            </a:r>
          </a:p>
          <a:p>
            <a:pPr algn="ctr"/>
            <a:r>
              <a:rPr lang="id-ID" sz="1800" dirty="0">
                <a:latin typeface="+mj-lt"/>
              </a:rPr>
              <a:t>Value</a:t>
            </a:r>
          </a:p>
        </p:txBody>
      </p:sp>
      <p:sp>
        <p:nvSpPr>
          <p:cNvPr id="39" name="Freeform 5"/>
          <p:cNvSpPr/>
          <p:nvPr/>
        </p:nvSpPr>
        <p:spPr bwMode="auto">
          <a:xfrm>
            <a:off x="4649710" y="2866913"/>
            <a:ext cx="908291" cy="1228865"/>
          </a:xfrm>
          <a:custGeom>
            <a:avLst/>
            <a:gdLst>
              <a:gd name="T0" fmla="*/ 203 w 593"/>
              <a:gd name="T1" fmla="*/ 0 h 801"/>
              <a:gd name="T2" fmla="*/ 48 w 593"/>
              <a:gd name="T3" fmla="*/ 295 h 801"/>
              <a:gd name="T4" fmla="*/ 0 w 593"/>
              <a:gd name="T5" fmla="*/ 601 h 801"/>
              <a:gd name="T6" fmla="*/ 20 w 593"/>
              <a:gd name="T7" fmla="*/ 801 h 801"/>
              <a:gd name="T8" fmla="*/ 507 w 593"/>
              <a:gd name="T9" fmla="*/ 690 h 801"/>
              <a:gd name="T10" fmla="*/ 593 w 593"/>
              <a:gd name="T11" fmla="*/ 311 h 801"/>
              <a:gd name="T12" fmla="*/ 203 w 593"/>
              <a:gd name="T13" fmla="*/ 0 h 801"/>
            </a:gdLst>
            <a:ahLst/>
            <a:cxnLst>
              <a:cxn ang="0">
                <a:pos x="T0" y="T1"/>
              </a:cxn>
              <a:cxn ang="0">
                <a:pos x="T2" y="T3"/>
              </a:cxn>
              <a:cxn ang="0">
                <a:pos x="T4" y="T5"/>
              </a:cxn>
              <a:cxn ang="0">
                <a:pos x="T6" y="T7"/>
              </a:cxn>
              <a:cxn ang="0">
                <a:pos x="T8" y="T9"/>
              </a:cxn>
              <a:cxn ang="0">
                <a:pos x="T10" y="T11"/>
              </a:cxn>
              <a:cxn ang="0">
                <a:pos x="T12" y="T13"/>
              </a:cxn>
            </a:cxnLst>
            <a:rect l="0" t="0" r="r" b="b"/>
            <a:pathLst>
              <a:path w="593" h="801">
                <a:moveTo>
                  <a:pt x="203" y="0"/>
                </a:moveTo>
                <a:cubicBezTo>
                  <a:pt x="135" y="89"/>
                  <a:pt x="83" y="188"/>
                  <a:pt x="48" y="295"/>
                </a:cubicBezTo>
                <a:cubicBezTo>
                  <a:pt x="16" y="393"/>
                  <a:pt x="0" y="497"/>
                  <a:pt x="0" y="601"/>
                </a:cubicBezTo>
                <a:cubicBezTo>
                  <a:pt x="0" y="669"/>
                  <a:pt x="7" y="736"/>
                  <a:pt x="20" y="801"/>
                </a:cubicBezTo>
                <a:cubicBezTo>
                  <a:pt x="507" y="690"/>
                  <a:pt x="507" y="690"/>
                  <a:pt x="507" y="690"/>
                </a:cubicBezTo>
                <a:cubicBezTo>
                  <a:pt x="593" y="311"/>
                  <a:pt x="593" y="311"/>
                  <a:pt x="593" y="311"/>
                </a:cubicBezTo>
                <a:lnTo>
                  <a:pt x="203" y="0"/>
                </a:lnTo>
                <a:close/>
              </a:path>
            </a:pathLst>
          </a:custGeom>
          <a:solidFill>
            <a:schemeClr val="tx2">
              <a:lumMod val="60000"/>
              <a:lumOff val="40000"/>
            </a:schemeClr>
          </a:solidFill>
          <a:ln>
            <a:noFill/>
          </a:ln>
        </p:spPr>
        <p:txBody>
          <a:bodyPr vert="horz" wrap="square" lIns="91440" tIns="45720" rIns="91440" bIns="45720" numCol="1" anchor="t" anchorCtr="0" compatLnSpc="1"/>
          <a:lstStyle/>
          <a:p>
            <a:endParaRPr lang="id-ID"/>
          </a:p>
        </p:txBody>
      </p:sp>
      <p:sp>
        <p:nvSpPr>
          <p:cNvPr id="40" name="Freeform 6"/>
          <p:cNvSpPr/>
          <p:nvPr/>
        </p:nvSpPr>
        <p:spPr bwMode="auto">
          <a:xfrm>
            <a:off x="5001713" y="2268718"/>
            <a:ext cx="1134579" cy="1023531"/>
          </a:xfrm>
          <a:custGeom>
            <a:avLst/>
            <a:gdLst>
              <a:gd name="T0" fmla="*/ 399 w 740"/>
              <a:gd name="T1" fmla="*/ 68 h 667"/>
              <a:gd name="T2" fmla="*/ 0 w 740"/>
              <a:gd name="T3" fmla="*/ 356 h 667"/>
              <a:gd name="T4" fmla="*/ 390 w 740"/>
              <a:gd name="T5" fmla="*/ 667 h 667"/>
              <a:gd name="T6" fmla="*/ 740 w 740"/>
              <a:gd name="T7" fmla="*/ 499 h 667"/>
              <a:gd name="T8" fmla="*/ 740 w 740"/>
              <a:gd name="T9" fmla="*/ 0 h 667"/>
              <a:gd name="T10" fmla="*/ 399 w 740"/>
              <a:gd name="T11" fmla="*/ 68 h 667"/>
            </a:gdLst>
            <a:ahLst/>
            <a:cxnLst>
              <a:cxn ang="0">
                <a:pos x="T0" y="T1"/>
              </a:cxn>
              <a:cxn ang="0">
                <a:pos x="T2" y="T3"/>
              </a:cxn>
              <a:cxn ang="0">
                <a:pos x="T4" y="T5"/>
              </a:cxn>
              <a:cxn ang="0">
                <a:pos x="T6" y="T7"/>
              </a:cxn>
              <a:cxn ang="0">
                <a:pos x="T8" y="T9"/>
              </a:cxn>
              <a:cxn ang="0">
                <a:pos x="T10" y="T11"/>
              </a:cxn>
            </a:cxnLst>
            <a:rect l="0" t="0" r="r" b="b"/>
            <a:pathLst>
              <a:path w="740" h="667">
                <a:moveTo>
                  <a:pt x="399" y="68"/>
                </a:moveTo>
                <a:cubicBezTo>
                  <a:pt x="245" y="128"/>
                  <a:pt x="107" y="228"/>
                  <a:pt x="0" y="356"/>
                </a:cubicBezTo>
                <a:cubicBezTo>
                  <a:pt x="390" y="667"/>
                  <a:pt x="390" y="667"/>
                  <a:pt x="390" y="667"/>
                </a:cubicBezTo>
                <a:cubicBezTo>
                  <a:pt x="740" y="499"/>
                  <a:pt x="740" y="499"/>
                  <a:pt x="740" y="499"/>
                </a:cubicBezTo>
                <a:cubicBezTo>
                  <a:pt x="740" y="0"/>
                  <a:pt x="740" y="0"/>
                  <a:pt x="740" y="0"/>
                </a:cubicBezTo>
                <a:cubicBezTo>
                  <a:pt x="623" y="2"/>
                  <a:pt x="509" y="25"/>
                  <a:pt x="399" y="68"/>
                </a:cubicBezTo>
              </a:path>
            </a:pathLst>
          </a:custGeom>
          <a:solidFill>
            <a:schemeClr val="accent1"/>
          </a:solidFill>
          <a:ln>
            <a:noFill/>
          </a:ln>
        </p:spPr>
        <p:txBody>
          <a:bodyPr vert="horz" wrap="square" lIns="91440" tIns="45720" rIns="91440" bIns="45720" numCol="1" anchor="t" anchorCtr="0" compatLnSpc="1"/>
          <a:lstStyle/>
          <a:p>
            <a:endParaRPr lang="id-ID"/>
          </a:p>
        </p:txBody>
      </p:sp>
      <p:sp>
        <p:nvSpPr>
          <p:cNvPr id="41" name="Freeform 7"/>
          <p:cNvSpPr/>
          <p:nvPr/>
        </p:nvSpPr>
        <p:spPr bwMode="auto">
          <a:xfrm>
            <a:off x="6203340" y="2268718"/>
            <a:ext cx="1134579" cy="1023531"/>
          </a:xfrm>
          <a:custGeom>
            <a:avLst/>
            <a:gdLst>
              <a:gd name="T0" fmla="*/ 474 w 740"/>
              <a:gd name="T1" fmla="*/ 132 h 667"/>
              <a:gd name="T2" fmla="*/ 0 w 740"/>
              <a:gd name="T3" fmla="*/ 0 h 667"/>
              <a:gd name="T4" fmla="*/ 0 w 740"/>
              <a:gd name="T5" fmla="*/ 499 h 667"/>
              <a:gd name="T6" fmla="*/ 350 w 740"/>
              <a:gd name="T7" fmla="*/ 667 h 667"/>
              <a:gd name="T8" fmla="*/ 740 w 740"/>
              <a:gd name="T9" fmla="*/ 356 h 667"/>
              <a:gd name="T10" fmla="*/ 474 w 740"/>
              <a:gd name="T11" fmla="*/ 132 h 667"/>
            </a:gdLst>
            <a:ahLst/>
            <a:cxnLst>
              <a:cxn ang="0">
                <a:pos x="T0" y="T1"/>
              </a:cxn>
              <a:cxn ang="0">
                <a:pos x="T2" y="T3"/>
              </a:cxn>
              <a:cxn ang="0">
                <a:pos x="T4" y="T5"/>
              </a:cxn>
              <a:cxn ang="0">
                <a:pos x="T6" y="T7"/>
              </a:cxn>
              <a:cxn ang="0">
                <a:pos x="T8" y="T9"/>
              </a:cxn>
              <a:cxn ang="0">
                <a:pos x="T10" y="T11"/>
              </a:cxn>
            </a:cxnLst>
            <a:rect l="0" t="0" r="r" b="b"/>
            <a:pathLst>
              <a:path w="740" h="667">
                <a:moveTo>
                  <a:pt x="474" y="132"/>
                </a:moveTo>
                <a:cubicBezTo>
                  <a:pt x="330" y="49"/>
                  <a:pt x="166" y="3"/>
                  <a:pt x="0" y="0"/>
                </a:cubicBezTo>
                <a:cubicBezTo>
                  <a:pt x="0" y="499"/>
                  <a:pt x="0" y="499"/>
                  <a:pt x="0" y="499"/>
                </a:cubicBezTo>
                <a:cubicBezTo>
                  <a:pt x="350" y="667"/>
                  <a:pt x="350" y="667"/>
                  <a:pt x="350" y="667"/>
                </a:cubicBezTo>
                <a:cubicBezTo>
                  <a:pt x="740" y="356"/>
                  <a:pt x="740" y="356"/>
                  <a:pt x="740" y="356"/>
                </a:cubicBezTo>
                <a:cubicBezTo>
                  <a:pt x="665" y="266"/>
                  <a:pt x="575" y="191"/>
                  <a:pt x="474" y="132"/>
                </a:cubicBezTo>
              </a:path>
            </a:pathLst>
          </a:custGeom>
          <a:solidFill>
            <a:schemeClr val="accent2"/>
          </a:solidFill>
          <a:ln>
            <a:noFill/>
          </a:ln>
        </p:spPr>
        <p:txBody>
          <a:bodyPr vert="horz" wrap="square" lIns="91440" tIns="45720" rIns="91440" bIns="45720" numCol="1" anchor="t" anchorCtr="0" compatLnSpc="1"/>
          <a:lstStyle/>
          <a:p>
            <a:endParaRPr lang="id-ID"/>
          </a:p>
        </p:txBody>
      </p:sp>
      <p:sp>
        <p:nvSpPr>
          <p:cNvPr id="42" name="Freeform 8"/>
          <p:cNvSpPr/>
          <p:nvPr/>
        </p:nvSpPr>
        <p:spPr bwMode="auto">
          <a:xfrm>
            <a:off x="6527056" y="3989968"/>
            <a:ext cx="1117817" cy="1155531"/>
          </a:xfrm>
          <a:custGeom>
            <a:avLst/>
            <a:gdLst>
              <a:gd name="T0" fmla="*/ 263 w 729"/>
              <a:gd name="T1" fmla="*/ 729 h 754"/>
              <a:gd name="T2" fmla="*/ 350 w 729"/>
              <a:gd name="T3" fmla="*/ 672 h 754"/>
              <a:gd name="T4" fmla="*/ 729 w 729"/>
              <a:gd name="T5" fmla="*/ 111 h 754"/>
              <a:gd name="T6" fmla="*/ 243 w 729"/>
              <a:gd name="T7" fmla="*/ 0 h 754"/>
              <a:gd name="T8" fmla="*/ 0 w 729"/>
              <a:gd name="T9" fmla="*/ 304 h 754"/>
              <a:gd name="T10" fmla="*/ 217 w 729"/>
              <a:gd name="T11" fmla="*/ 754 h 754"/>
              <a:gd name="T12" fmla="*/ 263 w 729"/>
              <a:gd name="T13" fmla="*/ 729 h 754"/>
            </a:gdLst>
            <a:ahLst/>
            <a:cxnLst>
              <a:cxn ang="0">
                <a:pos x="T0" y="T1"/>
              </a:cxn>
              <a:cxn ang="0">
                <a:pos x="T2" y="T3"/>
              </a:cxn>
              <a:cxn ang="0">
                <a:pos x="T4" y="T5"/>
              </a:cxn>
              <a:cxn ang="0">
                <a:pos x="T6" y="T7"/>
              </a:cxn>
              <a:cxn ang="0">
                <a:pos x="T8" y="T9"/>
              </a:cxn>
              <a:cxn ang="0">
                <a:pos x="T10" y="T11"/>
              </a:cxn>
              <a:cxn ang="0">
                <a:pos x="T12" y="T13"/>
              </a:cxn>
            </a:cxnLst>
            <a:rect l="0" t="0" r="r" b="b"/>
            <a:pathLst>
              <a:path w="729" h="754">
                <a:moveTo>
                  <a:pt x="263" y="729"/>
                </a:moveTo>
                <a:cubicBezTo>
                  <a:pt x="293" y="711"/>
                  <a:pt x="322" y="692"/>
                  <a:pt x="350" y="672"/>
                </a:cubicBezTo>
                <a:cubicBezTo>
                  <a:pt x="539" y="534"/>
                  <a:pt x="673" y="336"/>
                  <a:pt x="729" y="111"/>
                </a:cubicBezTo>
                <a:cubicBezTo>
                  <a:pt x="243" y="0"/>
                  <a:pt x="243" y="0"/>
                  <a:pt x="243" y="0"/>
                </a:cubicBezTo>
                <a:cubicBezTo>
                  <a:pt x="0" y="304"/>
                  <a:pt x="0" y="304"/>
                  <a:pt x="0" y="304"/>
                </a:cubicBezTo>
                <a:cubicBezTo>
                  <a:pt x="217" y="754"/>
                  <a:pt x="217" y="754"/>
                  <a:pt x="217" y="754"/>
                </a:cubicBezTo>
                <a:cubicBezTo>
                  <a:pt x="233" y="746"/>
                  <a:pt x="248" y="737"/>
                  <a:pt x="263" y="729"/>
                </a:cubicBezTo>
              </a:path>
            </a:pathLst>
          </a:custGeom>
          <a:solidFill>
            <a:schemeClr val="accent4"/>
          </a:solidFill>
          <a:ln>
            <a:noFill/>
          </a:ln>
        </p:spPr>
        <p:txBody>
          <a:bodyPr vert="horz" wrap="square" lIns="91440" tIns="45720" rIns="91440" bIns="45720" numCol="1" anchor="t" anchorCtr="0" compatLnSpc="1"/>
          <a:lstStyle/>
          <a:p>
            <a:endParaRPr lang="id-ID"/>
          </a:p>
        </p:txBody>
      </p:sp>
      <p:sp>
        <p:nvSpPr>
          <p:cNvPr id="43" name="Freeform 9"/>
          <p:cNvSpPr/>
          <p:nvPr/>
        </p:nvSpPr>
        <p:spPr bwMode="auto">
          <a:xfrm>
            <a:off x="5540192" y="4484447"/>
            <a:ext cx="1259246" cy="825529"/>
          </a:xfrm>
          <a:custGeom>
            <a:avLst/>
            <a:gdLst>
              <a:gd name="T0" fmla="*/ 217 w 822"/>
              <a:gd name="T1" fmla="*/ 0 h 538"/>
              <a:gd name="T2" fmla="*/ 0 w 822"/>
              <a:gd name="T3" fmla="*/ 449 h 538"/>
              <a:gd name="T4" fmla="*/ 411 w 822"/>
              <a:gd name="T5" fmla="*/ 538 h 538"/>
              <a:gd name="T6" fmla="*/ 822 w 822"/>
              <a:gd name="T7" fmla="*/ 449 h 538"/>
              <a:gd name="T8" fmla="*/ 605 w 822"/>
              <a:gd name="T9" fmla="*/ 0 h 538"/>
              <a:gd name="T10" fmla="*/ 217 w 822"/>
              <a:gd name="T11" fmla="*/ 0 h 538"/>
            </a:gdLst>
            <a:ahLst/>
            <a:cxnLst>
              <a:cxn ang="0">
                <a:pos x="T0" y="T1"/>
              </a:cxn>
              <a:cxn ang="0">
                <a:pos x="T2" y="T3"/>
              </a:cxn>
              <a:cxn ang="0">
                <a:pos x="T4" y="T5"/>
              </a:cxn>
              <a:cxn ang="0">
                <a:pos x="T6" y="T7"/>
              </a:cxn>
              <a:cxn ang="0">
                <a:pos x="T8" y="T9"/>
              </a:cxn>
              <a:cxn ang="0">
                <a:pos x="T10" y="T11"/>
              </a:cxn>
            </a:cxnLst>
            <a:rect l="0" t="0" r="r" b="b"/>
            <a:pathLst>
              <a:path w="822" h="538">
                <a:moveTo>
                  <a:pt x="217" y="0"/>
                </a:moveTo>
                <a:cubicBezTo>
                  <a:pt x="0" y="449"/>
                  <a:pt x="0" y="449"/>
                  <a:pt x="0" y="449"/>
                </a:cubicBezTo>
                <a:cubicBezTo>
                  <a:pt x="129" y="508"/>
                  <a:pt x="267" y="538"/>
                  <a:pt x="411" y="538"/>
                </a:cubicBezTo>
                <a:cubicBezTo>
                  <a:pt x="555" y="538"/>
                  <a:pt x="693" y="508"/>
                  <a:pt x="822" y="449"/>
                </a:cubicBezTo>
                <a:cubicBezTo>
                  <a:pt x="605" y="0"/>
                  <a:pt x="605" y="0"/>
                  <a:pt x="605" y="0"/>
                </a:cubicBezTo>
                <a:lnTo>
                  <a:pt x="217" y="0"/>
                </a:lnTo>
                <a:close/>
              </a:path>
            </a:pathLst>
          </a:custGeom>
          <a:solidFill>
            <a:schemeClr val="accent5"/>
          </a:solidFill>
          <a:ln>
            <a:noFill/>
          </a:ln>
        </p:spPr>
        <p:txBody>
          <a:bodyPr vert="horz" wrap="square" lIns="91440" tIns="45720" rIns="91440" bIns="45720" numCol="1" anchor="t" anchorCtr="0" compatLnSpc="1"/>
          <a:lstStyle/>
          <a:p>
            <a:endParaRPr lang="id-ID"/>
          </a:p>
        </p:txBody>
      </p:sp>
      <p:sp>
        <p:nvSpPr>
          <p:cNvPr id="44" name="Freeform 10"/>
          <p:cNvSpPr/>
          <p:nvPr/>
        </p:nvSpPr>
        <p:spPr bwMode="auto">
          <a:xfrm>
            <a:off x="6781629" y="2866913"/>
            <a:ext cx="909339" cy="1228865"/>
          </a:xfrm>
          <a:custGeom>
            <a:avLst/>
            <a:gdLst>
              <a:gd name="T0" fmla="*/ 545 w 593"/>
              <a:gd name="T1" fmla="*/ 295 h 801"/>
              <a:gd name="T2" fmla="*/ 390 w 593"/>
              <a:gd name="T3" fmla="*/ 0 h 801"/>
              <a:gd name="T4" fmla="*/ 0 w 593"/>
              <a:gd name="T5" fmla="*/ 311 h 801"/>
              <a:gd name="T6" fmla="*/ 86 w 593"/>
              <a:gd name="T7" fmla="*/ 690 h 801"/>
              <a:gd name="T8" fmla="*/ 573 w 593"/>
              <a:gd name="T9" fmla="*/ 801 h 801"/>
              <a:gd name="T10" fmla="*/ 593 w 593"/>
              <a:gd name="T11" fmla="*/ 601 h 801"/>
              <a:gd name="T12" fmla="*/ 545 w 593"/>
              <a:gd name="T13" fmla="*/ 295 h 801"/>
            </a:gdLst>
            <a:ahLst/>
            <a:cxnLst>
              <a:cxn ang="0">
                <a:pos x="T0" y="T1"/>
              </a:cxn>
              <a:cxn ang="0">
                <a:pos x="T2" y="T3"/>
              </a:cxn>
              <a:cxn ang="0">
                <a:pos x="T4" y="T5"/>
              </a:cxn>
              <a:cxn ang="0">
                <a:pos x="T6" y="T7"/>
              </a:cxn>
              <a:cxn ang="0">
                <a:pos x="T8" y="T9"/>
              </a:cxn>
              <a:cxn ang="0">
                <a:pos x="T10" y="T11"/>
              </a:cxn>
              <a:cxn ang="0">
                <a:pos x="T12" y="T13"/>
              </a:cxn>
            </a:cxnLst>
            <a:rect l="0" t="0" r="r" b="b"/>
            <a:pathLst>
              <a:path w="593" h="801">
                <a:moveTo>
                  <a:pt x="545" y="295"/>
                </a:moveTo>
                <a:cubicBezTo>
                  <a:pt x="510" y="188"/>
                  <a:pt x="458" y="89"/>
                  <a:pt x="390" y="0"/>
                </a:cubicBezTo>
                <a:cubicBezTo>
                  <a:pt x="0" y="311"/>
                  <a:pt x="0" y="311"/>
                  <a:pt x="0" y="311"/>
                </a:cubicBezTo>
                <a:cubicBezTo>
                  <a:pt x="86" y="690"/>
                  <a:pt x="86" y="690"/>
                  <a:pt x="86" y="690"/>
                </a:cubicBezTo>
                <a:cubicBezTo>
                  <a:pt x="573" y="801"/>
                  <a:pt x="573" y="801"/>
                  <a:pt x="573" y="801"/>
                </a:cubicBezTo>
                <a:cubicBezTo>
                  <a:pt x="586" y="736"/>
                  <a:pt x="593" y="668"/>
                  <a:pt x="593" y="601"/>
                </a:cubicBezTo>
                <a:cubicBezTo>
                  <a:pt x="593" y="497"/>
                  <a:pt x="577" y="393"/>
                  <a:pt x="545" y="295"/>
                </a:cubicBezTo>
              </a:path>
            </a:pathLst>
          </a:custGeom>
          <a:solidFill>
            <a:schemeClr val="accent3"/>
          </a:solidFill>
          <a:ln>
            <a:noFill/>
          </a:ln>
        </p:spPr>
        <p:txBody>
          <a:bodyPr vert="horz" wrap="square" lIns="91440" tIns="45720" rIns="91440" bIns="45720" numCol="1" anchor="t" anchorCtr="0" compatLnSpc="1"/>
          <a:lstStyle/>
          <a:p>
            <a:endParaRPr lang="id-ID"/>
          </a:p>
        </p:txBody>
      </p:sp>
      <p:sp>
        <p:nvSpPr>
          <p:cNvPr id="45" name="Freeform 11"/>
          <p:cNvSpPr/>
          <p:nvPr/>
        </p:nvSpPr>
        <p:spPr bwMode="auto">
          <a:xfrm>
            <a:off x="4694759" y="3989968"/>
            <a:ext cx="1117817" cy="1155531"/>
          </a:xfrm>
          <a:custGeom>
            <a:avLst/>
            <a:gdLst>
              <a:gd name="T0" fmla="*/ 512 w 729"/>
              <a:gd name="T1" fmla="*/ 754 h 754"/>
              <a:gd name="T2" fmla="*/ 729 w 729"/>
              <a:gd name="T3" fmla="*/ 304 h 754"/>
              <a:gd name="T4" fmla="*/ 486 w 729"/>
              <a:gd name="T5" fmla="*/ 0 h 754"/>
              <a:gd name="T6" fmla="*/ 0 w 729"/>
              <a:gd name="T7" fmla="*/ 111 h 754"/>
              <a:gd name="T8" fmla="*/ 142 w 729"/>
              <a:gd name="T9" fmla="*/ 428 h 754"/>
              <a:gd name="T10" fmla="*/ 512 w 729"/>
              <a:gd name="T11" fmla="*/ 754 h 754"/>
            </a:gdLst>
            <a:ahLst/>
            <a:cxnLst>
              <a:cxn ang="0">
                <a:pos x="T0" y="T1"/>
              </a:cxn>
              <a:cxn ang="0">
                <a:pos x="T2" y="T3"/>
              </a:cxn>
              <a:cxn ang="0">
                <a:pos x="T4" y="T5"/>
              </a:cxn>
              <a:cxn ang="0">
                <a:pos x="T6" y="T7"/>
              </a:cxn>
              <a:cxn ang="0">
                <a:pos x="T8" y="T9"/>
              </a:cxn>
              <a:cxn ang="0">
                <a:pos x="T10" y="T11"/>
              </a:cxn>
            </a:cxnLst>
            <a:rect l="0" t="0" r="r" b="b"/>
            <a:pathLst>
              <a:path w="729" h="754">
                <a:moveTo>
                  <a:pt x="512" y="754"/>
                </a:moveTo>
                <a:cubicBezTo>
                  <a:pt x="729" y="304"/>
                  <a:pt x="729" y="304"/>
                  <a:pt x="729" y="304"/>
                </a:cubicBezTo>
                <a:cubicBezTo>
                  <a:pt x="486" y="0"/>
                  <a:pt x="486" y="0"/>
                  <a:pt x="486" y="0"/>
                </a:cubicBezTo>
                <a:cubicBezTo>
                  <a:pt x="0" y="111"/>
                  <a:pt x="0" y="111"/>
                  <a:pt x="0" y="111"/>
                </a:cubicBezTo>
                <a:cubicBezTo>
                  <a:pt x="28" y="225"/>
                  <a:pt x="76" y="331"/>
                  <a:pt x="142" y="428"/>
                </a:cubicBezTo>
                <a:cubicBezTo>
                  <a:pt x="236" y="566"/>
                  <a:pt x="363" y="678"/>
                  <a:pt x="512" y="754"/>
                </a:cubicBezTo>
              </a:path>
            </a:pathLst>
          </a:custGeom>
          <a:solidFill>
            <a:schemeClr val="accent6"/>
          </a:solidFill>
          <a:ln>
            <a:noFill/>
          </a:ln>
        </p:spPr>
        <p:txBody>
          <a:bodyPr vert="horz" wrap="square" lIns="91440" tIns="45720" rIns="91440" bIns="45720" numCol="1" anchor="t" anchorCtr="0" compatLnSpc="1"/>
          <a:lstStyle/>
          <a:p>
            <a:endParaRPr lang="id-ID"/>
          </a:p>
        </p:txBody>
      </p:sp>
      <p:cxnSp>
        <p:nvCxnSpPr>
          <p:cNvPr id="46" name="Straight Connector 65"/>
          <p:cNvCxnSpPr/>
          <p:nvPr/>
        </p:nvCxnSpPr>
        <p:spPr>
          <a:xfrm>
            <a:off x="4194773" y="2566912"/>
            <a:ext cx="1233712" cy="0"/>
          </a:xfrm>
          <a:prstGeom prst="line">
            <a:avLst/>
          </a:prstGeom>
          <a:ln>
            <a:headEnd type="diamond"/>
          </a:ln>
        </p:spPr>
        <p:style>
          <a:lnRef idx="1">
            <a:schemeClr val="accent1"/>
          </a:lnRef>
          <a:fillRef idx="0">
            <a:schemeClr val="accent1"/>
          </a:fillRef>
          <a:effectRef idx="0">
            <a:schemeClr val="accent1"/>
          </a:effectRef>
          <a:fontRef idx="minor">
            <a:schemeClr val="tx1"/>
          </a:fontRef>
        </p:style>
      </p:cxnSp>
      <p:cxnSp>
        <p:nvCxnSpPr>
          <p:cNvPr id="47" name="Straight Connector 68"/>
          <p:cNvCxnSpPr/>
          <p:nvPr/>
        </p:nvCxnSpPr>
        <p:spPr>
          <a:xfrm>
            <a:off x="7338952" y="2988234"/>
            <a:ext cx="611842" cy="0"/>
          </a:xfrm>
          <a:prstGeom prst="line">
            <a:avLst/>
          </a:prstGeom>
          <a:ln>
            <a:solidFill>
              <a:schemeClr val="accent3"/>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48" name="Straight Connector 69"/>
          <p:cNvCxnSpPr/>
          <p:nvPr/>
        </p:nvCxnSpPr>
        <p:spPr>
          <a:xfrm>
            <a:off x="7288200" y="4167778"/>
            <a:ext cx="814917" cy="0"/>
          </a:xfrm>
          <a:prstGeom prst="line">
            <a:avLst/>
          </a:prstGeom>
          <a:ln>
            <a:solidFill>
              <a:schemeClr val="accent4"/>
            </a:solidFill>
            <a:headEnd type="none"/>
            <a:tailEnd type="diamond"/>
          </a:ln>
        </p:spPr>
        <p:style>
          <a:lnRef idx="1">
            <a:schemeClr val="accent1"/>
          </a:lnRef>
          <a:fillRef idx="0">
            <a:schemeClr val="accent1"/>
          </a:fillRef>
          <a:effectRef idx="0">
            <a:schemeClr val="accent1"/>
          </a:effectRef>
          <a:fontRef idx="minor">
            <a:schemeClr val="tx1"/>
          </a:fontRef>
        </p:style>
      </p:cxnSp>
      <p:grpSp>
        <p:nvGrpSpPr>
          <p:cNvPr id="49" name="Group 3"/>
          <p:cNvGrpSpPr/>
          <p:nvPr/>
        </p:nvGrpSpPr>
        <p:grpSpPr>
          <a:xfrm>
            <a:off x="6585271" y="4985195"/>
            <a:ext cx="1347984" cy="466821"/>
            <a:chOff x="4990904" y="4043363"/>
            <a:chExt cx="1347984" cy="466821"/>
          </a:xfrm>
        </p:grpSpPr>
        <p:cxnSp>
          <p:nvCxnSpPr>
            <p:cNvPr id="50" name="Straight Connector 63"/>
            <p:cNvCxnSpPr/>
            <p:nvPr/>
          </p:nvCxnSpPr>
          <p:spPr>
            <a:xfrm flipV="1">
              <a:off x="4993368" y="4203668"/>
              <a:ext cx="0" cy="301163"/>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71"/>
            <p:cNvCxnSpPr/>
            <p:nvPr/>
          </p:nvCxnSpPr>
          <p:spPr>
            <a:xfrm>
              <a:off x="5918347" y="4043363"/>
              <a:ext cx="420541" cy="0"/>
            </a:xfrm>
            <a:prstGeom prst="line">
              <a:avLst/>
            </a:prstGeom>
            <a:ln>
              <a:solidFill>
                <a:schemeClr val="accent5"/>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52" name="Straight Connector 72"/>
            <p:cNvCxnSpPr/>
            <p:nvPr/>
          </p:nvCxnSpPr>
          <p:spPr>
            <a:xfrm>
              <a:off x="4990904" y="4507490"/>
              <a:ext cx="929824" cy="0"/>
            </a:xfrm>
            <a:prstGeom prst="line">
              <a:avLst/>
            </a:prstGeom>
            <a:ln>
              <a:solidFill>
                <a:schemeClr val="accent5"/>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73"/>
            <p:cNvCxnSpPr/>
            <p:nvPr/>
          </p:nvCxnSpPr>
          <p:spPr>
            <a:xfrm flipV="1">
              <a:off x="5920728" y="4043363"/>
              <a:ext cx="0" cy="466821"/>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grpSp>
      <p:cxnSp>
        <p:nvCxnSpPr>
          <p:cNvPr id="54" name="Straight Connector 78"/>
          <p:cNvCxnSpPr/>
          <p:nvPr/>
        </p:nvCxnSpPr>
        <p:spPr>
          <a:xfrm>
            <a:off x="4117429" y="3748321"/>
            <a:ext cx="776934" cy="0"/>
          </a:xfrm>
          <a:prstGeom prst="line">
            <a:avLst/>
          </a:prstGeom>
          <a:ln>
            <a:solidFill>
              <a:schemeClr val="tx1">
                <a:lumMod val="75000"/>
                <a:lumOff val="25000"/>
              </a:schemeClr>
            </a:solidFill>
            <a:headEnd type="diamond"/>
          </a:ln>
        </p:spPr>
        <p:style>
          <a:lnRef idx="1">
            <a:schemeClr val="accent1"/>
          </a:lnRef>
          <a:fillRef idx="0">
            <a:schemeClr val="accent1"/>
          </a:fillRef>
          <a:effectRef idx="0">
            <a:schemeClr val="accent1"/>
          </a:effectRef>
          <a:fontRef idx="minor">
            <a:schemeClr val="tx1"/>
          </a:fontRef>
        </p:style>
      </p:cxnSp>
      <p:cxnSp>
        <p:nvCxnSpPr>
          <p:cNvPr id="55" name="Straight Connector 79"/>
          <p:cNvCxnSpPr/>
          <p:nvPr/>
        </p:nvCxnSpPr>
        <p:spPr>
          <a:xfrm>
            <a:off x="4261963" y="4848709"/>
            <a:ext cx="948043" cy="0"/>
          </a:xfrm>
          <a:prstGeom prst="line">
            <a:avLst/>
          </a:prstGeom>
          <a:ln>
            <a:solidFill>
              <a:schemeClr val="accent6"/>
            </a:solidFill>
            <a:headEnd type="diamond"/>
          </a:ln>
        </p:spPr>
        <p:style>
          <a:lnRef idx="1">
            <a:schemeClr val="accent1"/>
          </a:lnRef>
          <a:fillRef idx="0">
            <a:schemeClr val="accent1"/>
          </a:fillRef>
          <a:effectRef idx="0">
            <a:schemeClr val="accent1"/>
          </a:effectRef>
          <a:fontRef idx="minor">
            <a:schemeClr val="tx1"/>
          </a:fontRef>
        </p:style>
      </p:cxnSp>
      <p:grpSp>
        <p:nvGrpSpPr>
          <p:cNvPr id="59" name="Group 1"/>
          <p:cNvGrpSpPr/>
          <p:nvPr/>
        </p:nvGrpSpPr>
        <p:grpSpPr>
          <a:xfrm>
            <a:off x="6207656" y="2015080"/>
            <a:ext cx="1235746" cy="301163"/>
            <a:chOff x="4613289" y="1073248"/>
            <a:chExt cx="1235746" cy="301163"/>
          </a:xfrm>
        </p:grpSpPr>
        <p:cxnSp>
          <p:nvCxnSpPr>
            <p:cNvPr id="60" name="Straight Connector 67"/>
            <p:cNvCxnSpPr/>
            <p:nvPr/>
          </p:nvCxnSpPr>
          <p:spPr>
            <a:xfrm>
              <a:off x="4615323" y="1073248"/>
              <a:ext cx="1233712" cy="0"/>
            </a:xfrm>
            <a:prstGeom prst="line">
              <a:avLst/>
            </a:prstGeom>
            <a:ln>
              <a:solidFill>
                <a:schemeClr val="accent2"/>
              </a:solidFill>
              <a:headEnd type="none"/>
              <a:tailEnd type="diamond"/>
            </a:ln>
          </p:spPr>
          <p:style>
            <a:lnRef idx="1">
              <a:schemeClr val="accent1"/>
            </a:lnRef>
            <a:fillRef idx="0">
              <a:schemeClr val="accent1"/>
            </a:fillRef>
            <a:effectRef idx="0">
              <a:schemeClr val="accent1"/>
            </a:effectRef>
            <a:fontRef idx="minor">
              <a:schemeClr val="tx1"/>
            </a:fontRef>
          </p:style>
        </p:cxnSp>
        <p:cxnSp>
          <p:nvCxnSpPr>
            <p:cNvPr id="61" name="Straight Connector 89"/>
            <p:cNvCxnSpPr/>
            <p:nvPr/>
          </p:nvCxnSpPr>
          <p:spPr>
            <a:xfrm flipV="1">
              <a:off x="4613289" y="1073248"/>
              <a:ext cx="0" cy="30116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sp>
        <p:nvSpPr>
          <p:cNvPr id="72" name="Freeform 189"/>
          <p:cNvSpPr>
            <a:spLocks noEditPoints="1"/>
          </p:cNvSpPr>
          <p:nvPr/>
        </p:nvSpPr>
        <p:spPr bwMode="auto">
          <a:xfrm>
            <a:off x="6835012" y="4293982"/>
            <a:ext cx="431278" cy="356489"/>
          </a:xfrm>
          <a:custGeom>
            <a:avLst/>
            <a:gdLst>
              <a:gd name="T0" fmla="*/ 70 w 73"/>
              <a:gd name="T1" fmla="*/ 29 h 58"/>
              <a:gd name="T2" fmla="*/ 65 w 73"/>
              <a:gd name="T3" fmla="*/ 20 h 58"/>
              <a:gd name="T4" fmla="*/ 57 w 73"/>
              <a:gd name="T5" fmla="*/ 20 h 58"/>
              <a:gd name="T6" fmla="*/ 53 w 73"/>
              <a:gd name="T7" fmla="*/ 20 h 58"/>
              <a:gd name="T8" fmla="*/ 52 w 73"/>
              <a:gd name="T9" fmla="*/ 13 h 58"/>
              <a:gd name="T10" fmla="*/ 45 w 73"/>
              <a:gd name="T11" fmla="*/ 0 h 58"/>
              <a:gd name="T12" fmla="*/ 35 w 73"/>
              <a:gd name="T13" fmla="*/ 12 h 58"/>
              <a:gd name="T14" fmla="*/ 26 w 73"/>
              <a:gd name="T15" fmla="*/ 23 h 58"/>
              <a:gd name="T16" fmla="*/ 22 w 73"/>
              <a:gd name="T17" fmla="*/ 22 h 58"/>
              <a:gd name="T18" fmla="*/ 22 w 73"/>
              <a:gd name="T19" fmla="*/ 22 h 58"/>
              <a:gd name="T20" fmla="*/ 21 w 73"/>
              <a:gd name="T21" fmla="*/ 21 h 58"/>
              <a:gd name="T22" fmla="*/ 6 w 73"/>
              <a:gd name="T23" fmla="*/ 22 h 58"/>
              <a:gd name="T24" fmla="*/ 7 w 73"/>
              <a:gd name="T25" fmla="*/ 57 h 58"/>
              <a:gd name="T26" fmla="*/ 21 w 73"/>
              <a:gd name="T27" fmla="*/ 58 h 58"/>
              <a:gd name="T28" fmla="*/ 22 w 73"/>
              <a:gd name="T29" fmla="*/ 57 h 58"/>
              <a:gd name="T30" fmla="*/ 22 w 73"/>
              <a:gd name="T31" fmla="*/ 57 h 58"/>
              <a:gd name="T32" fmla="*/ 32 w 73"/>
              <a:gd name="T33" fmla="*/ 54 h 58"/>
              <a:gd name="T34" fmla="*/ 41 w 73"/>
              <a:gd name="T35" fmla="*/ 56 h 58"/>
              <a:gd name="T36" fmla="*/ 64 w 73"/>
              <a:gd name="T37" fmla="*/ 56 h 58"/>
              <a:gd name="T38" fmla="*/ 66 w 73"/>
              <a:gd name="T39" fmla="*/ 56 h 58"/>
              <a:gd name="T40" fmla="*/ 69 w 73"/>
              <a:gd name="T41" fmla="*/ 47 h 58"/>
              <a:gd name="T42" fmla="*/ 71 w 73"/>
              <a:gd name="T43" fmla="*/ 39 h 58"/>
              <a:gd name="T44" fmla="*/ 70 w 73"/>
              <a:gd name="T45" fmla="*/ 34 h 58"/>
              <a:gd name="T46" fmla="*/ 53 w 73"/>
              <a:gd name="T47" fmla="*/ 37 h 58"/>
              <a:gd name="T48" fmla="*/ 53 w 73"/>
              <a:gd name="T49" fmla="*/ 31 h 58"/>
              <a:gd name="T50" fmla="*/ 65 w 73"/>
              <a:gd name="T51" fmla="*/ 31 h 58"/>
              <a:gd name="T52" fmla="*/ 66 w 73"/>
              <a:gd name="T53" fmla="*/ 31 h 58"/>
              <a:gd name="T54" fmla="*/ 70 w 73"/>
              <a:gd name="T55" fmla="*/ 34 h 58"/>
              <a:gd name="T56" fmla="*/ 57 w 73"/>
              <a:gd name="T57" fmla="*/ 23 h 58"/>
              <a:gd name="T58" fmla="*/ 65 w 73"/>
              <a:gd name="T59" fmla="*/ 23 h 58"/>
              <a:gd name="T60" fmla="*/ 65 w 73"/>
              <a:gd name="T61" fmla="*/ 28 h 58"/>
              <a:gd name="T62" fmla="*/ 53 w 73"/>
              <a:gd name="T63" fmla="*/ 28 h 58"/>
              <a:gd name="T64" fmla="*/ 53 w 73"/>
              <a:gd name="T65" fmla="*/ 23 h 58"/>
              <a:gd name="T66" fmla="*/ 8 w 73"/>
              <a:gd name="T67" fmla="*/ 55 h 58"/>
              <a:gd name="T68" fmla="*/ 8 w 73"/>
              <a:gd name="T69" fmla="*/ 24 h 58"/>
              <a:gd name="T70" fmla="*/ 14 w 73"/>
              <a:gd name="T71" fmla="*/ 40 h 58"/>
              <a:gd name="T72" fmla="*/ 8 w 73"/>
              <a:gd name="T73" fmla="*/ 55 h 58"/>
              <a:gd name="T74" fmla="*/ 21 w 73"/>
              <a:gd name="T75" fmla="*/ 54 h 58"/>
              <a:gd name="T76" fmla="*/ 21 w 73"/>
              <a:gd name="T77" fmla="*/ 54 h 58"/>
              <a:gd name="T78" fmla="*/ 39 w 73"/>
              <a:gd name="T79" fmla="*/ 53 h 58"/>
              <a:gd name="T80" fmla="*/ 19 w 73"/>
              <a:gd name="T81" fmla="*/ 51 h 58"/>
              <a:gd name="T82" fmla="*/ 17 w 73"/>
              <a:gd name="T83" fmla="*/ 40 h 58"/>
              <a:gd name="T84" fmla="*/ 19 w 73"/>
              <a:gd name="T85" fmla="*/ 28 h 58"/>
              <a:gd name="T86" fmla="*/ 31 w 73"/>
              <a:gd name="T87" fmla="*/ 21 h 58"/>
              <a:gd name="T88" fmla="*/ 44 w 73"/>
              <a:gd name="T89" fmla="*/ 4 h 58"/>
              <a:gd name="T90" fmla="*/ 48 w 73"/>
              <a:gd name="T91" fmla="*/ 5 h 58"/>
              <a:gd name="T92" fmla="*/ 46 w 73"/>
              <a:gd name="T93" fmla="*/ 21 h 58"/>
              <a:gd name="T94" fmla="*/ 42 w 73"/>
              <a:gd name="T95" fmla="*/ 33 h 58"/>
              <a:gd name="T96" fmla="*/ 32 w 73"/>
              <a:gd name="T97" fmla="*/ 39 h 58"/>
              <a:gd name="T98" fmla="*/ 45 w 73"/>
              <a:gd name="T99" fmla="*/ 33 h 58"/>
              <a:gd name="T100" fmla="*/ 48 w 73"/>
              <a:gd name="T101" fmla="*/ 23 h 58"/>
              <a:gd name="T102" fmla="*/ 50 w 73"/>
              <a:gd name="T103" fmla="*/ 30 h 58"/>
              <a:gd name="T104" fmla="*/ 50 w 73"/>
              <a:gd name="T105" fmla="*/ 39 h 58"/>
              <a:gd name="T106" fmla="*/ 51 w 73"/>
              <a:gd name="T107" fmla="*/ 46 h 58"/>
              <a:gd name="T108" fmla="*/ 50 w 73"/>
              <a:gd name="T109" fmla="*/ 54 h 58"/>
              <a:gd name="T110" fmla="*/ 64 w 73"/>
              <a:gd name="T111" fmla="*/ 53 h 58"/>
              <a:gd name="T112" fmla="*/ 52 w 73"/>
              <a:gd name="T113" fmla="*/ 50 h 58"/>
              <a:gd name="T114" fmla="*/ 64 w 73"/>
              <a:gd name="T115" fmla="*/ 48 h 58"/>
              <a:gd name="T116" fmla="*/ 64 w 73"/>
              <a:gd name="T117" fmla="*/ 53 h 58"/>
              <a:gd name="T118" fmla="*/ 54 w 73"/>
              <a:gd name="T119" fmla="*/ 45 h 58"/>
              <a:gd name="T120" fmla="*/ 54 w 73"/>
              <a:gd name="T121" fmla="*/ 40 h 58"/>
              <a:gd name="T122" fmla="*/ 69 w 73"/>
              <a:gd name="T123" fmla="*/ 42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3" h="58">
                <a:moveTo>
                  <a:pt x="73" y="34"/>
                </a:moveTo>
                <a:cubicBezTo>
                  <a:pt x="73" y="32"/>
                  <a:pt x="72" y="29"/>
                  <a:pt x="70" y="29"/>
                </a:cubicBezTo>
                <a:cubicBezTo>
                  <a:pt x="70" y="28"/>
                  <a:pt x="70" y="27"/>
                  <a:pt x="70" y="26"/>
                </a:cubicBezTo>
                <a:cubicBezTo>
                  <a:pt x="70" y="23"/>
                  <a:pt x="68" y="20"/>
                  <a:pt x="65" y="20"/>
                </a:cubicBezTo>
                <a:cubicBezTo>
                  <a:pt x="62" y="20"/>
                  <a:pt x="62" y="20"/>
                  <a:pt x="62" y="20"/>
                </a:cubicBezTo>
                <a:cubicBezTo>
                  <a:pt x="57" y="20"/>
                  <a:pt x="57" y="20"/>
                  <a:pt x="57" y="20"/>
                </a:cubicBezTo>
                <a:cubicBezTo>
                  <a:pt x="56" y="20"/>
                  <a:pt x="56" y="20"/>
                  <a:pt x="56" y="20"/>
                </a:cubicBezTo>
                <a:cubicBezTo>
                  <a:pt x="53" y="20"/>
                  <a:pt x="53" y="20"/>
                  <a:pt x="53" y="20"/>
                </a:cubicBezTo>
                <a:cubicBezTo>
                  <a:pt x="49" y="20"/>
                  <a:pt x="49" y="20"/>
                  <a:pt x="49" y="20"/>
                </a:cubicBezTo>
                <a:cubicBezTo>
                  <a:pt x="50" y="18"/>
                  <a:pt x="51" y="15"/>
                  <a:pt x="52" y="13"/>
                </a:cubicBezTo>
                <a:cubicBezTo>
                  <a:pt x="53" y="9"/>
                  <a:pt x="52" y="6"/>
                  <a:pt x="51" y="3"/>
                </a:cubicBezTo>
                <a:cubicBezTo>
                  <a:pt x="50" y="1"/>
                  <a:pt x="48" y="0"/>
                  <a:pt x="45" y="0"/>
                </a:cubicBezTo>
                <a:cubicBezTo>
                  <a:pt x="43" y="0"/>
                  <a:pt x="42" y="1"/>
                  <a:pt x="41" y="4"/>
                </a:cubicBezTo>
                <a:cubicBezTo>
                  <a:pt x="40" y="8"/>
                  <a:pt x="38" y="10"/>
                  <a:pt x="35" y="12"/>
                </a:cubicBezTo>
                <a:cubicBezTo>
                  <a:pt x="33" y="14"/>
                  <a:pt x="31" y="17"/>
                  <a:pt x="29" y="19"/>
                </a:cubicBezTo>
                <a:cubicBezTo>
                  <a:pt x="28" y="21"/>
                  <a:pt x="27" y="22"/>
                  <a:pt x="26" y="23"/>
                </a:cubicBezTo>
                <a:cubicBezTo>
                  <a:pt x="25" y="23"/>
                  <a:pt x="25" y="24"/>
                  <a:pt x="24" y="24"/>
                </a:cubicBezTo>
                <a:cubicBezTo>
                  <a:pt x="23" y="23"/>
                  <a:pt x="22" y="22"/>
                  <a:pt x="22" y="22"/>
                </a:cubicBezTo>
                <a:cubicBezTo>
                  <a:pt x="22" y="22"/>
                  <a:pt x="22" y="22"/>
                  <a:pt x="22" y="22"/>
                </a:cubicBezTo>
                <a:cubicBezTo>
                  <a:pt x="22" y="22"/>
                  <a:pt x="22" y="22"/>
                  <a:pt x="22" y="22"/>
                </a:cubicBezTo>
                <a:cubicBezTo>
                  <a:pt x="22" y="21"/>
                  <a:pt x="22" y="21"/>
                  <a:pt x="21" y="21"/>
                </a:cubicBezTo>
                <a:cubicBezTo>
                  <a:pt x="21" y="21"/>
                  <a:pt x="21" y="21"/>
                  <a:pt x="21" y="21"/>
                </a:cubicBezTo>
                <a:cubicBezTo>
                  <a:pt x="7" y="21"/>
                  <a:pt x="7" y="21"/>
                  <a:pt x="7" y="21"/>
                </a:cubicBezTo>
                <a:cubicBezTo>
                  <a:pt x="7" y="21"/>
                  <a:pt x="7" y="21"/>
                  <a:pt x="6" y="22"/>
                </a:cubicBezTo>
                <a:cubicBezTo>
                  <a:pt x="6" y="22"/>
                  <a:pt x="0" y="26"/>
                  <a:pt x="0" y="40"/>
                </a:cubicBezTo>
                <a:cubicBezTo>
                  <a:pt x="0" y="54"/>
                  <a:pt x="6" y="57"/>
                  <a:pt x="7" y="57"/>
                </a:cubicBezTo>
                <a:cubicBezTo>
                  <a:pt x="7" y="57"/>
                  <a:pt x="7" y="58"/>
                  <a:pt x="7" y="58"/>
                </a:cubicBezTo>
                <a:cubicBezTo>
                  <a:pt x="21" y="58"/>
                  <a:pt x="21" y="58"/>
                  <a:pt x="21" y="58"/>
                </a:cubicBezTo>
                <a:cubicBezTo>
                  <a:pt x="21" y="57"/>
                  <a:pt x="21" y="57"/>
                  <a:pt x="21" y="58"/>
                </a:cubicBezTo>
                <a:cubicBezTo>
                  <a:pt x="22" y="58"/>
                  <a:pt x="22" y="57"/>
                  <a:pt x="22" y="57"/>
                </a:cubicBezTo>
                <a:cubicBezTo>
                  <a:pt x="22" y="57"/>
                  <a:pt x="22" y="57"/>
                  <a:pt x="22" y="57"/>
                </a:cubicBezTo>
                <a:cubicBezTo>
                  <a:pt x="22" y="57"/>
                  <a:pt x="22" y="57"/>
                  <a:pt x="22" y="57"/>
                </a:cubicBezTo>
                <a:cubicBezTo>
                  <a:pt x="23" y="57"/>
                  <a:pt x="24" y="56"/>
                  <a:pt x="25" y="54"/>
                </a:cubicBezTo>
                <a:cubicBezTo>
                  <a:pt x="32" y="54"/>
                  <a:pt x="32" y="54"/>
                  <a:pt x="32" y="54"/>
                </a:cubicBezTo>
                <a:cubicBezTo>
                  <a:pt x="33" y="54"/>
                  <a:pt x="35" y="55"/>
                  <a:pt x="38" y="55"/>
                </a:cubicBezTo>
                <a:cubicBezTo>
                  <a:pt x="39" y="56"/>
                  <a:pt x="40" y="56"/>
                  <a:pt x="41" y="56"/>
                </a:cubicBezTo>
                <a:cubicBezTo>
                  <a:pt x="43" y="57"/>
                  <a:pt x="45" y="57"/>
                  <a:pt x="48" y="57"/>
                </a:cubicBezTo>
                <a:cubicBezTo>
                  <a:pt x="55" y="57"/>
                  <a:pt x="64" y="56"/>
                  <a:pt x="64" y="56"/>
                </a:cubicBezTo>
                <a:cubicBezTo>
                  <a:pt x="65" y="56"/>
                  <a:pt x="65" y="56"/>
                  <a:pt x="65" y="56"/>
                </a:cubicBezTo>
                <a:cubicBezTo>
                  <a:pt x="65" y="56"/>
                  <a:pt x="66" y="56"/>
                  <a:pt x="66" y="56"/>
                </a:cubicBezTo>
                <a:cubicBezTo>
                  <a:pt x="68" y="55"/>
                  <a:pt x="70" y="53"/>
                  <a:pt x="70" y="50"/>
                </a:cubicBezTo>
                <a:cubicBezTo>
                  <a:pt x="70" y="49"/>
                  <a:pt x="69" y="48"/>
                  <a:pt x="69" y="47"/>
                </a:cubicBezTo>
                <a:cubicBezTo>
                  <a:pt x="71" y="46"/>
                  <a:pt x="72" y="44"/>
                  <a:pt x="72" y="42"/>
                </a:cubicBezTo>
                <a:cubicBezTo>
                  <a:pt x="72" y="41"/>
                  <a:pt x="72" y="40"/>
                  <a:pt x="71" y="39"/>
                </a:cubicBezTo>
                <a:cubicBezTo>
                  <a:pt x="72" y="38"/>
                  <a:pt x="73" y="36"/>
                  <a:pt x="73" y="34"/>
                </a:cubicBezTo>
                <a:close/>
                <a:moveTo>
                  <a:pt x="70" y="34"/>
                </a:moveTo>
                <a:cubicBezTo>
                  <a:pt x="70" y="35"/>
                  <a:pt x="69" y="37"/>
                  <a:pt x="68" y="37"/>
                </a:cubicBezTo>
                <a:cubicBezTo>
                  <a:pt x="53" y="37"/>
                  <a:pt x="53" y="37"/>
                  <a:pt x="53" y="37"/>
                </a:cubicBezTo>
                <a:cubicBezTo>
                  <a:pt x="52" y="37"/>
                  <a:pt x="51" y="35"/>
                  <a:pt x="51" y="34"/>
                </a:cubicBezTo>
                <a:cubicBezTo>
                  <a:pt x="51" y="33"/>
                  <a:pt x="52" y="31"/>
                  <a:pt x="53" y="31"/>
                </a:cubicBezTo>
                <a:cubicBezTo>
                  <a:pt x="55" y="31"/>
                  <a:pt x="55" y="31"/>
                  <a:pt x="55" y="31"/>
                </a:cubicBezTo>
                <a:cubicBezTo>
                  <a:pt x="65" y="31"/>
                  <a:pt x="65" y="31"/>
                  <a:pt x="65" y="31"/>
                </a:cubicBezTo>
                <a:cubicBezTo>
                  <a:pt x="65" y="31"/>
                  <a:pt x="66" y="31"/>
                  <a:pt x="66" y="31"/>
                </a:cubicBezTo>
                <a:cubicBezTo>
                  <a:pt x="66" y="31"/>
                  <a:pt x="66" y="31"/>
                  <a:pt x="66" y="31"/>
                </a:cubicBezTo>
                <a:cubicBezTo>
                  <a:pt x="68" y="31"/>
                  <a:pt x="68" y="31"/>
                  <a:pt x="68" y="31"/>
                </a:cubicBezTo>
                <a:cubicBezTo>
                  <a:pt x="69" y="31"/>
                  <a:pt x="70" y="33"/>
                  <a:pt x="70" y="34"/>
                </a:cubicBezTo>
                <a:close/>
                <a:moveTo>
                  <a:pt x="56" y="23"/>
                </a:moveTo>
                <a:cubicBezTo>
                  <a:pt x="57" y="23"/>
                  <a:pt x="57" y="23"/>
                  <a:pt x="57" y="23"/>
                </a:cubicBezTo>
                <a:cubicBezTo>
                  <a:pt x="62" y="23"/>
                  <a:pt x="62" y="23"/>
                  <a:pt x="62" y="23"/>
                </a:cubicBezTo>
                <a:cubicBezTo>
                  <a:pt x="65" y="23"/>
                  <a:pt x="65" y="23"/>
                  <a:pt x="65" y="23"/>
                </a:cubicBezTo>
                <a:cubicBezTo>
                  <a:pt x="66" y="23"/>
                  <a:pt x="67" y="24"/>
                  <a:pt x="67" y="26"/>
                </a:cubicBezTo>
                <a:cubicBezTo>
                  <a:pt x="67" y="27"/>
                  <a:pt x="66" y="28"/>
                  <a:pt x="65" y="28"/>
                </a:cubicBezTo>
                <a:cubicBezTo>
                  <a:pt x="55" y="28"/>
                  <a:pt x="55" y="28"/>
                  <a:pt x="55" y="28"/>
                </a:cubicBezTo>
                <a:cubicBezTo>
                  <a:pt x="53" y="28"/>
                  <a:pt x="53" y="28"/>
                  <a:pt x="53" y="28"/>
                </a:cubicBezTo>
                <a:cubicBezTo>
                  <a:pt x="52" y="28"/>
                  <a:pt x="51" y="27"/>
                  <a:pt x="51" y="26"/>
                </a:cubicBezTo>
                <a:cubicBezTo>
                  <a:pt x="51" y="24"/>
                  <a:pt x="52" y="23"/>
                  <a:pt x="53" y="23"/>
                </a:cubicBezTo>
                <a:lnTo>
                  <a:pt x="56" y="23"/>
                </a:lnTo>
                <a:close/>
                <a:moveTo>
                  <a:pt x="8" y="55"/>
                </a:moveTo>
                <a:cubicBezTo>
                  <a:pt x="7" y="54"/>
                  <a:pt x="3" y="50"/>
                  <a:pt x="3" y="40"/>
                </a:cubicBezTo>
                <a:cubicBezTo>
                  <a:pt x="3" y="29"/>
                  <a:pt x="7" y="25"/>
                  <a:pt x="8" y="24"/>
                </a:cubicBezTo>
                <a:cubicBezTo>
                  <a:pt x="18" y="24"/>
                  <a:pt x="18" y="24"/>
                  <a:pt x="18" y="24"/>
                </a:cubicBezTo>
                <a:cubicBezTo>
                  <a:pt x="16" y="27"/>
                  <a:pt x="14" y="32"/>
                  <a:pt x="14" y="40"/>
                </a:cubicBezTo>
                <a:cubicBezTo>
                  <a:pt x="14" y="47"/>
                  <a:pt x="16" y="52"/>
                  <a:pt x="18" y="55"/>
                </a:cubicBezTo>
                <a:lnTo>
                  <a:pt x="8" y="55"/>
                </a:lnTo>
                <a:close/>
                <a:moveTo>
                  <a:pt x="21" y="54"/>
                </a:moveTo>
                <a:cubicBezTo>
                  <a:pt x="21" y="54"/>
                  <a:pt x="21" y="54"/>
                  <a:pt x="21" y="54"/>
                </a:cubicBezTo>
                <a:cubicBezTo>
                  <a:pt x="21" y="54"/>
                  <a:pt x="21" y="54"/>
                  <a:pt x="21" y="54"/>
                </a:cubicBezTo>
                <a:cubicBezTo>
                  <a:pt x="21" y="54"/>
                  <a:pt x="21" y="54"/>
                  <a:pt x="21" y="54"/>
                </a:cubicBezTo>
                <a:close/>
                <a:moveTo>
                  <a:pt x="42" y="54"/>
                </a:moveTo>
                <a:cubicBezTo>
                  <a:pt x="41" y="53"/>
                  <a:pt x="40" y="53"/>
                  <a:pt x="39" y="53"/>
                </a:cubicBezTo>
                <a:cubicBezTo>
                  <a:pt x="36" y="52"/>
                  <a:pt x="34" y="51"/>
                  <a:pt x="32" y="51"/>
                </a:cubicBezTo>
                <a:cubicBezTo>
                  <a:pt x="19" y="51"/>
                  <a:pt x="19" y="51"/>
                  <a:pt x="19" y="51"/>
                </a:cubicBezTo>
                <a:cubicBezTo>
                  <a:pt x="19" y="51"/>
                  <a:pt x="19" y="51"/>
                  <a:pt x="19" y="51"/>
                </a:cubicBezTo>
                <a:cubicBezTo>
                  <a:pt x="18" y="49"/>
                  <a:pt x="17" y="45"/>
                  <a:pt x="17" y="40"/>
                </a:cubicBezTo>
                <a:cubicBezTo>
                  <a:pt x="17" y="34"/>
                  <a:pt x="18" y="30"/>
                  <a:pt x="19" y="28"/>
                </a:cubicBezTo>
                <a:cubicBezTo>
                  <a:pt x="19" y="28"/>
                  <a:pt x="19" y="28"/>
                  <a:pt x="19" y="28"/>
                </a:cubicBezTo>
                <a:cubicBezTo>
                  <a:pt x="20" y="28"/>
                  <a:pt x="25" y="28"/>
                  <a:pt x="28" y="25"/>
                </a:cubicBezTo>
                <a:cubicBezTo>
                  <a:pt x="29" y="24"/>
                  <a:pt x="30" y="23"/>
                  <a:pt x="31" y="21"/>
                </a:cubicBezTo>
                <a:cubicBezTo>
                  <a:pt x="33" y="19"/>
                  <a:pt x="35" y="16"/>
                  <a:pt x="37" y="15"/>
                </a:cubicBezTo>
                <a:cubicBezTo>
                  <a:pt x="41" y="12"/>
                  <a:pt x="43" y="9"/>
                  <a:pt x="44" y="4"/>
                </a:cubicBezTo>
                <a:cubicBezTo>
                  <a:pt x="44" y="3"/>
                  <a:pt x="45" y="3"/>
                  <a:pt x="45" y="3"/>
                </a:cubicBezTo>
                <a:cubicBezTo>
                  <a:pt x="47" y="3"/>
                  <a:pt x="48" y="4"/>
                  <a:pt x="48" y="5"/>
                </a:cubicBezTo>
                <a:cubicBezTo>
                  <a:pt x="49" y="7"/>
                  <a:pt x="49" y="9"/>
                  <a:pt x="49" y="12"/>
                </a:cubicBezTo>
                <a:cubicBezTo>
                  <a:pt x="48" y="15"/>
                  <a:pt x="46" y="21"/>
                  <a:pt x="46" y="21"/>
                </a:cubicBezTo>
                <a:cubicBezTo>
                  <a:pt x="46" y="21"/>
                  <a:pt x="46" y="21"/>
                  <a:pt x="46" y="21"/>
                </a:cubicBezTo>
                <a:cubicBezTo>
                  <a:pt x="45" y="22"/>
                  <a:pt x="43" y="28"/>
                  <a:pt x="42" y="33"/>
                </a:cubicBezTo>
                <a:cubicBezTo>
                  <a:pt x="42" y="38"/>
                  <a:pt x="34" y="38"/>
                  <a:pt x="34" y="38"/>
                </a:cubicBezTo>
                <a:cubicBezTo>
                  <a:pt x="33" y="38"/>
                  <a:pt x="32" y="39"/>
                  <a:pt x="32" y="39"/>
                </a:cubicBezTo>
                <a:cubicBezTo>
                  <a:pt x="32" y="40"/>
                  <a:pt x="33" y="41"/>
                  <a:pt x="34" y="41"/>
                </a:cubicBezTo>
                <a:cubicBezTo>
                  <a:pt x="34" y="41"/>
                  <a:pt x="44" y="41"/>
                  <a:pt x="45" y="33"/>
                </a:cubicBezTo>
                <a:cubicBezTo>
                  <a:pt x="46" y="29"/>
                  <a:pt x="47" y="25"/>
                  <a:pt x="48" y="23"/>
                </a:cubicBezTo>
                <a:cubicBezTo>
                  <a:pt x="48" y="23"/>
                  <a:pt x="48" y="23"/>
                  <a:pt x="48" y="23"/>
                </a:cubicBezTo>
                <a:cubicBezTo>
                  <a:pt x="48" y="24"/>
                  <a:pt x="48" y="25"/>
                  <a:pt x="48" y="26"/>
                </a:cubicBezTo>
                <a:cubicBezTo>
                  <a:pt x="48" y="27"/>
                  <a:pt x="48" y="29"/>
                  <a:pt x="50" y="30"/>
                </a:cubicBezTo>
                <a:cubicBezTo>
                  <a:pt x="48" y="31"/>
                  <a:pt x="48" y="32"/>
                  <a:pt x="48" y="34"/>
                </a:cubicBezTo>
                <a:cubicBezTo>
                  <a:pt x="48" y="36"/>
                  <a:pt x="49" y="38"/>
                  <a:pt x="50" y="39"/>
                </a:cubicBezTo>
                <a:cubicBezTo>
                  <a:pt x="49" y="40"/>
                  <a:pt x="49" y="41"/>
                  <a:pt x="49" y="42"/>
                </a:cubicBezTo>
                <a:cubicBezTo>
                  <a:pt x="49" y="44"/>
                  <a:pt x="50" y="45"/>
                  <a:pt x="51" y="46"/>
                </a:cubicBezTo>
                <a:cubicBezTo>
                  <a:pt x="50" y="47"/>
                  <a:pt x="49" y="49"/>
                  <a:pt x="49" y="50"/>
                </a:cubicBezTo>
                <a:cubicBezTo>
                  <a:pt x="49" y="52"/>
                  <a:pt x="49" y="53"/>
                  <a:pt x="50" y="54"/>
                </a:cubicBezTo>
                <a:cubicBezTo>
                  <a:pt x="47" y="54"/>
                  <a:pt x="44" y="54"/>
                  <a:pt x="42" y="54"/>
                </a:cubicBezTo>
                <a:close/>
                <a:moveTo>
                  <a:pt x="64" y="53"/>
                </a:moveTo>
                <a:cubicBezTo>
                  <a:pt x="54" y="53"/>
                  <a:pt x="54" y="53"/>
                  <a:pt x="54" y="53"/>
                </a:cubicBezTo>
                <a:cubicBezTo>
                  <a:pt x="53" y="53"/>
                  <a:pt x="52" y="52"/>
                  <a:pt x="52" y="50"/>
                </a:cubicBezTo>
                <a:cubicBezTo>
                  <a:pt x="52" y="49"/>
                  <a:pt x="53" y="48"/>
                  <a:pt x="54" y="48"/>
                </a:cubicBezTo>
                <a:cubicBezTo>
                  <a:pt x="64" y="48"/>
                  <a:pt x="64" y="48"/>
                  <a:pt x="64" y="48"/>
                </a:cubicBezTo>
                <a:cubicBezTo>
                  <a:pt x="65" y="48"/>
                  <a:pt x="67" y="49"/>
                  <a:pt x="67" y="50"/>
                </a:cubicBezTo>
                <a:cubicBezTo>
                  <a:pt x="67" y="52"/>
                  <a:pt x="65" y="53"/>
                  <a:pt x="64" y="53"/>
                </a:cubicBezTo>
                <a:close/>
                <a:moveTo>
                  <a:pt x="66" y="45"/>
                </a:moveTo>
                <a:cubicBezTo>
                  <a:pt x="54" y="45"/>
                  <a:pt x="54" y="45"/>
                  <a:pt x="54" y="45"/>
                </a:cubicBezTo>
                <a:cubicBezTo>
                  <a:pt x="53" y="45"/>
                  <a:pt x="52" y="44"/>
                  <a:pt x="52" y="42"/>
                </a:cubicBezTo>
                <a:cubicBezTo>
                  <a:pt x="52" y="41"/>
                  <a:pt x="53" y="40"/>
                  <a:pt x="54" y="40"/>
                </a:cubicBezTo>
                <a:cubicBezTo>
                  <a:pt x="66" y="40"/>
                  <a:pt x="66" y="40"/>
                  <a:pt x="66" y="40"/>
                </a:cubicBezTo>
                <a:cubicBezTo>
                  <a:pt x="68" y="40"/>
                  <a:pt x="69" y="41"/>
                  <a:pt x="69" y="42"/>
                </a:cubicBezTo>
                <a:cubicBezTo>
                  <a:pt x="69" y="44"/>
                  <a:pt x="68" y="45"/>
                  <a:pt x="66" y="45"/>
                </a:cubicBez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3" name="Freeform 238"/>
          <p:cNvSpPr>
            <a:spLocks noEditPoints="1"/>
          </p:cNvSpPr>
          <p:nvPr/>
        </p:nvSpPr>
        <p:spPr bwMode="auto">
          <a:xfrm>
            <a:off x="5932807" y="4774437"/>
            <a:ext cx="445422" cy="326113"/>
          </a:xfrm>
          <a:custGeom>
            <a:avLst/>
            <a:gdLst>
              <a:gd name="T0" fmla="*/ 60 w 71"/>
              <a:gd name="T1" fmla="*/ 1 h 50"/>
              <a:gd name="T2" fmla="*/ 53 w 71"/>
              <a:gd name="T3" fmla="*/ 4 h 50"/>
              <a:gd name="T4" fmla="*/ 40 w 71"/>
              <a:gd name="T5" fmla="*/ 1 h 50"/>
              <a:gd name="T6" fmla="*/ 29 w 71"/>
              <a:gd name="T7" fmla="*/ 2 h 50"/>
              <a:gd name="T8" fmla="*/ 22 w 71"/>
              <a:gd name="T9" fmla="*/ 4 h 50"/>
              <a:gd name="T10" fmla="*/ 11 w 71"/>
              <a:gd name="T11" fmla="*/ 2 h 50"/>
              <a:gd name="T12" fmla="*/ 0 w 71"/>
              <a:gd name="T13" fmla="*/ 21 h 50"/>
              <a:gd name="T14" fmla="*/ 6 w 71"/>
              <a:gd name="T15" fmla="*/ 25 h 50"/>
              <a:gd name="T16" fmla="*/ 12 w 71"/>
              <a:gd name="T17" fmla="*/ 32 h 50"/>
              <a:gd name="T18" fmla="*/ 16 w 71"/>
              <a:gd name="T19" fmla="*/ 37 h 50"/>
              <a:gd name="T20" fmla="*/ 17 w 71"/>
              <a:gd name="T21" fmla="*/ 42 h 50"/>
              <a:gd name="T22" fmla="*/ 21 w 71"/>
              <a:gd name="T23" fmla="*/ 43 h 50"/>
              <a:gd name="T24" fmla="*/ 22 w 71"/>
              <a:gd name="T25" fmla="*/ 46 h 50"/>
              <a:gd name="T26" fmla="*/ 27 w 71"/>
              <a:gd name="T27" fmla="*/ 46 h 50"/>
              <a:gd name="T28" fmla="*/ 31 w 71"/>
              <a:gd name="T29" fmla="*/ 50 h 50"/>
              <a:gd name="T30" fmla="*/ 36 w 71"/>
              <a:gd name="T31" fmla="*/ 46 h 50"/>
              <a:gd name="T32" fmla="*/ 40 w 71"/>
              <a:gd name="T33" fmla="*/ 49 h 50"/>
              <a:gd name="T34" fmla="*/ 44 w 71"/>
              <a:gd name="T35" fmla="*/ 45 h 50"/>
              <a:gd name="T36" fmla="*/ 49 w 71"/>
              <a:gd name="T37" fmla="*/ 45 h 50"/>
              <a:gd name="T38" fmla="*/ 52 w 71"/>
              <a:gd name="T39" fmla="*/ 42 h 50"/>
              <a:gd name="T40" fmla="*/ 55 w 71"/>
              <a:gd name="T41" fmla="*/ 36 h 50"/>
              <a:gd name="T42" fmla="*/ 59 w 71"/>
              <a:gd name="T43" fmla="*/ 30 h 50"/>
              <a:gd name="T44" fmla="*/ 66 w 71"/>
              <a:gd name="T45" fmla="*/ 24 h 50"/>
              <a:gd name="T46" fmla="*/ 71 w 71"/>
              <a:gd name="T47" fmla="*/ 21 h 50"/>
              <a:gd name="T48" fmla="*/ 17 w 71"/>
              <a:gd name="T49" fmla="*/ 35 h 50"/>
              <a:gd name="T50" fmla="*/ 15 w 71"/>
              <a:gd name="T51" fmla="*/ 35 h 50"/>
              <a:gd name="T52" fmla="*/ 14 w 71"/>
              <a:gd name="T53" fmla="*/ 33 h 50"/>
              <a:gd name="T54" fmla="*/ 23 w 71"/>
              <a:gd name="T55" fmla="*/ 23 h 50"/>
              <a:gd name="T56" fmla="*/ 26 w 71"/>
              <a:gd name="T57" fmla="*/ 23 h 50"/>
              <a:gd name="T58" fmla="*/ 26 w 71"/>
              <a:gd name="T59" fmla="*/ 26 h 50"/>
              <a:gd name="T60" fmla="*/ 17 w 71"/>
              <a:gd name="T61" fmla="*/ 35 h 50"/>
              <a:gd name="T62" fmla="*/ 18 w 71"/>
              <a:gd name="T63" fmla="*/ 40 h 50"/>
              <a:gd name="T64" fmla="*/ 18 w 71"/>
              <a:gd name="T65" fmla="*/ 37 h 50"/>
              <a:gd name="T66" fmla="*/ 27 w 71"/>
              <a:gd name="T67" fmla="*/ 29 h 50"/>
              <a:gd name="T68" fmla="*/ 30 w 71"/>
              <a:gd name="T69" fmla="*/ 29 h 50"/>
              <a:gd name="T70" fmla="*/ 23 w 71"/>
              <a:gd name="T71" fmla="*/ 38 h 50"/>
              <a:gd name="T72" fmla="*/ 26 w 71"/>
              <a:gd name="T73" fmla="*/ 44 h 50"/>
              <a:gd name="T74" fmla="*/ 23 w 71"/>
              <a:gd name="T75" fmla="*/ 43 h 50"/>
              <a:gd name="T76" fmla="*/ 28 w 71"/>
              <a:gd name="T77" fmla="*/ 37 h 50"/>
              <a:gd name="T78" fmla="*/ 33 w 71"/>
              <a:gd name="T79" fmla="*/ 32 h 50"/>
              <a:gd name="T80" fmla="*/ 35 w 71"/>
              <a:gd name="T81" fmla="*/ 34 h 50"/>
              <a:gd name="T82" fmla="*/ 30 w 71"/>
              <a:gd name="T83" fmla="*/ 40 h 50"/>
              <a:gd name="T84" fmla="*/ 41 w 71"/>
              <a:gd name="T85" fmla="*/ 39 h 50"/>
              <a:gd name="T86" fmla="*/ 33 w 71"/>
              <a:gd name="T87" fmla="*/ 47 h 50"/>
              <a:gd name="T88" fmla="*/ 29 w 71"/>
              <a:gd name="T89" fmla="*/ 46 h 50"/>
              <a:gd name="T90" fmla="*/ 32 w 71"/>
              <a:gd name="T91" fmla="*/ 42 h 50"/>
              <a:gd name="T92" fmla="*/ 40 w 71"/>
              <a:gd name="T93" fmla="*/ 35 h 50"/>
              <a:gd name="T94" fmla="*/ 42 w 71"/>
              <a:gd name="T95" fmla="*/ 37 h 50"/>
              <a:gd name="T96" fmla="*/ 65 w 71"/>
              <a:gd name="T97" fmla="*/ 21 h 50"/>
              <a:gd name="T98" fmla="*/ 57 w 71"/>
              <a:gd name="T99" fmla="*/ 28 h 50"/>
              <a:gd name="T100" fmla="*/ 47 w 71"/>
              <a:gd name="T101" fmla="*/ 19 h 50"/>
              <a:gd name="T102" fmla="*/ 42 w 71"/>
              <a:gd name="T103" fmla="*/ 15 h 50"/>
              <a:gd name="T104" fmla="*/ 41 w 71"/>
              <a:gd name="T105" fmla="*/ 13 h 50"/>
              <a:gd name="T106" fmla="*/ 39 w 71"/>
              <a:gd name="T107" fmla="*/ 14 h 50"/>
              <a:gd name="T108" fmla="*/ 31 w 71"/>
              <a:gd name="T109" fmla="*/ 19 h 50"/>
              <a:gd name="T110" fmla="*/ 26 w 71"/>
              <a:gd name="T111" fmla="*/ 16 h 50"/>
              <a:gd name="T112" fmla="*/ 27 w 71"/>
              <a:gd name="T113" fmla="*/ 15 h 50"/>
              <a:gd name="T114" fmla="*/ 41 w 71"/>
              <a:gd name="T115" fmla="*/ 4 h 50"/>
              <a:gd name="T116" fmla="*/ 53 w 71"/>
              <a:gd name="T117" fmla="*/ 7 h 50"/>
              <a:gd name="T118" fmla="*/ 67 w 71"/>
              <a:gd name="T119" fmla="*/ 2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1" h="50">
                <a:moveTo>
                  <a:pt x="62" y="0"/>
                </a:moveTo>
                <a:cubicBezTo>
                  <a:pt x="60" y="1"/>
                  <a:pt x="60" y="1"/>
                  <a:pt x="60" y="1"/>
                </a:cubicBezTo>
                <a:cubicBezTo>
                  <a:pt x="59" y="2"/>
                  <a:pt x="56" y="4"/>
                  <a:pt x="53" y="4"/>
                </a:cubicBezTo>
                <a:cubicBezTo>
                  <a:pt x="53" y="4"/>
                  <a:pt x="53" y="4"/>
                  <a:pt x="53" y="4"/>
                </a:cubicBezTo>
                <a:cubicBezTo>
                  <a:pt x="52" y="4"/>
                  <a:pt x="49" y="3"/>
                  <a:pt x="46" y="2"/>
                </a:cubicBezTo>
                <a:cubicBezTo>
                  <a:pt x="42" y="1"/>
                  <a:pt x="41" y="1"/>
                  <a:pt x="40" y="1"/>
                </a:cubicBezTo>
                <a:cubicBezTo>
                  <a:pt x="40" y="1"/>
                  <a:pt x="38" y="2"/>
                  <a:pt x="36" y="4"/>
                </a:cubicBezTo>
                <a:cubicBezTo>
                  <a:pt x="34" y="3"/>
                  <a:pt x="31" y="2"/>
                  <a:pt x="29" y="2"/>
                </a:cubicBezTo>
                <a:cubicBezTo>
                  <a:pt x="28" y="2"/>
                  <a:pt x="28" y="2"/>
                  <a:pt x="28" y="2"/>
                </a:cubicBezTo>
                <a:cubicBezTo>
                  <a:pt x="26" y="2"/>
                  <a:pt x="24" y="3"/>
                  <a:pt x="22" y="4"/>
                </a:cubicBezTo>
                <a:cubicBezTo>
                  <a:pt x="20" y="4"/>
                  <a:pt x="19" y="5"/>
                  <a:pt x="18" y="5"/>
                </a:cubicBezTo>
                <a:cubicBezTo>
                  <a:pt x="17" y="5"/>
                  <a:pt x="14" y="3"/>
                  <a:pt x="11" y="2"/>
                </a:cubicBezTo>
                <a:cubicBezTo>
                  <a:pt x="10" y="2"/>
                  <a:pt x="10" y="2"/>
                  <a:pt x="10" y="2"/>
                </a:cubicBezTo>
                <a:cubicBezTo>
                  <a:pt x="0" y="21"/>
                  <a:pt x="0" y="21"/>
                  <a:pt x="0" y="21"/>
                </a:cubicBezTo>
                <a:cubicBezTo>
                  <a:pt x="1" y="22"/>
                  <a:pt x="1" y="22"/>
                  <a:pt x="1" y="22"/>
                </a:cubicBezTo>
                <a:cubicBezTo>
                  <a:pt x="2" y="22"/>
                  <a:pt x="5" y="24"/>
                  <a:pt x="6" y="25"/>
                </a:cubicBezTo>
                <a:cubicBezTo>
                  <a:pt x="7" y="26"/>
                  <a:pt x="7" y="26"/>
                  <a:pt x="7" y="26"/>
                </a:cubicBezTo>
                <a:cubicBezTo>
                  <a:pt x="8" y="27"/>
                  <a:pt x="10" y="29"/>
                  <a:pt x="12" y="32"/>
                </a:cubicBezTo>
                <a:cubicBezTo>
                  <a:pt x="12" y="33"/>
                  <a:pt x="12" y="35"/>
                  <a:pt x="13" y="36"/>
                </a:cubicBezTo>
                <a:cubicBezTo>
                  <a:pt x="14" y="37"/>
                  <a:pt x="15" y="37"/>
                  <a:pt x="16" y="37"/>
                </a:cubicBezTo>
                <a:cubicBezTo>
                  <a:pt x="16" y="38"/>
                  <a:pt x="16" y="38"/>
                  <a:pt x="16" y="39"/>
                </a:cubicBezTo>
                <a:cubicBezTo>
                  <a:pt x="16" y="40"/>
                  <a:pt x="16" y="41"/>
                  <a:pt x="17" y="42"/>
                </a:cubicBezTo>
                <a:cubicBezTo>
                  <a:pt x="18" y="42"/>
                  <a:pt x="19" y="43"/>
                  <a:pt x="20" y="43"/>
                </a:cubicBezTo>
                <a:cubicBezTo>
                  <a:pt x="20" y="43"/>
                  <a:pt x="20" y="43"/>
                  <a:pt x="21" y="43"/>
                </a:cubicBezTo>
                <a:cubicBezTo>
                  <a:pt x="21" y="43"/>
                  <a:pt x="21" y="43"/>
                  <a:pt x="21" y="43"/>
                </a:cubicBezTo>
                <a:cubicBezTo>
                  <a:pt x="21" y="44"/>
                  <a:pt x="21" y="45"/>
                  <a:pt x="22" y="46"/>
                </a:cubicBezTo>
                <a:cubicBezTo>
                  <a:pt x="23" y="47"/>
                  <a:pt x="24" y="47"/>
                  <a:pt x="25" y="47"/>
                </a:cubicBezTo>
                <a:cubicBezTo>
                  <a:pt x="26" y="47"/>
                  <a:pt x="27" y="47"/>
                  <a:pt x="27" y="46"/>
                </a:cubicBezTo>
                <a:cubicBezTo>
                  <a:pt x="27" y="47"/>
                  <a:pt x="28" y="48"/>
                  <a:pt x="28" y="49"/>
                </a:cubicBezTo>
                <a:cubicBezTo>
                  <a:pt x="29" y="49"/>
                  <a:pt x="30" y="50"/>
                  <a:pt x="31" y="50"/>
                </a:cubicBezTo>
                <a:cubicBezTo>
                  <a:pt x="32" y="50"/>
                  <a:pt x="33" y="49"/>
                  <a:pt x="34" y="49"/>
                </a:cubicBezTo>
                <a:cubicBezTo>
                  <a:pt x="36" y="46"/>
                  <a:pt x="36" y="46"/>
                  <a:pt x="36" y="46"/>
                </a:cubicBezTo>
                <a:cubicBezTo>
                  <a:pt x="37" y="48"/>
                  <a:pt x="37" y="48"/>
                  <a:pt x="37" y="48"/>
                </a:cubicBezTo>
                <a:cubicBezTo>
                  <a:pt x="38" y="48"/>
                  <a:pt x="39" y="49"/>
                  <a:pt x="40" y="49"/>
                </a:cubicBezTo>
                <a:cubicBezTo>
                  <a:pt x="41" y="49"/>
                  <a:pt x="42" y="48"/>
                  <a:pt x="43" y="48"/>
                </a:cubicBezTo>
                <a:cubicBezTo>
                  <a:pt x="44" y="47"/>
                  <a:pt x="44" y="46"/>
                  <a:pt x="44" y="45"/>
                </a:cubicBezTo>
                <a:cubicBezTo>
                  <a:pt x="45" y="46"/>
                  <a:pt x="46" y="46"/>
                  <a:pt x="46" y="46"/>
                </a:cubicBezTo>
                <a:cubicBezTo>
                  <a:pt x="48" y="46"/>
                  <a:pt x="49" y="46"/>
                  <a:pt x="49" y="45"/>
                </a:cubicBezTo>
                <a:cubicBezTo>
                  <a:pt x="50" y="44"/>
                  <a:pt x="51" y="43"/>
                  <a:pt x="50" y="42"/>
                </a:cubicBezTo>
                <a:cubicBezTo>
                  <a:pt x="51" y="42"/>
                  <a:pt x="51" y="42"/>
                  <a:pt x="52" y="42"/>
                </a:cubicBezTo>
                <a:cubicBezTo>
                  <a:pt x="53" y="42"/>
                  <a:pt x="54" y="42"/>
                  <a:pt x="55" y="41"/>
                </a:cubicBezTo>
                <a:cubicBezTo>
                  <a:pt x="56" y="40"/>
                  <a:pt x="56" y="38"/>
                  <a:pt x="55" y="36"/>
                </a:cubicBezTo>
                <a:cubicBezTo>
                  <a:pt x="56" y="36"/>
                  <a:pt x="57" y="36"/>
                  <a:pt x="58" y="35"/>
                </a:cubicBezTo>
                <a:cubicBezTo>
                  <a:pt x="59" y="34"/>
                  <a:pt x="60" y="32"/>
                  <a:pt x="59" y="30"/>
                </a:cubicBezTo>
                <a:cubicBezTo>
                  <a:pt x="60" y="29"/>
                  <a:pt x="61" y="28"/>
                  <a:pt x="62" y="28"/>
                </a:cubicBezTo>
                <a:cubicBezTo>
                  <a:pt x="63" y="26"/>
                  <a:pt x="65" y="24"/>
                  <a:pt x="66" y="24"/>
                </a:cubicBezTo>
                <a:cubicBezTo>
                  <a:pt x="67" y="23"/>
                  <a:pt x="69" y="22"/>
                  <a:pt x="70" y="22"/>
                </a:cubicBezTo>
                <a:cubicBezTo>
                  <a:pt x="71" y="21"/>
                  <a:pt x="71" y="21"/>
                  <a:pt x="71" y="21"/>
                </a:cubicBezTo>
                <a:lnTo>
                  <a:pt x="62" y="0"/>
                </a:lnTo>
                <a:close/>
                <a:moveTo>
                  <a:pt x="17" y="35"/>
                </a:moveTo>
                <a:cubicBezTo>
                  <a:pt x="17" y="35"/>
                  <a:pt x="16" y="35"/>
                  <a:pt x="16" y="35"/>
                </a:cubicBezTo>
                <a:cubicBezTo>
                  <a:pt x="16" y="35"/>
                  <a:pt x="15" y="35"/>
                  <a:pt x="15" y="35"/>
                </a:cubicBezTo>
                <a:cubicBezTo>
                  <a:pt x="14" y="34"/>
                  <a:pt x="14" y="34"/>
                  <a:pt x="14" y="34"/>
                </a:cubicBezTo>
                <a:cubicBezTo>
                  <a:pt x="14" y="33"/>
                  <a:pt x="14" y="33"/>
                  <a:pt x="14" y="33"/>
                </a:cubicBezTo>
                <a:cubicBezTo>
                  <a:pt x="14" y="33"/>
                  <a:pt x="14" y="32"/>
                  <a:pt x="15" y="32"/>
                </a:cubicBezTo>
                <a:cubicBezTo>
                  <a:pt x="23" y="23"/>
                  <a:pt x="23" y="23"/>
                  <a:pt x="23" y="23"/>
                </a:cubicBezTo>
                <a:cubicBezTo>
                  <a:pt x="23" y="23"/>
                  <a:pt x="24" y="23"/>
                  <a:pt x="24" y="23"/>
                </a:cubicBezTo>
                <a:cubicBezTo>
                  <a:pt x="25" y="23"/>
                  <a:pt x="26" y="23"/>
                  <a:pt x="26" y="23"/>
                </a:cubicBezTo>
                <a:cubicBezTo>
                  <a:pt x="26" y="24"/>
                  <a:pt x="26" y="24"/>
                  <a:pt x="26" y="25"/>
                </a:cubicBezTo>
                <a:cubicBezTo>
                  <a:pt x="26" y="25"/>
                  <a:pt x="26" y="26"/>
                  <a:pt x="26" y="26"/>
                </a:cubicBezTo>
                <a:cubicBezTo>
                  <a:pt x="18" y="35"/>
                  <a:pt x="18" y="35"/>
                  <a:pt x="18" y="35"/>
                </a:cubicBezTo>
                <a:cubicBezTo>
                  <a:pt x="17" y="35"/>
                  <a:pt x="17" y="35"/>
                  <a:pt x="17" y="35"/>
                </a:cubicBezTo>
                <a:close/>
                <a:moveTo>
                  <a:pt x="21" y="40"/>
                </a:moveTo>
                <a:cubicBezTo>
                  <a:pt x="20" y="41"/>
                  <a:pt x="19" y="41"/>
                  <a:pt x="18" y="40"/>
                </a:cubicBezTo>
                <a:cubicBezTo>
                  <a:pt x="18" y="40"/>
                  <a:pt x="18" y="39"/>
                  <a:pt x="18" y="39"/>
                </a:cubicBezTo>
                <a:cubicBezTo>
                  <a:pt x="18" y="38"/>
                  <a:pt x="18" y="38"/>
                  <a:pt x="18" y="37"/>
                </a:cubicBezTo>
                <a:cubicBezTo>
                  <a:pt x="19" y="37"/>
                  <a:pt x="19" y="37"/>
                  <a:pt x="19" y="37"/>
                </a:cubicBezTo>
                <a:cubicBezTo>
                  <a:pt x="27" y="29"/>
                  <a:pt x="27" y="29"/>
                  <a:pt x="27" y="29"/>
                </a:cubicBezTo>
                <a:cubicBezTo>
                  <a:pt x="27" y="29"/>
                  <a:pt x="28" y="28"/>
                  <a:pt x="28" y="28"/>
                </a:cubicBezTo>
                <a:cubicBezTo>
                  <a:pt x="29" y="28"/>
                  <a:pt x="29" y="29"/>
                  <a:pt x="30" y="29"/>
                </a:cubicBezTo>
                <a:cubicBezTo>
                  <a:pt x="30" y="30"/>
                  <a:pt x="30" y="31"/>
                  <a:pt x="30" y="32"/>
                </a:cubicBezTo>
                <a:cubicBezTo>
                  <a:pt x="23" y="38"/>
                  <a:pt x="23" y="38"/>
                  <a:pt x="23" y="38"/>
                </a:cubicBezTo>
                <a:lnTo>
                  <a:pt x="21" y="40"/>
                </a:lnTo>
                <a:close/>
                <a:moveTo>
                  <a:pt x="26" y="44"/>
                </a:moveTo>
                <a:cubicBezTo>
                  <a:pt x="26" y="45"/>
                  <a:pt x="24" y="45"/>
                  <a:pt x="23" y="44"/>
                </a:cubicBezTo>
                <a:cubicBezTo>
                  <a:pt x="23" y="44"/>
                  <a:pt x="23" y="43"/>
                  <a:pt x="23" y="43"/>
                </a:cubicBezTo>
                <a:cubicBezTo>
                  <a:pt x="23" y="42"/>
                  <a:pt x="23" y="42"/>
                  <a:pt x="23" y="41"/>
                </a:cubicBezTo>
                <a:cubicBezTo>
                  <a:pt x="28" y="37"/>
                  <a:pt x="28" y="37"/>
                  <a:pt x="28" y="37"/>
                </a:cubicBezTo>
                <a:cubicBezTo>
                  <a:pt x="32" y="33"/>
                  <a:pt x="32" y="33"/>
                  <a:pt x="32" y="33"/>
                </a:cubicBezTo>
                <a:cubicBezTo>
                  <a:pt x="32" y="33"/>
                  <a:pt x="33" y="32"/>
                  <a:pt x="33" y="32"/>
                </a:cubicBezTo>
                <a:cubicBezTo>
                  <a:pt x="34" y="32"/>
                  <a:pt x="34" y="33"/>
                  <a:pt x="35" y="33"/>
                </a:cubicBezTo>
                <a:cubicBezTo>
                  <a:pt x="35" y="33"/>
                  <a:pt x="35" y="34"/>
                  <a:pt x="35" y="34"/>
                </a:cubicBezTo>
                <a:cubicBezTo>
                  <a:pt x="35" y="35"/>
                  <a:pt x="35" y="36"/>
                  <a:pt x="35" y="36"/>
                </a:cubicBezTo>
                <a:cubicBezTo>
                  <a:pt x="30" y="40"/>
                  <a:pt x="30" y="40"/>
                  <a:pt x="30" y="40"/>
                </a:cubicBezTo>
                <a:lnTo>
                  <a:pt x="26" y="44"/>
                </a:lnTo>
                <a:close/>
                <a:moveTo>
                  <a:pt x="41" y="39"/>
                </a:moveTo>
                <a:cubicBezTo>
                  <a:pt x="35" y="45"/>
                  <a:pt x="35" y="45"/>
                  <a:pt x="35" y="45"/>
                </a:cubicBezTo>
                <a:cubicBezTo>
                  <a:pt x="33" y="47"/>
                  <a:pt x="33" y="47"/>
                  <a:pt x="33" y="47"/>
                </a:cubicBezTo>
                <a:cubicBezTo>
                  <a:pt x="32" y="48"/>
                  <a:pt x="31" y="48"/>
                  <a:pt x="30" y="47"/>
                </a:cubicBezTo>
                <a:cubicBezTo>
                  <a:pt x="29" y="47"/>
                  <a:pt x="29" y="46"/>
                  <a:pt x="29" y="46"/>
                </a:cubicBezTo>
                <a:cubicBezTo>
                  <a:pt x="29" y="45"/>
                  <a:pt x="29" y="45"/>
                  <a:pt x="30" y="44"/>
                </a:cubicBezTo>
                <a:cubicBezTo>
                  <a:pt x="32" y="42"/>
                  <a:pt x="32" y="42"/>
                  <a:pt x="32" y="42"/>
                </a:cubicBezTo>
                <a:cubicBezTo>
                  <a:pt x="38" y="36"/>
                  <a:pt x="38" y="36"/>
                  <a:pt x="38" y="36"/>
                </a:cubicBezTo>
                <a:cubicBezTo>
                  <a:pt x="39" y="35"/>
                  <a:pt x="39" y="35"/>
                  <a:pt x="40" y="35"/>
                </a:cubicBezTo>
                <a:cubicBezTo>
                  <a:pt x="40" y="35"/>
                  <a:pt x="41" y="35"/>
                  <a:pt x="41" y="36"/>
                </a:cubicBezTo>
                <a:cubicBezTo>
                  <a:pt x="41" y="36"/>
                  <a:pt x="42" y="37"/>
                  <a:pt x="42" y="37"/>
                </a:cubicBezTo>
                <a:cubicBezTo>
                  <a:pt x="42" y="38"/>
                  <a:pt x="41" y="38"/>
                  <a:pt x="41" y="39"/>
                </a:cubicBezTo>
                <a:close/>
                <a:moveTo>
                  <a:pt x="65" y="21"/>
                </a:moveTo>
                <a:cubicBezTo>
                  <a:pt x="63" y="22"/>
                  <a:pt x="61" y="24"/>
                  <a:pt x="60" y="26"/>
                </a:cubicBezTo>
                <a:cubicBezTo>
                  <a:pt x="59" y="26"/>
                  <a:pt x="58" y="27"/>
                  <a:pt x="57" y="28"/>
                </a:cubicBezTo>
                <a:cubicBezTo>
                  <a:pt x="50" y="21"/>
                  <a:pt x="50" y="21"/>
                  <a:pt x="50" y="21"/>
                </a:cubicBezTo>
                <a:cubicBezTo>
                  <a:pt x="49" y="20"/>
                  <a:pt x="48" y="19"/>
                  <a:pt x="47" y="19"/>
                </a:cubicBezTo>
                <a:cubicBezTo>
                  <a:pt x="47" y="19"/>
                  <a:pt x="46" y="19"/>
                  <a:pt x="44" y="18"/>
                </a:cubicBezTo>
                <a:cubicBezTo>
                  <a:pt x="42" y="16"/>
                  <a:pt x="42" y="15"/>
                  <a:pt x="42" y="15"/>
                </a:cubicBezTo>
                <a:cubicBezTo>
                  <a:pt x="41" y="12"/>
                  <a:pt x="41" y="12"/>
                  <a:pt x="41" y="12"/>
                </a:cubicBezTo>
                <a:cubicBezTo>
                  <a:pt x="41" y="13"/>
                  <a:pt x="41" y="13"/>
                  <a:pt x="41" y="13"/>
                </a:cubicBezTo>
                <a:cubicBezTo>
                  <a:pt x="41" y="12"/>
                  <a:pt x="41" y="12"/>
                  <a:pt x="41" y="12"/>
                </a:cubicBezTo>
                <a:cubicBezTo>
                  <a:pt x="39" y="14"/>
                  <a:pt x="39" y="14"/>
                  <a:pt x="39" y="14"/>
                </a:cubicBezTo>
                <a:cubicBezTo>
                  <a:pt x="37" y="15"/>
                  <a:pt x="35" y="17"/>
                  <a:pt x="34" y="18"/>
                </a:cubicBezTo>
                <a:cubicBezTo>
                  <a:pt x="33" y="18"/>
                  <a:pt x="32" y="19"/>
                  <a:pt x="31" y="19"/>
                </a:cubicBezTo>
                <a:cubicBezTo>
                  <a:pt x="30" y="19"/>
                  <a:pt x="29" y="19"/>
                  <a:pt x="28" y="18"/>
                </a:cubicBezTo>
                <a:cubicBezTo>
                  <a:pt x="27" y="18"/>
                  <a:pt x="27" y="17"/>
                  <a:pt x="26" y="16"/>
                </a:cubicBezTo>
                <a:cubicBezTo>
                  <a:pt x="26" y="16"/>
                  <a:pt x="27" y="15"/>
                  <a:pt x="27" y="15"/>
                </a:cubicBezTo>
                <a:cubicBezTo>
                  <a:pt x="27" y="15"/>
                  <a:pt x="27" y="15"/>
                  <a:pt x="27" y="15"/>
                </a:cubicBezTo>
                <a:cubicBezTo>
                  <a:pt x="29" y="13"/>
                  <a:pt x="33" y="10"/>
                  <a:pt x="37" y="7"/>
                </a:cubicBezTo>
                <a:cubicBezTo>
                  <a:pt x="38" y="5"/>
                  <a:pt x="40" y="4"/>
                  <a:pt x="41" y="4"/>
                </a:cubicBezTo>
                <a:cubicBezTo>
                  <a:pt x="41" y="4"/>
                  <a:pt x="44" y="5"/>
                  <a:pt x="45" y="5"/>
                </a:cubicBezTo>
                <a:cubicBezTo>
                  <a:pt x="49" y="7"/>
                  <a:pt x="52" y="7"/>
                  <a:pt x="53" y="7"/>
                </a:cubicBezTo>
                <a:cubicBezTo>
                  <a:pt x="56" y="7"/>
                  <a:pt x="59" y="6"/>
                  <a:pt x="60" y="5"/>
                </a:cubicBezTo>
                <a:cubicBezTo>
                  <a:pt x="67" y="20"/>
                  <a:pt x="67" y="20"/>
                  <a:pt x="67" y="20"/>
                </a:cubicBezTo>
                <a:cubicBezTo>
                  <a:pt x="66" y="20"/>
                  <a:pt x="65" y="21"/>
                  <a:pt x="65" y="21"/>
                </a:cubicBez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4" name="Freeform 204"/>
          <p:cNvSpPr>
            <a:spLocks noEditPoints="1"/>
          </p:cNvSpPr>
          <p:nvPr/>
        </p:nvSpPr>
        <p:spPr bwMode="auto">
          <a:xfrm>
            <a:off x="5439445" y="2545613"/>
            <a:ext cx="463795" cy="480973"/>
          </a:xfrm>
          <a:custGeom>
            <a:avLst/>
            <a:gdLst>
              <a:gd name="T0" fmla="*/ 22 w 80"/>
              <a:gd name="T1" fmla="*/ 6 h 80"/>
              <a:gd name="T2" fmla="*/ 23 w 80"/>
              <a:gd name="T3" fmla="*/ 14 h 80"/>
              <a:gd name="T4" fmla="*/ 78 w 80"/>
              <a:gd name="T5" fmla="*/ 38 h 80"/>
              <a:gd name="T6" fmla="*/ 72 w 80"/>
              <a:gd name="T7" fmla="*/ 42 h 80"/>
              <a:gd name="T8" fmla="*/ 78 w 80"/>
              <a:gd name="T9" fmla="*/ 38 h 80"/>
              <a:gd name="T10" fmla="*/ 73 w 80"/>
              <a:gd name="T11" fmla="*/ 23 h 80"/>
              <a:gd name="T12" fmla="*/ 67 w 80"/>
              <a:gd name="T13" fmla="*/ 22 h 80"/>
              <a:gd name="T14" fmla="*/ 40 w 80"/>
              <a:gd name="T15" fmla="*/ 10 h 80"/>
              <a:gd name="T16" fmla="*/ 40 w 80"/>
              <a:gd name="T17" fmla="*/ 0 h 80"/>
              <a:gd name="T18" fmla="*/ 40 w 80"/>
              <a:gd name="T19" fmla="*/ 10 h 80"/>
              <a:gd name="T20" fmla="*/ 66 w 80"/>
              <a:gd name="T21" fmla="*/ 55 h 80"/>
              <a:gd name="T22" fmla="*/ 72 w 80"/>
              <a:gd name="T23" fmla="*/ 61 h 80"/>
              <a:gd name="T24" fmla="*/ 55 w 80"/>
              <a:gd name="T25" fmla="*/ 14 h 80"/>
              <a:gd name="T26" fmla="*/ 60 w 80"/>
              <a:gd name="T27" fmla="*/ 8 h 80"/>
              <a:gd name="T28" fmla="*/ 54 w 80"/>
              <a:gd name="T29" fmla="*/ 11 h 80"/>
              <a:gd name="T30" fmla="*/ 18 w 80"/>
              <a:gd name="T31" fmla="*/ 26 h 80"/>
              <a:gd name="T32" fmla="*/ 61 w 80"/>
              <a:gd name="T33" fmla="*/ 26 h 80"/>
              <a:gd name="T34" fmla="*/ 41 w 80"/>
              <a:gd name="T35" fmla="*/ 68 h 80"/>
              <a:gd name="T36" fmla="*/ 12 w 80"/>
              <a:gd name="T37" fmla="*/ 38 h 80"/>
              <a:gd name="T38" fmla="*/ 29 w 80"/>
              <a:gd name="T39" fmla="*/ 38 h 80"/>
              <a:gd name="T40" fmla="*/ 48 w 80"/>
              <a:gd name="T41" fmla="*/ 38 h 80"/>
              <a:gd name="T42" fmla="*/ 48 w 80"/>
              <a:gd name="T43" fmla="*/ 38 h 80"/>
              <a:gd name="T44" fmla="*/ 42 w 80"/>
              <a:gd name="T45" fmla="*/ 62 h 80"/>
              <a:gd name="T46" fmla="*/ 52 w 80"/>
              <a:gd name="T47" fmla="*/ 36 h 80"/>
              <a:gd name="T48" fmla="*/ 42 w 80"/>
              <a:gd name="T49" fmla="*/ 28 h 80"/>
              <a:gd name="T50" fmla="*/ 42 w 80"/>
              <a:gd name="T51" fmla="*/ 28 h 80"/>
              <a:gd name="T52" fmla="*/ 47 w 80"/>
              <a:gd name="T53" fmla="*/ 36 h 80"/>
              <a:gd name="T54" fmla="*/ 30 w 80"/>
              <a:gd name="T55" fmla="*/ 36 h 80"/>
              <a:gd name="T56" fmla="*/ 15 w 80"/>
              <a:gd name="T57" fmla="*/ 36 h 80"/>
              <a:gd name="T58" fmla="*/ 15 w 80"/>
              <a:gd name="T59" fmla="*/ 36 h 80"/>
              <a:gd name="T60" fmla="*/ 5 w 80"/>
              <a:gd name="T61" fmla="*/ 60 h 80"/>
              <a:gd name="T62" fmla="*/ 13 w 80"/>
              <a:gd name="T63" fmla="*/ 58 h 80"/>
              <a:gd name="T64" fmla="*/ 9 w 80"/>
              <a:gd name="T65" fmla="*/ 40 h 80"/>
              <a:gd name="T66" fmla="*/ 0 w 80"/>
              <a:gd name="T67" fmla="*/ 40 h 80"/>
              <a:gd name="T68" fmla="*/ 9 w 80"/>
              <a:gd name="T69" fmla="*/ 40 h 80"/>
              <a:gd name="T70" fmla="*/ 12 w 80"/>
              <a:gd name="T71" fmla="*/ 26 h 80"/>
              <a:gd name="T72" fmla="*/ 8 w 80"/>
              <a:gd name="T73" fmla="*/ 19 h 80"/>
              <a:gd name="T74" fmla="*/ 24 w 80"/>
              <a:gd name="T75" fmla="*/ 66 h 80"/>
              <a:gd name="T76" fmla="*/ 20 w 80"/>
              <a:gd name="T77" fmla="*/ 75 h 80"/>
              <a:gd name="T78" fmla="*/ 25 w 80"/>
              <a:gd name="T79" fmla="*/ 69 h 80"/>
              <a:gd name="T80" fmla="*/ 38 w 80"/>
              <a:gd name="T81" fmla="*/ 72 h 80"/>
              <a:gd name="T82" fmla="*/ 42 w 80"/>
              <a:gd name="T83" fmla="*/ 78 h 80"/>
              <a:gd name="T84" fmla="*/ 57 w 80"/>
              <a:gd name="T85" fmla="*/ 67 h 80"/>
              <a:gd name="T86" fmla="*/ 57 w 80"/>
              <a:gd name="T87" fmla="*/ 74 h 80"/>
              <a:gd name="T88" fmla="*/ 60 w 80"/>
              <a:gd name="T89" fmla="*/ 72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0" h="80">
                <a:moveTo>
                  <a:pt x="19" y="8"/>
                </a:moveTo>
                <a:cubicBezTo>
                  <a:pt x="18" y="7"/>
                  <a:pt x="19" y="6"/>
                  <a:pt x="20" y="5"/>
                </a:cubicBezTo>
                <a:cubicBezTo>
                  <a:pt x="21" y="5"/>
                  <a:pt x="22" y="5"/>
                  <a:pt x="22" y="6"/>
                </a:cubicBezTo>
                <a:cubicBezTo>
                  <a:pt x="25" y="11"/>
                  <a:pt x="25" y="11"/>
                  <a:pt x="25" y="11"/>
                </a:cubicBezTo>
                <a:cubicBezTo>
                  <a:pt x="26" y="12"/>
                  <a:pt x="25" y="13"/>
                  <a:pt x="24" y="14"/>
                </a:cubicBezTo>
                <a:cubicBezTo>
                  <a:pt x="24" y="14"/>
                  <a:pt x="24" y="14"/>
                  <a:pt x="23" y="14"/>
                </a:cubicBezTo>
                <a:cubicBezTo>
                  <a:pt x="23" y="14"/>
                  <a:pt x="22" y="14"/>
                  <a:pt x="22" y="13"/>
                </a:cubicBezTo>
                <a:lnTo>
                  <a:pt x="19" y="8"/>
                </a:lnTo>
                <a:close/>
                <a:moveTo>
                  <a:pt x="78" y="38"/>
                </a:moveTo>
                <a:cubicBezTo>
                  <a:pt x="72" y="38"/>
                  <a:pt x="72" y="38"/>
                  <a:pt x="72" y="38"/>
                </a:cubicBezTo>
                <a:cubicBezTo>
                  <a:pt x="71" y="38"/>
                  <a:pt x="70" y="39"/>
                  <a:pt x="70" y="40"/>
                </a:cubicBezTo>
                <a:cubicBezTo>
                  <a:pt x="70" y="41"/>
                  <a:pt x="71" y="42"/>
                  <a:pt x="72" y="42"/>
                </a:cubicBezTo>
                <a:cubicBezTo>
                  <a:pt x="78" y="42"/>
                  <a:pt x="78" y="42"/>
                  <a:pt x="78" y="42"/>
                </a:cubicBezTo>
                <a:cubicBezTo>
                  <a:pt x="79" y="42"/>
                  <a:pt x="80" y="41"/>
                  <a:pt x="80" y="40"/>
                </a:cubicBezTo>
                <a:cubicBezTo>
                  <a:pt x="80" y="39"/>
                  <a:pt x="79" y="38"/>
                  <a:pt x="78" y="38"/>
                </a:cubicBezTo>
                <a:close/>
                <a:moveTo>
                  <a:pt x="68" y="26"/>
                </a:moveTo>
                <a:cubicBezTo>
                  <a:pt x="68" y="26"/>
                  <a:pt x="68" y="26"/>
                  <a:pt x="69" y="26"/>
                </a:cubicBezTo>
                <a:cubicBezTo>
                  <a:pt x="73" y="23"/>
                  <a:pt x="73" y="23"/>
                  <a:pt x="73" y="23"/>
                </a:cubicBezTo>
                <a:cubicBezTo>
                  <a:pt x="74" y="22"/>
                  <a:pt x="75" y="21"/>
                  <a:pt x="74" y="20"/>
                </a:cubicBezTo>
                <a:cubicBezTo>
                  <a:pt x="74" y="19"/>
                  <a:pt x="72" y="19"/>
                  <a:pt x="71" y="19"/>
                </a:cubicBezTo>
                <a:cubicBezTo>
                  <a:pt x="67" y="22"/>
                  <a:pt x="67" y="22"/>
                  <a:pt x="67" y="22"/>
                </a:cubicBezTo>
                <a:cubicBezTo>
                  <a:pt x="66" y="23"/>
                  <a:pt x="65" y="24"/>
                  <a:pt x="66" y="25"/>
                </a:cubicBezTo>
                <a:cubicBezTo>
                  <a:pt x="66" y="26"/>
                  <a:pt x="67" y="26"/>
                  <a:pt x="68" y="26"/>
                </a:cubicBezTo>
                <a:close/>
                <a:moveTo>
                  <a:pt x="40" y="10"/>
                </a:moveTo>
                <a:cubicBezTo>
                  <a:pt x="41" y="10"/>
                  <a:pt x="42" y="9"/>
                  <a:pt x="42" y="8"/>
                </a:cubicBezTo>
                <a:cubicBezTo>
                  <a:pt x="42" y="2"/>
                  <a:pt x="42" y="2"/>
                  <a:pt x="42" y="2"/>
                </a:cubicBezTo>
                <a:cubicBezTo>
                  <a:pt x="42" y="1"/>
                  <a:pt x="41" y="0"/>
                  <a:pt x="40" y="0"/>
                </a:cubicBezTo>
                <a:cubicBezTo>
                  <a:pt x="38" y="0"/>
                  <a:pt x="38" y="1"/>
                  <a:pt x="38" y="2"/>
                </a:cubicBezTo>
                <a:cubicBezTo>
                  <a:pt x="38" y="8"/>
                  <a:pt x="38" y="8"/>
                  <a:pt x="38" y="8"/>
                </a:cubicBezTo>
                <a:cubicBezTo>
                  <a:pt x="38" y="9"/>
                  <a:pt x="38" y="10"/>
                  <a:pt x="40" y="10"/>
                </a:cubicBezTo>
                <a:close/>
                <a:moveTo>
                  <a:pt x="73" y="57"/>
                </a:moveTo>
                <a:cubicBezTo>
                  <a:pt x="69" y="54"/>
                  <a:pt x="69" y="54"/>
                  <a:pt x="69" y="54"/>
                </a:cubicBezTo>
                <a:cubicBezTo>
                  <a:pt x="68" y="54"/>
                  <a:pt x="66" y="54"/>
                  <a:pt x="66" y="55"/>
                </a:cubicBezTo>
                <a:cubicBezTo>
                  <a:pt x="65" y="56"/>
                  <a:pt x="66" y="57"/>
                  <a:pt x="67" y="58"/>
                </a:cubicBezTo>
                <a:cubicBezTo>
                  <a:pt x="71" y="61"/>
                  <a:pt x="71" y="61"/>
                  <a:pt x="71" y="61"/>
                </a:cubicBezTo>
                <a:cubicBezTo>
                  <a:pt x="72" y="61"/>
                  <a:pt x="72" y="61"/>
                  <a:pt x="72" y="61"/>
                </a:cubicBezTo>
                <a:cubicBezTo>
                  <a:pt x="73" y="61"/>
                  <a:pt x="74" y="61"/>
                  <a:pt x="74" y="60"/>
                </a:cubicBezTo>
                <a:cubicBezTo>
                  <a:pt x="75" y="59"/>
                  <a:pt x="74" y="58"/>
                  <a:pt x="73" y="57"/>
                </a:cubicBezTo>
                <a:close/>
                <a:moveTo>
                  <a:pt x="55" y="14"/>
                </a:moveTo>
                <a:cubicBezTo>
                  <a:pt x="55" y="14"/>
                  <a:pt x="55" y="14"/>
                  <a:pt x="56" y="14"/>
                </a:cubicBezTo>
                <a:cubicBezTo>
                  <a:pt x="56" y="14"/>
                  <a:pt x="57" y="14"/>
                  <a:pt x="57" y="13"/>
                </a:cubicBezTo>
                <a:cubicBezTo>
                  <a:pt x="60" y="8"/>
                  <a:pt x="60" y="8"/>
                  <a:pt x="60" y="8"/>
                </a:cubicBezTo>
                <a:cubicBezTo>
                  <a:pt x="61" y="7"/>
                  <a:pt x="61" y="6"/>
                  <a:pt x="60" y="5"/>
                </a:cubicBezTo>
                <a:cubicBezTo>
                  <a:pt x="59" y="5"/>
                  <a:pt x="57" y="5"/>
                  <a:pt x="57" y="6"/>
                </a:cubicBezTo>
                <a:cubicBezTo>
                  <a:pt x="54" y="11"/>
                  <a:pt x="54" y="11"/>
                  <a:pt x="54" y="11"/>
                </a:cubicBezTo>
                <a:cubicBezTo>
                  <a:pt x="53" y="12"/>
                  <a:pt x="54" y="13"/>
                  <a:pt x="55" y="14"/>
                </a:cubicBezTo>
                <a:close/>
                <a:moveTo>
                  <a:pt x="12" y="36"/>
                </a:moveTo>
                <a:cubicBezTo>
                  <a:pt x="18" y="26"/>
                  <a:pt x="18" y="26"/>
                  <a:pt x="18" y="26"/>
                </a:cubicBezTo>
                <a:cubicBezTo>
                  <a:pt x="19" y="25"/>
                  <a:pt x="19" y="25"/>
                  <a:pt x="20" y="25"/>
                </a:cubicBezTo>
                <a:cubicBezTo>
                  <a:pt x="59" y="25"/>
                  <a:pt x="59" y="25"/>
                  <a:pt x="59" y="25"/>
                </a:cubicBezTo>
                <a:cubicBezTo>
                  <a:pt x="60" y="25"/>
                  <a:pt x="61" y="25"/>
                  <a:pt x="61" y="26"/>
                </a:cubicBezTo>
                <a:cubicBezTo>
                  <a:pt x="67" y="36"/>
                  <a:pt x="67" y="36"/>
                  <a:pt x="67" y="36"/>
                </a:cubicBezTo>
                <a:cubicBezTo>
                  <a:pt x="68" y="37"/>
                  <a:pt x="68" y="38"/>
                  <a:pt x="67" y="38"/>
                </a:cubicBezTo>
                <a:cubicBezTo>
                  <a:pt x="41" y="68"/>
                  <a:pt x="41" y="68"/>
                  <a:pt x="41" y="68"/>
                </a:cubicBezTo>
                <a:cubicBezTo>
                  <a:pt x="41" y="68"/>
                  <a:pt x="40" y="68"/>
                  <a:pt x="40" y="68"/>
                </a:cubicBezTo>
                <a:cubicBezTo>
                  <a:pt x="39" y="68"/>
                  <a:pt x="38" y="68"/>
                  <a:pt x="38" y="68"/>
                </a:cubicBezTo>
                <a:cubicBezTo>
                  <a:pt x="12" y="38"/>
                  <a:pt x="12" y="38"/>
                  <a:pt x="12" y="38"/>
                </a:cubicBezTo>
                <a:cubicBezTo>
                  <a:pt x="11" y="38"/>
                  <a:pt x="11" y="37"/>
                  <a:pt x="12" y="36"/>
                </a:cubicBezTo>
                <a:close/>
                <a:moveTo>
                  <a:pt x="37" y="62"/>
                </a:moveTo>
                <a:cubicBezTo>
                  <a:pt x="29" y="38"/>
                  <a:pt x="29" y="38"/>
                  <a:pt x="29" y="38"/>
                </a:cubicBezTo>
                <a:cubicBezTo>
                  <a:pt x="16" y="38"/>
                  <a:pt x="16" y="38"/>
                  <a:pt x="16" y="38"/>
                </a:cubicBezTo>
                <a:lnTo>
                  <a:pt x="37" y="62"/>
                </a:lnTo>
                <a:close/>
                <a:moveTo>
                  <a:pt x="48" y="38"/>
                </a:moveTo>
                <a:cubicBezTo>
                  <a:pt x="31" y="38"/>
                  <a:pt x="31" y="38"/>
                  <a:pt x="31" y="38"/>
                </a:cubicBezTo>
                <a:cubicBezTo>
                  <a:pt x="40" y="63"/>
                  <a:pt x="40" y="63"/>
                  <a:pt x="40" y="63"/>
                </a:cubicBezTo>
                <a:lnTo>
                  <a:pt x="48" y="38"/>
                </a:lnTo>
                <a:close/>
                <a:moveTo>
                  <a:pt x="63" y="38"/>
                </a:moveTo>
                <a:cubicBezTo>
                  <a:pt x="50" y="38"/>
                  <a:pt x="50" y="38"/>
                  <a:pt x="50" y="38"/>
                </a:cubicBezTo>
                <a:cubicBezTo>
                  <a:pt x="42" y="62"/>
                  <a:pt x="42" y="62"/>
                  <a:pt x="42" y="62"/>
                </a:cubicBezTo>
                <a:lnTo>
                  <a:pt x="63" y="38"/>
                </a:lnTo>
                <a:close/>
                <a:moveTo>
                  <a:pt x="59" y="29"/>
                </a:moveTo>
                <a:cubicBezTo>
                  <a:pt x="52" y="36"/>
                  <a:pt x="52" y="36"/>
                  <a:pt x="52" y="36"/>
                </a:cubicBezTo>
                <a:cubicBezTo>
                  <a:pt x="64" y="36"/>
                  <a:pt x="64" y="36"/>
                  <a:pt x="64" y="36"/>
                </a:cubicBezTo>
                <a:lnTo>
                  <a:pt x="59" y="29"/>
                </a:lnTo>
                <a:close/>
                <a:moveTo>
                  <a:pt x="42" y="28"/>
                </a:moveTo>
                <a:cubicBezTo>
                  <a:pt x="49" y="36"/>
                  <a:pt x="49" y="36"/>
                  <a:pt x="49" y="36"/>
                </a:cubicBezTo>
                <a:cubicBezTo>
                  <a:pt x="57" y="28"/>
                  <a:pt x="57" y="28"/>
                  <a:pt x="57" y="28"/>
                </a:cubicBezTo>
                <a:lnTo>
                  <a:pt x="42" y="28"/>
                </a:lnTo>
                <a:close/>
                <a:moveTo>
                  <a:pt x="40" y="29"/>
                </a:moveTo>
                <a:cubicBezTo>
                  <a:pt x="32" y="36"/>
                  <a:pt x="32" y="36"/>
                  <a:pt x="32" y="36"/>
                </a:cubicBezTo>
                <a:cubicBezTo>
                  <a:pt x="47" y="36"/>
                  <a:pt x="47" y="36"/>
                  <a:pt x="47" y="36"/>
                </a:cubicBezTo>
                <a:lnTo>
                  <a:pt x="40" y="29"/>
                </a:lnTo>
                <a:close/>
                <a:moveTo>
                  <a:pt x="22" y="28"/>
                </a:moveTo>
                <a:cubicBezTo>
                  <a:pt x="30" y="36"/>
                  <a:pt x="30" y="36"/>
                  <a:pt x="30" y="36"/>
                </a:cubicBezTo>
                <a:cubicBezTo>
                  <a:pt x="37" y="28"/>
                  <a:pt x="37" y="28"/>
                  <a:pt x="37" y="28"/>
                </a:cubicBezTo>
                <a:lnTo>
                  <a:pt x="22" y="28"/>
                </a:lnTo>
                <a:close/>
                <a:moveTo>
                  <a:pt x="15" y="36"/>
                </a:moveTo>
                <a:cubicBezTo>
                  <a:pt x="27" y="36"/>
                  <a:pt x="27" y="36"/>
                  <a:pt x="27" y="36"/>
                </a:cubicBezTo>
                <a:cubicBezTo>
                  <a:pt x="20" y="29"/>
                  <a:pt x="20" y="29"/>
                  <a:pt x="20" y="29"/>
                </a:cubicBezTo>
                <a:lnTo>
                  <a:pt x="15" y="36"/>
                </a:lnTo>
                <a:close/>
                <a:moveTo>
                  <a:pt x="11" y="54"/>
                </a:moveTo>
                <a:cubicBezTo>
                  <a:pt x="6" y="57"/>
                  <a:pt x="6" y="57"/>
                  <a:pt x="6" y="57"/>
                </a:cubicBezTo>
                <a:cubicBezTo>
                  <a:pt x="5" y="58"/>
                  <a:pt x="4" y="59"/>
                  <a:pt x="5" y="60"/>
                </a:cubicBezTo>
                <a:cubicBezTo>
                  <a:pt x="5" y="61"/>
                  <a:pt x="6" y="61"/>
                  <a:pt x="7" y="61"/>
                </a:cubicBezTo>
                <a:cubicBezTo>
                  <a:pt x="7" y="61"/>
                  <a:pt x="7" y="61"/>
                  <a:pt x="8" y="61"/>
                </a:cubicBezTo>
                <a:cubicBezTo>
                  <a:pt x="13" y="58"/>
                  <a:pt x="13" y="58"/>
                  <a:pt x="13" y="58"/>
                </a:cubicBezTo>
                <a:cubicBezTo>
                  <a:pt x="14" y="57"/>
                  <a:pt x="14" y="56"/>
                  <a:pt x="13" y="55"/>
                </a:cubicBezTo>
                <a:cubicBezTo>
                  <a:pt x="13" y="54"/>
                  <a:pt x="12" y="54"/>
                  <a:pt x="11" y="54"/>
                </a:cubicBezTo>
                <a:close/>
                <a:moveTo>
                  <a:pt x="9" y="40"/>
                </a:moveTo>
                <a:cubicBezTo>
                  <a:pt x="9" y="39"/>
                  <a:pt x="8" y="38"/>
                  <a:pt x="7" y="38"/>
                </a:cubicBezTo>
                <a:cubicBezTo>
                  <a:pt x="2" y="38"/>
                  <a:pt x="2" y="38"/>
                  <a:pt x="2" y="38"/>
                </a:cubicBezTo>
                <a:cubicBezTo>
                  <a:pt x="0" y="38"/>
                  <a:pt x="0" y="39"/>
                  <a:pt x="0" y="40"/>
                </a:cubicBezTo>
                <a:cubicBezTo>
                  <a:pt x="0" y="41"/>
                  <a:pt x="0" y="42"/>
                  <a:pt x="2" y="42"/>
                </a:cubicBezTo>
                <a:cubicBezTo>
                  <a:pt x="7" y="42"/>
                  <a:pt x="7" y="42"/>
                  <a:pt x="7" y="42"/>
                </a:cubicBezTo>
                <a:cubicBezTo>
                  <a:pt x="8" y="42"/>
                  <a:pt x="9" y="41"/>
                  <a:pt x="9" y="40"/>
                </a:cubicBezTo>
                <a:close/>
                <a:moveTo>
                  <a:pt x="6" y="23"/>
                </a:moveTo>
                <a:cubicBezTo>
                  <a:pt x="11" y="26"/>
                  <a:pt x="11" y="26"/>
                  <a:pt x="11" y="26"/>
                </a:cubicBezTo>
                <a:cubicBezTo>
                  <a:pt x="11" y="26"/>
                  <a:pt x="11" y="26"/>
                  <a:pt x="12" y="26"/>
                </a:cubicBezTo>
                <a:cubicBezTo>
                  <a:pt x="12" y="26"/>
                  <a:pt x="13" y="26"/>
                  <a:pt x="13" y="25"/>
                </a:cubicBezTo>
                <a:cubicBezTo>
                  <a:pt x="14" y="24"/>
                  <a:pt x="14" y="23"/>
                  <a:pt x="13" y="22"/>
                </a:cubicBezTo>
                <a:cubicBezTo>
                  <a:pt x="8" y="19"/>
                  <a:pt x="8" y="19"/>
                  <a:pt x="8" y="19"/>
                </a:cubicBezTo>
                <a:cubicBezTo>
                  <a:pt x="7" y="19"/>
                  <a:pt x="5" y="19"/>
                  <a:pt x="5" y="20"/>
                </a:cubicBezTo>
                <a:cubicBezTo>
                  <a:pt x="4" y="21"/>
                  <a:pt x="5" y="22"/>
                  <a:pt x="6" y="23"/>
                </a:cubicBezTo>
                <a:close/>
                <a:moveTo>
                  <a:pt x="24" y="66"/>
                </a:moveTo>
                <a:cubicBezTo>
                  <a:pt x="23" y="66"/>
                  <a:pt x="22" y="66"/>
                  <a:pt x="22" y="67"/>
                </a:cubicBezTo>
                <a:cubicBezTo>
                  <a:pt x="19" y="72"/>
                  <a:pt x="19" y="72"/>
                  <a:pt x="19" y="72"/>
                </a:cubicBezTo>
                <a:cubicBezTo>
                  <a:pt x="18" y="73"/>
                  <a:pt x="19" y="74"/>
                  <a:pt x="20" y="75"/>
                </a:cubicBezTo>
                <a:cubicBezTo>
                  <a:pt x="20" y="75"/>
                  <a:pt x="20" y="75"/>
                  <a:pt x="21" y="75"/>
                </a:cubicBezTo>
                <a:cubicBezTo>
                  <a:pt x="21" y="75"/>
                  <a:pt x="22" y="75"/>
                  <a:pt x="22" y="74"/>
                </a:cubicBezTo>
                <a:cubicBezTo>
                  <a:pt x="25" y="69"/>
                  <a:pt x="25" y="69"/>
                  <a:pt x="25" y="69"/>
                </a:cubicBezTo>
                <a:cubicBezTo>
                  <a:pt x="26" y="68"/>
                  <a:pt x="25" y="67"/>
                  <a:pt x="24" y="66"/>
                </a:cubicBezTo>
                <a:close/>
                <a:moveTo>
                  <a:pt x="40" y="70"/>
                </a:moveTo>
                <a:cubicBezTo>
                  <a:pt x="38" y="70"/>
                  <a:pt x="38" y="71"/>
                  <a:pt x="38" y="72"/>
                </a:cubicBezTo>
                <a:cubicBezTo>
                  <a:pt x="38" y="78"/>
                  <a:pt x="38" y="78"/>
                  <a:pt x="38" y="78"/>
                </a:cubicBezTo>
                <a:cubicBezTo>
                  <a:pt x="38" y="79"/>
                  <a:pt x="38" y="80"/>
                  <a:pt x="40" y="80"/>
                </a:cubicBezTo>
                <a:cubicBezTo>
                  <a:pt x="41" y="80"/>
                  <a:pt x="42" y="79"/>
                  <a:pt x="42" y="78"/>
                </a:cubicBezTo>
                <a:cubicBezTo>
                  <a:pt x="42" y="72"/>
                  <a:pt x="42" y="72"/>
                  <a:pt x="42" y="72"/>
                </a:cubicBezTo>
                <a:cubicBezTo>
                  <a:pt x="42" y="71"/>
                  <a:pt x="41" y="70"/>
                  <a:pt x="40" y="70"/>
                </a:cubicBezTo>
                <a:close/>
                <a:moveTo>
                  <a:pt x="57" y="67"/>
                </a:moveTo>
                <a:cubicBezTo>
                  <a:pt x="57" y="66"/>
                  <a:pt x="56" y="66"/>
                  <a:pt x="55" y="66"/>
                </a:cubicBezTo>
                <a:cubicBezTo>
                  <a:pt x="54" y="67"/>
                  <a:pt x="53" y="68"/>
                  <a:pt x="54" y="69"/>
                </a:cubicBezTo>
                <a:cubicBezTo>
                  <a:pt x="57" y="74"/>
                  <a:pt x="57" y="74"/>
                  <a:pt x="57" y="74"/>
                </a:cubicBezTo>
                <a:cubicBezTo>
                  <a:pt x="57" y="75"/>
                  <a:pt x="58" y="75"/>
                  <a:pt x="59" y="75"/>
                </a:cubicBezTo>
                <a:cubicBezTo>
                  <a:pt x="59" y="75"/>
                  <a:pt x="59" y="75"/>
                  <a:pt x="60" y="75"/>
                </a:cubicBezTo>
                <a:cubicBezTo>
                  <a:pt x="61" y="74"/>
                  <a:pt x="61" y="73"/>
                  <a:pt x="60" y="72"/>
                </a:cubicBezTo>
                <a:lnTo>
                  <a:pt x="57" y="67"/>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5" name="Freeform 205"/>
          <p:cNvSpPr>
            <a:spLocks noEditPoints="1"/>
          </p:cNvSpPr>
          <p:nvPr/>
        </p:nvSpPr>
        <p:spPr bwMode="auto">
          <a:xfrm>
            <a:off x="7105534" y="3384028"/>
            <a:ext cx="318818" cy="337696"/>
          </a:xfrm>
          <a:custGeom>
            <a:avLst/>
            <a:gdLst>
              <a:gd name="T0" fmla="*/ 63 w 64"/>
              <a:gd name="T1" fmla="*/ 10 h 66"/>
              <a:gd name="T2" fmla="*/ 32 w 64"/>
              <a:gd name="T3" fmla="*/ 0 h 66"/>
              <a:gd name="T4" fmla="*/ 31 w 64"/>
              <a:gd name="T5" fmla="*/ 0 h 66"/>
              <a:gd name="T6" fmla="*/ 1 w 64"/>
              <a:gd name="T7" fmla="*/ 10 h 66"/>
              <a:gd name="T8" fmla="*/ 0 w 64"/>
              <a:gd name="T9" fmla="*/ 12 h 66"/>
              <a:gd name="T10" fmla="*/ 8 w 64"/>
              <a:gd name="T11" fmla="*/ 49 h 66"/>
              <a:gd name="T12" fmla="*/ 31 w 64"/>
              <a:gd name="T13" fmla="*/ 66 h 66"/>
              <a:gd name="T14" fmla="*/ 32 w 64"/>
              <a:gd name="T15" fmla="*/ 66 h 66"/>
              <a:gd name="T16" fmla="*/ 32 w 64"/>
              <a:gd name="T17" fmla="*/ 66 h 66"/>
              <a:gd name="T18" fmla="*/ 55 w 64"/>
              <a:gd name="T19" fmla="*/ 49 h 66"/>
              <a:gd name="T20" fmla="*/ 64 w 64"/>
              <a:gd name="T21" fmla="*/ 12 h 66"/>
              <a:gd name="T22" fmla="*/ 63 w 64"/>
              <a:gd name="T23" fmla="*/ 10 h 66"/>
              <a:gd name="T24" fmla="*/ 52 w 64"/>
              <a:gd name="T25" fmla="*/ 47 h 66"/>
              <a:gd name="T26" fmla="*/ 32 w 64"/>
              <a:gd name="T27" fmla="*/ 63 h 66"/>
              <a:gd name="T28" fmla="*/ 11 w 64"/>
              <a:gd name="T29" fmla="*/ 47 h 66"/>
              <a:gd name="T30" fmla="*/ 3 w 64"/>
              <a:gd name="T31" fmla="*/ 12 h 66"/>
              <a:gd name="T32" fmla="*/ 32 w 64"/>
              <a:gd name="T33" fmla="*/ 3 h 66"/>
              <a:gd name="T34" fmla="*/ 61 w 64"/>
              <a:gd name="T35" fmla="*/ 12 h 66"/>
              <a:gd name="T36" fmla="*/ 52 w 64"/>
              <a:gd name="T37" fmla="*/ 47 h 66"/>
              <a:gd name="T38" fmla="*/ 32 w 64"/>
              <a:gd name="T39" fmla="*/ 7 h 66"/>
              <a:gd name="T40" fmla="*/ 32 w 64"/>
              <a:gd name="T41" fmla="*/ 7 h 66"/>
              <a:gd name="T42" fmla="*/ 57 w 64"/>
              <a:gd name="T43" fmla="*/ 15 h 66"/>
              <a:gd name="T44" fmla="*/ 49 w 64"/>
              <a:gd name="T45" fmla="*/ 46 h 66"/>
              <a:gd name="T46" fmla="*/ 32 w 64"/>
              <a:gd name="T47" fmla="*/ 60 h 66"/>
              <a:gd name="T48" fmla="*/ 32 w 64"/>
              <a:gd name="T49" fmla="*/ 60 h 66"/>
              <a:gd name="T50" fmla="*/ 32 w 64"/>
              <a:gd name="T51" fmla="*/ 7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4" h="66">
                <a:moveTo>
                  <a:pt x="63" y="10"/>
                </a:moveTo>
                <a:cubicBezTo>
                  <a:pt x="32" y="0"/>
                  <a:pt x="32" y="0"/>
                  <a:pt x="32" y="0"/>
                </a:cubicBezTo>
                <a:cubicBezTo>
                  <a:pt x="32" y="0"/>
                  <a:pt x="32" y="0"/>
                  <a:pt x="31" y="0"/>
                </a:cubicBezTo>
                <a:cubicBezTo>
                  <a:pt x="1" y="10"/>
                  <a:pt x="1" y="10"/>
                  <a:pt x="1" y="10"/>
                </a:cubicBezTo>
                <a:cubicBezTo>
                  <a:pt x="0" y="10"/>
                  <a:pt x="0" y="11"/>
                  <a:pt x="0" y="12"/>
                </a:cubicBezTo>
                <a:cubicBezTo>
                  <a:pt x="0" y="13"/>
                  <a:pt x="3" y="37"/>
                  <a:pt x="8" y="49"/>
                </a:cubicBezTo>
                <a:cubicBezTo>
                  <a:pt x="14" y="61"/>
                  <a:pt x="31" y="66"/>
                  <a:pt x="31" y="66"/>
                </a:cubicBezTo>
                <a:cubicBezTo>
                  <a:pt x="31" y="66"/>
                  <a:pt x="32" y="66"/>
                  <a:pt x="32" y="66"/>
                </a:cubicBezTo>
                <a:cubicBezTo>
                  <a:pt x="32" y="66"/>
                  <a:pt x="32" y="66"/>
                  <a:pt x="32" y="66"/>
                </a:cubicBezTo>
                <a:cubicBezTo>
                  <a:pt x="33" y="66"/>
                  <a:pt x="50" y="61"/>
                  <a:pt x="55" y="49"/>
                </a:cubicBezTo>
                <a:cubicBezTo>
                  <a:pt x="60" y="37"/>
                  <a:pt x="64" y="13"/>
                  <a:pt x="64" y="12"/>
                </a:cubicBezTo>
                <a:cubicBezTo>
                  <a:pt x="64" y="11"/>
                  <a:pt x="63" y="10"/>
                  <a:pt x="63" y="10"/>
                </a:cubicBezTo>
                <a:close/>
                <a:moveTo>
                  <a:pt x="52" y="47"/>
                </a:moveTo>
                <a:cubicBezTo>
                  <a:pt x="48" y="57"/>
                  <a:pt x="34" y="62"/>
                  <a:pt x="32" y="63"/>
                </a:cubicBezTo>
                <a:cubicBezTo>
                  <a:pt x="29" y="62"/>
                  <a:pt x="15" y="57"/>
                  <a:pt x="11" y="47"/>
                </a:cubicBezTo>
                <a:cubicBezTo>
                  <a:pt x="7" y="38"/>
                  <a:pt x="4" y="18"/>
                  <a:pt x="3" y="12"/>
                </a:cubicBezTo>
                <a:cubicBezTo>
                  <a:pt x="32" y="3"/>
                  <a:pt x="32" y="3"/>
                  <a:pt x="32" y="3"/>
                </a:cubicBezTo>
                <a:cubicBezTo>
                  <a:pt x="61" y="12"/>
                  <a:pt x="61" y="12"/>
                  <a:pt x="61" y="12"/>
                </a:cubicBezTo>
                <a:cubicBezTo>
                  <a:pt x="60" y="18"/>
                  <a:pt x="57" y="38"/>
                  <a:pt x="52" y="47"/>
                </a:cubicBezTo>
                <a:close/>
                <a:moveTo>
                  <a:pt x="32" y="7"/>
                </a:moveTo>
                <a:cubicBezTo>
                  <a:pt x="32" y="7"/>
                  <a:pt x="32" y="7"/>
                  <a:pt x="32" y="7"/>
                </a:cubicBezTo>
                <a:cubicBezTo>
                  <a:pt x="57" y="15"/>
                  <a:pt x="57" y="15"/>
                  <a:pt x="57" y="15"/>
                </a:cubicBezTo>
                <a:cubicBezTo>
                  <a:pt x="56" y="22"/>
                  <a:pt x="53" y="38"/>
                  <a:pt x="49" y="46"/>
                </a:cubicBezTo>
                <a:cubicBezTo>
                  <a:pt x="46" y="53"/>
                  <a:pt x="37" y="58"/>
                  <a:pt x="32" y="60"/>
                </a:cubicBezTo>
                <a:cubicBezTo>
                  <a:pt x="32" y="60"/>
                  <a:pt x="32" y="60"/>
                  <a:pt x="32" y="60"/>
                </a:cubicBezTo>
                <a:lnTo>
                  <a:pt x="32" y="7"/>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6" name="Freeform 184"/>
          <p:cNvSpPr>
            <a:spLocks noEditPoints="1"/>
          </p:cNvSpPr>
          <p:nvPr/>
        </p:nvSpPr>
        <p:spPr bwMode="auto">
          <a:xfrm>
            <a:off x="4862113" y="3404870"/>
            <a:ext cx="410625" cy="376226"/>
          </a:xfrm>
          <a:custGeom>
            <a:avLst/>
            <a:gdLst>
              <a:gd name="T0" fmla="*/ 76 w 81"/>
              <a:gd name="T1" fmla="*/ 20 h 71"/>
              <a:gd name="T2" fmla="*/ 67 w 81"/>
              <a:gd name="T3" fmla="*/ 6 h 71"/>
              <a:gd name="T4" fmla="*/ 60 w 81"/>
              <a:gd name="T5" fmla="*/ 13 h 71"/>
              <a:gd name="T6" fmla="*/ 60 w 81"/>
              <a:gd name="T7" fmla="*/ 26 h 71"/>
              <a:gd name="T8" fmla="*/ 47 w 81"/>
              <a:gd name="T9" fmla="*/ 47 h 71"/>
              <a:gd name="T10" fmla="*/ 47 w 81"/>
              <a:gd name="T11" fmla="*/ 69 h 71"/>
              <a:gd name="T12" fmla="*/ 49 w 81"/>
              <a:gd name="T13" fmla="*/ 71 h 71"/>
              <a:gd name="T14" fmla="*/ 67 w 81"/>
              <a:gd name="T15" fmla="*/ 69 h 71"/>
              <a:gd name="T16" fmla="*/ 80 w 81"/>
              <a:gd name="T17" fmla="*/ 37 h 71"/>
              <a:gd name="T18" fmla="*/ 67 w 81"/>
              <a:gd name="T19" fmla="*/ 55 h 71"/>
              <a:gd name="T20" fmla="*/ 51 w 81"/>
              <a:gd name="T21" fmla="*/ 68 h 71"/>
              <a:gd name="T22" fmla="*/ 50 w 81"/>
              <a:gd name="T23" fmla="*/ 48 h 71"/>
              <a:gd name="T24" fmla="*/ 63 w 81"/>
              <a:gd name="T25" fmla="*/ 28 h 71"/>
              <a:gd name="T26" fmla="*/ 67 w 81"/>
              <a:gd name="T27" fmla="*/ 32 h 71"/>
              <a:gd name="T28" fmla="*/ 60 w 81"/>
              <a:gd name="T29" fmla="*/ 44 h 71"/>
              <a:gd name="T30" fmla="*/ 70 w 81"/>
              <a:gd name="T31" fmla="*/ 33 h 71"/>
              <a:gd name="T32" fmla="*/ 63 w 81"/>
              <a:gd name="T33" fmla="*/ 14 h 71"/>
              <a:gd name="T34" fmla="*/ 66 w 81"/>
              <a:gd name="T35" fmla="*/ 10 h 71"/>
              <a:gd name="T36" fmla="*/ 74 w 81"/>
              <a:gd name="T37" fmla="*/ 23 h 71"/>
              <a:gd name="T38" fmla="*/ 67 w 81"/>
              <a:gd name="T39" fmla="*/ 55 h 71"/>
              <a:gd name="T40" fmla="*/ 25 w 81"/>
              <a:gd name="T41" fmla="*/ 32 h 71"/>
              <a:gd name="T42" fmla="*/ 17 w 81"/>
              <a:gd name="T43" fmla="*/ 23 h 71"/>
              <a:gd name="T44" fmla="*/ 16 w 81"/>
              <a:gd name="T45" fmla="*/ 5 h 71"/>
              <a:gd name="T46" fmla="*/ 12 w 81"/>
              <a:gd name="T47" fmla="*/ 8 h 71"/>
              <a:gd name="T48" fmla="*/ 4 w 81"/>
              <a:gd name="T49" fmla="*/ 22 h 71"/>
              <a:gd name="T50" fmla="*/ 11 w 81"/>
              <a:gd name="T51" fmla="*/ 56 h 71"/>
              <a:gd name="T52" fmla="*/ 15 w 81"/>
              <a:gd name="T53" fmla="*/ 71 h 71"/>
              <a:gd name="T54" fmla="*/ 33 w 81"/>
              <a:gd name="T55" fmla="*/ 70 h 71"/>
              <a:gd name="T56" fmla="*/ 33 w 81"/>
              <a:gd name="T57" fmla="*/ 58 h 71"/>
              <a:gd name="T58" fmla="*/ 30 w 81"/>
              <a:gd name="T59" fmla="*/ 68 h 71"/>
              <a:gd name="T60" fmla="*/ 14 w 81"/>
              <a:gd name="T61" fmla="*/ 55 h 71"/>
              <a:gd name="T62" fmla="*/ 7 w 81"/>
              <a:gd name="T63" fmla="*/ 23 h 71"/>
              <a:gd name="T64" fmla="*/ 15 w 81"/>
              <a:gd name="T65" fmla="*/ 10 h 71"/>
              <a:gd name="T66" fmla="*/ 17 w 81"/>
              <a:gd name="T67" fmla="*/ 14 h 71"/>
              <a:gd name="T68" fmla="*/ 11 w 81"/>
              <a:gd name="T69" fmla="*/ 33 h 71"/>
              <a:gd name="T70" fmla="*/ 20 w 81"/>
              <a:gd name="T71" fmla="*/ 44 h 71"/>
              <a:gd name="T72" fmla="*/ 14 w 81"/>
              <a:gd name="T73" fmla="*/ 32 h 71"/>
              <a:gd name="T74" fmla="*/ 18 w 81"/>
              <a:gd name="T75" fmla="*/ 28 h 71"/>
              <a:gd name="T76" fmla="*/ 30 w 81"/>
              <a:gd name="T77" fmla="*/ 48 h 71"/>
              <a:gd name="T78" fmla="*/ 30 w 81"/>
              <a:gd name="T79" fmla="*/ 68 h 71"/>
              <a:gd name="T80" fmla="*/ 42 w 81"/>
              <a:gd name="T81" fmla="*/ 3 h 71"/>
              <a:gd name="T82" fmla="*/ 38 w 81"/>
              <a:gd name="T83" fmla="*/ 3 h 71"/>
              <a:gd name="T84" fmla="*/ 24 w 81"/>
              <a:gd name="T85" fmla="*/ 17 h 71"/>
              <a:gd name="T86" fmla="*/ 43 w 81"/>
              <a:gd name="T87" fmla="*/ 31 h 71"/>
              <a:gd name="T88" fmla="*/ 56 w 81"/>
              <a:gd name="T89" fmla="*/ 3 h 71"/>
              <a:gd name="T90" fmla="*/ 34 w 81"/>
              <a:gd name="T91" fmla="*/ 23 h 71"/>
              <a:gd name="T92" fmla="*/ 26 w 81"/>
              <a:gd name="T93" fmla="*/ 15 h 71"/>
              <a:gd name="T94" fmla="*/ 26 w 81"/>
              <a:gd name="T95" fmla="*/ 5 h 71"/>
              <a:gd name="T96" fmla="*/ 27 w 81"/>
              <a:gd name="T97" fmla="*/ 6 h 71"/>
              <a:gd name="T98" fmla="*/ 35 w 81"/>
              <a:gd name="T99" fmla="*/ 21 h 71"/>
              <a:gd name="T100" fmla="*/ 38 w 81"/>
              <a:gd name="T101" fmla="*/ 26 h 71"/>
              <a:gd name="T102" fmla="*/ 37 w 81"/>
              <a:gd name="T103" fmla="*/ 26 h 71"/>
              <a:gd name="T104" fmla="*/ 36 w 81"/>
              <a:gd name="T105" fmla="*/ 23 h 71"/>
              <a:gd name="T106" fmla="*/ 38 w 81"/>
              <a:gd name="T107" fmla="*/ 2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1" h="71">
                <a:moveTo>
                  <a:pt x="76" y="22"/>
                </a:moveTo>
                <a:cubicBezTo>
                  <a:pt x="76" y="20"/>
                  <a:pt x="76" y="20"/>
                  <a:pt x="76" y="20"/>
                </a:cubicBezTo>
                <a:cubicBezTo>
                  <a:pt x="74" y="16"/>
                  <a:pt x="71" y="11"/>
                  <a:pt x="68" y="8"/>
                </a:cubicBezTo>
                <a:cubicBezTo>
                  <a:pt x="68" y="7"/>
                  <a:pt x="68" y="7"/>
                  <a:pt x="67" y="6"/>
                </a:cubicBezTo>
                <a:cubicBezTo>
                  <a:pt x="67" y="6"/>
                  <a:pt x="66" y="5"/>
                  <a:pt x="65" y="5"/>
                </a:cubicBezTo>
                <a:cubicBezTo>
                  <a:pt x="62" y="6"/>
                  <a:pt x="61" y="11"/>
                  <a:pt x="60" y="13"/>
                </a:cubicBezTo>
                <a:cubicBezTo>
                  <a:pt x="60" y="16"/>
                  <a:pt x="62" y="21"/>
                  <a:pt x="64" y="23"/>
                </a:cubicBezTo>
                <a:cubicBezTo>
                  <a:pt x="63" y="24"/>
                  <a:pt x="62" y="25"/>
                  <a:pt x="60" y="26"/>
                </a:cubicBezTo>
                <a:cubicBezTo>
                  <a:pt x="59" y="28"/>
                  <a:pt x="57" y="31"/>
                  <a:pt x="55" y="32"/>
                </a:cubicBezTo>
                <a:cubicBezTo>
                  <a:pt x="51" y="36"/>
                  <a:pt x="48" y="43"/>
                  <a:pt x="47" y="47"/>
                </a:cubicBezTo>
                <a:cubicBezTo>
                  <a:pt x="47" y="49"/>
                  <a:pt x="47" y="53"/>
                  <a:pt x="48" y="58"/>
                </a:cubicBezTo>
                <a:cubicBezTo>
                  <a:pt x="48" y="62"/>
                  <a:pt x="47" y="69"/>
                  <a:pt x="47" y="69"/>
                </a:cubicBezTo>
                <a:cubicBezTo>
                  <a:pt x="47" y="70"/>
                  <a:pt x="47" y="70"/>
                  <a:pt x="48" y="70"/>
                </a:cubicBezTo>
                <a:cubicBezTo>
                  <a:pt x="48" y="71"/>
                  <a:pt x="48" y="71"/>
                  <a:pt x="49" y="71"/>
                </a:cubicBezTo>
                <a:cubicBezTo>
                  <a:pt x="66" y="71"/>
                  <a:pt x="66" y="71"/>
                  <a:pt x="66" y="71"/>
                </a:cubicBezTo>
                <a:cubicBezTo>
                  <a:pt x="67" y="71"/>
                  <a:pt x="67" y="70"/>
                  <a:pt x="67" y="69"/>
                </a:cubicBezTo>
                <a:cubicBezTo>
                  <a:pt x="67" y="65"/>
                  <a:pt x="68" y="58"/>
                  <a:pt x="69" y="56"/>
                </a:cubicBezTo>
                <a:cubicBezTo>
                  <a:pt x="73" y="52"/>
                  <a:pt x="80" y="40"/>
                  <a:pt x="80" y="37"/>
                </a:cubicBezTo>
                <a:cubicBezTo>
                  <a:pt x="81" y="35"/>
                  <a:pt x="79" y="29"/>
                  <a:pt x="76" y="22"/>
                </a:cubicBezTo>
                <a:close/>
                <a:moveTo>
                  <a:pt x="67" y="55"/>
                </a:moveTo>
                <a:cubicBezTo>
                  <a:pt x="65" y="57"/>
                  <a:pt x="64" y="65"/>
                  <a:pt x="64" y="68"/>
                </a:cubicBezTo>
                <a:cubicBezTo>
                  <a:pt x="51" y="68"/>
                  <a:pt x="51" y="68"/>
                  <a:pt x="51" y="68"/>
                </a:cubicBezTo>
                <a:cubicBezTo>
                  <a:pt x="51" y="65"/>
                  <a:pt x="51" y="61"/>
                  <a:pt x="51" y="58"/>
                </a:cubicBezTo>
                <a:cubicBezTo>
                  <a:pt x="50" y="53"/>
                  <a:pt x="50" y="49"/>
                  <a:pt x="50" y="48"/>
                </a:cubicBezTo>
                <a:cubicBezTo>
                  <a:pt x="51" y="44"/>
                  <a:pt x="53" y="38"/>
                  <a:pt x="57" y="34"/>
                </a:cubicBezTo>
                <a:cubicBezTo>
                  <a:pt x="59" y="33"/>
                  <a:pt x="61" y="30"/>
                  <a:pt x="63" y="28"/>
                </a:cubicBezTo>
                <a:cubicBezTo>
                  <a:pt x="64" y="27"/>
                  <a:pt x="65" y="26"/>
                  <a:pt x="65" y="25"/>
                </a:cubicBezTo>
                <a:cubicBezTo>
                  <a:pt x="66" y="27"/>
                  <a:pt x="67" y="30"/>
                  <a:pt x="67" y="32"/>
                </a:cubicBezTo>
                <a:cubicBezTo>
                  <a:pt x="67" y="34"/>
                  <a:pt x="63" y="39"/>
                  <a:pt x="60" y="42"/>
                </a:cubicBezTo>
                <a:cubicBezTo>
                  <a:pt x="60" y="43"/>
                  <a:pt x="60" y="43"/>
                  <a:pt x="60" y="44"/>
                </a:cubicBezTo>
                <a:cubicBezTo>
                  <a:pt x="61" y="45"/>
                  <a:pt x="62" y="45"/>
                  <a:pt x="63" y="44"/>
                </a:cubicBezTo>
                <a:cubicBezTo>
                  <a:pt x="63" y="43"/>
                  <a:pt x="69" y="36"/>
                  <a:pt x="70" y="33"/>
                </a:cubicBezTo>
                <a:cubicBezTo>
                  <a:pt x="71" y="29"/>
                  <a:pt x="68" y="24"/>
                  <a:pt x="67" y="23"/>
                </a:cubicBezTo>
                <a:cubicBezTo>
                  <a:pt x="65" y="20"/>
                  <a:pt x="63" y="16"/>
                  <a:pt x="63" y="14"/>
                </a:cubicBezTo>
                <a:cubicBezTo>
                  <a:pt x="63" y="12"/>
                  <a:pt x="64" y="9"/>
                  <a:pt x="65" y="9"/>
                </a:cubicBezTo>
                <a:cubicBezTo>
                  <a:pt x="65" y="9"/>
                  <a:pt x="66" y="9"/>
                  <a:pt x="66" y="10"/>
                </a:cubicBezTo>
                <a:cubicBezTo>
                  <a:pt x="68" y="13"/>
                  <a:pt x="71" y="17"/>
                  <a:pt x="73" y="21"/>
                </a:cubicBezTo>
                <a:cubicBezTo>
                  <a:pt x="74" y="23"/>
                  <a:pt x="74" y="23"/>
                  <a:pt x="74" y="23"/>
                </a:cubicBezTo>
                <a:cubicBezTo>
                  <a:pt x="75" y="27"/>
                  <a:pt x="77" y="35"/>
                  <a:pt x="77" y="36"/>
                </a:cubicBezTo>
                <a:cubicBezTo>
                  <a:pt x="77" y="38"/>
                  <a:pt x="70" y="50"/>
                  <a:pt x="67" y="55"/>
                </a:cubicBezTo>
                <a:close/>
                <a:moveTo>
                  <a:pt x="33" y="47"/>
                </a:moveTo>
                <a:cubicBezTo>
                  <a:pt x="33" y="43"/>
                  <a:pt x="29" y="36"/>
                  <a:pt x="25" y="32"/>
                </a:cubicBezTo>
                <a:cubicBezTo>
                  <a:pt x="23" y="31"/>
                  <a:pt x="22" y="28"/>
                  <a:pt x="20" y="26"/>
                </a:cubicBezTo>
                <a:cubicBezTo>
                  <a:pt x="19" y="25"/>
                  <a:pt x="18" y="24"/>
                  <a:pt x="17" y="23"/>
                </a:cubicBezTo>
                <a:cubicBezTo>
                  <a:pt x="18" y="21"/>
                  <a:pt x="20" y="16"/>
                  <a:pt x="20" y="13"/>
                </a:cubicBezTo>
                <a:cubicBezTo>
                  <a:pt x="20" y="11"/>
                  <a:pt x="18" y="6"/>
                  <a:pt x="16" y="5"/>
                </a:cubicBezTo>
                <a:cubicBezTo>
                  <a:pt x="15" y="5"/>
                  <a:pt x="14" y="6"/>
                  <a:pt x="13" y="6"/>
                </a:cubicBezTo>
                <a:cubicBezTo>
                  <a:pt x="13" y="7"/>
                  <a:pt x="13" y="7"/>
                  <a:pt x="12" y="8"/>
                </a:cubicBezTo>
                <a:cubicBezTo>
                  <a:pt x="10" y="11"/>
                  <a:pt x="6" y="16"/>
                  <a:pt x="5" y="20"/>
                </a:cubicBezTo>
                <a:cubicBezTo>
                  <a:pt x="4" y="22"/>
                  <a:pt x="4" y="22"/>
                  <a:pt x="4" y="22"/>
                </a:cubicBezTo>
                <a:cubicBezTo>
                  <a:pt x="2" y="29"/>
                  <a:pt x="0" y="35"/>
                  <a:pt x="0" y="37"/>
                </a:cubicBezTo>
                <a:cubicBezTo>
                  <a:pt x="1" y="40"/>
                  <a:pt x="8" y="52"/>
                  <a:pt x="11" y="56"/>
                </a:cubicBezTo>
                <a:cubicBezTo>
                  <a:pt x="13" y="58"/>
                  <a:pt x="13" y="65"/>
                  <a:pt x="13" y="69"/>
                </a:cubicBezTo>
                <a:cubicBezTo>
                  <a:pt x="13" y="70"/>
                  <a:pt x="14" y="71"/>
                  <a:pt x="15" y="71"/>
                </a:cubicBezTo>
                <a:cubicBezTo>
                  <a:pt x="32" y="71"/>
                  <a:pt x="32" y="71"/>
                  <a:pt x="32" y="71"/>
                </a:cubicBezTo>
                <a:cubicBezTo>
                  <a:pt x="32" y="71"/>
                  <a:pt x="33" y="71"/>
                  <a:pt x="33" y="70"/>
                </a:cubicBezTo>
                <a:cubicBezTo>
                  <a:pt x="33" y="70"/>
                  <a:pt x="33" y="70"/>
                  <a:pt x="33" y="69"/>
                </a:cubicBezTo>
                <a:cubicBezTo>
                  <a:pt x="33" y="69"/>
                  <a:pt x="32" y="62"/>
                  <a:pt x="33" y="58"/>
                </a:cubicBezTo>
                <a:cubicBezTo>
                  <a:pt x="33" y="53"/>
                  <a:pt x="33" y="49"/>
                  <a:pt x="33" y="47"/>
                </a:cubicBezTo>
                <a:close/>
                <a:moveTo>
                  <a:pt x="30" y="68"/>
                </a:moveTo>
                <a:cubicBezTo>
                  <a:pt x="16" y="68"/>
                  <a:pt x="16" y="68"/>
                  <a:pt x="16" y="68"/>
                </a:cubicBezTo>
                <a:cubicBezTo>
                  <a:pt x="16" y="65"/>
                  <a:pt x="16" y="57"/>
                  <a:pt x="14" y="55"/>
                </a:cubicBezTo>
                <a:cubicBezTo>
                  <a:pt x="10" y="50"/>
                  <a:pt x="4" y="38"/>
                  <a:pt x="3" y="36"/>
                </a:cubicBezTo>
                <a:cubicBezTo>
                  <a:pt x="3" y="35"/>
                  <a:pt x="6" y="27"/>
                  <a:pt x="7" y="23"/>
                </a:cubicBezTo>
                <a:cubicBezTo>
                  <a:pt x="8" y="21"/>
                  <a:pt x="8" y="21"/>
                  <a:pt x="8" y="21"/>
                </a:cubicBezTo>
                <a:cubicBezTo>
                  <a:pt x="9" y="17"/>
                  <a:pt x="13" y="13"/>
                  <a:pt x="15" y="10"/>
                </a:cubicBezTo>
                <a:cubicBezTo>
                  <a:pt x="15" y="9"/>
                  <a:pt x="15" y="9"/>
                  <a:pt x="15" y="9"/>
                </a:cubicBezTo>
                <a:cubicBezTo>
                  <a:pt x="16" y="9"/>
                  <a:pt x="17" y="12"/>
                  <a:pt x="17" y="14"/>
                </a:cubicBezTo>
                <a:cubicBezTo>
                  <a:pt x="17" y="16"/>
                  <a:pt x="15" y="20"/>
                  <a:pt x="14" y="23"/>
                </a:cubicBezTo>
                <a:cubicBezTo>
                  <a:pt x="12" y="24"/>
                  <a:pt x="10" y="29"/>
                  <a:pt x="11" y="33"/>
                </a:cubicBezTo>
                <a:cubicBezTo>
                  <a:pt x="11" y="36"/>
                  <a:pt x="17" y="43"/>
                  <a:pt x="18" y="44"/>
                </a:cubicBezTo>
                <a:cubicBezTo>
                  <a:pt x="19" y="45"/>
                  <a:pt x="19" y="45"/>
                  <a:pt x="20" y="44"/>
                </a:cubicBezTo>
                <a:cubicBezTo>
                  <a:pt x="21" y="43"/>
                  <a:pt x="21" y="43"/>
                  <a:pt x="20" y="42"/>
                </a:cubicBezTo>
                <a:cubicBezTo>
                  <a:pt x="18" y="39"/>
                  <a:pt x="14" y="34"/>
                  <a:pt x="14" y="32"/>
                </a:cubicBezTo>
                <a:cubicBezTo>
                  <a:pt x="13" y="30"/>
                  <a:pt x="14" y="27"/>
                  <a:pt x="15" y="25"/>
                </a:cubicBezTo>
                <a:cubicBezTo>
                  <a:pt x="16" y="26"/>
                  <a:pt x="17" y="27"/>
                  <a:pt x="18" y="28"/>
                </a:cubicBezTo>
                <a:cubicBezTo>
                  <a:pt x="19" y="30"/>
                  <a:pt x="21" y="33"/>
                  <a:pt x="23" y="34"/>
                </a:cubicBezTo>
                <a:cubicBezTo>
                  <a:pt x="27" y="38"/>
                  <a:pt x="30" y="44"/>
                  <a:pt x="30" y="48"/>
                </a:cubicBezTo>
                <a:cubicBezTo>
                  <a:pt x="30" y="49"/>
                  <a:pt x="30" y="51"/>
                  <a:pt x="30" y="58"/>
                </a:cubicBezTo>
                <a:cubicBezTo>
                  <a:pt x="29" y="61"/>
                  <a:pt x="30" y="65"/>
                  <a:pt x="30" y="68"/>
                </a:cubicBezTo>
                <a:close/>
                <a:moveTo>
                  <a:pt x="56" y="3"/>
                </a:moveTo>
                <a:cubicBezTo>
                  <a:pt x="52" y="0"/>
                  <a:pt x="46" y="0"/>
                  <a:pt x="42" y="3"/>
                </a:cubicBezTo>
                <a:cubicBezTo>
                  <a:pt x="40" y="6"/>
                  <a:pt x="40" y="6"/>
                  <a:pt x="40" y="6"/>
                </a:cubicBezTo>
                <a:cubicBezTo>
                  <a:pt x="38" y="3"/>
                  <a:pt x="38" y="3"/>
                  <a:pt x="38" y="3"/>
                </a:cubicBezTo>
                <a:cubicBezTo>
                  <a:pt x="34" y="0"/>
                  <a:pt x="28" y="0"/>
                  <a:pt x="24" y="3"/>
                </a:cubicBezTo>
                <a:cubicBezTo>
                  <a:pt x="20" y="7"/>
                  <a:pt x="20" y="13"/>
                  <a:pt x="24" y="17"/>
                </a:cubicBezTo>
                <a:cubicBezTo>
                  <a:pt x="38" y="31"/>
                  <a:pt x="38" y="31"/>
                  <a:pt x="38" y="31"/>
                </a:cubicBezTo>
                <a:cubicBezTo>
                  <a:pt x="39" y="32"/>
                  <a:pt x="42" y="32"/>
                  <a:pt x="43" y="31"/>
                </a:cubicBezTo>
                <a:cubicBezTo>
                  <a:pt x="56" y="17"/>
                  <a:pt x="56" y="17"/>
                  <a:pt x="56" y="17"/>
                </a:cubicBezTo>
                <a:cubicBezTo>
                  <a:pt x="60" y="13"/>
                  <a:pt x="60" y="7"/>
                  <a:pt x="56" y="3"/>
                </a:cubicBezTo>
                <a:close/>
                <a:moveTo>
                  <a:pt x="35" y="23"/>
                </a:moveTo>
                <a:cubicBezTo>
                  <a:pt x="35" y="23"/>
                  <a:pt x="34" y="23"/>
                  <a:pt x="34" y="23"/>
                </a:cubicBezTo>
                <a:cubicBezTo>
                  <a:pt x="34" y="23"/>
                  <a:pt x="34" y="23"/>
                  <a:pt x="33" y="23"/>
                </a:cubicBezTo>
                <a:cubicBezTo>
                  <a:pt x="26" y="15"/>
                  <a:pt x="26" y="15"/>
                  <a:pt x="26" y="15"/>
                </a:cubicBezTo>
                <a:cubicBezTo>
                  <a:pt x="24" y="14"/>
                  <a:pt x="24" y="12"/>
                  <a:pt x="24" y="10"/>
                </a:cubicBezTo>
                <a:cubicBezTo>
                  <a:pt x="24" y="8"/>
                  <a:pt x="24" y="6"/>
                  <a:pt x="26" y="5"/>
                </a:cubicBezTo>
                <a:cubicBezTo>
                  <a:pt x="26" y="4"/>
                  <a:pt x="27" y="4"/>
                  <a:pt x="27" y="5"/>
                </a:cubicBezTo>
                <a:cubicBezTo>
                  <a:pt x="27" y="5"/>
                  <a:pt x="27" y="6"/>
                  <a:pt x="27" y="6"/>
                </a:cubicBezTo>
                <a:cubicBezTo>
                  <a:pt x="25" y="8"/>
                  <a:pt x="25" y="11"/>
                  <a:pt x="27" y="13"/>
                </a:cubicBezTo>
                <a:cubicBezTo>
                  <a:pt x="35" y="21"/>
                  <a:pt x="35" y="21"/>
                  <a:pt x="35" y="21"/>
                </a:cubicBezTo>
                <a:cubicBezTo>
                  <a:pt x="35" y="22"/>
                  <a:pt x="35" y="22"/>
                  <a:pt x="35" y="23"/>
                </a:cubicBezTo>
                <a:close/>
                <a:moveTo>
                  <a:pt x="38" y="26"/>
                </a:moveTo>
                <a:cubicBezTo>
                  <a:pt x="38" y="26"/>
                  <a:pt x="38" y="26"/>
                  <a:pt x="38" y="26"/>
                </a:cubicBezTo>
                <a:cubicBezTo>
                  <a:pt x="37" y="26"/>
                  <a:pt x="37" y="26"/>
                  <a:pt x="37" y="26"/>
                </a:cubicBezTo>
                <a:cubicBezTo>
                  <a:pt x="36" y="25"/>
                  <a:pt x="36" y="25"/>
                  <a:pt x="36" y="25"/>
                </a:cubicBezTo>
                <a:cubicBezTo>
                  <a:pt x="35" y="24"/>
                  <a:pt x="35" y="24"/>
                  <a:pt x="36" y="23"/>
                </a:cubicBezTo>
                <a:cubicBezTo>
                  <a:pt x="36" y="23"/>
                  <a:pt x="37" y="23"/>
                  <a:pt x="37" y="23"/>
                </a:cubicBezTo>
                <a:cubicBezTo>
                  <a:pt x="38" y="25"/>
                  <a:pt x="38" y="25"/>
                  <a:pt x="38" y="25"/>
                </a:cubicBezTo>
                <a:cubicBezTo>
                  <a:pt x="39" y="25"/>
                  <a:pt x="39" y="26"/>
                  <a:pt x="38" y="26"/>
                </a:cubicBez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7" name="Freeform 260"/>
          <p:cNvSpPr>
            <a:spLocks noEditPoints="1"/>
          </p:cNvSpPr>
          <p:nvPr/>
        </p:nvSpPr>
        <p:spPr bwMode="auto">
          <a:xfrm>
            <a:off x="6542500" y="2578680"/>
            <a:ext cx="237888" cy="423164"/>
          </a:xfrm>
          <a:custGeom>
            <a:avLst/>
            <a:gdLst>
              <a:gd name="T0" fmla="*/ 43 w 44"/>
              <a:gd name="T1" fmla="*/ 28 h 75"/>
              <a:gd name="T2" fmla="*/ 26 w 44"/>
              <a:gd name="T3" fmla="*/ 16 h 75"/>
              <a:gd name="T4" fmla="*/ 31 w 44"/>
              <a:gd name="T5" fmla="*/ 9 h 75"/>
              <a:gd name="T6" fmla="*/ 26 w 44"/>
              <a:gd name="T7" fmla="*/ 0 h 75"/>
              <a:gd name="T8" fmla="*/ 10 w 44"/>
              <a:gd name="T9" fmla="*/ 1 h 75"/>
              <a:gd name="T10" fmla="*/ 7 w 44"/>
              <a:gd name="T11" fmla="*/ 12 h 75"/>
              <a:gd name="T12" fmla="*/ 1 w 44"/>
              <a:gd name="T13" fmla="*/ 59 h 75"/>
              <a:gd name="T14" fmla="*/ 17 w 44"/>
              <a:gd name="T15" fmla="*/ 75 h 75"/>
              <a:gd name="T16" fmla="*/ 20 w 44"/>
              <a:gd name="T17" fmla="*/ 75 h 75"/>
              <a:gd name="T18" fmla="*/ 37 w 44"/>
              <a:gd name="T19" fmla="*/ 59 h 75"/>
              <a:gd name="T20" fmla="*/ 35 w 44"/>
              <a:gd name="T21" fmla="*/ 34 h 75"/>
              <a:gd name="T22" fmla="*/ 43 w 44"/>
              <a:gd name="T23" fmla="*/ 34 h 75"/>
              <a:gd name="T24" fmla="*/ 44 w 44"/>
              <a:gd name="T25" fmla="*/ 29 h 75"/>
              <a:gd name="T26" fmla="*/ 28 w 44"/>
              <a:gd name="T27" fmla="*/ 10 h 75"/>
              <a:gd name="T28" fmla="*/ 23 w 44"/>
              <a:gd name="T29" fmla="*/ 14 h 75"/>
              <a:gd name="T30" fmla="*/ 28 w 44"/>
              <a:gd name="T31" fmla="*/ 9 h 75"/>
              <a:gd name="T32" fmla="*/ 23 w 44"/>
              <a:gd name="T33" fmla="*/ 68 h 75"/>
              <a:gd name="T34" fmla="*/ 17 w 44"/>
              <a:gd name="T35" fmla="*/ 70 h 75"/>
              <a:gd name="T36" fmla="*/ 34 w 44"/>
              <a:gd name="T37" fmla="*/ 59 h 75"/>
              <a:gd name="T38" fmla="*/ 16 w 44"/>
              <a:gd name="T39" fmla="*/ 69 h 75"/>
              <a:gd name="T40" fmla="*/ 32 w 44"/>
              <a:gd name="T41" fmla="*/ 53 h 75"/>
              <a:gd name="T42" fmla="*/ 16 w 44"/>
              <a:gd name="T43" fmla="*/ 69 h 75"/>
              <a:gd name="T44" fmla="*/ 10 w 44"/>
              <a:gd name="T45" fmla="*/ 65 h 75"/>
              <a:gd name="T46" fmla="*/ 31 w 44"/>
              <a:gd name="T47" fmla="*/ 50 h 75"/>
              <a:gd name="T48" fmla="*/ 11 w 44"/>
              <a:gd name="T49" fmla="*/ 65 h 75"/>
              <a:gd name="T50" fmla="*/ 5 w 44"/>
              <a:gd name="T51" fmla="*/ 60 h 75"/>
              <a:gd name="T52" fmla="*/ 30 w 44"/>
              <a:gd name="T53" fmla="*/ 48 h 75"/>
              <a:gd name="T54" fmla="*/ 29 w 44"/>
              <a:gd name="T55" fmla="*/ 42 h 75"/>
              <a:gd name="T56" fmla="*/ 4 w 44"/>
              <a:gd name="T57" fmla="*/ 57 h 75"/>
              <a:gd name="T58" fmla="*/ 28 w 44"/>
              <a:gd name="T59" fmla="*/ 41 h 75"/>
              <a:gd name="T60" fmla="*/ 5 w 44"/>
              <a:gd name="T61" fmla="*/ 54 h 75"/>
              <a:gd name="T62" fmla="*/ 27 w 44"/>
              <a:gd name="T63" fmla="*/ 34 h 75"/>
              <a:gd name="T64" fmla="*/ 5 w 44"/>
              <a:gd name="T65" fmla="*/ 54 h 75"/>
              <a:gd name="T66" fmla="*/ 8 w 44"/>
              <a:gd name="T67" fmla="*/ 45 h 75"/>
              <a:gd name="T68" fmla="*/ 26 w 44"/>
              <a:gd name="T69" fmla="*/ 31 h 75"/>
              <a:gd name="T70" fmla="*/ 25 w 44"/>
              <a:gd name="T71" fmla="*/ 29 h 75"/>
              <a:gd name="T72" fmla="*/ 11 w 44"/>
              <a:gd name="T73" fmla="*/ 34 h 75"/>
              <a:gd name="T74" fmla="*/ 25 w 44"/>
              <a:gd name="T75" fmla="*/ 29 h 75"/>
              <a:gd name="T76" fmla="*/ 16 w 44"/>
              <a:gd name="T77" fmla="*/ 14 h 75"/>
              <a:gd name="T78" fmla="*/ 14 w 44"/>
              <a:gd name="T79" fmla="*/ 15 h 75"/>
              <a:gd name="T80" fmla="*/ 14 w 44"/>
              <a:gd name="T81" fmla="*/ 14 h 75"/>
              <a:gd name="T82" fmla="*/ 27 w 44"/>
              <a:gd name="T83" fmla="*/ 6 h 75"/>
              <a:gd name="T84" fmla="*/ 12 w 44"/>
              <a:gd name="T85" fmla="*/ 13 h 75"/>
              <a:gd name="T86" fmla="*/ 12 w 44"/>
              <a:gd name="T87" fmla="*/ 3 h 75"/>
              <a:gd name="T88" fmla="*/ 25 w 44"/>
              <a:gd name="T89" fmla="*/ 4 h 75"/>
              <a:gd name="T90" fmla="*/ 15 w 44"/>
              <a:gd name="T91" fmla="*/ 18 h 75"/>
              <a:gd name="T92" fmla="*/ 23 w 44"/>
              <a:gd name="T93" fmla="*/ 20 h 75"/>
              <a:gd name="T94" fmla="*/ 15 w 44"/>
              <a:gd name="T95" fmla="*/ 18 h 75"/>
              <a:gd name="T96" fmla="*/ 23 w 44"/>
              <a:gd name="T97" fmla="*/ 22 h 75"/>
              <a:gd name="T98" fmla="*/ 12 w 44"/>
              <a:gd name="T99" fmla="*/ 31 h 75"/>
              <a:gd name="T100" fmla="*/ 42 w 44"/>
              <a:gd name="T101" fmla="*/ 32 h 75"/>
              <a:gd name="T102" fmla="*/ 28 w 44"/>
              <a:gd name="T103" fmla="*/ 28 h 75"/>
              <a:gd name="T104" fmla="*/ 35 w 44"/>
              <a:gd name="T105" fmla="*/ 29 h 75"/>
              <a:gd name="T106" fmla="*/ 42 w 44"/>
              <a:gd name="T107" fmla="*/ 32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4" h="75">
                <a:moveTo>
                  <a:pt x="43" y="29"/>
                </a:moveTo>
                <a:cubicBezTo>
                  <a:pt x="43" y="29"/>
                  <a:pt x="43" y="28"/>
                  <a:pt x="43" y="28"/>
                </a:cubicBezTo>
                <a:cubicBezTo>
                  <a:pt x="43" y="28"/>
                  <a:pt x="39" y="29"/>
                  <a:pt x="35" y="27"/>
                </a:cubicBezTo>
                <a:cubicBezTo>
                  <a:pt x="30" y="25"/>
                  <a:pt x="26" y="18"/>
                  <a:pt x="26" y="16"/>
                </a:cubicBezTo>
                <a:cubicBezTo>
                  <a:pt x="31" y="12"/>
                  <a:pt x="31" y="12"/>
                  <a:pt x="31" y="12"/>
                </a:cubicBezTo>
                <a:cubicBezTo>
                  <a:pt x="31" y="11"/>
                  <a:pt x="32" y="10"/>
                  <a:pt x="31" y="9"/>
                </a:cubicBezTo>
                <a:cubicBezTo>
                  <a:pt x="27" y="1"/>
                  <a:pt x="27" y="1"/>
                  <a:pt x="27" y="1"/>
                </a:cubicBezTo>
                <a:cubicBezTo>
                  <a:pt x="27" y="1"/>
                  <a:pt x="26" y="0"/>
                  <a:pt x="26" y="0"/>
                </a:cubicBezTo>
                <a:cubicBezTo>
                  <a:pt x="12" y="0"/>
                  <a:pt x="12" y="0"/>
                  <a:pt x="12" y="0"/>
                </a:cubicBezTo>
                <a:cubicBezTo>
                  <a:pt x="11" y="0"/>
                  <a:pt x="10" y="1"/>
                  <a:pt x="10" y="1"/>
                </a:cubicBezTo>
                <a:cubicBezTo>
                  <a:pt x="6" y="9"/>
                  <a:pt x="6" y="9"/>
                  <a:pt x="6" y="9"/>
                </a:cubicBezTo>
                <a:cubicBezTo>
                  <a:pt x="6" y="10"/>
                  <a:pt x="6" y="11"/>
                  <a:pt x="7" y="12"/>
                </a:cubicBezTo>
                <a:cubicBezTo>
                  <a:pt x="13" y="17"/>
                  <a:pt x="13" y="17"/>
                  <a:pt x="13" y="17"/>
                </a:cubicBezTo>
                <a:cubicBezTo>
                  <a:pt x="1" y="59"/>
                  <a:pt x="1" y="59"/>
                  <a:pt x="1" y="59"/>
                </a:cubicBezTo>
                <a:cubicBezTo>
                  <a:pt x="0" y="60"/>
                  <a:pt x="1" y="61"/>
                  <a:pt x="1" y="61"/>
                </a:cubicBezTo>
                <a:cubicBezTo>
                  <a:pt x="17" y="75"/>
                  <a:pt x="17" y="75"/>
                  <a:pt x="17" y="75"/>
                </a:cubicBezTo>
                <a:cubicBezTo>
                  <a:pt x="18" y="75"/>
                  <a:pt x="18" y="75"/>
                  <a:pt x="19" y="75"/>
                </a:cubicBezTo>
                <a:cubicBezTo>
                  <a:pt x="19" y="75"/>
                  <a:pt x="20" y="75"/>
                  <a:pt x="20" y="75"/>
                </a:cubicBezTo>
                <a:cubicBezTo>
                  <a:pt x="36" y="61"/>
                  <a:pt x="36" y="61"/>
                  <a:pt x="36" y="61"/>
                </a:cubicBezTo>
                <a:cubicBezTo>
                  <a:pt x="37" y="61"/>
                  <a:pt x="37" y="60"/>
                  <a:pt x="37" y="59"/>
                </a:cubicBezTo>
                <a:cubicBezTo>
                  <a:pt x="29" y="32"/>
                  <a:pt x="29" y="32"/>
                  <a:pt x="29" y="32"/>
                </a:cubicBezTo>
                <a:cubicBezTo>
                  <a:pt x="31" y="33"/>
                  <a:pt x="32" y="34"/>
                  <a:pt x="35" y="34"/>
                </a:cubicBezTo>
                <a:cubicBezTo>
                  <a:pt x="36" y="35"/>
                  <a:pt x="37" y="35"/>
                  <a:pt x="38" y="35"/>
                </a:cubicBezTo>
                <a:cubicBezTo>
                  <a:pt x="40" y="35"/>
                  <a:pt x="43" y="34"/>
                  <a:pt x="43" y="34"/>
                </a:cubicBezTo>
                <a:cubicBezTo>
                  <a:pt x="43" y="34"/>
                  <a:pt x="44" y="34"/>
                  <a:pt x="44" y="33"/>
                </a:cubicBezTo>
                <a:cubicBezTo>
                  <a:pt x="44" y="29"/>
                  <a:pt x="44" y="29"/>
                  <a:pt x="44" y="29"/>
                </a:cubicBezTo>
                <a:cubicBezTo>
                  <a:pt x="44" y="29"/>
                  <a:pt x="44" y="29"/>
                  <a:pt x="43" y="29"/>
                </a:cubicBezTo>
                <a:close/>
                <a:moveTo>
                  <a:pt x="28" y="10"/>
                </a:moveTo>
                <a:cubicBezTo>
                  <a:pt x="23" y="15"/>
                  <a:pt x="23" y="15"/>
                  <a:pt x="23" y="15"/>
                </a:cubicBezTo>
                <a:cubicBezTo>
                  <a:pt x="23" y="14"/>
                  <a:pt x="23" y="14"/>
                  <a:pt x="23" y="14"/>
                </a:cubicBezTo>
                <a:cubicBezTo>
                  <a:pt x="19" y="14"/>
                  <a:pt x="19" y="14"/>
                  <a:pt x="19" y="14"/>
                </a:cubicBezTo>
                <a:cubicBezTo>
                  <a:pt x="28" y="9"/>
                  <a:pt x="28" y="9"/>
                  <a:pt x="28" y="9"/>
                </a:cubicBezTo>
                <a:lnTo>
                  <a:pt x="28" y="10"/>
                </a:lnTo>
                <a:close/>
                <a:moveTo>
                  <a:pt x="23" y="68"/>
                </a:moveTo>
                <a:cubicBezTo>
                  <a:pt x="18" y="71"/>
                  <a:pt x="18" y="71"/>
                  <a:pt x="18" y="71"/>
                </a:cubicBezTo>
                <a:cubicBezTo>
                  <a:pt x="17" y="70"/>
                  <a:pt x="17" y="70"/>
                  <a:pt x="17" y="70"/>
                </a:cubicBezTo>
                <a:cubicBezTo>
                  <a:pt x="34" y="59"/>
                  <a:pt x="34" y="59"/>
                  <a:pt x="34" y="59"/>
                </a:cubicBezTo>
                <a:cubicBezTo>
                  <a:pt x="34" y="59"/>
                  <a:pt x="34" y="59"/>
                  <a:pt x="34" y="59"/>
                </a:cubicBezTo>
                <a:lnTo>
                  <a:pt x="23" y="68"/>
                </a:lnTo>
                <a:close/>
                <a:moveTo>
                  <a:pt x="16" y="69"/>
                </a:moveTo>
                <a:cubicBezTo>
                  <a:pt x="12" y="67"/>
                  <a:pt x="12" y="67"/>
                  <a:pt x="12" y="67"/>
                </a:cubicBezTo>
                <a:cubicBezTo>
                  <a:pt x="32" y="53"/>
                  <a:pt x="32" y="53"/>
                  <a:pt x="32" y="53"/>
                </a:cubicBezTo>
                <a:cubicBezTo>
                  <a:pt x="33" y="57"/>
                  <a:pt x="33" y="57"/>
                  <a:pt x="33" y="57"/>
                </a:cubicBezTo>
                <a:lnTo>
                  <a:pt x="16" y="69"/>
                </a:lnTo>
                <a:close/>
                <a:moveTo>
                  <a:pt x="11" y="65"/>
                </a:moveTo>
                <a:cubicBezTo>
                  <a:pt x="10" y="65"/>
                  <a:pt x="10" y="65"/>
                  <a:pt x="10" y="65"/>
                </a:cubicBezTo>
                <a:cubicBezTo>
                  <a:pt x="10" y="64"/>
                  <a:pt x="10" y="64"/>
                  <a:pt x="10" y="64"/>
                </a:cubicBezTo>
                <a:cubicBezTo>
                  <a:pt x="31" y="50"/>
                  <a:pt x="31" y="50"/>
                  <a:pt x="31" y="50"/>
                </a:cubicBezTo>
                <a:cubicBezTo>
                  <a:pt x="31" y="51"/>
                  <a:pt x="31" y="51"/>
                  <a:pt x="31" y="51"/>
                </a:cubicBezTo>
                <a:lnTo>
                  <a:pt x="11" y="65"/>
                </a:lnTo>
                <a:close/>
                <a:moveTo>
                  <a:pt x="8" y="63"/>
                </a:moveTo>
                <a:cubicBezTo>
                  <a:pt x="5" y="60"/>
                  <a:pt x="5" y="60"/>
                  <a:pt x="5" y="60"/>
                </a:cubicBezTo>
                <a:cubicBezTo>
                  <a:pt x="29" y="44"/>
                  <a:pt x="29" y="44"/>
                  <a:pt x="29" y="44"/>
                </a:cubicBezTo>
                <a:cubicBezTo>
                  <a:pt x="30" y="48"/>
                  <a:pt x="30" y="48"/>
                  <a:pt x="30" y="48"/>
                </a:cubicBezTo>
                <a:lnTo>
                  <a:pt x="8" y="63"/>
                </a:lnTo>
                <a:close/>
                <a:moveTo>
                  <a:pt x="29" y="42"/>
                </a:moveTo>
                <a:cubicBezTo>
                  <a:pt x="4" y="59"/>
                  <a:pt x="4" y="59"/>
                  <a:pt x="4" y="59"/>
                </a:cubicBezTo>
                <a:cubicBezTo>
                  <a:pt x="4" y="57"/>
                  <a:pt x="4" y="57"/>
                  <a:pt x="4" y="57"/>
                </a:cubicBezTo>
                <a:cubicBezTo>
                  <a:pt x="28" y="40"/>
                  <a:pt x="28" y="40"/>
                  <a:pt x="28" y="40"/>
                </a:cubicBezTo>
                <a:cubicBezTo>
                  <a:pt x="28" y="41"/>
                  <a:pt x="28" y="41"/>
                  <a:pt x="28" y="41"/>
                </a:cubicBezTo>
                <a:lnTo>
                  <a:pt x="29" y="42"/>
                </a:lnTo>
                <a:close/>
                <a:moveTo>
                  <a:pt x="5" y="54"/>
                </a:moveTo>
                <a:cubicBezTo>
                  <a:pt x="7" y="48"/>
                  <a:pt x="7" y="48"/>
                  <a:pt x="7" y="48"/>
                </a:cubicBezTo>
                <a:cubicBezTo>
                  <a:pt x="27" y="34"/>
                  <a:pt x="27" y="34"/>
                  <a:pt x="27" y="34"/>
                </a:cubicBezTo>
                <a:cubicBezTo>
                  <a:pt x="28" y="38"/>
                  <a:pt x="28" y="38"/>
                  <a:pt x="28" y="38"/>
                </a:cubicBezTo>
                <a:lnTo>
                  <a:pt x="5" y="54"/>
                </a:lnTo>
                <a:close/>
                <a:moveTo>
                  <a:pt x="26" y="32"/>
                </a:moveTo>
                <a:cubicBezTo>
                  <a:pt x="8" y="45"/>
                  <a:pt x="8" y="45"/>
                  <a:pt x="8" y="45"/>
                </a:cubicBezTo>
                <a:cubicBezTo>
                  <a:pt x="8" y="43"/>
                  <a:pt x="8" y="43"/>
                  <a:pt x="8" y="43"/>
                </a:cubicBezTo>
                <a:cubicBezTo>
                  <a:pt x="26" y="31"/>
                  <a:pt x="26" y="31"/>
                  <a:pt x="26" y="31"/>
                </a:cubicBezTo>
                <a:cubicBezTo>
                  <a:pt x="26" y="32"/>
                  <a:pt x="26" y="32"/>
                  <a:pt x="26" y="32"/>
                </a:cubicBezTo>
                <a:close/>
                <a:moveTo>
                  <a:pt x="25" y="29"/>
                </a:moveTo>
                <a:cubicBezTo>
                  <a:pt x="9" y="40"/>
                  <a:pt x="9" y="40"/>
                  <a:pt x="9" y="40"/>
                </a:cubicBezTo>
                <a:cubicBezTo>
                  <a:pt x="11" y="34"/>
                  <a:pt x="11" y="34"/>
                  <a:pt x="11" y="34"/>
                </a:cubicBezTo>
                <a:cubicBezTo>
                  <a:pt x="24" y="25"/>
                  <a:pt x="24" y="25"/>
                  <a:pt x="24" y="25"/>
                </a:cubicBezTo>
                <a:lnTo>
                  <a:pt x="25" y="29"/>
                </a:lnTo>
                <a:close/>
                <a:moveTo>
                  <a:pt x="27" y="7"/>
                </a:moveTo>
                <a:cubicBezTo>
                  <a:pt x="16" y="14"/>
                  <a:pt x="16" y="14"/>
                  <a:pt x="16" y="14"/>
                </a:cubicBezTo>
                <a:cubicBezTo>
                  <a:pt x="15" y="14"/>
                  <a:pt x="15" y="14"/>
                  <a:pt x="15" y="14"/>
                </a:cubicBezTo>
                <a:cubicBezTo>
                  <a:pt x="15" y="14"/>
                  <a:pt x="14" y="14"/>
                  <a:pt x="14" y="15"/>
                </a:cubicBezTo>
                <a:cubicBezTo>
                  <a:pt x="14" y="14"/>
                  <a:pt x="14" y="14"/>
                  <a:pt x="14" y="14"/>
                </a:cubicBezTo>
                <a:cubicBezTo>
                  <a:pt x="14" y="14"/>
                  <a:pt x="14" y="14"/>
                  <a:pt x="14" y="14"/>
                </a:cubicBezTo>
                <a:cubicBezTo>
                  <a:pt x="26" y="6"/>
                  <a:pt x="26" y="6"/>
                  <a:pt x="26" y="6"/>
                </a:cubicBezTo>
                <a:cubicBezTo>
                  <a:pt x="27" y="6"/>
                  <a:pt x="27" y="6"/>
                  <a:pt x="27" y="6"/>
                </a:cubicBezTo>
                <a:lnTo>
                  <a:pt x="27" y="7"/>
                </a:lnTo>
                <a:close/>
                <a:moveTo>
                  <a:pt x="12" y="13"/>
                </a:moveTo>
                <a:cubicBezTo>
                  <a:pt x="9" y="10"/>
                  <a:pt x="9" y="10"/>
                  <a:pt x="9" y="10"/>
                </a:cubicBezTo>
                <a:cubicBezTo>
                  <a:pt x="12" y="3"/>
                  <a:pt x="12" y="3"/>
                  <a:pt x="12" y="3"/>
                </a:cubicBezTo>
                <a:cubicBezTo>
                  <a:pt x="25" y="3"/>
                  <a:pt x="25" y="3"/>
                  <a:pt x="25" y="3"/>
                </a:cubicBezTo>
                <a:cubicBezTo>
                  <a:pt x="25" y="4"/>
                  <a:pt x="25" y="4"/>
                  <a:pt x="25" y="4"/>
                </a:cubicBezTo>
                <a:lnTo>
                  <a:pt x="12" y="13"/>
                </a:lnTo>
                <a:close/>
                <a:moveTo>
                  <a:pt x="15" y="18"/>
                </a:moveTo>
                <a:cubicBezTo>
                  <a:pt x="22" y="18"/>
                  <a:pt x="22" y="18"/>
                  <a:pt x="22" y="18"/>
                </a:cubicBezTo>
                <a:cubicBezTo>
                  <a:pt x="23" y="20"/>
                  <a:pt x="23" y="20"/>
                  <a:pt x="23" y="20"/>
                </a:cubicBezTo>
                <a:cubicBezTo>
                  <a:pt x="13" y="26"/>
                  <a:pt x="13" y="26"/>
                  <a:pt x="13" y="26"/>
                </a:cubicBezTo>
                <a:lnTo>
                  <a:pt x="15" y="18"/>
                </a:lnTo>
                <a:close/>
                <a:moveTo>
                  <a:pt x="12" y="29"/>
                </a:moveTo>
                <a:cubicBezTo>
                  <a:pt x="23" y="22"/>
                  <a:pt x="23" y="22"/>
                  <a:pt x="23" y="22"/>
                </a:cubicBezTo>
                <a:cubicBezTo>
                  <a:pt x="23" y="23"/>
                  <a:pt x="23" y="23"/>
                  <a:pt x="23" y="23"/>
                </a:cubicBezTo>
                <a:cubicBezTo>
                  <a:pt x="12" y="31"/>
                  <a:pt x="12" y="31"/>
                  <a:pt x="12" y="31"/>
                </a:cubicBezTo>
                <a:cubicBezTo>
                  <a:pt x="12" y="29"/>
                  <a:pt x="12" y="29"/>
                  <a:pt x="12" y="29"/>
                </a:cubicBezTo>
                <a:close/>
                <a:moveTo>
                  <a:pt x="42" y="32"/>
                </a:moveTo>
                <a:cubicBezTo>
                  <a:pt x="40" y="33"/>
                  <a:pt x="37" y="33"/>
                  <a:pt x="35" y="32"/>
                </a:cubicBezTo>
                <a:cubicBezTo>
                  <a:pt x="32" y="32"/>
                  <a:pt x="29" y="30"/>
                  <a:pt x="28" y="28"/>
                </a:cubicBezTo>
                <a:cubicBezTo>
                  <a:pt x="26" y="21"/>
                  <a:pt x="26" y="21"/>
                  <a:pt x="26" y="21"/>
                </a:cubicBezTo>
                <a:cubicBezTo>
                  <a:pt x="28" y="24"/>
                  <a:pt x="31" y="28"/>
                  <a:pt x="35" y="29"/>
                </a:cubicBezTo>
                <a:cubicBezTo>
                  <a:pt x="38" y="30"/>
                  <a:pt x="40" y="30"/>
                  <a:pt x="42" y="30"/>
                </a:cubicBezTo>
                <a:lnTo>
                  <a:pt x="42" y="32"/>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78" name="Freeform 201"/>
          <p:cNvSpPr>
            <a:spLocks noEditPoints="1"/>
          </p:cNvSpPr>
          <p:nvPr/>
        </p:nvSpPr>
        <p:spPr bwMode="auto">
          <a:xfrm>
            <a:off x="5110814" y="4258513"/>
            <a:ext cx="384280" cy="425454"/>
          </a:xfrm>
          <a:custGeom>
            <a:avLst/>
            <a:gdLst>
              <a:gd name="T0" fmla="*/ 7 w 71"/>
              <a:gd name="T1" fmla="*/ 53 h 76"/>
              <a:gd name="T2" fmla="*/ 6 w 71"/>
              <a:gd name="T3" fmla="*/ 50 h 76"/>
              <a:gd name="T4" fmla="*/ 21 w 71"/>
              <a:gd name="T5" fmla="*/ 13 h 76"/>
              <a:gd name="T6" fmla="*/ 24 w 71"/>
              <a:gd name="T7" fmla="*/ 11 h 76"/>
              <a:gd name="T8" fmla="*/ 17 w 71"/>
              <a:gd name="T9" fmla="*/ 7 h 76"/>
              <a:gd name="T10" fmla="*/ 9 w 71"/>
              <a:gd name="T11" fmla="*/ 33 h 76"/>
              <a:gd name="T12" fmla="*/ 2 w 71"/>
              <a:gd name="T13" fmla="*/ 36 h 76"/>
              <a:gd name="T14" fmla="*/ 35 w 71"/>
              <a:gd name="T15" fmla="*/ 10 h 76"/>
              <a:gd name="T16" fmla="*/ 35 w 71"/>
              <a:gd name="T17" fmla="*/ 0 h 76"/>
              <a:gd name="T18" fmla="*/ 35 w 71"/>
              <a:gd name="T19" fmla="*/ 10 h 76"/>
              <a:gd name="T20" fmla="*/ 50 w 71"/>
              <a:gd name="T21" fmla="*/ 13 h 76"/>
              <a:gd name="T22" fmla="*/ 51 w 71"/>
              <a:gd name="T23" fmla="*/ 5 h 76"/>
              <a:gd name="T24" fmla="*/ 58 w 71"/>
              <a:gd name="T25" fmla="*/ 23 h 76"/>
              <a:gd name="T26" fmla="*/ 66 w 71"/>
              <a:gd name="T27" fmla="*/ 17 h 76"/>
              <a:gd name="T28" fmla="*/ 57 w 71"/>
              <a:gd name="T29" fmla="*/ 22 h 76"/>
              <a:gd name="T30" fmla="*/ 62 w 71"/>
              <a:gd name="T31" fmla="*/ 33 h 76"/>
              <a:gd name="T32" fmla="*/ 69 w 71"/>
              <a:gd name="T33" fmla="*/ 36 h 76"/>
              <a:gd name="T34" fmla="*/ 13 w 71"/>
              <a:gd name="T35" fmla="*/ 20 h 76"/>
              <a:gd name="T36" fmla="*/ 6 w 71"/>
              <a:gd name="T37" fmla="*/ 19 h 76"/>
              <a:gd name="T38" fmla="*/ 14 w 71"/>
              <a:gd name="T39" fmla="*/ 22 h 76"/>
              <a:gd name="T40" fmla="*/ 49 w 71"/>
              <a:gd name="T41" fmla="*/ 49 h 76"/>
              <a:gd name="T42" fmla="*/ 45 w 71"/>
              <a:gd name="T43" fmla="*/ 61 h 76"/>
              <a:gd name="T44" fmla="*/ 46 w 71"/>
              <a:gd name="T45" fmla="*/ 66 h 76"/>
              <a:gd name="T46" fmla="*/ 42 w 71"/>
              <a:gd name="T47" fmla="*/ 73 h 76"/>
              <a:gd name="T48" fmla="*/ 33 w 71"/>
              <a:gd name="T49" fmla="*/ 76 h 76"/>
              <a:gd name="T50" fmla="*/ 25 w 71"/>
              <a:gd name="T51" fmla="*/ 70 h 76"/>
              <a:gd name="T52" fmla="*/ 26 w 71"/>
              <a:gd name="T53" fmla="*/ 65 h 76"/>
              <a:gd name="T54" fmla="*/ 25 w 71"/>
              <a:gd name="T55" fmla="*/ 59 h 76"/>
              <a:gd name="T56" fmla="*/ 16 w 71"/>
              <a:gd name="T57" fmla="*/ 35 h 76"/>
              <a:gd name="T58" fmla="*/ 41 w 71"/>
              <a:gd name="T59" fmla="*/ 73 h 76"/>
              <a:gd name="T60" fmla="*/ 30 w 71"/>
              <a:gd name="T61" fmla="*/ 73 h 76"/>
              <a:gd name="T62" fmla="*/ 41 w 71"/>
              <a:gd name="T63" fmla="*/ 73 h 76"/>
              <a:gd name="T64" fmla="*/ 30 w 71"/>
              <a:gd name="T65" fmla="*/ 69 h 76"/>
              <a:gd name="T66" fmla="*/ 33 w 71"/>
              <a:gd name="T67" fmla="*/ 71 h 76"/>
              <a:gd name="T68" fmla="*/ 44 w 71"/>
              <a:gd name="T69" fmla="*/ 70 h 76"/>
              <a:gd name="T70" fmla="*/ 30 w 71"/>
              <a:gd name="T71" fmla="*/ 66 h 76"/>
              <a:gd name="T72" fmla="*/ 41 w 71"/>
              <a:gd name="T73" fmla="*/ 67 h 76"/>
              <a:gd name="T74" fmla="*/ 41 w 71"/>
              <a:gd name="T75" fmla="*/ 62 h 76"/>
              <a:gd name="T76" fmla="*/ 30 w 71"/>
              <a:gd name="T77" fmla="*/ 64 h 76"/>
              <a:gd name="T78" fmla="*/ 44 w 71"/>
              <a:gd name="T79" fmla="*/ 59 h 76"/>
              <a:gd name="T80" fmla="*/ 28 w 71"/>
              <a:gd name="T81" fmla="*/ 59 h 76"/>
              <a:gd name="T82" fmla="*/ 30 w 71"/>
              <a:gd name="T83" fmla="*/ 60 h 76"/>
              <a:gd name="T84" fmla="*/ 52 w 71"/>
              <a:gd name="T85" fmla="*/ 35 h 76"/>
              <a:gd name="T86" fmla="*/ 24 w 71"/>
              <a:gd name="T87" fmla="*/ 47 h 76"/>
              <a:gd name="T88" fmla="*/ 28 w 71"/>
              <a:gd name="T89" fmla="*/ 39 h 76"/>
              <a:gd name="T90" fmla="*/ 33 w 71"/>
              <a:gd name="T91" fmla="*/ 56 h 76"/>
              <a:gd name="T92" fmla="*/ 42 w 71"/>
              <a:gd name="T93" fmla="*/ 38 h 76"/>
              <a:gd name="T94" fmla="*/ 42 w 71"/>
              <a:gd name="T95" fmla="*/ 56 h 76"/>
              <a:gd name="T96" fmla="*/ 65 w 71"/>
              <a:gd name="T97" fmla="*/ 50 h 76"/>
              <a:gd name="T98" fmla="*/ 58 w 71"/>
              <a:gd name="T99" fmla="*/ 50 h 76"/>
              <a:gd name="T100" fmla="*/ 66 w 71"/>
              <a:gd name="T101" fmla="*/ 53 h 76"/>
              <a:gd name="T102" fmla="*/ 21 w 71"/>
              <a:gd name="T103" fmla="*/ 57 h 76"/>
              <a:gd name="T104" fmla="*/ 19 w 71"/>
              <a:gd name="T105" fmla="*/ 66 h 76"/>
              <a:gd name="T106" fmla="*/ 23 w 71"/>
              <a:gd name="T107" fmla="*/ 57 h 76"/>
              <a:gd name="T108" fmla="*/ 47 w 71"/>
              <a:gd name="T109" fmla="*/ 59 h 76"/>
              <a:gd name="T110" fmla="*/ 53 w 71"/>
              <a:gd name="T111"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 h="76">
                <a:moveTo>
                  <a:pt x="14" y="47"/>
                </a:moveTo>
                <a:cubicBezTo>
                  <a:pt x="14" y="48"/>
                  <a:pt x="14" y="49"/>
                  <a:pt x="13" y="50"/>
                </a:cubicBezTo>
                <a:cubicBezTo>
                  <a:pt x="7" y="53"/>
                  <a:pt x="7" y="53"/>
                  <a:pt x="7" y="53"/>
                </a:cubicBezTo>
                <a:cubicBezTo>
                  <a:pt x="7" y="53"/>
                  <a:pt x="7" y="53"/>
                  <a:pt x="6" y="53"/>
                </a:cubicBezTo>
                <a:cubicBezTo>
                  <a:pt x="6" y="53"/>
                  <a:pt x="5" y="53"/>
                  <a:pt x="5" y="53"/>
                </a:cubicBezTo>
                <a:cubicBezTo>
                  <a:pt x="5" y="52"/>
                  <a:pt x="5" y="51"/>
                  <a:pt x="6" y="50"/>
                </a:cubicBezTo>
                <a:cubicBezTo>
                  <a:pt x="12" y="47"/>
                  <a:pt x="12" y="47"/>
                  <a:pt x="12" y="47"/>
                </a:cubicBezTo>
                <a:cubicBezTo>
                  <a:pt x="12" y="47"/>
                  <a:pt x="13" y="47"/>
                  <a:pt x="14" y="47"/>
                </a:cubicBezTo>
                <a:close/>
                <a:moveTo>
                  <a:pt x="21" y="13"/>
                </a:moveTo>
                <a:cubicBezTo>
                  <a:pt x="21" y="13"/>
                  <a:pt x="22" y="14"/>
                  <a:pt x="22" y="14"/>
                </a:cubicBezTo>
                <a:cubicBezTo>
                  <a:pt x="22" y="14"/>
                  <a:pt x="23" y="13"/>
                  <a:pt x="23" y="13"/>
                </a:cubicBezTo>
                <a:cubicBezTo>
                  <a:pt x="24" y="13"/>
                  <a:pt x="24" y="12"/>
                  <a:pt x="24" y="11"/>
                </a:cubicBezTo>
                <a:cubicBezTo>
                  <a:pt x="20" y="5"/>
                  <a:pt x="20" y="5"/>
                  <a:pt x="20" y="5"/>
                </a:cubicBezTo>
                <a:cubicBezTo>
                  <a:pt x="20" y="4"/>
                  <a:pt x="19" y="4"/>
                  <a:pt x="18" y="5"/>
                </a:cubicBezTo>
                <a:cubicBezTo>
                  <a:pt x="17" y="5"/>
                  <a:pt x="17" y="6"/>
                  <a:pt x="17" y="7"/>
                </a:cubicBezTo>
                <a:lnTo>
                  <a:pt x="21" y="13"/>
                </a:lnTo>
                <a:close/>
                <a:moveTo>
                  <a:pt x="10" y="35"/>
                </a:moveTo>
                <a:cubicBezTo>
                  <a:pt x="10" y="34"/>
                  <a:pt x="10" y="33"/>
                  <a:pt x="9" y="33"/>
                </a:cubicBezTo>
                <a:cubicBezTo>
                  <a:pt x="2" y="33"/>
                  <a:pt x="2" y="33"/>
                  <a:pt x="2" y="33"/>
                </a:cubicBezTo>
                <a:cubicBezTo>
                  <a:pt x="1" y="33"/>
                  <a:pt x="0" y="34"/>
                  <a:pt x="0" y="35"/>
                </a:cubicBezTo>
                <a:cubicBezTo>
                  <a:pt x="0" y="36"/>
                  <a:pt x="1" y="36"/>
                  <a:pt x="2" y="36"/>
                </a:cubicBezTo>
                <a:cubicBezTo>
                  <a:pt x="9" y="36"/>
                  <a:pt x="9" y="36"/>
                  <a:pt x="9" y="36"/>
                </a:cubicBezTo>
                <a:cubicBezTo>
                  <a:pt x="10" y="36"/>
                  <a:pt x="10" y="36"/>
                  <a:pt x="10" y="35"/>
                </a:cubicBezTo>
                <a:close/>
                <a:moveTo>
                  <a:pt x="35" y="10"/>
                </a:moveTo>
                <a:cubicBezTo>
                  <a:pt x="36" y="10"/>
                  <a:pt x="37" y="9"/>
                  <a:pt x="37" y="8"/>
                </a:cubicBezTo>
                <a:cubicBezTo>
                  <a:pt x="37" y="1"/>
                  <a:pt x="37" y="1"/>
                  <a:pt x="37" y="1"/>
                </a:cubicBezTo>
                <a:cubicBezTo>
                  <a:pt x="37" y="1"/>
                  <a:pt x="36" y="0"/>
                  <a:pt x="35" y="0"/>
                </a:cubicBezTo>
                <a:cubicBezTo>
                  <a:pt x="35" y="0"/>
                  <a:pt x="34" y="1"/>
                  <a:pt x="34" y="1"/>
                </a:cubicBezTo>
                <a:cubicBezTo>
                  <a:pt x="34" y="8"/>
                  <a:pt x="34" y="8"/>
                  <a:pt x="34" y="8"/>
                </a:cubicBezTo>
                <a:cubicBezTo>
                  <a:pt x="34" y="9"/>
                  <a:pt x="35" y="10"/>
                  <a:pt x="35" y="10"/>
                </a:cubicBezTo>
                <a:close/>
                <a:moveTo>
                  <a:pt x="48" y="13"/>
                </a:moveTo>
                <a:cubicBezTo>
                  <a:pt x="48" y="13"/>
                  <a:pt x="48" y="14"/>
                  <a:pt x="49" y="14"/>
                </a:cubicBezTo>
                <a:cubicBezTo>
                  <a:pt x="49" y="14"/>
                  <a:pt x="50" y="13"/>
                  <a:pt x="50" y="13"/>
                </a:cubicBezTo>
                <a:cubicBezTo>
                  <a:pt x="54" y="7"/>
                  <a:pt x="54" y="7"/>
                  <a:pt x="54" y="7"/>
                </a:cubicBezTo>
                <a:cubicBezTo>
                  <a:pt x="54" y="6"/>
                  <a:pt x="54" y="5"/>
                  <a:pt x="53" y="5"/>
                </a:cubicBezTo>
                <a:cubicBezTo>
                  <a:pt x="52" y="4"/>
                  <a:pt x="51" y="4"/>
                  <a:pt x="51" y="5"/>
                </a:cubicBezTo>
                <a:cubicBezTo>
                  <a:pt x="47" y="11"/>
                  <a:pt x="47" y="11"/>
                  <a:pt x="47" y="11"/>
                </a:cubicBezTo>
                <a:cubicBezTo>
                  <a:pt x="47" y="12"/>
                  <a:pt x="47" y="13"/>
                  <a:pt x="48" y="13"/>
                </a:cubicBezTo>
                <a:close/>
                <a:moveTo>
                  <a:pt x="58" y="23"/>
                </a:moveTo>
                <a:cubicBezTo>
                  <a:pt x="59" y="23"/>
                  <a:pt x="59" y="23"/>
                  <a:pt x="59" y="23"/>
                </a:cubicBezTo>
                <a:cubicBezTo>
                  <a:pt x="65" y="19"/>
                  <a:pt x="65" y="19"/>
                  <a:pt x="65" y="19"/>
                </a:cubicBezTo>
                <a:cubicBezTo>
                  <a:pt x="66" y="19"/>
                  <a:pt x="66" y="18"/>
                  <a:pt x="66" y="17"/>
                </a:cubicBezTo>
                <a:cubicBezTo>
                  <a:pt x="65" y="17"/>
                  <a:pt x="65" y="16"/>
                  <a:pt x="64" y="17"/>
                </a:cubicBezTo>
                <a:cubicBezTo>
                  <a:pt x="58" y="20"/>
                  <a:pt x="58" y="20"/>
                  <a:pt x="58" y="20"/>
                </a:cubicBezTo>
                <a:cubicBezTo>
                  <a:pt x="57" y="21"/>
                  <a:pt x="57" y="22"/>
                  <a:pt x="57" y="22"/>
                </a:cubicBezTo>
                <a:cubicBezTo>
                  <a:pt x="57" y="23"/>
                  <a:pt x="58" y="23"/>
                  <a:pt x="58" y="23"/>
                </a:cubicBezTo>
                <a:close/>
                <a:moveTo>
                  <a:pt x="69" y="33"/>
                </a:moveTo>
                <a:cubicBezTo>
                  <a:pt x="62" y="33"/>
                  <a:pt x="62" y="33"/>
                  <a:pt x="62" y="33"/>
                </a:cubicBezTo>
                <a:cubicBezTo>
                  <a:pt x="61" y="33"/>
                  <a:pt x="60" y="34"/>
                  <a:pt x="60" y="35"/>
                </a:cubicBezTo>
                <a:cubicBezTo>
                  <a:pt x="60" y="36"/>
                  <a:pt x="61" y="36"/>
                  <a:pt x="62" y="36"/>
                </a:cubicBezTo>
                <a:cubicBezTo>
                  <a:pt x="69" y="36"/>
                  <a:pt x="69" y="36"/>
                  <a:pt x="69" y="36"/>
                </a:cubicBezTo>
                <a:cubicBezTo>
                  <a:pt x="70" y="36"/>
                  <a:pt x="71" y="36"/>
                  <a:pt x="71" y="35"/>
                </a:cubicBezTo>
                <a:cubicBezTo>
                  <a:pt x="71" y="34"/>
                  <a:pt x="70" y="33"/>
                  <a:pt x="69" y="33"/>
                </a:cubicBezTo>
                <a:close/>
                <a:moveTo>
                  <a:pt x="13" y="20"/>
                </a:moveTo>
                <a:cubicBezTo>
                  <a:pt x="7" y="17"/>
                  <a:pt x="7" y="17"/>
                  <a:pt x="7" y="17"/>
                </a:cubicBezTo>
                <a:cubicBezTo>
                  <a:pt x="6" y="16"/>
                  <a:pt x="5" y="17"/>
                  <a:pt x="5" y="17"/>
                </a:cubicBezTo>
                <a:cubicBezTo>
                  <a:pt x="5" y="18"/>
                  <a:pt x="5" y="19"/>
                  <a:pt x="6" y="19"/>
                </a:cubicBezTo>
                <a:cubicBezTo>
                  <a:pt x="12" y="23"/>
                  <a:pt x="12" y="23"/>
                  <a:pt x="12" y="23"/>
                </a:cubicBezTo>
                <a:cubicBezTo>
                  <a:pt x="12" y="23"/>
                  <a:pt x="12" y="23"/>
                  <a:pt x="13" y="23"/>
                </a:cubicBezTo>
                <a:cubicBezTo>
                  <a:pt x="13" y="23"/>
                  <a:pt x="14" y="23"/>
                  <a:pt x="14" y="22"/>
                </a:cubicBezTo>
                <a:cubicBezTo>
                  <a:pt x="14" y="22"/>
                  <a:pt x="14" y="21"/>
                  <a:pt x="13" y="20"/>
                </a:cubicBezTo>
                <a:close/>
                <a:moveTo>
                  <a:pt x="55" y="35"/>
                </a:moveTo>
                <a:cubicBezTo>
                  <a:pt x="55" y="41"/>
                  <a:pt x="53" y="46"/>
                  <a:pt x="49" y="49"/>
                </a:cubicBezTo>
                <a:cubicBezTo>
                  <a:pt x="46" y="53"/>
                  <a:pt x="45" y="56"/>
                  <a:pt x="45" y="58"/>
                </a:cubicBezTo>
                <a:cubicBezTo>
                  <a:pt x="45" y="58"/>
                  <a:pt x="46" y="59"/>
                  <a:pt x="46" y="59"/>
                </a:cubicBezTo>
                <a:cubicBezTo>
                  <a:pt x="46" y="60"/>
                  <a:pt x="45" y="61"/>
                  <a:pt x="45" y="61"/>
                </a:cubicBezTo>
                <a:cubicBezTo>
                  <a:pt x="45" y="62"/>
                  <a:pt x="46" y="62"/>
                  <a:pt x="46" y="63"/>
                </a:cubicBezTo>
                <a:cubicBezTo>
                  <a:pt x="46" y="64"/>
                  <a:pt x="45" y="64"/>
                  <a:pt x="45" y="65"/>
                </a:cubicBezTo>
                <a:cubicBezTo>
                  <a:pt x="45" y="65"/>
                  <a:pt x="46" y="66"/>
                  <a:pt x="46" y="66"/>
                </a:cubicBezTo>
                <a:cubicBezTo>
                  <a:pt x="46" y="67"/>
                  <a:pt x="45" y="68"/>
                  <a:pt x="45" y="68"/>
                </a:cubicBezTo>
                <a:cubicBezTo>
                  <a:pt x="45" y="69"/>
                  <a:pt x="46" y="69"/>
                  <a:pt x="46" y="70"/>
                </a:cubicBezTo>
                <a:cubicBezTo>
                  <a:pt x="46" y="71"/>
                  <a:pt x="44" y="72"/>
                  <a:pt x="42" y="73"/>
                </a:cubicBezTo>
                <a:cubicBezTo>
                  <a:pt x="42" y="73"/>
                  <a:pt x="43" y="73"/>
                  <a:pt x="43" y="73"/>
                </a:cubicBezTo>
                <a:cubicBezTo>
                  <a:pt x="43" y="75"/>
                  <a:pt x="41" y="76"/>
                  <a:pt x="38" y="76"/>
                </a:cubicBezTo>
                <a:cubicBezTo>
                  <a:pt x="33" y="76"/>
                  <a:pt x="33" y="76"/>
                  <a:pt x="33" y="76"/>
                </a:cubicBezTo>
                <a:cubicBezTo>
                  <a:pt x="30" y="76"/>
                  <a:pt x="28" y="75"/>
                  <a:pt x="28" y="73"/>
                </a:cubicBezTo>
                <a:cubicBezTo>
                  <a:pt x="28" y="73"/>
                  <a:pt x="29" y="73"/>
                  <a:pt x="29" y="73"/>
                </a:cubicBezTo>
                <a:cubicBezTo>
                  <a:pt x="27" y="72"/>
                  <a:pt x="25" y="71"/>
                  <a:pt x="25" y="70"/>
                </a:cubicBezTo>
                <a:cubicBezTo>
                  <a:pt x="25" y="69"/>
                  <a:pt x="26" y="69"/>
                  <a:pt x="26" y="68"/>
                </a:cubicBezTo>
                <a:cubicBezTo>
                  <a:pt x="26" y="68"/>
                  <a:pt x="25" y="67"/>
                  <a:pt x="25" y="66"/>
                </a:cubicBezTo>
                <a:cubicBezTo>
                  <a:pt x="25" y="66"/>
                  <a:pt x="26" y="65"/>
                  <a:pt x="26" y="65"/>
                </a:cubicBezTo>
                <a:cubicBezTo>
                  <a:pt x="26" y="64"/>
                  <a:pt x="25" y="64"/>
                  <a:pt x="25" y="63"/>
                </a:cubicBezTo>
                <a:cubicBezTo>
                  <a:pt x="25" y="62"/>
                  <a:pt x="26" y="62"/>
                  <a:pt x="26" y="61"/>
                </a:cubicBezTo>
                <a:cubicBezTo>
                  <a:pt x="26" y="61"/>
                  <a:pt x="25" y="60"/>
                  <a:pt x="25" y="59"/>
                </a:cubicBezTo>
                <a:cubicBezTo>
                  <a:pt x="25" y="59"/>
                  <a:pt x="26" y="58"/>
                  <a:pt x="26" y="58"/>
                </a:cubicBezTo>
                <a:cubicBezTo>
                  <a:pt x="26" y="56"/>
                  <a:pt x="25" y="53"/>
                  <a:pt x="22" y="49"/>
                </a:cubicBezTo>
                <a:cubicBezTo>
                  <a:pt x="18" y="46"/>
                  <a:pt x="16" y="41"/>
                  <a:pt x="16" y="35"/>
                </a:cubicBezTo>
                <a:cubicBezTo>
                  <a:pt x="16" y="24"/>
                  <a:pt x="25" y="16"/>
                  <a:pt x="35" y="16"/>
                </a:cubicBezTo>
                <a:cubicBezTo>
                  <a:pt x="46" y="16"/>
                  <a:pt x="55" y="24"/>
                  <a:pt x="55" y="35"/>
                </a:cubicBezTo>
                <a:close/>
                <a:moveTo>
                  <a:pt x="41" y="73"/>
                </a:moveTo>
                <a:cubicBezTo>
                  <a:pt x="40" y="73"/>
                  <a:pt x="40" y="73"/>
                  <a:pt x="38" y="73"/>
                </a:cubicBezTo>
                <a:cubicBezTo>
                  <a:pt x="33" y="73"/>
                  <a:pt x="33" y="73"/>
                  <a:pt x="33" y="73"/>
                </a:cubicBezTo>
                <a:cubicBezTo>
                  <a:pt x="31" y="73"/>
                  <a:pt x="30" y="73"/>
                  <a:pt x="30" y="73"/>
                </a:cubicBezTo>
                <a:cubicBezTo>
                  <a:pt x="30" y="74"/>
                  <a:pt x="31" y="74"/>
                  <a:pt x="33" y="74"/>
                </a:cubicBezTo>
                <a:cubicBezTo>
                  <a:pt x="38" y="74"/>
                  <a:pt x="38" y="74"/>
                  <a:pt x="38" y="74"/>
                </a:cubicBezTo>
                <a:cubicBezTo>
                  <a:pt x="40" y="74"/>
                  <a:pt x="40" y="74"/>
                  <a:pt x="41" y="73"/>
                </a:cubicBezTo>
                <a:close/>
                <a:moveTo>
                  <a:pt x="44" y="70"/>
                </a:moveTo>
                <a:cubicBezTo>
                  <a:pt x="44" y="70"/>
                  <a:pt x="43" y="69"/>
                  <a:pt x="41" y="69"/>
                </a:cubicBezTo>
                <a:cubicBezTo>
                  <a:pt x="30" y="69"/>
                  <a:pt x="30" y="69"/>
                  <a:pt x="30" y="69"/>
                </a:cubicBezTo>
                <a:cubicBezTo>
                  <a:pt x="28" y="69"/>
                  <a:pt x="27" y="70"/>
                  <a:pt x="27" y="70"/>
                </a:cubicBezTo>
                <a:cubicBezTo>
                  <a:pt x="27" y="70"/>
                  <a:pt x="28" y="71"/>
                  <a:pt x="30" y="71"/>
                </a:cubicBezTo>
                <a:cubicBezTo>
                  <a:pt x="33" y="71"/>
                  <a:pt x="33" y="71"/>
                  <a:pt x="33" y="71"/>
                </a:cubicBezTo>
                <a:cubicBezTo>
                  <a:pt x="38" y="71"/>
                  <a:pt x="38" y="71"/>
                  <a:pt x="38" y="71"/>
                </a:cubicBezTo>
                <a:cubicBezTo>
                  <a:pt x="41" y="71"/>
                  <a:pt x="41" y="71"/>
                  <a:pt x="41" y="71"/>
                </a:cubicBezTo>
                <a:cubicBezTo>
                  <a:pt x="43" y="71"/>
                  <a:pt x="44" y="70"/>
                  <a:pt x="44" y="70"/>
                </a:cubicBezTo>
                <a:close/>
                <a:moveTo>
                  <a:pt x="44" y="66"/>
                </a:moveTo>
                <a:cubicBezTo>
                  <a:pt x="44" y="66"/>
                  <a:pt x="43" y="66"/>
                  <a:pt x="41" y="66"/>
                </a:cubicBezTo>
                <a:cubicBezTo>
                  <a:pt x="30" y="66"/>
                  <a:pt x="30" y="66"/>
                  <a:pt x="30" y="66"/>
                </a:cubicBezTo>
                <a:cubicBezTo>
                  <a:pt x="28" y="66"/>
                  <a:pt x="27" y="66"/>
                  <a:pt x="27" y="66"/>
                </a:cubicBezTo>
                <a:cubicBezTo>
                  <a:pt x="27" y="67"/>
                  <a:pt x="28" y="67"/>
                  <a:pt x="30" y="67"/>
                </a:cubicBezTo>
                <a:cubicBezTo>
                  <a:pt x="41" y="67"/>
                  <a:pt x="41" y="67"/>
                  <a:pt x="41" y="67"/>
                </a:cubicBezTo>
                <a:cubicBezTo>
                  <a:pt x="43" y="67"/>
                  <a:pt x="44" y="67"/>
                  <a:pt x="44" y="66"/>
                </a:cubicBezTo>
                <a:close/>
                <a:moveTo>
                  <a:pt x="44" y="63"/>
                </a:moveTo>
                <a:cubicBezTo>
                  <a:pt x="44" y="63"/>
                  <a:pt x="43" y="62"/>
                  <a:pt x="41" y="62"/>
                </a:cubicBezTo>
                <a:cubicBezTo>
                  <a:pt x="30" y="62"/>
                  <a:pt x="30" y="62"/>
                  <a:pt x="30" y="62"/>
                </a:cubicBezTo>
                <a:cubicBezTo>
                  <a:pt x="28" y="62"/>
                  <a:pt x="27" y="63"/>
                  <a:pt x="27" y="63"/>
                </a:cubicBezTo>
                <a:cubicBezTo>
                  <a:pt x="27" y="63"/>
                  <a:pt x="28" y="64"/>
                  <a:pt x="30" y="64"/>
                </a:cubicBezTo>
                <a:cubicBezTo>
                  <a:pt x="41" y="64"/>
                  <a:pt x="41" y="64"/>
                  <a:pt x="41" y="64"/>
                </a:cubicBezTo>
                <a:cubicBezTo>
                  <a:pt x="43" y="64"/>
                  <a:pt x="44" y="63"/>
                  <a:pt x="44" y="63"/>
                </a:cubicBezTo>
                <a:close/>
                <a:moveTo>
                  <a:pt x="44" y="59"/>
                </a:moveTo>
                <a:cubicBezTo>
                  <a:pt x="44" y="59"/>
                  <a:pt x="43" y="59"/>
                  <a:pt x="43" y="59"/>
                </a:cubicBezTo>
                <a:cubicBezTo>
                  <a:pt x="43" y="59"/>
                  <a:pt x="43" y="59"/>
                  <a:pt x="43" y="59"/>
                </a:cubicBezTo>
                <a:cubicBezTo>
                  <a:pt x="28" y="59"/>
                  <a:pt x="28" y="59"/>
                  <a:pt x="28" y="59"/>
                </a:cubicBezTo>
                <a:cubicBezTo>
                  <a:pt x="28" y="59"/>
                  <a:pt x="28" y="59"/>
                  <a:pt x="28" y="59"/>
                </a:cubicBezTo>
                <a:cubicBezTo>
                  <a:pt x="27" y="59"/>
                  <a:pt x="27" y="59"/>
                  <a:pt x="27" y="59"/>
                </a:cubicBezTo>
                <a:cubicBezTo>
                  <a:pt x="27" y="60"/>
                  <a:pt x="28" y="60"/>
                  <a:pt x="30" y="60"/>
                </a:cubicBezTo>
                <a:cubicBezTo>
                  <a:pt x="41" y="60"/>
                  <a:pt x="41" y="60"/>
                  <a:pt x="41" y="60"/>
                </a:cubicBezTo>
                <a:cubicBezTo>
                  <a:pt x="43" y="60"/>
                  <a:pt x="44" y="60"/>
                  <a:pt x="44" y="59"/>
                </a:cubicBezTo>
                <a:close/>
                <a:moveTo>
                  <a:pt x="52" y="35"/>
                </a:moveTo>
                <a:cubicBezTo>
                  <a:pt x="52" y="26"/>
                  <a:pt x="45" y="19"/>
                  <a:pt x="35" y="19"/>
                </a:cubicBezTo>
                <a:cubicBezTo>
                  <a:pt x="26" y="19"/>
                  <a:pt x="19" y="26"/>
                  <a:pt x="19" y="35"/>
                </a:cubicBezTo>
                <a:cubicBezTo>
                  <a:pt x="19" y="40"/>
                  <a:pt x="21" y="44"/>
                  <a:pt x="24" y="47"/>
                </a:cubicBezTo>
                <a:cubicBezTo>
                  <a:pt x="27" y="50"/>
                  <a:pt x="28" y="53"/>
                  <a:pt x="29" y="56"/>
                </a:cubicBezTo>
                <a:cubicBezTo>
                  <a:pt x="31" y="56"/>
                  <a:pt x="31" y="56"/>
                  <a:pt x="31" y="56"/>
                </a:cubicBezTo>
                <a:cubicBezTo>
                  <a:pt x="28" y="39"/>
                  <a:pt x="28" y="39"/>
                  <a:pt x="28" y="39"/>
                </a:cubicBezTo>
                <a:cubicBezTo>
                  <a:pt x="28" y="38"/>
                  <a:pt x="29" y="38"/>
                  <a:pt x="29" y="38"/>
                </a:cubicBezTo>
                <a:cubicBezTo>
                  <a:pt x="30" y="38"/>
                  <a:pt x="30" y="38"/>
                  <a:pt x="30" y="39"/>
                </a:cubicBezTo>
                <a:cubicBezTo>
                  <a:pt x="33" y="56"/>
                  <a:pt x="33" y="56"/>
                  <a:pt x="33" y="56"/>
                </a:cubicBezTo>
                <a:cubicBezTo>
                  <a:pt x="38" y="56"/>
                  <a:pt x="38" y="56"/>
                  <a:pt x="38" y="56"/>
                </a:cubicBezTo>
                <a:cubicBezTo>
                  <a:pt x="41" y="39"/>
                  <a:pt x="41" y="39"/>
                  <a:pt x="41" y="39"/>
                </a:cubicBezTo>
                <a:cubicBezTo>
                  <a:pt x="41" y="38"/>
                  <a:pt x="41" y="38"/>
                  <a:pt x="42" y="38"/>
                </a:cubicBezTo>
                <a:cubicBezTo>
                  <a:pt x="42" y="38"/>
                  <a:pt x="43" y="38"/>
                  <a:pt x="43" y="39"/>
                </a:cubicBezTo>
                <a:cubicBezTo>
                  <a:pt x="40" y="56"/>
                  <a:pt x="40" y="56"/>
                  <a:pt x="40" y="56"/>
                </a:cubicBezTo>
                <a:cubicBezTo>
                  <a:pt x="42" y="56"/>
                  <a:pt x="42" y="56"/>
                  <a:pt x="42" y="56"/>
                </a:cubicBezTo>
                <a:cubicBezTo>
                  <a:pt x="43" y="53"/>
                  <a:pt x="44" y="50"/>
                  <a:pt x="47" y="47"/>
                </a:cubicBezTo>
                <a:cubicBezTo>
                  <a:pt x="50" y="44"/>
                  <a:pt x="52" y="40"/>
                  <a:pt x="52" y="35"/>
                </a:cubicBezTo>
                <a:close/>
                <a:moveTo>
                  <a:pt x="65" y="50"/>
                </a:moveTo>
                <a:cubicBezTo>
                  <a:pt x="59" y="47"/>
                  <a:pt x="59" y="47"/>
                  <a:pt x="59" y="47"/>
                </a:cubicBezTo>
                <a:cubicBezTo>
                  <a:pt x="58" y="47"/>
                  <a:pt x="58" y="47"/>
                  <a:pt x="57" y="47"/>
                </a:cubicBezTo>
                <a:cubicBezTo>
                  <a:pt x="57" y="48"/>
                  <a:pt x="57" y="49"/>
                  <a:pt x="58" y="50"/>
                </a:cubicBezTo>
                <a:cubicBezTo>
                  <a:pt x="64" y="53"/>
                  <a:pt x="64" y="53"/>
                  <a:pt x="64" y="53"/>
                </a:cubicBezTo>
                <a:cubicBezTo>
                  <a:pt x="64" y="53"/>
                  <a:pt x="64" y="53"/>
                  <a:pt x="65" y="53"/>
                </a:cubicBezTo>
                <a:cubicBezTo>
                  <a:pt x="65" y="53"/>
                  <a:pt x="66" y="53"/>
                  <a:pt x="66" y="53"/>
                </a:cubicBezTo>
                <a:cubicBezTo>
                  <a:pt x="66" y="52"/>
                  <a:pt x="66" y="51"/>
                  <a:pt x="65" y="50"/>
                </a:cubicBezTo>
                <a:close/>
                <a:moveTo>
                  <a:pt x="23" y="57"/>
                </a:moveTo>
                <a:cubicBezTo>
                  <a:pt x="22" y="56"/>
                  <a:pt x="21" y="56"/>
                  <a:pt x="21" y="57"/>
                </a:cubicBezTo>
                <a:cubicBezTo>
                  <a:pt x="17" y="63"/>
                  <a:pt x="17" y="63"/>
                  <a:pt x="17" y="63"/>
                </a:cubicBezTo>
                <a:cubicBezTo>
                  <a:pt x="17" y="64"/>
                  <a:pt x="17" y="65"/>
                  <a:pt x="18" y="65"/>
                </a:cubicBezTo>
                <a:cubicBezTo>
                  <a:pt x="18" y="66"/>
                  <a:pt x="18" y="66"/>
                  <a:pt x="19" y="66"/>
                </a:cubicBezTo>
                <a:cubicBezTo>
                  <a:pt x="19" y="66"/>
                  <a:pt x="20" y="65"/>
                  <a:pt x="20" y="65"/>
                </a:cubicBezTo>
                <a:cubicBezTo>
                  <a:pt x="24" y="59"/>
                  <a:pt x="24" y="59"/>
                  <a:pt x="24" y="59"/>
                </a:cubicBezTo>
                <a:cubicBezTo>
                  <a:pt x="24" y="58"/>
                  <a:pt x="24" y="57"/>
                  <a:pt x="23" y="57"/>
                </a:cubicBezTo>
                <a:close/>
                <a:moveTo>
                  <a:pt x="50" y="57"/>
                </a:moveTo>
                <a:cubicBezTo>
                  <a:pt x="50" y="56"/>
                  <a:pt x="49" y="56"/>
                  <a:pt x="48" y="57"/>
                </a:cubicBezTo>
                <a:cubicBezTo>
                  <a:pt x="47" y="57"/>
                  <a:pt x="47" y="58"/>
                  <a:pt x="47" y="59"/>
                </a:cubicBezTo>
                <a:cubicBezTo>
                  <a:pt x="51" y="65"/>
                  <a:pt x="51" y="65"/>
                  <a:pt x="51" y="65"/>
                </a:cubicBezTo>
                <a:cubicBezTo>
                  <a:pt x="51" y="65"/>
                  <a:pt x="52" y="66"/>
                  <a:pt x="52" y="66"/>
                </a:cubicBezTo>
                <a:cubicBezTo>
                  <a:pt x="53" y="66"/>
                  <a:pt x="53" y="66"/>
                  <a:pt x="53" y="65"/>
                </a:cubicBezTo>
                <a:cubicBezTo>
                  <a:pt x="54" y="65"/>
                  <a:pt x="54" y="64"/>
                  <a:pt x="54" y="63"/>
                </a:cubicBezTo>
                <a:lnTo>
                  <a:pt x="50" y="57"/>
                </a:lnTo>
                <a:close/>
              </a:path>
            </a:pathLst>
          </a:custGeom>
          <a:solidFill>
            <a:schemeClr val="bg2"/>
          </a:solidFill>
          <a:ln>
            <a:noFill/>
          </a:ln>
        </p:spPr>
        <p:txBody>
          <a:bodyPr vert="horz" wrap="square" lIns="91440" tIns="45720" rIns="91440" bIns="45720" numCol="1" anchor="t" anchorCtr="0" compatLnSpc="1"/>
          <a:lstStyle/>
          <a:p>
            <a:endParaRPr lang="en-US"/>
          </a:p>
        </p:txBody>
      </p:sp>
      <p:sp>
        <p:nvSpPr>
          <p:cNvPr id="80" name="TextBox 13"/>
          <p:cNvSpPr txBox="1"/>
          <p:nvPr/>
        </p:nvSpPr>
        <p:spPr>
          <a:xfrm>
            <a:off x="2778438" y="226871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1" name="TextBox 13"/>
          <p:cNvSpPr txBox="1"/>
          <p:nvPr/>
        </p:nvSpPr>
        <p:spPr>
          <a:xfrm>
            <a:off x="1739726" y="259071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2" name="TextBox 13"/>
          <p:cNvSpPr txBox="1"/>
          <p:nvPr/>
        </p:nvSpPr>
        <p:spPr>
          <a:xfrm>
            <a:off x="2639060" y="3452855"/>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3" name="TextBox 13"/>
          <p:cNvSpPr txBox="1"/>
          <p:nvPr/>
        </p:nvSpPr>
        <p:spPr>
          <a:xfrm>
            <a:off x="1600348" y="3774856"/>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4" name="TextBox 13"/>
          <p:cNvSpPr txBox="1"/>
          <p:nvPr/>
        </p:nvSpPr>
        <p:spPr>
          <a:xfrm>
            <a:off x="2849776" y="4577528"/>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5" name="TextBox 13"/>
          <p:cNvSpPr txBox="1"/>
          <p:nvPr/>
        </p:nvSpPr>
        <p:spPr>
          <a:xfrm>
            <a:off x="1811064" y="4899529"/>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6" name="TextBox 13"/>
          <p:cNvSpPr txBox="1"/>
          <p:nvPr/>
        </p:nvSpPr>
        <p:spPr>
          <a:xfrm>
            <a:off x="7595301" y="170584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7" name="TextBox 13"/>
          <p:cNvSpPr txBox="1"/>
          <p:nvPr/>
        </p:nvSpPr>
        <p:spPr>
          <a:xfrm>
            <a:off x="7595301" y="202784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8" name="TextBox 13"/>
          <p:cNvSpPr txBox="1"/>
          <p:nvPr/>
        </p:nvSpPr>
        <p:spPr>
          <a:xfrm>
            <a:off x="8103117" y="266401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89" name="TextBox 13"/>
          <p:cNvSpPr txBox="1"/>
          <p:nvPr/>
        </p:nvSpPr>
        <p:spPr>
          <a:xfrm>
            <a:off x="8103117" y="298601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0" name="TextBox 13"/>
          <p:cNvSpPr txBox="1"/>
          <p:nvPr/>
        </p:nvSpPr>
        <p:spPr>
          <a:xfrm>
            <a:off x="8138065" y="468972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1" name="TextBox 13"/>
          <p:cNvSpPr txBox="1"/>
          <p:nvPr/>
        </p:nvSpPr>
        <p:spPr>
          <a:xfrm>
            <a:off x="8138065" y="501173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2" name="TextBox 13"/>
          <p:cNvSpPr txBox="1"/>
          <p:nvPr/>
        </p:nvSpPr>
        <p:spPr>
          <a:xfrm>
            <a:off x="8269257" y="386795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93" name="TextBox 13"/>
          <p:cNvSpPr txBox="1"/>
          <p:nvPr/>
        </p:nvSpPr>
        <p:spPr>
          <a:xfrm>
            <a:off x="8269257" y="418995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Freeform 11"/>
          <p:cNvSpPr/>
          <p:nvPr/>
        </p:nvSpPr>
        <p:spPr bwMode="auto">
          <a:xfrm>
            <a:off x="4202909" y="6189779"/>
            <a:ext cx="3678350" cy="668220"/>
          </a:xfrm>
          <a:custGeom>
            <a:avLst/>
            <a:gdLst>
              <a:gd name="T0" fmla="*/ 920 w 920"/>
              <a:gd name="T1" fmla="*/ 80 h 80"/>
              <a:gd name="T2" fmla="*/ 460 w 920"/>
              <a:gd name="T3" fmla="*/ 0 h 80"/>
              <a:gd name="T4" fmla="*/ 0 w 920"/>
              <a:gd name="T5" fmla="*/ 80 h 80"/>
              <a:gd name="T6" fmla="*/ 920 w 920"/>
              <a:gd name="T7" fmla="*/ 80 h 80"/>
            </a:gdLst>
            <a:ahLst/>
            <a:cxnLst>
              <a:cxn ang="0">
                <a:pos x="T0" y="T1"/>
              </a:cxn>
              <a:cxn ang="0">
                <a:pos x="T2" y="T3"/>
              </a:cxn>
              <a:cxn ang="0">
                <a:pos x="T4" y="T5"/>
              </a:cxn>
              <a:cxn ang="0">
                <a:pos x="T6" y="T7"/>
              </a:cxn>
            </a:cxnLst>
            <a:rect l="0" t="0" r="r" b="b"/>
            <a:pathLst>
              <a:path w="920" h="80">
                <a:moveTo>
                  <a:pt x="920" y="80"/>
                </a:moveTo>
                <a:cubicBezTo>
                  <a:pt x="818" y="32"/>
                  <a:pt x="650" y="0"/>
                  <a:pt x="460" y="0"/>
                </a:cubicBezTo>
                <a:cubicBezTo>
                  <a:pt x="270" y="0"/>
                  <a:pt x="102" y="32"/>
                  <a:pt x="0" y="80"/>
                </a:cubicBezTo>
                <a:lnTo>
                  <a:pt x="920" y="80"/>
                </a:lnTo>
                <a:close/>
              </a:path>
            </a:pathLst>
          </a:custGeom>
          <a:solidFill>
            <a:schemeClr val="tx2"/>
          </a:solidFill>
          <a:ln>
            <a:noFill/>
          </a:ln>
        </p:spPr>
        <p:txBody>
          <a:bodyPr vert="horz" wrap="square" lIns="91440" tIns="45720" rIns="91440" bIns="45720" numCol="1" anchor="t" anchorCtr="0" compatLnSpc="1"/>
          <a:lstStyle/>
          <a:p>
            <a:endParaRPr lang="id-ID"/>
          </a:p>
        </p:txBody>
      </p:sp>
      <p:cxnSp>
        <p:nvCxnSpPr>
          <p:cNvPr id="6" name="Elbow Connector 4"/>
          <p:cNvCxnSpPr/>
          <p:nvPr/>
        </p:nvCxnSpPr>
        <p:spPr>
          <a:xfrm rot="5400000" flipH="1" flipV="1">
            <a:off x="5550467" y="4465527"/>
            <a:ext cx="2325920" cy="1174524"/>
          </a:xfrm>
          <a:prstGeom prst="bentConnector3">
            <a:avLst>
              <a:gd name="adj1" fmla="val 50000"/>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7" name="Elbow Connector 37"/>
          <p:cNvCxnSpPr/>
          <p:nvPr/>
        </p:nvCxnSpPr>
        <p:spPr>
          <a:xfrm rot="16200000" flipV="1">
            <a:off x="3755571" y="4227286"/>
            <a:ext cx="2169888" cy="2133602"/>
          </a:xfrm>
          <a:prstGeom prst="bentConnector3">
            <a:avLst>
              <a:gd name="adj1" fmla="val 84114"/>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Elbow Connector 40"/>
          <p:cNvCxnSpPr/>
          <p:nvPr/>
        </p:nvCxnSpPr>
        <p:spPr>
          <a:xfrm rot="16200000" flipV="1">
            <a:off x="4137139" y="4832691"/>
            <a:ext cx="2525489" cy="581707"/>
          </a:xfrm>
          <a:prstGeom prst="bentConnector3">
            <a:avLst>
              <a:gd name="adj1" fmla="val 50000"/>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Elbow Connector 41"/>
          <p:cNvCxnSpPr/>
          <p:nvPr/>
        </p:nvCxnSpPr>
        <p:spPr>
          <a:xfrm rot="5400000" flipH="1" flipV="1">
            <a:off x="6314281" y="3694453"/>
            <a:ext cx="2721431" cy="2647727"/>
          </a:xfrm>
          <a:prstGeom prst="bentConnector3">
            <a:avLst>
              <a:gd name="adj1" fmla="val 65467"/>
            </a:avLst>
          </a:prstGeom>
          <a:ln w="88900">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Rectangle 71"/>
          <p:cNvSpPr/>
          <p:nvPr/>
        </p:nvSpPr>
        <p:spPr>
          <a:xfrm>
            <a:off x="3176017" y="3964215"/>
            <a:ext cx="1168400"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ectangle 72"/>
          <p:cNvSpPr/>
          <p:nvPr/>
        </p:nvSpPr>
        <p:spPr>
          <a:xfrm>
            <a:off x="8423727" y="2636159"/>
            <a:ext cx="1168400" cy="11684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Rectangle 73"/>
          <p:cNvSpPr/>
          <p:nvPr/>
        </p:nvSpPr>
        <p:spPr>
          <a:xfrm>
            <a:off x="4515078" y="2844800"/>
            <a:ext cx="1168400" cy="1168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Rectangle 74"/>
          <p:cNvSpPr/>
          <p:nvPr/>
        </p:nvSpPr>
        <p:spPr>
          <a:xfrm>
            <a:off x="6713992" y="3047998"/>
            <a:ext cx="1168400" cy="11684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TextBox 75"/>
          <p:cNvSpPr txBox="1"/>
          <p:nvPr/>
        </p:nvSpPr>
        <p:spPr>
          <a:xfrm>
            <a:off x="8301945" y="3402053"/>
            <a:ext cx="1466170" cy="338554"/>
          </a:xfrm>
          <a:prstGeom prst="rect">
            <a:avLst/>
          </a:prstGeom>
          <a:noFill/>
        </p:spPr>
        <p:txBody>
          <a:bodyPr wrap="square" rtlCol="0">
            <a:spAutoFit/>
          </a:bodyPr>
          <a:lstStyle/>
          <a:p>
            <a:pPr algn="ctr"/>
            <a:r>
              <a:rPr lang="id-ID" sz="1600" b="1" dirty="0">
                <a:latin typeface="+mj-lt"/>
              </a:rPr>
              <a:t>Friendly</a:t>
            </a:r>
          </a:p>
        </p:txBody>
      </p:sp>
      <p:sp>
        <p:nvSpPr>
          <p:cNvPr id="15" name="TextBox 76"/>
          <p:cNvSpPr txBox="1"/>
          <p:nvPr/>
        </p:nvSpPr>
        <p:spPr>
          <a:xfrm>
            <a:off x="4375832" y="3530868"/>
            <a:ext cx="1466170" cy="338554"/>
          </a:xfrm>
          <a:prstGeom prst="rect">
            <a:avLst/>
          </a:prstGeom>
          <a:noFill/>
        </p:spPr>
        <p:txBody>
          <a:bodyPr wrap="square" rtlCol="0">
            <a:spAutoFit/>
          </a:bodyPr>
          <a:lstStyle/>
          <a:p>
            <a:pPr algn="ctr"/>
            <a:r>
              <a:rPr lang="id-ID" sz="1600" b="1" dirty="0">
                <a:solidFill>
                  <a:srgbClr val="FFFFFF"/>
                </a:solidFill>
                <a:latin typeface="+mj-lt"/>
              </a:rPr>
              <a:t>Caring</a:t>
            </a:r>
          </a:p>
        </p:txBody>
      </p:sp>
      <p:sp>
        <p:nvSpPr>
          <p:cNvPr id="16" name="TextBox 77"/>
          <p:cNvSpPr txBox="1"/>
          <p:nvPr/>
        </p:nvSpPr>
        <p:spPr>
          <a:xfrm>
            <a:off x="6604910" y="3777604"/>
            <a:ext cx="1466170" cy="338554"/>
          </a:xfrm>
          <a:prstGeom prst="rect">
            <a:avLst/>
          </a:prstGeom>
          <a:noFill/>
        </p:spPr>
        <p:txBody>
          <a:bodyPr wrap="square" rtlCol="0">
            <a:spAutoFit/>
          </a:bodyPr>
          <a:lstStyle/>
          <a:p>
            <a:pPr algn="ctr"/>
            <a:r>
              <a:rPr lang="id-ID" sz="1600" b="1" dirty="0">
                <a:latin typeface="+mj-lt"/>
              </a:rPr>
              <a:t>Smart</a:t>
            </a:r>
          </a:p>
        </p:txBody>
      </p:sp>
      <p:sp>
        <p:nvSpPr>
          <p:cNvPr id="17" name="TextBox 98"/>
          <p:cNvSpPr txBox="1"/>
          <p:nvPr/>
        </p:nvSpPr>
        <p:spPr>
          <a:xfrm>
            <a:off x="3027133" y="4730111"/>
            <a:ext cx="1466170" cy="338554"/>
          </a:xfrm>
          <a:prstGeom prst="rect">
            <a:avLst/>
          </a:prstGeom>
          <a:noFill/>
        </p:spPr>
        <p:txBody>
          <a:bodyPr wrap="square" rtlCol="0">
            <a:spAutoFit/>
          </a:bodyPr>
          <a:lstStyle/>
          <a:p>
            <a:pPr algn="ctr"/>
            <a:r>
              <a:rPr lang="id-ID" sz="1600" b="1" dirty="0">
                <a:solidFill>
                  <a:srgbClr val="FFFFFF"/>
                </a:solidFill>
                <a:latin typeface="+mj-lt"/>
              </a:rPr>
              <a:t>Friendly</a:t>
            </a:r>
          </a:p>
        </p:txBody>
      </p:sp>
      <p:sp>
        <p:nvSpPr>
          <p:cNvPr id="18" name="Rectangle 99"/>
          <p:cNvSpPr/>
          <p:nvPr/>
        </p:nvSpPr>
        <p:spPr>
          <a:xfrm>
            <a:off x="4411546" y="4689929"/>
            <a:ext cx="448128" cy="44812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Rectangle 100"/>
          <p:cNvSpPr/>
          <p:nvPr/>
        </p:nvSpPr>
        <p:spPr>
          <a:xfrm>
            <a:off x="4135775" y="5197930"/>
            <a:ext cx="223156" cy="2231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ectangle 101"/>
          <p:cNvSpPr/>
          <p:nvPr/>
        </p:nvSpPr>
        <p:spPr>
          <a:xfrm>
            <a:off x="5714320" y="4044042"/>
            <a:ext cx="339271" cy="339271"/>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Rectangle 102"/>
          <p:cNvSpPr/>
          <p:nvPr/>
        </p:nvSpPr>
        <p:spPr>
          <a:xfrm>
            <a:off x="5757865" y="3724731"/>
            <a:ext cx="223156" cy="223156"/>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Rectangle 103"/>
          <p:cNvSpPr/>
          <p:nvPr/>
        </p:nvSpPr>
        <p:spPr>
          <a:xfrm>
            <a:off x="6254861" y="3049811"/>
            <a:ext cx="339271" cy="339271"/>
          </a:xfrm>
          <a:prstGeom prst="rect">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Rectangle 104"/>
          <p:cNvSpPr/>
          <p:nvPr/>
        </p:nvSpPr>
        <p:spPr>
          <a:xfrm>
            <a:off x="7916746" y="4232730"/>
            <a:ext cx="223156" cy="223156"/>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Rectangle 105"/>
          <p:cNvSpPr/>
          <p:nvPr/>
        </p:nvSpPr>
        <p:spPr>
          <a:xfrm>
            <a:off x="8170747" y="3819072"/>
            <a:ext cx="223156" cy="2231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5" name="Rectangle 106"/>
          <p:cNvSpPr/>
          <p:nvPr/>
        </p:nvSpPr>
        <p:spPr>
          <a:xfrm>
            <a:off x="9622176" y="4210959"/>
            <a:ext cx="223156" cy="223156"/>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6" name="Rectangle 107"/>
          <p:cNvSpPr/>
          <p:nvPr/>
        </p:nvSpPr>
        <p:spPr>
          <a:xfrm>
            <a:off x="9259319" y="3862614"/>
            <a:ext cx="339271" cy="339271"/>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9" name="Rectangle 110"/>
          <p:cNvSpPr/>
          <p:nvPr/>
        </p:nvSpPr>
        <p:spPr>
          <a:xfrm>
            <a:off x="9658463" y="3536045"/>
            <a:ext cx="223156" cy="223156"/>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0" name="Rectangle 111"/>
          <p:cNvSpPr/>
          <p:nvPr/>
        </p:nvSpPr>
        <p:spPr>
          <a:xfrm>
            <a:off x="4389775" y="5437416"/>
            <a:ext cx="223156" cy="223156"/>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5" name="Group 36"/>
          <p:cNvGrpSpPr/>
          <p:nvPr/>
        </p:nvGrpSpPr>
        <p:grpSpPr>
          <a:xfrm>
            <a:off x="8680806" y="2992774"/>
            <a:ext cx="629510" cy="278310"/>
            <a:chOff x="2865438" y="5287963"/>
            <a:chExt cx="754062" cy="333375"/>
          </a:xfrm>
          <a:solidFill>
            <a:schemeClr val="tx1"/>
          </a:solidFill>
        </p:grpSpPr>
        <p:sp>
          <p:nvSpPr>
            <p:cNvPr id="36" name="Freeform 31"/>
            <p:cNvSpPr/>
            <p:nvPr/>
          </p:nvSpPr>
          <p:spPr bwMode="auto">
            <a:xfrm>
              <a:off x="3173413" y="5508626"/>
              <a:ext cx="92075" cy="93663"/>
            </a:xfrm>
            <a:custGeom>
              <a:avLst/>
              <a:gdLst>
                <a:gd name="T0" fmla="*/ 23 w 24"/>
                <a:gd name="T1" fmla="*/ 7 h 24"/>
                <a:gd name="T2" fmla="*/ 24 w 24"/>
                <a:gd name="T3" fmla="*/ 3 h 24"/>
                <a:gd name="T4" fmla="*/ 22 w 24"/>
                <a:gd name="T5" fmla="*/ 1 h 24"/>
                <a:gd name="T6" fmla="*/ 20 w 24"/>
                <a:gd name="T7" fmla="*/ 0 h 24"/>
                <a:gd name="T8" fmla="*/ 16 w 24"/>
                <a:gd name="T9" fmla="*/ 2 h 24"/>
                <a:gd name="T10" fmla="*/ 0 w 24"/>
                <a:gd name="T11" fmla="*/ 22 h 24"/>
                <a:gd name="T12" fmla="*/ 8 w 24"/>
                <a:gd name="T13" fmla="*/ 24 h 24"/>
                <a:gd name="T14" fmla="*/ 8 w 24"/>
                <a:gd name="T15" fmla="*/ 24 h 24"/>
                <a:gd name="T16" fmla="*/ 21 w 24"/>
                <a:gd name="T17" fmla="*/ 9 h 24"/>
                <a:gd name="T18" fmla="*/ 23 w 24"/>
                <a:gd name="T19" fmla="*/ 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 h="24">
                  <a:moveTo>
                    <a:pt x="23" y="7"/>
                  </a:moveTo>
                  <a:cubicBezTo>
                    <a:pt x="23" y="6"/>
                    <a:pt x="24" y="5"/>
                    <a:pt x="24" y="3"/>
                  </a:cubicBezTo>
                  <a:cubicBezTo>
                    <a:pt x="23" y="2"/>
                    <a:pt x="23" y="2"/>
                    <a:pt x="22" y="1"/>
                  </a:cubicBezTo>
                  <a:cubicBezTo>
                    <a:pt x="22" y="0"/>
                    <a:pt x="21" y="0"/>
                    <a:pt x="20" y="0"/>
                  </a:cubicBezTo>
                  <a:cubicBezTo>
                    <a:pt x="18" y="0"/>
                    <a:pt x="17" y="1"/>
                    <a:pt x="16" y="2"/>
                  </a:cubicBezTo>
                  <a:cubicBezTo>
                    <a:pt x="0" y="22"/>
                    <a:pt x="0" y="22"/>
                    <a:pt x="0" y="22"/>
                  </a:cubicBezTo>
                  <a:cubicBezTo>
                    <a:pt x="3" y="23"/>
                    <a:pt x="5" y="23"/>
                    <a:pt x="8" y="24"/>
                  </a:cubicBezTo>
                  <a:cubicBezTo>
                    <a:pt x="8" y="24"/>
                    <a:pt x="8" y="24"/>
                    <a:pt x="8" y="24"/>
                  </a:cubicBezTo>
                  <a:cubicBezTo>
                    <a:pt x="21" y="9"/>
                    <a:pt x="21" y="9"/>
                    <a:pt x="21" y="9"/>
                  </a:cubicBezTo>
                  <a:cubicBezTo>
                    <a:pt x="21" y="8"/>
                    <a:pt x="22" y="7"/>
                    <a:pt x="23" y="7"/>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37" name="Freeform 32"/>
            <p:cNvSpPr/>
            <p:nvPr/>
          </p:nvSpPr>
          <p:spPr bwMode="auto">
            <a:xfrm>
              <a:off x="3127375" y="5505451"/>
              <a:ext cx="80962" cy="80963"/>
            </a:xfrm>
            <a:custGeom>
              <a:avLst/>
              <a:gdLst>
                <a:gd name="T0" fmla="*/ 21 w 21"/>
                <a:gd name="T1" fmla="*/ 4 h 21"/>
                <a:gd name="T2" fmla="*/ 19 w 21"/>
                <a:gd name="T3" fmla="*/ 1 h 21"/>
                <a:gd name="T4" fmla="*/ 17 w 21"/>
                <a:gd name="T5" fmla="*/ 0 h 21"/>
                <a:gd name="T6" fmla="*/ 13 w 21"/>
                <a:gd name="T7" fmla="*/ 2 h 21"/>
                <a:gd name="T8" fmla="*/ 0 w 21"/>
                <a:gd name="T9" fmla="*/ 18 h 21"/>
                <a:gd name="T10" fmla="*/ 8 w 21"/>
                <a:gd name="T11" fmla="*/ 21 h 21"/>
                <a:gd name="T12" fmla="*/ 20 w 21"/>
                <a:gd name="T13" fmla="*/ 7 h 21"/>
                <a:gd name="T14" fmla="*/ 21 w 21"/>
                <a:gd name="T15" fmla="*/ 4 h 2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1" h="21">
                  <a:moveTo>
                    <a:pt x="21" y="4"/>
                  </a:moveTo>
                  <a:cubicBezTo>
                    <a:pt x="21" y="2"/>
                    <a:pt x="20" y="1"/>
                    <a:pt x="19" y="1"/>
                  </a:cubicBezTo>
                  <a:cubicBezTo>
                    <a:pt x="19" y="0"/>
                    <a:pt x="18" y="0"/>
                    <a:pt x="17" y="0"/>
                  </a:cubicBezTo>
                  <a:cubicBezTo>
                    <a:pt x="16" y="0"/>
                    <a:pt x="14" y="1"/>
                    <a:pt x="13" y="2"/>
                  </a:cubicBezTo>
                  <a:cubicBezTo>
                    <a:pt x="0" y="18"/>
                    <a:pt x="0" y="18"/>
                    <a:pt x="0" y="18"/>
                  </a:cubicBezTo>
                  <a:cubicBezTo>
                    <a:pt x="3" y="19"/>
                    <a:pt x="5" y="20"/>
                    <a:pt x="8" y="21"/>
                  </a:cubicBezTo>
                  <a:cubicBezTo>
                    <a:pt x="20" y="7"/>
                    <a:pt x="20" y="7"/>
                    <a:pt x="20" y="7"/>
                  </a:cubicBezTo>
                  <a:cubicBezTo>
                    <a:pt x="21" y="6"/>
                    <a:pt x="21" y="5"/>
                    <a:pt x="21" y="4"/>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38" name="Freeform 33"/>
            <p:cNvSpPr/>
            <p:nvPr/>
          </p:nvSpPr>
          <p:spPr bwMode="auto">
            <a:xfrm>
              <a:off x="3219450" y="5548313"/>
              <a:ext cx="73025" cy="69850"/>
            </a:xfrm>
            <a:custGeom>
              <a:avLst/>
              <a:gdLst>
                <a:gd name="T0" fmla="*/ 14 w 19"/>
                <a:gd name="T1" fmla="*/ 0 h 18"/>
                <a:gd name="T2" fmla="*/ 13 w 19"/>
                <a:gd name="T3" fmla="*/ 0 h 18"/>
                <a:gd name="T4" fmla="*/ 0 w 19"/>
                <a:gd name="T5" fmla="*/ 16 h 18"/>
                <a:gd name="T6" fmla="*/ 9 w 19"/>
                <a:gd name="T7" fmla="*/ 18 h 18"/>
                <a:gd name="T8" fmla="*/ 17 w 19"/>
                <a:gd name="T9" fmla="*/ 8 h 18"/>
                <a:gd name="T10" fmla="*/ 17 w 19"/>
                <a:gd name="T11" fmla="*/ 7 h 18"/>
                <a:gd name="T12" fmla="*/ 18 w 19"/>
                <a:gd name="T13" fmla="*/ 6 h 18"/>
                <a:gd name="T14" fmla="*/ 17 w 19"/>
                <a:gd name="T15" fmla="*/ 1 h 18"/>
                <a:gd name="T16" fmla="*/ 14 w 19"/>
                <a:gd name="T17" fmla="*/ 0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18">
                  <a:moveTo>
                    <a:pt x="14" y="0"/>
                  </a:moveTo>
                  <a:cubicBezTo>
                    <a:pt x="14" y="0"/>
                    <a:pt x="13" y="0"/>
                    <a:pt x="13" y="0"/>
                  </a:cubicBezTo>
                  <a:cubicBezTo>
                    <a:pt x="0" y="16"/>
                    <a:pt x="0" y="16"/>
                    <a:pt x="0" y="16"/>
                  </a:cubicBezTo>
                  <a:cubicBezTo>
                    <a:pt x="3" y="16"/>
                    <a:pt x="6" y="17"/>
                    <a:pt x="9" y="18"/>
                  </a:cubicBezTo>
                  <a:cubicBezTo>
                    <a:pt x="17" y="8"/>
                    <a:pt x="17" y="8"/>
                    <a:pt x="17" y="8"/>
                  </a:cubicBezTo>
                  <a:cubicBezTo>
                    <a:pt x="17" y="7"/>
                    <a:pt x="17" y="7"/>
                    <a:pt x="17" y="7"/>
                  </a:cubicBezTo>
                  <a:cubicBezTo>
                    <a:pt x="18" y="6"/>
                    <a:pt x="18" y="6"/>
                    <a:pt x="18" y="6"/>
                  </a:cubicBezTo>
                  <a:cubicBezTo>
                    <a:pt x="19" y="5"/>
                    <a:pt x="19" y="2"/>
                    <a:pt x="17" y="1"/>
                  </a:cubicBezTo>
                  <a:cubicBezTo>
                    <a:pt x="16" y="0"/>
                    <a:pt x="15" y="0"/>
                    <a:pt x="14" y="0"/>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39" name="Freeform 34"/>
            <p:cNvSpPr/>
            <p:nvPr/>
          </p:nvSpPr>
          <p:spPr bwMode="auto">
            <a:xfrm>
              <a:off x="3094038" y="5529263"/>
              <a:ext cx="41275" cy="38100"/>
            </a:xfrm>
            <a:custGeom>
              <a:avLst/>
              <a:gdLst>
                <a:gd name="T0" fmla="*/ 9 w 11"/>
                <a:gd name="T1" fmla="*/ 1 h 10"/>
                <a:gd name="T2" fmla="*/ 6 w 11"/>
                <a:gd name="T3" fmla="*/ 0 h 10"/>
                <a:gd name="T4" fmla="*/ 6 w 11"/>
                <a:gd name="T5" fmla="*/ 0 h 10"/>
                <a:gd name="T6" fmla="*/ 0 w 11"/>
                <a:gd name="T7" fmla="*/ 7 h 10"/>
                <a:gd name="T8" fmla="*/ 5 w 11"/>
                <a:gd name="T9" fmla="*/ 10 h 10"/>
                <a:gd name="T10" fmla="*/ 10 w 11"/>
                <a:gd name="T11" fmla="*/ 4 h 10"/>
                <a:gd name="T12" fmla="*/ 9 w 11"/>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11" h="10">
                  <a:moveTo>
                    <a:pt x="9" y="1"/>
                  </a:moveTo>
                  <a:cubicBezTo>
                    <a:pt x="8" y="0"/>
                    <a:pt x="7" y="0"/>
                    <a:pt x="6" y="0"/>
                  </a:cubicBezTo>
                  <a:cubicBezTo>
                    <a:pt x="6" y="0"/>
                    <a:pt x="6" y="0"/>
                    <a:pt x="6" y="0"/>
                  </a:cubicBezTo>
                  <a:cubicBezTo>
                    <a:pt x="0" y="7"/>
                    <a:pt x="0" y="7"/>
                    <a:pt x="0" y="7"/>
                  </a:cubicBezTo>
                  <a:cubicBezTo>
                    <a:pt x="2" y="8"/>
                    <a:pt x="3" y="9"/>
                    <a:pt x="5" y="10"/>
                  </a:cubicBezTo>
                  <a:cubicBezTo>
                    <a:pt x="10" y="4"/>
                    <a:pt x="10" y="4"/>
                    <a:pt x="10" y="4"/>
                  </a:cubicBezTo>
                  <a:cubicBezTo>
                    <a:pt x="11" y="4"/>
                    <a:pt x="10" y="2"/>
                    <a:pt x="9" y="1"/>
                  </a:cubicBezTo>
                  <a:close/>
                </a:path>
              </a:pathLst>
            </a:custGeom>
            <a:grpFill/>
            <a:ln w="9525">
              <a:noFill/>
              <a:round/>
            </a:ln>
          </p:spPr>
          <p:txBody>
            <a:bodyPr vert="horz" wrap="square" lIns="91440" tIns="45720" rIns="91440" bIns="45720" numCol="1" anchor="t" anchorCtr="0" compatLnSpc="1"/>
            <a:lstStyle/>
            <a:p>
              <a:pPr algn="r"/>
              <a:endParaRPr lang="id-ID"/>
            </a:p>
          </p:txBody>
        </p:sp>
        <p:sp>
          <p:nvSpPr>
            <p:cNvPr id="40" name="Freeform 35"/>
            <p:cNvSpPr/>
            <p:nvPr/>
          </p:nvSpPr>
          <p:spPr bwMode="auto">
            <a:xfrm>
              <a:off x="3268663" y="5602288"/>
              <a:ext cx="15875" cy="19050"/>
            </a:xfrm>
            <a:custGeom>
              <a:avLst/>
              <a:gdLst>
                <a:gd name="T0" fmla="*/ 0 w 4"/>
                <a:gd name="T1" fmla="*/ 5 h 5"/>
                <a:gd name="T2" fmla="*/ 0 w 4"/>
                <a:gd name="T3" fmla="*/ 5 h 5"/>
                <a:gd name="T4" fmla="*/ 4 w 4"/>
                <a:gd name="T5" fmla="*/ 4 h 5"/>
                <a:gd name="T6" fmla="*/ 4 w 4"/>
                <a:gd name="T7" fmla="*/ 0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5"/>
                    <a:pt x="0" y="5"/>
                    <a:pt x="0" y="5"/>
                  </a:cubicBezTo>
                  <a:cubicBezTo>
                    <a:pt x="2" y="5"/>
                    <a:pt x="4" y="4"/>
                    <a:pt x="4" y="4"/>
                  </a:cubicBezTo>
                  <a:cubicBezTo>
                    <a:pt x="4" y="0"/>
                    <a:pt x="4" y="0"/>
                    <a:pt x="4" y="0"/>
                  </a:cubicBezTo>
                  <a:lnTo>
                    <a:pt x="0" y="5"/>
                  </a:lnTo>
                  <a:close/>
                </a:path>
              </a:pathLst>
            </a:custGeom>
            <a:grpFill/>
            <a:ln w="9525">
              <a:noFill/>
              <a:round/>
            </a:ln>
          </p:spPr>
          <p:txBody>
            <a:bodyPr vert="horz" wrap="square" lIns="91440" tIns="45720" rIns="91440" bIns="45720" numCol="1" anchor="t" anchorCtr="0" compatLnSpc="1"/>
            <a:lstStyle/>
            <a:p>
              <a:pPr algn="r"/>
              <a:endParaRPr lang="id-ID"/>
            </a:p>
          </p:txBody>
        </p:sp>
        <p:sp>
          <p:nvSpPr>
            <p:cNvPr id="41" name="Freeform 36"/>
            <p:cNvSpPr/>
            <p:nvPr/>
          </p:nvSpPr>
          <p:spPr bwMode="auto">
            <a:xfrm>
              <a:off x="3170238" y="5294313"/>
              <a:ext cx="449262" cy="254000"/>
            </a:xfrm>
            <a:custGeom>
              <a:avLst/>
              <a:gdLst>
                <a:gd name="T0" fmla="*/ 117 w 118"/>
                <a:gd name="T1" fmla="*/ 9 h 65"/>
                <a:gd name="T2" fmla="*/ 101 w 118"/>
                <a:gd name="T3" fmla="*/ 0 h 65"/>
                <a:gd name="T4" fmla="*/ 85 w 118"/>
                <a:gd name="T5" fmla="*/ 10 h 65"/>
                <a:gd name="T6" fmla="*/ 85 w 118"/>
                <a:gd name="T7" fmla="*/ 13 h 65"/>
                <a:gd name="T8" fmla="*/ 63 w 118"/>
                <a:gd name="T9" fmla="*/ 21 h 65"/>
                <a:gd name="T10" fmla="*/ 62 w 118"/>
                <a:gd name="T11" fmla="*/ 20 h 65"/>
                <a:gd name="T12" fmla="*/ 36 w 118"/>
                <a:gd name="T13" fmla="*/ 7 h 65"/>
                <a:gd name="T14" fmla="*/ 36 w 118"/>
                <a:gd name="T15" fmla="*/ 7 h 65"/>
                <a:gd name="T16" fmla="*/ 30 w 118"/>
                <a:gd name="T17" fmla="*/ 5 h 65"/>
                <a:gd name="T18" fmla="*/ 25 w 118"/>
                <a:gd name="T19" fmla="*/ 7 h 65"/>
                <a:gd name="T20" fmla="*/ 25 w 118"/>
                <a:gd name="T21" fmla="*/ 7 h 65"/>
                <a:gd name="T22" fmla="*/ 7 w 118"/>
                <a:gd name="T23" fmla="*/ 17 h 65"/>
                <a:gd name="T24" fmla="*/ 3 w 118"/>
                <a:gd name="T25" fmla="*/ 29 h 65"/>
                <a:gd name="T26" fmla="*/ 2 w 118"/>
                <a:gd name="T27" fmla="*/ 39 h 65"/>
                <a:gd name="T28" fmla="*/ 3 w 118"/>
                <a:gd name="T29" fmla="*/ 40 h 65"/>
                <a:gd name="T30" fmla="*/ 8 w 118"/>
                <a:gd name="T31" fmla="*/ 38 h 65"/>
                <a:gd name="T32" fmla="*/ 21 w 118"/>
                <a:gd name="T33" fmla="*/ 20 h 65"/>
                <a:gd name="T34" fmla="*/ 22 w 118"/>
                <a:gd name="T35" fmla="*/ 18 h 65"/>
                <a:gd name="T36" fmla="*/ 24 w 118"/>
                <a:gd name="T37" fmla="*/ 19 h 65"/>
                <a:gd name="T38" fmla="*/ 28 w 118"/>
                <a:gd name="T39" fmla="*/ 21 h 65"/>
                <a:gd name="T40" fmla="*/ 34 w 118"/>
                <a:gd name="T41" fmla="*/ 24 h 65"/>
                <a:gd name="T42" fmla="*/ 34 w 118"/>
                <a:gd name="T43" fmla="*/ 24 h 65"/>
                <a:gd name="T44" fmla="*/ 46 w 118"/>
                <a:gd name="T45" fmla="*/ 34 h 65"/>
                <a:gd name="T46" fmla="*/ 58 w 118"/>
                <a:gd name="T47" fmla="*/ 46 h 65"/>
                <a:gd name="T48" fmla="*/ 58 w 118"/>
                <a:gd name="T49" fmla="*/ 46 h 65"/>
                <a:gd name="T50" fmla="*/ 58 w 118"/>
                <a:gd name="T51" fmla="*/ 46 h 65"/>
                <a:gd name="T52" fmla="*/ 59 w 118"/>
                <a:gd name="T53" fmla="*/ 65 h 65"/>
                <a:gd name="T54" fmla="*/ 86 w 118"/>
                <a:gd name="T55" fmla="*/ 52 h 65"/>
                <a:gd name="T56" fmla="*/ 102 w 118"/>
                <a:gd name="T57" fmla="*/ 58 h 65"/>
                <a:gd name="T58" fmla="*/ 118 w 118"/>
                <a:gd name="T59" fmla="*/ 49 h 65"/>
                <a:gd name="T60" fmla="*/ 117 w 118"/>
                <a:gd name="T61"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18" h="65">
                  <a:moveTo>
                    <a:pt x="117" y="9"/>
                  </a:moveTo>
                  <a:cubicBezTo>
                    <a:pt x="117" y="4"/>
                    <a:pt x="110" y="0"/>
                    <a:pt x="101" y="0"/>
                  </a:cubicBezTo>
                  <a:cubicBezTo>
                    <a:pt x="92" y="0"/>
                    <a:pt x="85" y="5"/>
                    <a:pt x="85" y="10"/>
                  </a:cubicBezTo>
                  <a:cubicBezTo>
                    <a:pt x="85" y="13"/>
                    <a:pt x="85" y="13"/>
                    <a:pt x="85" y="13"/>
                  </a:cubicBezTo>
                  <a:cubicBezTo>
                    <a:pt x="63" y="21"/>
                    <a:pt x="63" y="21"/>
                    <a:pt x="63" y="21"/>
                  </a:cubicBezTo>
                  <a:cubicBezTo>
                    <a:pt x="62" y="20"/>
                    <a:pt x="62" y="20"/>
                    <a:pt x="62" y="20"/>
                  </a:cubicBezTo>
                  <a:cubicBezTo>
                    <a:pt x="60" y="18"/>
                    <a:pt x="45" y="11"/>
                    <a:pt x="36" y="7"/>
                  </a:cubicBezTo>
                  <a:cubicBezTo>
                    <a:pt x="36" y="7"/>
                    <a:pt x="36" y="7"/>
                    <a:pt x="36" y="7"/>
                  </a:cubicBezTo>
                  <a:cubicBezTo>
                    <a:pt x="34" y="6"/>
                    <a:pt x="32" y="5"/>
                    <a:pt x="30" y="5"/>
                  </a:cubicBezTo>
                  <a:cubicBezTo>
                    <a:pt x="27" y="5"/>
                    <a:pt x="25" y="7"/>
                    <a:pt x="25" y="7"/>
                  </a:cubicBezTo>
                  <a:cubicBezTo>
                    <a:pt x="25" y="7"/>
                    <a:pt x="25" y="7"/>
                    <a:pt x="25" y="7"/>
                  </a:cubicBezTo>
                  <a:cubicBezTo>
                    <a:pt x="7" y="17"/>
                    <a:pt x="7" y="17"/>
                    <a:pt x="7" y="17"/>
                  </a:cubicBezTo>
                  <a:cubicBezTo>
                    <a:pt x="3" y="29"/>
                    <a:pt x="3" y="29"/>
                    <a:pt x="3" y="29"/>
                  </a:cubicBezTo>
                  <a:cubicBezTo>
                    <a:pt x="0" y="37"/>
                    <a:pt x="1" y="39"/>
                    <a:pt x="2" y="39"/>
                  </a:cubicBezTo>
                  <a:cubicBezTo>
                    <a:pt x="2" y="39"/>
                    <a:pt x="2" y="40"/>
                    <a:pt x="3" y="40"/>
                  </a:cubicBezTo>
                  <a:cubicBezTo>
                    <a:pt x="5" y="40"/>
                    <a:pt x="7" y="39"/>
                    <a:pt x="8" y="38"/>
                  </a:cubicBezTo>
                  <a:cubicBezTo>
                    <a:pt x="16" y="33"/>
                    <a:pt x="21" y="20"/>
                    <a:pt x="21" y="20"/>
                  </a:cubicBezTo>
                  <a:cubicBezTo>
                    <a:pt x="22" y="18"/>
                    <a:pt x="22" y="18"/>
                    <a:pt x="22" y="18"/>
                  </a:cubicBezTo>
                  <a:cubicBezTo>
                    <a:pt x="24" y="19"/>
                    <a:pt x="24" y="19"/>
                    <a:pt x="24" y="19"/>
                  </a:cubicBezTo>
                  <a:cubicBezTo>
                    <a:pt x="25" y="20"/>
                    <a:pt x="26" y="20"/>
                    <a:pt x="28" y="21"/>
                  </a:cubicBezTo>
                  <a:cubicBezTo>
                    <a:pt x="30" y="22"/>
                    <a:pt x="33" y="23"/>
                    <a:pt x="34" y="24"/>
                  </a:cubicBezTo>
                  <a:cubicBezTo>
                    <a:pt x="34" y="24"/>
                    <a:pt x="34" y="24"/>
                    <a:pt x="34" y="24"/>
                  </a:cubicBezTo>
                  <a:cubicBezTo>
                    <a:pt x="38" y="28"/>
                    <a:pt x="42" y="31"/>
                    <a:pt x="46" y="34"/>
                  </a:cubicBezTo>
                  <a:cubicBezTo>
                    <a:pt x="51" y="38"/>
                    <a:pt x="56" y="41"/>
                    <a:pt x="58" y="46"/>
                  </a:cubicBezTo>
                  <a:cubicBezTo>
                    <a:pt x="58" y="46"/>
                    <a:pt x="58" y="46"/>
                    <a:pt x="58" y="46"/>
                  </a:cubicBezTo>
                  <a:cubicBezTo>
                    <a:pt x="58" y="46"/>
                    <a:pt x="58" y="46"/>
                    <a:pt x="58" y="46"/>
                  </a:cubicBezTo>
                  <a:cubicBezTo>
                    <a:pt x="59" y="54"/>
                    <a:pt x="59" y="61"/>
                    <a:pt x="59" y="65"/>
                  </a:cubicBezTo>
                  <a:cubicBezTo>
                    <a:pt x="86" y="52"/>
                    <a:pt x="86" y="52"/>
                    <a:pt x="86" y="52"/>
                  </a:cubicBezTo>
                  <a:cubicBezTo>
                    <a:pt x="88" y="56"/>
                    <a:pt x="94" y="58"/>
                    <a:pt x="102" y="58"/>
                  </a:cubicBezTo>
                  <a:cubicBezTo>
                    <a:pt x="111" y="58"/>
                    <a:pt x="118" y="54"/>
                    <a:pt x="118" y="49"/>
                  </a:cubicBezTo>
                  <a:lnTo>
                    <a:pt x="117" y="9"/>
                  </a:lnTo>
                  <a:close/>
                </a:path>
              </a:pathLst>
            </a:custGeom>
            <a:grpFill/>
            <a:ln w="9525">
              <a:noFill/>
              <a:round/>
            </a:ln>
          </p:spPr>
          <p:txBody>
            <a:bodyPr vert="horz" wrap="square" lIns="91440" tIns="45720" rIns="91440" bIns="45720" numCol="1" anchor="t" anchorCtr="0" compatLnSpc="1"/>
            <a:lstStyle/>
            <a:p>
              <a:pPr algn="r"/>
              <a:endParaRPr lang="id-ID"/>
            </a:p>
          </p:txBody>
        </p:sp>
        <p:sp>
          <p:nvSpPr>
            <p:cNvPr id="42" name="Freeform 37"/>
            <p:cNvSpPr/>
            <p:nvPr/>
          </p:nvSpPr>
          <p:spPr bwMode="auto">
            <a:xfrm>
              <a:off x="2865438" y="5287963"/>
              <a:ext cx="517525" cy="327025"/>
            </a:xfrm>
            <a:custGeom>
              <a:avLst/>
              <a:gdLst>
                <a:gd name="T0" fmla="*/ 123 w 136"/>
                <a:gd name="T1" fmla="*/ 38 h 84"/>
                <a:gd name="T2" fmla="*/ 112 w 136"/>
                <a:gd name="T3" fmla="*/ 29 h 84"/>
                <a:gd name="T4" fmla="*/ 107 w 136"/>
                <a:gd name="T5" fmla="*/ 26 h 84"/>
                <a:gd name="T6" fmla="*/ 104 w 136"/>
                <a:gd name="T7" fmla="*/ 25 h 84"/>
                <a:gd name="T8" fmla="*/ 90 w 136"/>
                <a:gd name="T9" fmla="*/ 43 h 84"/>
                <a:gd name="T10" fmla="*/ 90 w 136"/>
                <a:gd name="T11" fmla="*/ 43 h 84"/>
                <a:gd name="T12" fmla="*/ 83 w 136"/>
                <a:gd name="T13" fmla="*/ 45 h 84"/>
                <a:gd name="T14" fmla="*/ 79 w 136"/>
                <a:gd name="T15" fmla="*/ 43 h 84"/>
                <a:gd name="T16" fmla="*/ 80 w 136"/>
                <a:gd name="T17" fmla="*/ 30 h 84"/>
                <a:gd name="T18" fmla="*/ 84 w 136"/>
                <a:gd name="T19" fmla="*/ 17 h 84"/>
                <a:gd name="T20" fmla="*/ 95 w 136"/>
                <a:gd name="T21" fmla="*/ 10 h 84"/>
                <a:gd name="T22" fmla="*/ 87 w 136"/>
                <a:gd name="T23" fmla="*/ 8 h 84"/>
                <a:gd name="T24" fmla="*/ 57 w 136"/>
                <a:gd name="T25" fmla="*/ 19 h 84"/>
                <a:gd name="T26" fmla="*/ 57 w 136"/>
                <a:gd name="T27" fmla="*/ 20 h 84"/>
                <a:gd name="T28" fmla="*/ 32 w 136"/>
                <a:gd name="T29" fmla="*/ 9 h 84"/>
                <a:gd name="T30" fmla="*/ 16 w 136"/>
                <a:gd name="T31" fmla="*/ 0 h 84"/>
                <a:gd name="T32" fmla="*/ 0 w 136"/>
                <a:gd name="T33" fmla="*/ 10 h 84"/>
                <a:gd name="T34" fmla="*/ 0 w 136"/>
                <a:gd name="T35" fmla="*/ 49 h 84"/>
                <a:gd name="T36" fmla="*/ 17 w 136"/>
                <a:gd name="T37" fmla="*/ 58 h 84"/>
                <a:gd name="T38" fmla="*/ 33 w 136"/>
                <a:gd name="T39" fmla="*/ 51 h 84"/>
                <a:gd name="T40" fmla="*/ 57 w 136"/>
                <a:gd name="T41" fmla="*/ 62 h 84"/>
                <a:gd name="T42" fmla="*/ 57 w 136"/>
                <a:gd name="T43" fmla="*/ 63 h 84"/>
                <a:gd name="T44" fmla="*/ 58 w 136"/>
                <a:gd name="T45" fmla="*/ 66 h 84"/>
                <a:gd name="T46" fmla="*/ 63 w 136"/>
                <a:gd name="T47" fmla="*/ 60 h 84"/>
                <a:gd name="T48" fmla="*/ 66 w 136"/>
                <a:gd name="T49" fmla="*/ 58 h 84"/>
                <a:gd name="T50" fmla="*/ 71 w 136"/>
                <a:gd name="T51" fmla="*/ 60 h 84"/>
                <a:gd name="T52" fmla="*/ 73 w 136"/>
                <a:gd name="T53" fmla="*/ 62 h 84"/>
                <a:gd name="T54" fmla="*/ 79 w 136"/>
                <a:gd name="T55" fmla="*/ 55 h 84"/>
                <a:gd name="T56" fmla="*/ 86 w 136"/>
                <a:gd name="T57" fmla="*/ 52 h 84"/>
                <a:gd name="T58" fmla="*/ 91 w 136"/>
                <a:gd name="T59" fmla="*/ 54 h 84"/>
                <a:gd name="T60" fmla="*/ 93 w 136"/>
                <a:gd name="T61" fmla="*/ 57 h 84"/>
                <a:gd name="T62" fmla="*/ 94 w 136"/>
                <a:gd name="T63" fmla="*/ 57 h 84"/>
                <a:gd name="T64" fmla="*/ 101 w 136"/>
                <a:gd name="T65" fmla="*/ 53 h 84"/>
                <a:gd name="T66" fmla="*/ 106 w 136"/>
                <a:gd name="T67" fmla="*/ 55 h 84"/>
                <a:gd name="T68" fmla="*/ 108 w 136"/>
                <a:gd name="T69" fmla="*/ 60 h 84"/>
                <a:gd name="T70" fmla="*/ 108 w 136"/>
                <a:gd name="T71" fmla="*/ 63 h 84"/>
                <a:gd name="T72" fmla="*/ 113 w 136"/>
                <a:gd name="T73" fmla="*/ 65 h 84"/>
                <a:gd name="T74" fmla="*/ 114 w 136"/>
                <a:gd name="T75" fmla="*/ 76 h 84"/>
                <a:gd name="T76" fmla="*/ 113 w 136"/>
                <a:gd name="T77" fmla="*/ 78 h 84"/>
                <a:gd name="T78" fmla="*/ 113 w 136"/>
                <a:gd name="T79" fmla="*/ 84 h 84"/>
                <a:gd name="T80" fmla="*/ 114 w 136"/>
                <a:gd name="T81" fmla="*/ 84 h 84"/>
                <a:gd name="T82" fmla="*/ 119 w 136"/>
                <a:gd name="T83" fmla="*/ 80 h 84"/>
                <a:gd name="T84" fmla="*/ 119 w 136"/>
                <a:gd name="T85" fmla="*/ 64 h 84"/>
                <a:gd name="T86" fmla="*/ 118 w 136"/>
                <a:gd name="T87" fmla="*/ 62 h 84"/>
                <a:gd name="T88" fmla="*/ 106 w 136"/>
                <a:gd name="T89" fmla="*/ 50 h 84"/>
                <a:gd name="T90" fmla="*/ 108 w 136"/>
                <a:gd name="T91" fmla="*/ 48 h 84"/>
                <a:gd name="T92" fmla="*/ 121 w 136"/>
                <a:gd name="T93" fmla="*/ 61 h 84"/>
                <a:gd name="T94" fmla="*/ 122 w 136"/>
                <a:gd name="T95" fmla="*/ 63 h 84"/>
                <a:gd name="T96" fmla="*/ 122 w 136"/>
                <a:gd name="T97" fmla="*/ 79 h 84"/>
                <a:gd name="T98" fmla="*/ 123 w 136"/>
                <a:gd name="T99" fmla="*/ 79 h 84"/>
                <a:gd name="T100" fmla="*/ 128 w 136"/>
                <a:gd name="T101" fmla="*/ 76 h 84"/>
                <a:gd name="T102" fmla="*/ 128 w 136"/>
                <a:gd name="T103" fmla="*/ 66 h 84"/>
                <a:gd name="T104" fmla="*/ 127 w 136"/>
                <a:gd name="T105" fmla="*/ 53 h 84"/>
                <a:gd name="T106" fmla="*/ 111 w 136"/>
                <a:gd name="T107" fmla="*/ 38 h 84"/>
                <a:gd name="T108" fmla="*/ 113 w 136"/>
                <a:gd name="T109" fmla="*/ 36 h 84"/>
                <a:gd name="T110" fmla="*/ 129 w 136"/>
                <a:gd name="T111" fmla="*/ 52 h 84"/>
                <a:gd name="T112" fmla="*/ 131 w 136"/>
                <a:gd name="T113" fmla="*/ 66 h 84"/>
                <a:gd name="T114" fmla="*/ 131 w 136"/>
                <a:gd name="T115" fmla="*/ 75 h 84"/>
                <a:gd name="T116" fmla="*/ 131 w 136"/>
                <a:gd name="T117" fmla="*/ 75 h 84"/>
                <a:gd name="T118" fmla="*/ 135 w 136"/>
                <a:gd name="T119" fmla="*/ 74 h 84"/>
                <a:gd name="T120" fmla="*/ 135 w 136"/>
                <a:gd name="T121" fmla="*/ 73 h 84"/>
                <a:gd name="T122" fmla="*/ 134 w 136"/>
                <a:gd name="T123" fmla="*/ 49 h 84"/>
                <a:gd name="T124" fmla="*/ 123 w 136"/>
                <a:gd name="T125" fmla="*/ 38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6" h="84">
                  <a:moveTo>
                    <a:pt x="123" y="38"/>
                  </a:moveTo>
                  <a:cubicBezTo>
                    <a:pt x="120" y="35"/>
                    <a:pt x="115" y="32"/>
                    <a:pt x="112" y="29"/>
                  </a:cubicBezTo>
                  <a:cubicBezTo>
                    <a:pt x="111" y="28"/>
                    <a:pt x="109" y="27"/>
                    <a:pt x="107" y="26"/>
                  </a:cubicBezTo>
                  <a:cubicBezTo>
                    <a:pt x="106" y="26"/>
                    <a:pt x="105" y="26"/>
                    <a:pt x="104" y="25"/>
                  </a:cubicBezTo>
                  <a:cubicBezTo>
                    <a:pt x="102" y="29"/>
                    <a:pt x="97" y="39"/>
                    <a:pt x="90" y="43"/>
                  </a:cubicBezTo>
                  <a:cubicBezTo>
                    <a:pt x="90" y="43"/>
                    <a:pt x="90" y="43"/>
                    <a:pt x="90" y="43"/>
                  </a:cubicBezTo>
                  <a:cubicBezTo>
                    <a:pt x="89" y="43"/>
                    <a:pt x="86" y="45"/>
                    <a:pt x="83" y="45"/>
                  </a:cubicBezTo>
                  <a:cubicBezTo>
                    <a:pt x="81" y="45"/>
                    <a:pt x="79" y="44"/>
                    <a:pt x="79" y="43"/>
                  </a:cubicBezTo>
                  <a:cubicBezTo>
                    <a:pt x="77" y="41"/>
                    <a:pt x="77" y="37"/>
                    <a:pt x="80" y="30"/>
                  </a:cubicBezTo>
                  <a:cubicBezTo>
                    <a:pt x="84" y="17"/>
                    <a:pt x="84" y="17"/>
                    <a:pt x="84" y="17"/>
                  </a:cubicBezTo>
                  <a:cubicBezTo>
                    <a:pt x="95" y="10"/>
                    <a:pt x="95" y="10"/>
                    <a:pt x="95" y="10"/>
                  </a:cubicBezTo>
                  <a:cubicBezTo>
                    <a:pt x="93" y="9"/>
                    <a:pt x="90" y="8"/>
                    <a:pt x="87" y="8"/>
                  </a:cubicBezTo>
                  <a:cubicBezTo>
                    <a:pt x="74" y="9"/>
                    <a:pt x="57" y="19"/>
                    <a:pt x="57" y="19"/>
                  </a:cubicBezTo>
                  <a:cubicBezTo>
                    <a:pt x="57" y="20"/>
                    <a:pt x="57" y="20"/>
                    <a:pt x="57" y="20"/>
                  </a:cubicBezTo>
                  <a:cubicBezTo>
                    <a:pt x="32" y="9"/>
                    <a:pt x="32" y="9"/>
                    <a:pt x="32" y="9"/>
                  </a:cubicBezTo>
                  <a:cubicBezTo>
                    <a:pt x="32" y="4"/>
                    <a:pt x="25" y="0"/>
                    <a:pt x="16" y="0"/>
                  </a:cubicBezTo>
                  <a:cubicBezTo>
                    <a:pt x="7" y="1"/>
                    <a:pt x="0" y="5"/>
                    <a:pt x="0" y="10"/>
                  </a:cubicBezTo>
                  <a:cubicBezTo>
                    <a:pt x="0" y="49"/>
                    <a:pt x="0" y="49"/>
                    <a:pt x="0" y="49"/>
                  </a:cubicBezTo>
                  <a:cubicBezTo>
                    <a:pt x="0" y="55"/>
                    <a:pt x="8" y="59"/>
                    <a:pt x="17" y="58"/>
                  </a:cubicBezTo>
                  <a:cubicBezTo>
                    <a:pt x="25" y="58"/>
                    <a:pt x="31" y="55"/>
                    <a:pt x="33" y="51"/>
                  </a:cubicBezTo>
                  <a:cubicBezTo>
                    <a:pt x="57" y="62"/>
                    <a:pt x="57" y="62"/>
                    <a:pt x="57" y="62"/>
                  </a:cubicBezTo>
                  <a:cubicBezTo>
                    <a:pt x="57" y="63"/>
                    <a:pt x="57" y="63"/>
                    <a:pt x="57" y="63"/>
                  </a:cubicBezTo>
                  <a:cubicBezTo>
                    <a:pt x="57" y="64"/>
                    <a:pt x="57" y="65"/>
                    <a:pt x="58" y="66"/>
                  </a:cubicBezTo>
                  <a:cubicBezTo>
                    <a:pt x="63" y="60"/>
                    <a:pt x="63" y="60"/>
                    <a:pt x="63" y="60"/>
                  </a:cubicBezTo>
                  <a:cubicBezTo>
                    <a:pt x="63" y="59"/>
                    <a:pt x="65" y="58"/>
                    <a:pt x="66" y="58"/>
                  </a:cubicBezTo>
                  <a:cubicBezTo>
                    <a:pt x="68" y="58"/>
                    <a:pt x="70" y="59"/>
                    <a:pt x="71" y="60"/>
                  </a:cubicBezTo>
                  <a:cubicBezTo>
                    <a:pt x="72" y="61"/>
                    <a:pt x="73" y="62"/>
                    <a:pt x="73" y="62"/>
                  </a:cubicBezTo>
                  <a:cubicBezTo>
                    <a:pt x="79" y="55"/>
                    <a:pt x="79" y="55"/>
                    <a:pt x="79" y="55"/>
                  </a:cubicBezTo>
                  <a:cubicBezTo>
                    <a:pt x="81" y="53"/>
                    <a:pt x="83" y="52"/>
                    <a:pt x="86" y="52"/>
                  </a:cubicBezTo>
                  <a:cubicBezTo>
                    <a:pt x="88" y="52"/>
                    <a:pt x="90" y="53"/>
                    <a:pt x="91" y="54"/>
                  </a:cubicBezTo>
                  <a:cubicBezTo>
                    <a:pt x="92" y="55"/>
                    <a:pt x="93" y="56"/>
                    <a:pt x="93" y="57"/>
                  </a:cubicBezTo>
                  <a:cubicBezTo>
                    <a:pt x="94" y="57"/>
                    <a:pt x="94" y="57"/>
                    <a:pt x="94" y="57"/>
                  </a:cubicBezTo>
                  <a:cubicBezTo>
                    <a:pt x="96" y="54"/>
                    <a:pt x="98" y="53"/>
                    <a:pt x="101" y="53"/>
                  </a:cubicBezTo>
                  <a:cubicBezTo>
                    <a:pt x="103" y="53"/>
                    <a:pt x="104" y="54"/>
                    <a:pt x="106" y="55"/>
                  </a:cubicBezTo>
                  <a:cubicBezTo>
                    <a:pt x="107" y="56"/>
                    <a:pt x="108" y="58"/>
                    <a:pt x="108" y="60"/>
                  </a:cubicBezTo>
                  <a:cubicBezTo>
                    <a:pt x="109" y="61"/>
                    <a:pt x="108" y="62"/>
                    <a:pt x="108" y="63"/>
                  </a:cubicBezTo>
                  <a:cubicBezTo>
                    <a:pt x="110" y="63"/>
                    <a:pt x="111" y="64"/>
                    <a:pt x="113" y="65"/>
                  </a:cubicBezTo>
                  <a:cubicBezTo>
                    <a:pt x="116" y="68"/>
                    <a:pt x="117" y="73"/>
                    <a:pt x="114" y="76"/>
                  </a:cubicBezTo>
                  <a:cubicBezTo>
                    <a:pt x="113" y="78"/>
                    <a:pt x="113" y="78"/>
                    <a:pt x="113" y="78"/>
                  </a:cubicBezTo>
                  <a:cubicBezTo>
                    <a:pt x="113" y="84"/>
                    <a:pt x="113" y="84"/>
                    <a:pt x="113" y="84"/>
                  </a:cubicBezTo>
                  <a:cubicBezTo>
                    <a:pt x="113" y="84"/>
                    <a:pt x="113" y="84"/>
                    <a:pt x="114" y="84"/>
                  </a:cubicBezTo>
                  <a:cubicBezTo>
                    <a:pt x="117" y="84"/>
                    <a:pt x="119" y="81"/>
                    <a:pt x="119" y="80"/>
                  </a:cubicBezTo>
                  <a:cubicBezTo>
                    <a:pt x="119" y="78"/>
                    <a:pt x="120" y="69"/>
                    <a:pt x="119" y="64"/>
                  </a:cubicBezTo>
                  <a:cubicBezTo>
                    <a:pt x="119" y="63"/>
                    <a:pt x="118" y="63"/>
                    <a:pt x="118" y="62"/>
                  </a:cubicBezTo>
                  <a:cubicBezTo>
                    <a:pt x="117" y="59"/>
                    <a:pt x="109" y="53"/>
                    <a:pt x="106" y="50"/>
                  </a:cubicBezTo>
                  <a:cubicBezTo>
                    <a:pt x="108" y="48"/>
                    <a:pt x="108" y="48"/>
                    <a:pt x="108" y="48"/>
                  </a:cubicBezTo>
                  <a:cubicBezTo>
                    <a:pt x="109" y="49"/>
                    <a:pt x="119" y="56"/>
                    <a:pt x="121" y="61"/>
                  </a:cubicBezTo>
                  <a:cubicBezTo>
                    <a:pt x="121" y="62"/>
                    <a:pt x="121" y="62"/>
                    <a:pt x="122" y="63"/>
                  </a:cubicBezTo>
                  <a:cubicBezTo>
                    <a:pt x="123" y="68"/>
                    <a:pt x="122" y="76"/>
                    <a:pt x="122" y="79"/>
                  </a:cubicBezTo>
                  <a:cubicBezTo>
                    <a:pt x="123" y="79"/>
                    <a:pt x="123" y="79"/>
                    <a:pt x="123" y="79"/>
                  </a:cubicBezTo>
                  <a:cubicBezTo>
                    <a:pt x="127" y="79"/>
                    <a:pt x="128" y="77"/>
                    <a:pt x="128" y="76"/>
                  </a:cubicBezTo>
                  <a:cubicBezTo>
                    <a:pt x="128" y="76"/>
                    <a:pt x="128" y="71"/>
                    <a:pt x="128" y="66"/>
                  </a:cubicBezTo>
                  <a:cubicBezTo>
                    <a:pt x="128" y="58"/>
                    <a:pt x="127" y="54"/>
                    <a:pt x="127" y="53"/>
                  </a:cubicBezTo>
                  <a:cubicBezTo>
                    <a:pt x="125" y="49"/>
                    <a:pt x="115" y="41"/>
                    <a:pt x="111" y="38"/>
                  </a:cubicBezTo>
                  <a:cubicBezTo>
                    <a:pt x="113" y="36"/>
                    <a:pt x="113" y="36"/>
                    <a:pt x="113" y="36"/>
                  </a:cubicBezTo>
                  <a:cubicBezTo>
                    <a:pt x="113" y="36"/>
                    <a:pt x="127" y="46"/>
                    <a:pt x="129" y="52"/>
                  </a:cubicBezTo>
                  <a:cubicBezTo>
                    <a:pt x="130" y="54"/>
                    <a:pt x="131" y="59"/>
                    <a:pt x="131" y="66"/>
                  </a:cubicBezTo>
                  <a:cubicBezTo>
                    <a:pt x="131" y="70"/>
                    <a:pt x="131" y="74"/>
                    <a:pt x="131" y="75"/>
                  </a:cubicBezTo>
                  <a:cubicBezTo>
                    <a:pt x="131" y="75"/>
                    <a:pt x="131" y="75"/>
                    <a:pt x="131" y="75"/>
                  </a:cubicBezTo>
                  <a:cubicBezTo>
                    <a:pt x="133" y="75"/>
                    <a:pt x="134" y="75"/>
                    <a:pt x="135" y="74"/>
                  </a:cubicBezTo>
                  <a:cubicBezTo>
                    <a:pt x="135" y="73"/>
                    <a:pt x="135" y="73"/>
                    <a:pt x="135" y="73"/>
                  </a:cubicBezTo>
                  <a:cubicBezTo>
                    <a:pt x="135" y="73"/>
                    <a:pt x="136" y="63"/>
                    <a:pt x="134" y="49"/>
                  </a:cubicBezTo>
                  <a:cubicBezTo>
                    <a:pt x="133" y="45"/>
                    <a:pt x="128" y="42"/>
                    <a:pt x="123" y="38"/>
                  </a:cubicBezTo>
                  <a:close/>
                </a:path>
              </a:pathLst>
            </a:custGeom>
            <a:grpFill/>
            <a:ln w="9525">
              <a:noFill/>
              <a:round/>
            </a:ln>
          </p:spPr>
          <p:txBody>
            <a:bodyPr vert="horz" wrap="square" lIns="91440" tIns="45720" rIns="91440" bIns="45720" numCol="1" anchor="t" anchorCtr="0" compatLnSpc="1"/>
            <a:lstStyle/>
            <a:p>
              <a:pPr algn="r"/>
              <a:endParaRPr lang="id-ID"/>
            </a:p>
          </p:txBody>
        </p:sp>
      </p:grpSp>
      <p:grpSp>
        <p:nvGrpSpPr>
          <p:cNvPr id="43" name="Group 47"/>
          <p:cNvGrpSpPr/>
          <p:nvPr/>
        </p:nvGrpSpPr>
        <p:grpSpPr>
          <a:xfrm>
            <a:off x="7045111" y="3182266"/>
            <a:ext cx="497148" cy="566493"/>
            <a:chOff x="4616451" y="1741488"/>
            <a:chExt cx="2959100" cy="3371850"/>
          </a:xfrm>
          <a:solidFill>
            <a:schemeClr val="tx1"/>
          </a:solidFill>
        </p:grpSpPr>
        <p:sp>
          <p:nvSpPr>
            <p:cNvPr id="44" name="Freeform 5"/>
            <p:cNvSpPr>
              <a:spLocks noEditPoints="1"/>
            </p:cNvSpPr>
            <p:nvPr/>
          </p:nvSpPr>
          <p:spPr bwMode="auto">
            <a:xfrm>
              <a:off x="4616451" y="1741488"/>
              <a:ext cx="2959100" cy="3371850"/>
            </a:xfrm>
            <a:custGeom>
              <a:avLst/>
              <a:gdLst>
                <a:gd name="T0" fmla="*/ 578 w 786"/>
                <a:gd name="T1" fmla="*/ 28 h 896"/>
                <a:gd name="T2" fmla="*/ 205 w 786"/>
                <a:gd name="T3" fmla="*/ 59 h 896"/>
                <a:gd name="T4" fmla="*/ 67 w 786"/>
                <a:gd name="T5" fmla="*/ 236 h 896"/>
                <a:gd name="T6" fmla="*/ 68 w 786"/>
                <a:gd name="T7" fmla="*/ 346 h 896"/>
                <a:gd name="T8" fmla="*/ 70 w 786"/>
                <a:gd name="T9" fmla="*/ 356 h 896"/>
                <a:gd name="T10" fmla="*/ 39 w 786"/>
                <a:gd name="T11" fmla="*/ 406 h 896"/>
                <a:gd name="T12" fmla="*/ 14 w 786"/>
                <a:gd name="T13" fmla="*/ 441 h 896"/>
                <a:gd name="T14" fmla="*/ 14 w 786"/>
                <a:gd name="T15" fmla="*/ 442 h 896"/>
                <a:gd name="T16" fmla="*/ 36 w 786"/>
                <a:gd name="T17" fmla="*/ 540 h 896"/>
                <a:gd name="T18" fmla="*/ 50 w 786"/>
                <a:gd name="T19" fmla="*/ 587 h 896"/>
                <a:gd name="T20" fmla="*/ 75 w 786"/>
                <a:gd name="T21" fmla="*/ 649 h 896"/>
                <a:gd name="T22" fmla="*/ 74 w 786"/>
                <a:gd name="T23" fmla="*/ 694 h 896"/>
                <a:gd name="T24" fmla="*/ 169 w 786"/>
                <a:gd name="T25" fmla="*/ 773 h 896"/>
                <a:gd name="T26" fmla="*/ 244 w 786"/>
                <a:gd name="T27" fmla="*/ 830 h 896"/>
                <a:gd name="T28" fmla="*/ 618 w 786"/>
                <a:gd name="T29" fmla="*/ 896 h 896"/>
                <a:gd name="T30" fmla="*/ 686 w 786"/>
                <a:gd name="T31" fmla="*/ 814 h 896"/>
                <a:gd name="T32" fmla="*/ 664 w 786"/>
                <a:gd name="T33" fmla="*/ 637 h 896"/>
                <a:gd name="T34" fmla="*/ 777 w 786"/>
                <a:gd name="T35" fmla="*/ 417 h 896"/>
                <a:gd name="T36" fmla="*/ 706 w 786"/>
                <a:gd name="T37" fmla="*/ 118 h 896"/>
                <a:gd name="T38" fmla="*/ 627 w 786"/>
                <a:gd name="T39" fmla="*/ 606 h 896"/>
                <a:gd name="T40" fmla="*/ 639 w 786"/>
                <a:gd name="T41" fmla="*/ 823 h 896"/>
                <a:gd name="T42" fmla="*/ 618 w 786"/>
                <a:gd name="T43" fmla="*/ 847 h 896"/>
                <a:gd name="T44" fmla="*/ 292 w 786"/>
                <a:gd name="T45" fmla="*/ 827 h 896"/>
                <a:gd name="T46" fmla="*/ 260 w 786"/>
                <a:gd name="T47" fmla="*/ 706 h 896"/>
                <a:gd name="T48" fmla="*/ 169 w 786"/>
                <a:gd name="T49" fmla="*/ 725 h 896"/>
                <a:gd name="T50" fmla="*/ 101 w 786"/>
                <a:gd name="T51" fmla="*/ 604 h 896"/>
                <a:gd name="T52" fmla="*/ 110 w 786"/>
                <a:gd name="T53" fmla="*/ 568 h 896"/>
                <a:gd name="T54" fmla="*/ 86 w 786"/>
                <a:gd name="T55" fmla="*/ 555 h 896"/>
                <a:gd name="T56" fmla="*/ 94 w 786"/>
                <a:gd name="T57" fmla="*/ 519 h 896"/>
                <a:gd name="T58" fmla="*/ 65 w 786"/>
                <a:gd name="T59" fmla="*/ 501 h 896"/>
                <a:gd name="T60" fmla="*/ 55 w 786"/>
                <a:gd name="T61" fmla="*/ 467 h 896"/>
                <a:gd name="T62" fmla="*/ 112 w 786"/>
                <a:gd name="T63" fmla="*/ 381 h 896"/>
                <a:gd name="T64" fmla="*/ 115 w 786"/>
                <a:gd name="T65" fmla="*/ 335 h 896"/>
                <a:gd name="T66" fmla="*/ 114 w 786"/>
                <a:gd name="T67" fmla="*/ 248 h 896"/>
                <a:gd name="T68" fmla="*/ 729 w 786"/>
                <a:gd name="T69" fmla="*/ 410 h 8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86" h="896">
                  <a:moveTo>
                    <a:pt x="706" y="118"/>
                  </a:moveTo>
                  <a:cubicBezTo>
                    <a:pt x="672" y="79"/>
                    <a:pt x="629" y="49"/>
                    <a:pt x="578" y="28"/>
                  </a:cubicBezTo>
                  <a:cubicBezTo>
                    <a:pt x="531" y="10"/>
                    <a:pt x="478" y="0"/>
                    <a:pt x="425" y="0"/>
                  </a:cubicBezTo>
                  <a:cubicBezTo>
                    <a:pt x="346" y="0"/>
                    <a:pt x="268" y="21"/>
                    <a:pt x="205" y="59"/>
                  </a:cubicBezTo>
                  <a:cubicBezTo>
                    <a:pt x="171" y="79"/>
                    <a:pt x="142" y="104"/>
                    <a:pt x="119" y="133"/>
                  </a:cubicBezTo>
                  <a:cubicBezTo>
                    <a:pt x="94" y="164"/>
                    <a:pt x="77" y="198"/>
                    <a:pt x="67" y="236"/>
                  </a:cubicBezTo>
                  <a:cubicBezTo>
                    <a:pt x="59" y="268"/>
                    <a:pt x="58" y="305"/>
                    <a:pt x="65" y="335"/>
                  </a:cubicBezTo>
                  <a:cubicBezTo>
                    <a:pt x="68" y="346"/>
                    <a:pt x="68" y="346"/>
                    <a:pt x="68" y="346"/>
                  </a:cubicBezTo>
                  <a:cubicBezTo>
                    <a:pt x="68" y="349"/>
                    <a:pt x="69" y="352"/>
                    <a:pt x="70" y="354"/>
                  </a:cubicBezTo>
                  <a:cubicBezTo>
                    <a:pt x="70" y="355"/>
                    <a:pt x="70" y="356"/>
                    <a:pt x="70" y="356"/>
                  </a:cubicBezTo>
                  <a:cubicBezTo>
                    <a:pt x="68" y="360"/>
                    <a:pt x="68" y="360"/>
                    <a:pt x="68" y="360"/>
                  </a:cubicBezTo>
                  <a:cubicBezTo>
                    <a:pt x="61" y="375"/>
                    <a:pt x="50" y="390"/>
                    <a:pt x="39" y="406"/>
                  </a:cubicBezTo>
                  <a:cubicBezTo>
                    <a:pt x="31" y="417"/>
                    <a:pt x="22" y="428"/>
                    <a:pt x="14" y="441"/>
                  </a:cubicBezTo>
                  <a:cubicBezTo>
                    <a:pt x="14" y="441"/>
                    <a:pt x="14" y="441"/>
                    <a:pt x="14" y="441"/>
                  </a:cubicBezTo>
                  <a:cubicBezTo>
                    <a:pt x="14" y="441"/>
                    <a:pt x="14" y="441"/>
                    <a:pt x="14" y="441"/>
                  </a:cubicBezTo>
                  <a:cubicBezTo>
                    <a:pt x="14" y="442"/>
                    <a:pt x="14" y="442"/>
                    <a:pt x="14" y="442"/>
                  </a:cubicBezTo>
                  <a:cubicBezTo>
                    <a:pt x="3" y="459"/>
                    <a:pt x="0" y="481"/>
                    <a:pt x="6" y="501"/>
                  </a:cubicBezTo>
                  <a:cubicBezTo>
                    <a:pt x="11" y="517"/>
                    <a:pt x="22" y="531"/>
                    <a:pt x="36" y="540"/>
                  </a:cubicBezTo>
                  <a:cubicBezTo>
                    <a:pt x="35" y="553"/>
                    <a:pt x="37" y="565"/>
                    <a:pt x="43" y="576"/>
                  </a:cubicBezTo>
                  <a:cubicBezTo>
                    <a:pt x="45" y="580"/>
                    <a:pt x="47" y="584"/>
                    <a:pt x="50" y="587"/>
                  </a:cubicBezTo>
                  <a:cubicBezTo>
                    <a:pt x="48" y="603"/>
                    <a:pt x="52" y="619"/>
                    <a:pt x="62" y="632"/>
                  </a:cubicBezTo>
                  <a:cubicBezTo>
                    <a:pt x="75" y="649"/>
                    <a:pt x="75" y="649"/>
                    <a:pt x="75" y="649"/>
                  </a:cubicBezTo>
                  <a:cubicBezTo>
                    <a:pt x="75" y="652"/>
                    <a:pt x="75" y="654"/>
                    <a:pt x="74" y="657"/>
                  </a:cubicBezTo>
                  <a:cubicBezTo>
                    <a:pt x="74" y="667"/>
                    <a:pt x="73" y="680"/>
                    <a:pt x="74" y="694"/>
                  </a:cubicBezTo>
                  <a:cubicBezTo>
                    <a:pt x="77" y="715"/>
                    <a:pt x="85" y="732"/>
                    <a:pt x="97" y="746"/>
                  </a:cubicBezTo>
                  <a:cubicBezTo>
                    <a:pt x="114" y="764"/>
                    <a:pt x="139" y="773"/>
                    <a:pt x="169" y="773"/>
                  </a:cubicBezTo>
                  <a:cubicBezTo>
                    <a:pt x="189" y="773"/>
                    <a:pt x="212" y="769"/>
                    <a:pt x="240" y="761"/>
                  </a:cubicBezTo>
                  <a:cubicBezTo>
                    <a:pt x="241" y="779"/>
                    <a:pt x="243" y="801"/>
                    <a:pt x="244" y="830"/>
                  </a:cubicBezTo>
                  <a:cubicBezTo>
                    <a:pt x="246" y="867"/>
                    <a:pt x="276" y="896"/>
                    <a:pt x="313" y="896"/>
                  </a:cubicBezTo>
                  <a:cubicBezTo>
                    <a:pt x="618" y="896"/>
                    <a:pt x="618" y="896"/>
                    <a:pt x="618" y="896"/>
                  </a:cubicBezTo>
                  <a:cubicBezTo>
                    <a:pt x="638" y="896"/>
                    <a:pt x="658" y="887"/>
                    <a:pt x="671" y="871"/>
                  </a:cubicBezTo>
                  <a:cubicBezTo>
                    <a:pt x="684" y="855"/>
                    <a:pt x="690" y="834"/>
                    <a:pt x="686" y="814"/>
                  </a:cubicBezTo>
                  <a:cubicBezTo>
                    <a:pt x="658" y="658"/>
                    <a:pt x="658" y="658"/>
                    <a:pt x="658" y="658"/>
                  </a:cubicBezTo>
                  <a:cubicBezTo>
                    <a:pt x="657" y="650"/>
                    <a:pt x="659" y="643"/>
                    <a:pt x="664" y="637"/>
                  </a:cubicBezTo>
                  <a:cubicBezTo>
                    <a:pt x="686" y="610"/>
                    <a:pt x="712" y="578"/>
                    <a:pt x="733" y="541"/>
                  </a:cubicBezTo>
                  <a:cubicBezTo>
                    <a:pt x="756" y="501"/>
                    <a:pt x="770" y="460"/>
                    <a:pt x="777" y="417"/>
                  </a:cubicBezTo>
                  <a:cubicBezTo>
                    <a:pt x="786" y="355"/>
                    <a:pt x="784" y="298"/>
                    <a:pt x="772" y="247"/>
                  </a:cubicBezTo>
                  <a:cubicBezTo>
                    <a:pt x="759" y="198"/>
                    <a:pt x="737" y="154"/>
                    <a:pt x="706" y="118"/>
                  </a:cubicBezTo>
                  <a:close/>
                  <a:moveTo>
                    <a:pt x="729" y="410"/>
                  </a:moveTo>
                  <a:cubicBezTo>
                    <a:pt x="717" y="491"/>
                    <a:pt x="674" y="550"/>
                    <a:pt x="627" y="606"/>
                  </a:cubicBezTo>
                  <a:cubicBezTo>
                    <a:pt x="613" y="622"/>
                    <a:pt x="607" y="645"/>
                    <a:pt x="611" y="666"/>
                  </a:cubicBezTo>
                  <a:cubicBezTo>
                    <a:pt x="639" y="823"/>
                    <a:pt x="639" y="823"/>
                    <a:pt x="639" y="823"/>
                  </a:cubicBezTo>
                  <a:cubicBezTo>
                    <a:pt x="640" y="829"/>
                    <a:pt x="638" y="835"/>
                    <a:pt x="634" y="840"/>
                  </a:cubicBezTo>
                  <a:cubicBezTo>
                    <a:pt x="630" y="845"/>
                    <a:pt x="624" y="847"/>
                    <a:pt x="618" y="847"/>
                  </a:cubicBezTo>
                  <a:cubicBezTo>
                    <a:pt x="313" y="847"/>
                    <a:pt x="313" y="847"/>
                    <a:pt x="313" y="847"/>
                  </a:cubicBezTo>
                  <a:cubicBezTo>
                    <a:pt x="302" y="847"/>
                    <a:pt x="293" y="839"/>
                    <a:pt x="292" y="827"/>
                  </a:cubicBezTo>
                  <a:cubicBezTo>
                    <a:pt x="290" y="774"/>
                    <a:pt x="286" y="742"/>
                    <a:pt x="284" y="724"/>
                  </a:cubicBezTo>
                  <a:cubicBezTo>
                    <a:pt x="284" y="715"/>
                    <a:pt x="272" y="706"/>
                    <a:pt x="260" y="706"/>
                  </a:cubicBezTo>
                  <a:cubicBezTo>
                    <a:pt x="258" y="706"/>
                    <a:pt x="256" y="706"/>
                    <a:pt x="254" y="707"/>
                  </a:cubicBezTo>
                  <a:cubicBezTo>
                    <a:pt x="216" y="720"/>
                    <a:pt x="189" y="725"/>
                    <a:pt x="169" y="725"/>
                  </a:cubicBezTo>
                  <a:cubicBezTo>
                    <a:pt x="95" y="725"/>
                    <a:pt x="134" y="648"/>
                    <a:pt x="120" y="629"/>
                  </a:cubicBezTo>
                  <a:cubicBezTo>
                    <a:pt x="101" y="604"/>
                    <a:pt x="101" y="604"/>
                    <a:pt x="101" y="604"/>
                  </a:cubicBezTo>
                  <a:cubicBezTo>
                    <a:pt x="96" y="597"/>
                    <a:pt x="96" y="589"/>
                    <a:pt x="100" y="583"/>
                  </a:cubicBezTo>
                  <a:cubicBezTo>
                    <a:pt x="110" y="568"/>
                    <a:pt x="110" y="568"/>
                    <a:pt x="110" y="568"/>
                  </a:cubicBezTo>
                  <a:cubicBezTo>
                    <a:pt x="98" y="565"/>
                    <a:pt x="98" y="565"/>
                    <a:pt x="98" y="565"/>
                  </a:cubicBezTo>
                  <a:cubicBezTo>
                    <a:pt x="93" y="563"/>
                    <a:pt x="89" y="560"/>
                    <a:pt x="86" y="555"/>
                  </a:cubicBezTo>
                  <a:cubicBezTo>
                    <a:pt x="84" y="550"/>
                    <a:pt x="84" y="545"/>
                    <a:pt x="86" y="540"/>
                  </a:cubicBezTo>
                  <a:cubicBezTo>
                    <a:pt x="94" y="519"/>
                    <a:pt x="94" y="519"/>
                    <a:pt x="94" y="519"/>
                  </a:cubicBezTo>
                  <a:cubicBezTo>
                    <a:pt x="95" y="517"/>
                    <a:pt x="94" y="514"/>
                    <a:pt x="92" y="513"/>
                  </a:cubicBezTo>
                  <a:cubicBezTo>
                    <a:pt x="65" y="501"/>
                    <a:pt x="65" y="501"/>
                    <a:pt x="65" y="501"/>
                  </a:cubicBezTo>
                  <a:cubicBezTo>
                    <a:pt x="59" y="499"/>
                    <a:pt x="54" y="493"/>
                    <a:pt x="52" y="487"/>
                  </a:cubicBezTo>
                  <a:cubicBezTo>
                    <a:pt x="50" y="480"/>
                    <a:pt x="51" y="473"/>
                    <a:pt x="55" y="467"/>
                  </a:cubicBezTo>
                  <a:cubicBezTo>
                    <a:pt x="55" y="466"/>
                    <a:pt x="55" y="466"/>
                    <a:pt x="55" y="466"/>
                  </a:cubicBezTo>
                  <a:cubicBezTo>
                    <a:pt x="73" y="438"/>
                    <a:pt x="97" y="412"/>
                    <a:pt x="112" y="381"/>
                  </a:cubicBezTo>
                  <a:cubicBezTo>
                    <a:pt x="118" y="368"/>
                    <a:pt x="118" y="368"/>
                    <a:pt x="118" y="368"/>
                  </a:cubicBezTo>
                  <a:cubicBezTo>
                    <a:pt x="122" y="359"/>
                    <a:pt x="117" y="345"/>
                    <a:pt x="115" y="335"/>
                  </a:cubicBezTo>
                  <a:cubicBezTo>
                    <a:pt x="112" y="325"/>
                    <a:pt x="112" y="325"/>
                    <a:pt x="112" y="325"/>
                  </a:cubicBezTo>
                  <a:cubicBezTo>
                    <a:pt x="107" y="301"/>
                    <a:pt x="108" y="271"/>
                    <a:pt x="114" y="248"/>
                  </a:cubicBezTo>
                  <a:cubicBezTo>
                    <a:pt x="146" y="120"/>
                    <a:pt x="286" y="48"/>
                    <a:pt x="425" y="48"/>
                  </a:cubicBezTo>
                  <a:cubicBezTo>
                    <a:pt x="597" y="48"/>
                    <a:pt x="767" y="158"/>
                    <a:pt x="729" y="4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6"/>
            <p:cNvSpPr/>
            <p:nvPr/>
          </p:nvSpPr>
          <p:spPr bwMode="auto">
            <a:xfrm>
              <a:off x="5184776" y="2062163"/>
              <a:ext cx="2085975" cy="1700213"/>
            </a:xfrm>
            <a:custGeom>
              <a:avLst/>
              <a:gdLst>
                <a:gd name="T0" fmla="*/ 367 w 554"/>
                <a:gd name="T1" fmla="*/ 21 h 452"/>
                <a:gd name="T2" fmla="*/ 325 w 554"/>
                <a:gd name="T3" fmla="*/ 5 h 452"/>
                <a:gd name="T4" fmla="*/ 298 w 554"/>
                <a:gd name="T5" fmla="*/ 11 h 452"/>
                <a:gd name="T6" fmla="*/ 267 w 554"/>
                <a:gd name="T7" fmla="*/ 0 h 452"/>
                <a:gd name="T8" fmla="*/ 243 w 554"/>
                <a:gd name="T9" fmla="*/ 7 h 452"/>
                <a:gd name="T10" fmla="*/ 223 w 554"/>
                <a:gd name="T11" fmla="*/ 5 h 452"/>
                <a:gd name="T12" fmla="*/ 168 w 554"/>
                <a:gd name="T13" fmla="*/ 24 h 452"/>
                <a:gd name="T14" fmla="*/ 163 w 554"/>
                <a:gd name="T15" fmla="*/ 24 h 452"/>
                <a:gd name="T16" fmla="*/ 96 w 554"/>
                <a:gd name="T17" fmla="*/ 54 h 452"/>
                <a:gd name="T18" fmla="*/ 38 w 554"/>
                <a:gd name="T19" fmla="*/ 123 h 452"/>
                <a:gd name="T20" fmla="*/ 15 w 554"/>
                <a:gd name="T21" fmla="*/ 156 h 452"/>
                <a:gd name="T22" fmla="*/ 15 w 554"/>
                <a:gd name="T23" fmla="*/ 161 h 452"/>
                <a:gd name="T24" fmla="*/ 0 w 554"/>
                <a:gd name="T25" fmla="*/ 210 h 452"/>
                <a:gd name="T26" fmla="*/ 39 w 554"/>
                <a:gd name="T27" fmla="*/ 282 h 452"/>
                <a:gd name="T28" fmla="*/ 103 w 554"/>
                <a:gd name="T29" fmla="*/ 327 h 452"/>
                <a:gd name="T30" fmla="*/ 135 w 554"/>
                <a:gd name="T31" fmla="*/ 319 h 452"/>
                <a:gd name="T32" fmla="*/ 177 w 554"/>
                <a:gd name="T33" fmla="*/ 344 h 452"/>
                <a:gd name="T34" fmla="*/ 260 w 554"/>
                <a:gd name="T35" fmla="*/ 403 h 452"/>
                <a:gd name="T36" fmla="*/ 296 w 554"/>
                <a:gd name="T37" fmla="*/ 395 h 452"/>
                <a:gd name="T38" fmla="*/ 391 w 554"/>
                <a:gd name="T39" fmla="*/ 452 h 452"/>
                <a:gd name="T40" fmla="*/ 492 w 554"/>
                <a:gd name="T41" fmla="*/ 382 h 452"/>
                <a:gd name="T42" fmla="*/ 549 w 554"/>
                <a:gd name="T43" fmla="*/ 287 h 452"/>
                <a:gd name="T44" fmla="*/ 547 w 554"/>
                <a:gd name="T45" fmla="*/ 267 h 452"/>
                <a:gd name="T46" fmla="*/ 554 w 554"/>
                <a:gd name="T47" fmla="*/ 235 h 452"/>
                <a:gd name="T48" fmla="*/ 536 w 554"/>
                <a:gd name="T49" fmla="*/ 185 h 452"/>
                <a:gd name="T50" fmla="*/ 537 w 554"/>
                <a:gd name="T51" fmla="*/ 174 h 452"/>
                <a:gd name="T52" fmla="*/ 493 w 554"/>
                <a:gd name="T53" fmla="*/ 106 h 452"/>
                <a:gd name="T54" fmla="*/ 367 w 554"/>
                <a:gd name="T55" fmla="*/ 21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54" h="452">
                  <a:moveTo>
                    <a:pt x="367" y="21"/>
                  </a:moveTo>
                  <a:cubicBezTo>
                    <a:pt x="356" y="11"/>
                    <a:pt x="341" y="5"/>
                    <a:pt x="325" y="5"/>
                  </a:cubicBezTo>
                  <a:cubicBezTo>
                    <a:pt x="315" y="5"/>
                    <a:pt x="306" y="7"/>
                    <a:pt x="298" y="11"/>
                  </a:cubicBezTo>
                  <a:cubicBezTo>
                    <a:pt x="289" y="4"/>
                    <a:pt x="279" y="0"/>
                    <a:pt x="267" y="0"/>
                  </a:cubicBezTo>
                  <a:cubicBezTo>
                    <a:pt x="258" y="0"/>
                    <a:pt x="250" y="3"/>
                    <a:pt x="243" y="7"/>
                  </a:cubicBezTo>
                  <a:cubicBezTo>
                    <a:pt x="237" y="5"/>
                    <a:pt x="230" y="5"/>
                    <a:pt x="223" y="5"/>
                  </a:cubicBezTo>
                  <a:cubicBezTo>
                    <a:pt x="203" y="5"/>
                    <a:pt x="183" y="12"/>
                    <a:pt x="168" y="24"/>
                  </a:cubicBezTo>
                  <a:cubicBezTo>
                    <a:pt x="166" y="24"/>
                    <a:pt x="165" y="24"/>
                    <a:pt x="163" y="24"/>
                  </a:cubicBezTo>
                  <a:cubicBezTo>
                    <a:pt x="136" y="24"/>
                    <a:pt x="112" y="36"/>
                    <a:pt x="96" y="54"/>
                  </a:cubicBezTo>
                  <a:cubicBezTo>
                    <a:pt x="63" y="60"/>
                    <a:pt x="38" y="89"/>
                    <a:pt x="38" y="123"/>
                  </a:cubicBezTo>
                  <a:cubicBezTo>
                    <a:pt x="24" y="128"/>
                    <a:pt x="15" y="141"/>
                    <a:pt x="15" y="156"/>
                  </a:cubicBezTo>
                  <a:cubicBezTo>
                    <a:pt x="15" y="158"/>
                    <a:pt x="15" y="159"/>
                    <a:pt x="15" y="161"/>
                  </a:cubicBezTo>
                  <a:cubicBezTo>
                    <a:pt x="6" y="175"/>
                    <a:pt x="0" y="192"/>
                    <a:pt x="0" y="210"/>
                  </a:cubicBezTo>
                  <a:cubicBezTo>
                    <a:pt x="0" y="240"/>
                    <a:pt x="16" y="266"/>
                    <a:pt x="39" y="282"/>
                  </a:cubicBezTo>
                  <a:cubicBezTo>
                    <a:pt x="48" y="308"/>
                    <a:pt x="74" y="327"/>
                    <a:pt x="103" y="327"/>
                  </a:cubicBezTo>
                  <a:cubicBezTo>
                    <a:pt x="115" y="327"/>
                    <a:pt x="126" y="324"/>
                    <a:pt x="135" y="319"/>
                  </a:cubicBezTo>
                  <a:cubicBezTo>
                    <a:pt x="145" y="332"/>
                    <a:pt x="160" y="341"/>
                    <a:pt x="177" y="344"/>
                  </a:cubicBezTo>
                  <a:cubicBezTo>
                    <a:pt x="189" y="378"/>
                    <a:pt x="222" y="403"/>
                    <a:pt x="260" y="403"/>
                  </a:cubicBezTo>
                  <a:cubicBezTo>
                    <a:pt x="273" y="403"/>
                    <a:pt x="285" y="400"/>
                    <a:pt x="296" y="395"/>
                  </a:cubicBezTo>
                  <a:cubicBezTo>
                    <a:pt x="314" y="429"/>
                    <a:pt x="350" y="452"/>
                    <a:pt x="391" y="452"/>
                  </a:cubicBezTo>
                  <a:cubicBezTo>
                    <a:pt x="437" y="452"/>
                    <a:pt x="477" y="423"/>
                    <a:pt x="492" y="382"/>
                  </a:cubicBezTo>
                  <a:cubicBezTo>
                    <a:pt x="526" y="364"/>
                    <a:pt x="549" y="328"/>
                    <a:pt x="549" y="287"/>
                  </a:cubicBezTo>
                  <a:cubicBezTo>
                    <a:pt x="549" y="280"/>
                    <a:pt x="548" y="274"/>
                    <a:pt x="547" y="267"/>
                  </a:cubicBezTo>
                  <a:cubicBezTo>
                    <a:pt x="552" y="257"/>
                    <a:pt x="554" y="246"/>
                    <a:pt x="554" y="235"/>
                  </a:cubicBezTo>
                  <a:cubicBezTo>
                    <a:pt x="554" y="216"/>
                    <a:pt x="547" y="199"/>
                    <a:pt x="536" y="185"/>
                  </a:cubicBezTo>
                  <a:cubicBezTo>
                    <a:pt x="536" y="182"/>
                    <a:pt x="537" y="178"/>
                    <a:pt x="537" y="174"/>
                  </a:cubicBezTo>
                  <a:cubicBezTo>
                    <a:pt x="537" y="144"/>
                    <a:pt x="519" y="118"/>
                    <a:pt x="493" y="106"/>
                  </a:cubicBezTo>
                  <a:cubicBezTo>
                    <a:pt x="472" y="57"/>
                    <a:pt x="423" y="22"/>
                    <a:pt x="367" y="2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6" name="Group 50"/>
          <p:cNvGrpSpPr/>
          <p:nvPr/>
        </p:nvGrpSpPr>
        <p:grpSpPr>
          <a:xfrm>
            <a:off x="4836038" y="3063875"/>
            <a:ext cx="514350" cy="439738"/>
            <a:chOff x="3255944" y="243818"/>
            <a:chExt cx="514350" cy="439738"/>
          </a:xfrm>
          <a:solidFill>
            <a:srgbClr val="FFFFFF"/>
          </a:solidFill>
        </p:grpSpPr>
        <p:sp>
          <p:nvSpPr>
            <p:cNvPr id="47" name="Freeform 357"/>
            <p:cNvSpPr>
              <a:spLocks noEditPoints="1"/>
            </p:cNvSpPr>
            <p:nvPr/>
          </p:nvSpPr>
          <p:spPr bwMode="auto">
            <a:xfrm>
              <a:off x="3255944" y="243818"/>
              <a:ext cx="514350" cy="439738"/>
            </a:xfrm>
            <a:custGeom>
              <a:avLst/>
              <a:gdLst>
                <a:gd name="T0" fmla="*/ 121 w 136"/>
                <a:gd name="T1" fmla="*/ 15 h 117"/>
                <a:gd name="T2" fmla="*/ 68 w 136"/>
                <a:gd name="T3" fmla="*/ 14 h 117"/>
                <a:gd name="T4" fmla="*/ 15 w 136"/>
                <a:gd name="T5" fmla="*/ 15 h 117"/>
                <a:gd name="T6" fmla="*/ 15 w 136"/>
                <a:gd name="T7" fmla="*/ 69 h 117"/>
                <a:gd name="T8" fmla="*/ 59 w 136"/>
                <a:gd name="T9" fmla="*/ 112 h 117"/>
                <a:gd name="T10" fmla="*/ 77 w 136"/>
                <a:gd name="T11" fmla="*/ 112 h 117"/>
                <a:gd name="T12" fmla="*/ 121 w 136"/>
                <a:gd name="T13" fmla="*/ 69 h 117"/>
                <a:gd name="T14" fmla="*/ 121 w 136"/>
                <a:gd name="T15" fmla="*/ 15 h 117"/>
                <a:gd name="T16" fmla="*/ 115 w 136"/>
                <a:gd name="T17" fmla="*/ 63 h 117"/>
                <a:gd name="T18" fmla="*/ 71 w 136"/>
                <a:gd name="T19" fmla="*/ 107 h 117"/>
                <a:gd name="T20" fmla="*/ 65 w 136"/>
                <a:gd name="T21" fmla="*/ 107 h 117"/>
                <a:gd name="T22" fmla="*/ 21 w 136"/>
                <a:gd name="T23" fmla="*/ 63 h 117"/>
                <a:gd name="T24" fmla="*/ 21 w 136"/>
                <a:gd name="T25" fmla="*/ 21 h 117"/>
                <a:gd name="T26" fmla="*/ 63 w 136"/>
                <a:gd name="T27" fmla="*/ 20 h 117"/>
                <a:gd name="T28" fmla="*/ 68 w 136"/>
                <a:gd name="T29" fmla="*/ 25 h 117"/>
                <a:gd name="T30" fmla="*/ 73 w 136"/>
                <a:gd name="T31" fmla="*/ 20 h 117"/>
                <a:gd name="T32" fmla="*/ 115 w 136"/>
                <a:gd name="T33" fmla="*/ 21 h 117"/>
                <a:gd name="T34" fmla="*/ 115 w 136"/>
                <a:gd name="T35" fmla="*/ 63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6" h="117">
                  <a:moveTo>
                    <a:pt x="121" y="15"/>
                  </a:moveTo>
                  <a:cubicBezTo>
                    <a:pt x="106" y="1"/>
                    <a:pt x="83" y="0"/>
                    <a:pt x="68" y="14"/>
                  </a:cubicBezTo>
                  <a:cubicBezTo>
                    <a:pt x="53" y="0"/>
                    <a:pt x="30" y="1"/>
                    <a:pt x="15" y="15"/>
                  </a:cubicBezTo>
                  <a:cubicBezTo>
                    <a:pt x="0" y="30"/>
                    <a:pt x="0" y="54"/>
                    <a:pt x="15" y="69"/>
                  </a:cubicBezTo>
                  <a:cubicBezTo>
                    <a:pt x="20" y="73"/>
                    <a:pt x="59" y="112"/>
                    <a:pt x="59" y="112"/>
                  </a:cubicBezTo>
                  <a:cubicBezTo>
                    <a:pt x="64" y="117"/>
                    <a:pt x="72" y="117"/>
                    <a:pt x="77" y="112"/>
                  </a:cubicBezTo>
                  <a:cubicBezTo>
                    <a:pt x="77" y="112"/>
                    <a:pt x="120" y="69"/>
                    <a:pt x="121" y="69"/>
                  </a:cubicBezTo>
                  <a:cubicBezTo>
                    <a:pt x="136" y="54"/>
                    <a:pt x="136" y="30"/>
                    <a:pt x="121" y="15"/>
                  </a:cubicBezTo>
                  <a:close/>
                  <a:moveTo>
                    <a:pt x="115" y="63"/>
                  </a:moveTo>
                  <a:cubicBezTo>
                    <a:pt x="71" y="107"/>
                    <a:pt x="71" y="107"/>
                    <a:pt x="71" y="107"/>
                  </a:cubicBezTo>
                  <a:cubicBezTo>
                    <a:pt x="69" y="108"/>
                    <a:pt x="67" y="108"/>
                    <a:pt x="65" y="107"/>
                  </a:cubicBezTo>
                  <a:cubicBezTo>
                    <a:pt x="21" y="63"/>
                    <a:pt x="21" y="63"/>
                    <a:pt x="21" y="63"/>
                  </a:cubicBezTo>
                  <a:cubicBezTo>
                    <a:pt x="9" y="51"/>
                    <a:pt x="9" y="32"/>
                    <a:pt x="21" y="21"/>
                  </a:cubicBezTo>
                  <a:cubicBezTo>
                    <a:pt x="32" y="9"/>
                    <a:pt x="51" y="9"/>
                    <a:pt x="63" y="20"/>
                  </a:cubicBezTo>
                  <a:cubicBezTo>
                    <a:pt x="68" y="25"/>
                    <a:pt x="68" y="25"/>
                    <a:pt x="68" y="25"/>
                  </a:cubicBezTo>
                  <a:cubicBezTo>
                    <a:pt x="73" y="20"/>
                    <a:pt x="73" y="20"/>
                    <a:pt x="73" y="20"/>
                  </a:cubicBezTo>
                  <a:cubicBezTo>
                    <a:pt x="85" y="9"/>
                    <a:pt x="104" y="9"/>
                    <a:pt x="115" y="21"/>
                  </a:cubicBezTo>
                  <a:cubicBezTo>
                    <a:pt x="127" y="32"/>
                    <a:pt x="127" y="51"/>
                    <a:pt x="115"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8" name="Freeform 358"/>
            <p:cNvSpPr/>
            <p:nvPr/>
          </p:nvSpPr>
          <p:spPr bwMode="auto">
            <a:xfrm>
              <a:off x="3346432" y="334306"/>
              <a:ext cx="71438" cy="71438"/>
            </a:xfrm>
            <a:custGeom>
              <a:avLst/>
              <a:gdLst>
                <a:gd name="T0" fmla="*/ 17 w 19"/>
                <a:gd name="T1" fmla="*/ 0 h 19"/>
                <a:gd name="T2" fmla="*/ 17 w 19"/>
                <a:gd name="T3" fmla="*/ 0 h 19"/>
                <a:gd name="T4" fmla="*/ 0 w 19"/>
                <a:gd name="T5" fmla="*/ 17 h 19"/>
                <a:gd name="T6" fmla="*/ 0 w 19"/>
                <a:gd name="T7" fmla="*/ 17 h 19"/>
                <a:gd name="T8" fmla="*/ 2 w 19"/>
                <a:gd name="T9" fmla="*/ 19 h 19"/>
                <a:gd name="T10" fmla="*/ 4 w 19"/>
                <a:gd name="T11" fmla="*/ 17 h 19"/>
                <a:gd name="T12" fmla="*/ 4 w 19"/>
                <a:gd name="T13" fmla="*/ 17 h 19"/>
                <a:gd name="T14" fmla="*/ 17 w 19"/>
                <a:gd name="T15" fmla="*/ 4 h 19"/>
                <a:gd name="T16" fmla="*/ 17 w 19"/>
                <a:gd name="T17" fmla="*/ 4 h 19"/>
                <a:gd name="T18" fmla="*/ 19 w 19"/>
                <a:gd name="T19" fmla="*/ 2 h 19"/>
                <a:gd name="T20" fmla="*/ 17 w 19"/>
                <a:gd name="T21"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19">
                  <a:moveTo>
                    <a:pt x="17" y="0"/>
                  </a:moveTo>
                  <a:cubicBezTo>
                    <a:pt x="17" y="0"/>
                    <a:pt x="17" y="0"/>
                    <a:pt x="17" y="0"/>
                  </a:cubicBezTo>
                  <a:cubicBezTo>
                    <a:pt x="8" y="0"/>
                    <a:pt x="0" y="8"/>
                    <a:pt x="0" y="17"/>
                  </a:cubicBezTo>
                  <a:cubicBezTo>
                    <a:pt x="0" y="17"/>
                    <a:pt x="0" y="17"/>
                    <a:pt x="0" y="17"/>
                  </a:cubicBezTo>
                  <a:cubicBezTo>
                    <a:pt x="0" y="18"/>
                    <a:pt x="1" y="19"/>
                    <a:pt x="2" y="19"/>
                  </a:cubicBezTo>
                  <a:cubicBezTo>
                    <a:pt x="3" y="19"/>
                    <a:pt x="4" y="18"/>
                    <a:pt x="4" y="17"/>
                  </a:cubicBezTo>
                  <a:cubicBezTo>
                    <a:pt x="4" y="17"/>
                    <a:pt x="4" y="17"/>
                    <a:pt x="4" y="17"/>
                  </a:cubicBezTo>
                  <a:cubicBezTo>
                    <a:pt x="4" y="10"/>
                    <a:pt x="10" y="4"/>
                    <a:pt x="17" y="4"/>
                  </a:cubicBezTo>
                  <a:cubicBezTo>
                    <a:pt x="17" y="4"/>
                    <a:pt x="17" y="4"/>
                    <a:pt x="17" y="4"/>
                  </a:cubicBezTo>
                  <a:cubicBezTo>
                    <a:pt x="18" y="4"/>
                    <a:pt x="19" y="3"/>
                    <a:pt x="19" y="2"/>
                  </a:cubicBezTo>
                  <a:cubicBezTo>
                    <a:pt x="19" y="1"/>
                    <a:pt x="18" y="0"/>
                    <a:pt x="17"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9" name="Group 53"/>
          <p:cNvGrpSpPr/>
          <p:nvPr/>
        </p:nvGrpSpPr>
        <p:grpSpPr>
          <a:xfrm>
            <a:off x="3484060" y="4165600"/>
            <a:ext cx="562287" cy="561341"/>
            <a:chOff x="5622925" y="2955925"/>
            <a:chExt cx="942975" cy="941388"/>
          </a:xfrm>
          <a:solidFill>
            <a:srgbClr val="FFFFFF"/>
          </a:solidFill>
        </p:grpSpPr>
        <p:sp>
          <p:nvSpPr>
            <p:cNvPr id="50" name="Freeform 5"/>
            <p:cNvSpPr>
              <a:spLocks noEditPoints="1"/>
            </p:cNvSpPr>
            <p:nvPr/>
          </p:nvSpPr>
          <p:spPr bwMode="auto">
            <a:xfrm>
              <a:off x="5622925" y="2955925"/>
              <a:ext cx="942975" cy="941388"/>
            </a:xfrm>
            <a:custGeom>
              <a:avLst/>
              <a:gdLst>
                <a:gd name="T0" fmla="*/ 124 w 248"/>
                <a:gd name="T1" fmla="*/ 248 h 248"/>
                <a:gd name="T2" fmla="*/ 0 w 248"/>
                <a:gd name="T3" fmla="*/ 124 h 248"/>
                <a:gd name="T4" fmla="*/ 124 w 248"/>
                <a:gd name="T5" fmla="*/ 0 h 248"/>
                <a:gd name="T6" fmla="*/ 248 w 248"/>
                <a:gd name="T7" fmla="*/ 124 h 248"/>
                <a:gd name="T8" fmla="*/ 124 w 248"/>
                <a:gd name="T9" fmla="*/ 248 h 248"/>
                <a:gd name="T10" fmla="*/ 124 w 248"/>
                <a:gd name="T11" fmla="*/ 16 h 248"/>
                <a:gd name="T12" fmla="*/ 16 w 248"/>
                <a:gd name="T13" fmla="*/ 124 h 248"/>
                <a:gd name="T14" fmla="*/ 124 w 248"/>
                <a:gd name="T15" fmla="*/ 232 h 248"/>
                <a:gd name="T16" fmla="*/ 232 w 248"/>
                <a:gd name="T17" fmla="*/ 124 h 248"/>
                <a:gd name="T18" fmla="*/ 124 w 248"/>
                <a:gd name="T19" fmla="*/ 16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8" h="248">
                  <a:moveTo>
                    <a:pt x="124" y="248"/>
                  </a:moveTo>
                  <a:cubicBezTo>
                    <a:pt x="56" y="248"/>
                    <a:pt x="0" y="192"/>
                    <a:pt x="0" y="124"/>
                  </a:cubicBezTo>
                  <a:cubicBezTo>
                    <a:pt x="0" y="55"/>
                    <a:pt x="56" y="0"/>
                    <a:pt x="124" y="0"/>
                  </a:cubicBezTo>
                  <a:cubicBezTo>
                    <a:pt x="192" y="0"/>
                    <a:pt x="248" y="55"/>
                    <a:pt x="248" y="124"/>
                  </a:cubicBezTo>
                  <a:cubicBezTo>
                    <a:pt x="248" y="192"/>
                    <a:pt x="192" y="248"/>
                    <a:pt x="124" y="248"/>
                  </a:cubicBezTo>
                  <a:close/>
                  <a:moveTo>
                    <a:pt x="124" y="16"/>
                  </a:moveTo>
                  <a:cubicBezTo>
                    <a:pt x="64" y="16"/>
                    <a:pt x="16" y="64"/>
                    <a:pt x="16" y="124"/>
                  </a:cubicBezTo>
                  <a:cubicBezTo>
                    <a:pt x="16" y="183"/>
                    <a:pt x="64" y="232"/>
                    <a:pt x="124" y="232"/>
                  </a:cubicBezTo>
                  <a:cubicBezTo>
                    <a:pt x="184" y="232"/>
                    <a:pt x="232" y="183"/>
                    <a:pt x="232" y="124"/>
                  </a:cubicBezTo>
                  <a:cubicBezTo>
                    <a:pt x="232" y="64"/>
                    <a:pt x="184" y="16"/>
                    <a:pt x="124" y="16"/>
                  </a:cubicBezTo>
                  <a:close/>
                </a:path>
              </a:pathLst>
            </a:custGeom>
            <a:grpFill/>
            <a:ln>
              <a:noFill/>
            </a:ln>
          </p:spPr>
          <p:txBody>
            <a:bodyPr vert="horz" wrap="square" lIns="91440" tIns="45720" rIns="91440" bIns="45720" numCol="1" anchor="t" anchorCtr="0" compatLnSpc="1"/>
            <a:lstStyle/>
            <a:p>
              <a:endParaRPr lang="id-ID"/>
            </a:p>
          </p:txBody>
        </p:sp>
        <p:sp>
          <p:nvSpPr>
            <p:cNvPr id="51" name="Freeform 6"/>
            <p:cNvSpPr/>
            <p:nvPr/>
          </p:nvSpPr>
          <p:spPr bwMode="auto">
            <a:xfrm>
              <a:off x="5775325" y="3427413"/>
              <a:ext cx="638175" cy="352425"/>
            </a:xfrm>
            <a:custGeom>
              <a:avLst/>
              <a:gdLst>
                <a:gd name="T0" fmla="*/ 84 w 168"/>
                <a:gd name="T1" fmla="*/ 93 h 93"/>
                <a:gd name="T2" fmla="*/ 0 w 168"/>
                <a:gd name="T3" fmla="*/ 8 h 93"/>
                <a:gd name="T4" fmla="*/ 8 w 168"/>
                <a:gd name="T5" fmla="*/ 0 h 93"/>
                <a:gd name="T6" fmla="*/ 16 w 168"/>
                <a:gd name="T7" fmla="*/ 8 h 93"/>
                <a:gd name="T8" fmla="*/ 84 w 168"/>
                <a:gd name="T9" fmla="*/ 77 h 93"/>
                <a:gd name="T10" fmla="*/ 152 w 168"/>
                <a:gd name="T11" fmla="*/ 8 h 93"/>
                <a:gd name="T12" fmla="*/ 160 w 168"/>
                <a:gd name="T13" fmla="*/ 0 h 93"/>
                <a:gd name="T14" fmla="*/ 168 w 168"/>
                <a:gd name="T15" fmla="*/ 8 h 93"/>
                <a:gd name="T16" fmla="*/ 84 w 168"/>
                <a:gd name="T17" fmla="*/ 93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8" h="93">
                  <a:moveTo>
                    <a:pt x="84" y="93"/>
                  </a:moveTo>
                  <a:cubicBezTo>
                    <a:pt x="38" y="93"/>
                    <a:pt x="0" y="54"/>
                    <a:pt x="0" y="8"/>
                  </a:cubicBezTo>
                  <a:cubicBezTo>
                    <a:pt x="0" y="3"/>
                    <a:pt x="4" y="0"/>
                    <a:pt x="8" y="0"/>
                  </a:cubicBezTo>
                  <a:cubicBezTo>
                    <a:pt x="12" y="0"/>
                    <a:pt x="16" y="3"/>
                    <a:pt x="16" y="8"/>
                  </a:cubicBezTo>
                  <a:cubicBezTo>
                    <a:pt x="16" y="45"/>
                    <a:pt x="47" y="77"/>
                    <a:pt x="84" y="77"/>
                  </a:cubicBezTo>
                  <a:cubicBezTo>
                    <a:pt x="121" y="77"/>
                    <a:pt x="152" y="45"/>
                    <a:pt x="152" y="8"/>
                  </a:cubicBezTo>
                  <a:cubicBezTo>
                    <a:pt x="152" y="3"/>
                    <a:pt x="156" y="0"/>
                    <a:pt x="160" y="0"/>
                  </a:cubicBezTo>
                  <a:cubicBezTo>
                    <a:pt x="164" y="0"/>
                    <a:pt x="168" y="3"/>
                    <a:pt x="168" y="8"/>
                  </a:cubicBezTo>
                  <a:cubicBezTo>
                    <a:pt x="168" y="54"/>
                    <a:pt x="129" y="93"/>
                    <a:pt x="84" y="93"/>
                  </a:cubicBezTo>
                  <a:close/>
                </a:path>
              </a:pathLst>
            </a:custGeom>
            <a:grpFill/>
            <a:ln>
              <a:noFill/>
            </a:ln>
          </p:spPr>
          <p:txBody>
            <a:bodyPr vert="horz" wrap="square" lIns="91440" tIns="45720" rIns="91440" bIns="45720" numCol="1" anchor="t" anchorCtr="0" compatLnSpc="1"/>
            <a:lstStyle/>
            <a:p>
              <a:endParaRPr lang="id-ID"/>
            </a:p>
          </p:txBody>
        </p:sp>
        <p:sp>
          <p:nvSpPr>
            <p:cNvPr id="52" name="Freeform 7"/>
            <p:cNvSpPr/>
            <p:nvPr/>
          </p:nvSpPr>
          <p:spPr bwMode="auto">
            <a:xfrm>
              <a:off x="5805488" y="3240088"/>
              <a:ext cx="227013" cy="141288"/>
            </a:xfrm>
            <a:custGeom>
              <a:avLst/>
              <a:gdLst>
                <a:gd name="T0" fmla="*/ 52 w 60"/>
                <a:gd name="T1" fmla="*/ 37 h 37"/>
                <a:gd name="T2" fmla="*/ 44 w 60"/>
                <a:gd name="T3" fmla="*/ 29 h 37"/>
                <a:gd name="T4" fmla="*/ 31 w 60"/>
                <a:gd name="T5" fmla="*/ 16 h 37"/>
                <a:gd name="T6" fmla="*/ 16 w 60"/>
                <a:gd name="T7" fmla="*/ 29 h 37"/>
                <a:gd name="T8" fmla="*/ 8 w 60"/>
                <a:gd name="T9" fmla="*/ 37 h 37"/>
                <a:gd name="T10" fmla="*/ 0 w 60"/>
                <a:gd name="T11" fmla="*/ 29 h 37"/>
                <a:gd name="T12" fmla="*/ 31 w 60"/>
                <a:gd name="T13" fmla="*/ 0 h 37"/>
                <a:gd name="T14" fmla="*/ 60 w 60"/>
                <a:gd name="T15" fmla="*/ 29 h 37"/>
                <a:gd name="T16" fmla="*/ 52 w 6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7">
                  <a:moveTo>
                    <a:pt x="52" y="37"/>
                  </a:moveTo>
                  <a:cubicBezTo>
                    <a:pt x="48" y="37"/>
                    <a:pt x="44" y="33"/>
                    <a:pt x="44" y="29"/>
                  </a:cubicBezTo>
                  <a:cubicBezTo>
                    <a:pt x="44" y="22"/>
                    <a:pt x="38" y="16"/>
                    <a:pt x="31" y="16"/>
                  </a:cubicBezTo>
                  <a:cubicBezTo>
                    <a:pt x="23" y="16"/>
                    <a:pt x="16" y="23"/>
                    <a:pt x="16" y="29"/>
                  </a:cubicBezTo>
                  <a:cubicBezTo>
                    <a:pt x="16" y="33"/>
                    <a:pt x="12" y="37"/>
                    <a:pt x="8" y="37"/>
                  </a:cubicBezTo>
                  <a:cubicBezTo>
                    <a:pt x="4" y="37"/>
                    <a:pt x="0" y="33"/>
                    <a:pt x="0" y="29"/>
                  </a:cubicBezTo>
                  <a:cubicBezTo>
                    <a:pt x="0" y="14"/>
                    <a:pt x="14" y="0"/>
                    <a:pt x="31" y="0"/>
                  </a:cubicBezTo>
                  <a:cubicBezTo>
                    <a:pt x="47" y="0"/>
                    <a:pt x="60" y="13"/>
                    <a:pt x="60" y="29"/>
                  </a:cubicBezTo>
                  <a:cubicBezTo>
                    <a:pt x="60" y="33"/>
                    <a:pt x="56" y="37"/>
                    <a:pt x="52" y="37"/>
                  </a:cubicBezTo>
                  <a:close/>
                </a:path>
              </a:pathLst>
            </a:custGeom>
            <a:grpFill/>
            <a:ln>
              <a:noFill/>
            </a:ln>
          </p:spPr>
          <p:txBody>
            <a:bodyPr vert="horz" wrap="square" lIns="91440" tIns="45720" rIns="91440" bIns="45720" numCol="1" anchor="t" anchorCtr="0" compatLnSpc="1"/>
            <a:lstStyle/>
            <a:p>
              <a:endParaRPr lang="id-ID"/>
            </a:p>
          </p:txBody>
        </p:sp>
        <p:sp>
          <p:nvSpPr>
            <p:cNvPr id="53" name="Freeform 8"/>
            <p:cNvSpPr/>
            <p:nvPr/>
          </p:nvSpPr>
          <p:spPr bwMode="auto">
            <a:xfrm>
              <a:off x="6154738" y="3240088"/>
              <a:ext cx="228600" cy="141288"/>
            </a:xfrm>
            <a:custGeom>
              <a:avLst/>
              <a:gdLst>
                <a:gd name="T0" fmla="*/ 52 w 60"/>
                <a:gd name="T1" fmla="*/ 37 h 37"/>
                <a:gd name="T2" fmla="*/ 44 w 60"/>
                <a:gd name="T3" fmla="*/ 29 h 37"/>
                <a:gd name="T4" fmla="*/ 29 w 60"/>
                <a:gd name="T5" fmla="*/ 16 h 37"/>
                <a:gd name="T6" fmla="*/ 16 w 60"/>
                <a:gd name="T7" fmla="*/ 29 h 37"/>
                <a:gd name="T8" fmla="*/ 8 w 60"/>
                <a:gd name="T9" fmla="*/ 37 h 37"/>
                <a:gd name="T10" fmla="*/ 0 w 60"/>
                <a:gd name="T11" fmla="*/ 29 h 37"/>
                <a:gd name="T12" fmla="*/ 29 w 60"/>
                <a:gd name="T13" fmla="*/ 0 h 37"/>
                <a:gd name="T14" fmla="*/ 60 w 60"/>
                <a:gd name="T15" fmla="*/ 29 h 37"/>
                <a:gd name="T16" fmla="*/ 52 w 60"/>
                <a:gd name="T17"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0" h="37">
                  <a:moveTo>
                    <a:pt x="52" y="37"/>
                  </a:moveTo>
                  <a:cubicBezTo>
                    <a:pt x="48" y="37"/>
                    <a:pt x="44" y="33"/>
                    <a:pt x="44" y="29"/>
                  </a:cubicBezTo>
                  <a:cubicBezTo>
                    <a:pt x="44" y="23"/>
                    <a:pt x="37" y="16"/>
                    <a:pt x="29" y="16"/>
                  </a:cubicBezTo>
                  <a:cubicBezTo>
                    <a:pt x="22" y="16"/>
                    <a:pt x="16" y="22"/>
                    <a:pt x="16" y="29"/>
                  </a:cubicBezTo>
                  <a:cubicBezTo>
                    <a:pt x="16" y="33"/>
                    <a:pt x="12" y="37"/>
                    <a:pt x="8" y="37"/>
                  </a:cubicBezTo>
                  <a:cubicBezTo>
                    <a:pt x="4" y="37"/>
                    <a:pt x="0" y="33"/>
                    <a:pt x="0" y="29"/>
                  </a:cubicBezTo>
                  <a:cubicBezTo>
                    <a:pt x="0" y="13"/>
                    <a:pt x="13" y="0"/>
                    <a:pt x="29" y="0"/>
                  </a:cubicBezTo>
                  <a:cubicBezTo>
                    <a:pt x="46" y="0"/>
                    <a:pt x="60" y="14"/>
                    <a:pt x="60" y="29"/>
                  </a:cubicBezTo>
                  <a:cubicBezTo>
                    <a:pt x="60" y="33"/>
                    <a:pt x="56" y="37"/>
                    <a:pt x="52" y="37"/>
                  </a:cubicBezTo>
                  <a:close/>
                </a:path>
              </a:pathLst>
            </a:custGeom>
            <a:grpFill/>
            <a:ln>
              <a:noFill/>
            </a:ln>
          </p:spPr>
          <p:txBody>
            <a:bodyPr vert="horz" wrap="square" lIns="91440" tIns="45720" rIns="91440" bIns="45720" numCol="1" anchor="t" anchorCtr="0" compatLnSpc="1"/>
            <a:lstStyle/>
            <a:p>
              <a:endParaRPr lang="id-ID"/>
            </a:p>
          </p:txBody>
        </p:sp>
      </p:grpSp>
      <p:sp>
        <p:nvSpPr>
          <p:cNvPr id="54" name="TextBox 13"/>
          <p:cNvSpPr txBox="1"/>
          <p:nvPr/>
        </p:nvSpPr>
        <p:spPr>
          <a:xfrm>
            <a:off x="743811" y="399360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2077547" y="2830301"/>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6424906" y="2198724"/>
            <a:ext cx="1728154"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9711987" y="2608702"/>
            <a:ext cx="2056341"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a:latin typeface="等线 Light" panose="02010600030101010101" pitchFamily="2" charset="-122"/>
                <a:ea typeface="等线 Light" panose="02010600030101010101" pitchFamily="2" charset="-122"/>
              </a:rPr>
              <a:t>Add  your  title  here</a:t>
            </a: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a:latin typeface="华文仿宋" panose="02010600040101010101" pitchFamily="2" charset="-122"/>
                <a:ea typeface="华文仿宋" panose="02010600040101010101" pitchFamily="2" charset="-122"/>
              </a:rPr>
              <a:t>研究方法及过程</a:t>
            </a:r>
            <a:endParaRPr lang="en-US" altLang="zh-CN" sz="4800" dirty="0">
              <a:latin typeface="华文仿宋" panose="02010600040101010101" pitchFamily="2" charset="-122"/>
              <a:ea typeface="华文仿宋" panose="02010600040101010101" pitchFamily="2" charset="-122"/>
            </a:endParaRP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150311" y="1680397"/>
            <a:ext cx="1283508" cy="1323439"/>
          </a:xfrm>
          <a:prstGeom prst="rect">
            <a:avLst/>
          </a:prstGeom>
          <a:noFill/>
        </p:spPr>
        <p:txBody>
          <a:bodyPr wrap="square" rtlCol="0">
            <a:spAutoFit/>
          </a:bodyPr>
          <a:lstStyle/>
          <a:p>
            <a:pPr algn="ctr"/>
            <a:r>
              <a:rPr lang="en-US" altLang="zh-CN" sz="8000" dirty="0">
                <a:latin typeface="华文仿宋" panose="02010600040101010101" pitchFamily="2" charset="-122"/>
                <a:ea typeface="华文仿宋" panose="02010600040101010101" pitchFamily="2" charset="-122"/>
              </a:rPr>
              <a:t>03</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Rounded Rectangle 11"/>
          <p:cNvSpPr/>
          <p:nvPr/>
        </p:nvSpPr>
        <p:spPr>
          <a:xfrm>
            <a:off x="1714186" y="2138559"/>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Rounded Rectangle 14"/>
          <p:cNvSpPr/>
          <p:nvPr/>
        </p:nvSpPr>
        <p:spPr>
          <a:xfrm>
            <a:off x="1714186" y="3535096"/>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Rounded Rectangle 17"/>
          <p:cNvSpPr/>
          <p:nvPr/>
        </p:nvSpPr>
        <p:spPr>
          <a:xfrm>
            <a:off x="1714186" y="4930337"/>
            <a:ext cx="900000" cy="900000"/>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Rounded Rectangle 20"/>
          <p:cNvSpPr/>
          <p:nvPr/>
        </p:nvSpPr>
        <p:spPr>
          <a:xfrm>
            <a:off x="6974013" y="2138559"/>
            <a:ext cx="900000" cy="900000"/>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7" name="Rounded Rectangle 23"/>
          <p:cNvSpPr/>
          <p:nvPr/>
        </p:nvSpPr>
        <p:spPr>
          <a:xfrm>
            <a:off x="6974013" y="3535096"/>
            <a:ext cx="900000" cy="90000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Rounded Rectangle 26"/>
          <p:cNvSpPr/>
          <p:nvPr/>
        </p:nvSpPr>
        <p:spPr>
          <a:xfrm>
            <a:off x="6974013" y="4930337"/>
            <a:ext cx="900000" cy="9000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23" name="Group 29"/>
          <p:cNvGrpSpPr/>
          <p:nvPr/>
        </p:nvGrpSpPr>
        <p:grpSpPr>
          <a:xfrm>
            <a:off x="7207831" y="3819867"/>
            <a:ext cx="432364" cy="330459"/>
            <a:chOff x="5516563" y="84138"/>
            <a:chExt cx="1414463" cy="1081087"/>
          </a:xfrm>
          <a:solidFill>
            <a:srgbClr val="FFFFFF"/>
          </a:solidFill>
        </p:grpSpPr>
        <p:sp>
          <p:nvSpPr>
            <p:cNvPr id="24" name="Freeform 13"/>
            <p:cNvSpPr>
              <a:spLocks noEditPoints="1"/>
            </p:cNvSpPr>
            <p:nvPr/>
          </p:nvSpPr>
          <p:spPr bwMode="auto">
            <a:xfrm>
              <a:off x="5688013" y="249238"/>
              <a:ext cx="896938" cy="698500"/>
            </a:xfrm>
            <a:custGeom>
              <a:avLst/>
              <a:gdLst>
                <a:gd name="T0" fmla="*/ 214 w 239"/>
                <a:gd name="T1" fmla="*/ 9 h 186"/>
                <a:gd name="T2" fmla="*/ 120 w 239"/>
                <a:gd name="T3" fmla="*/ 0 h 186"/>
                <a:gd name="T4" fmla="*/ 26 w 239"/>
                <a:gd name="T5" fmla="*/ 9 h 186"/>
                <a:gd name="T6" fmla="*/ 17 w 239"/>
                <a:gd name="T7" fmla="*/ 17 h 186"/>
                <a:gd name="T8" fmla="*/ 17 w 239"/>
                <a:gd name="T9" fmla="*/ 169 h 186"/>
                <a:gd name="T10" fmla="*/ 26 w 239"/>
                <a:gd name="T11" fmla="*/ 177 h 186"/>
                <a:gd name="T12" fmla="*/ 120 w 239"/>
                <a:gd name="T13" fmla="*/ 186 h 186"/>
                <a:gd name="T14" fmla="*/ 214 w 239"/>
                <a:gd name="T15" fmla="*/ 177 h 186"/>
                <a:gd name="T16" fmla="*/ 222 w 239"/>
                <a:gd name="T17" fmla="*/ 169 h 186"/>
                <a:gd name="T18" fmla="*/ 222 w 239"/>
                <a:gd name="T19" fmla="*/ 17 h 186"/>
                <a:gd name="T20" fmla="*/ 214 w 239"/>
                <a:gd name="T21" fmla="*/ 9 h 186"/>
                <a:gd name="T22" fmla="*/ 211 w 239"/>
                <a:gd name="T23" fmla="*/ 165 h 186"/>
                <a:gd name="T24" fmla="*/ 28 w 239"/>
                <a:gd name="T25" fmla="*/ 165 h 186"/>
                <a:gd name="T26" fmla="*/ 28 w 239"/>
                <a:gd name="T27" fmla="*/ 21 h 186"/>
                <a:gd name="T28" fmla="*/ 211 w 239"/>
                <a:gd name="T29" fmla="*/ 21 h 186"/>
                <a:gd name="T30" fmla="*/ 211 w 239"/>
                <a:gd name="T31" fmla="*/ 165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39" h="186">
                  <a:moveTo>
                    <a:pt x="214" y="9"/>
                  </a:moveTo>
                  <a:cubicBezTo>
                    <a:pt x="182" y="3"/>
                    <a:pt x="151" y="0"/>
                    <a:pt x="120" y="0"/>
                  </a:cubicBezTo>
                  <a:cubicBezTo>
                    <a:pt x="88" y="0"/>
                    <a:pt x="57" y="3"/>
                    <a:pt x="26" y="9"/>
                  </a:cubicBezTo>
                  <a:cubicBezTo>
                    <a:pt x="22" y="10"/>
                    <a:pt x="18" y="13"/>
                    <a:pt x="17" y="17"/>
                  </a:cubicBezTo>
                  <a:cubicBezTo>
                    <a:pt x="0" y="67"/>
                    <a:pt x="0" y="118"/>
                    <a:pt x="17" y="169"/>
                  </a:cubicBezTo>
                  <a:cubicBezTo>
                    <a:pt x="18" y="173"/>
                    <a:pt x="22" y="176"/>
                    <a:pt x="26" y="177"/>
                  </a:cubicBezTo>
                  <a:cubicBezTo>
                    <a:pt x="57" y="183"/>
                    <a:pt x="88" y="186"/>
                    <a:pt x="120" y="186"/>
                  </a:cubicBezTo>
                  <a:cubicBezTo>
                    <a:pt x="151" y="186"/>
                    <a:pt x="182" y="183"/>
                    <a:pt x="214" y="177"/>
                  </a:cubicBezTo>
                  <a:cubicBezTo>
                    <a:pt x="218" y="176"/>
                    <a:pt x="221" y="173"/>
                    <a:pt x="222" y="169"/>
                  </a:cubicBezTo>
                  <a:cubicBezTo>
                    <a:pt x="239" y="118"/>
                    <a:pt x="239" y="67"/>
                    <a:pt x="222" y="17"/>
                  </a:cubicBezTo>
                  <a:cubicBezTo>
                    <a:pt x="221" y="13"/>
                    <a:pt x="218" y="10"/>
                    <a:pt x="214" y="9"/>
                  </a:cubicBezTo>
                  <a:close/>
                  <a:moveTo>
                    <a:pt x="211" y="165"/>
                  </a:moveTo>
                  <a:cubicBezTo>
                    <a:pt x="150" y="178"/>
                    <a:pt x="89" y="178"/>
                    <a:pt x="28" y="165"/>
                  </a:cubicBezTo>
                  <a:cubicBezTo>
                    <a:pt x="12" y="117"/>
                    <a:pt x="12" y="69"/>
                    <a:pt x="28" y="21"/>
                  </a:cubicBezTo>
                  <a:cubicBezTo>
                    <a:pt x="89" y="8"/>
                    <a:pt x="150" y="8"/>
                    <a:pt x="211" y="21"/>
                  </a:cubicBezTo>
                  <a:cubicBezTo>
                    <a:pt x="227" y="69"/>
                    <a:pt x="227" y="117"/>
                    <a:pt x="211" y="165"/>
                  </a:cubicBezTo>
                  <a:close/>
                </a:path>
              </a:pathLst>
            </a:custGeom>
            <a:grpFill/>
            <a:ln>
              <a:noFill/>
            </a:ln>
          </p:spPr>
          <p:txBody>
            <a:bodyPr vert="horz" wrap="square" lIns="91440" tIns="45720" rIns="91440" bIns="45720" numCol="1" anchor="t" anchorCtr="0" compatLnSpc="1"/>
            <a:lstStyle/>
            <a:p>
              <a:endParaRPr lang="id-ID"/>
            </a:p>
          </p:txBody>
        </p:sp>
        <p:sp>
          <p:nvSpPr>
            <p:cNvPr id="25" name="Freeform 14"/>
            <p:cNvSpPr>
              <a:spLocks noEditPoints="1"/>
            </p:cNvSpPr>
            <p:nvPr/>
          </p:nvSpPr>
          <p:spPr bwMode="auto">
            <a:xfrm>
              <a:off x="5516563" y="84138"/>
              <a:ext cx="1414463" cy="1081087"/>
            </a:xfrm>
            <a:custGeom>
              <a:avLst/>
              <a:gdLst>
                <a:gd name="T0" fmla="*/ 359 w 377"/>
                <a:gd name="T1" fmla="*/ 27 h 288"/>
                <a:gd name="T2" fmla="*/ 340 w 377"/>
                <a:gd name="T3" fmla="*/ 9 h 288"/>
                <a:gd name="T4" fmla="*/ 189 w 377"/>
                <a:gd name="T5" fmla="*/ 0 h 288"/>
                <a:gd name="T6" fmla="*/ 37 w 377"/>
                <a:gd name="T7" fmla="*/ 9 h 288"/>
                <a:gd name="T8" fmla="*/ 18 w 377"/>
                <a:gd name="T9" fmla="*/ 27 h 288"/>
                <a:gd name="T10" fmla="*/ 18 w 377"/>
                <a:gd name="T11" fmla="*/ 250 h 288"/>
                <a:gd name="T12" fmla="*/ 37 w 377"/>
                <a:gd name="T13" fmla="*/ 267 h 288"/>
                <a:gd name="T14" fmla="*/ 110 w 377"/>
                <a:gd name="T15" fmla="*/ 274 h 288"/>
                <a:gd name="T16" fmla="*/ 108 w 377"/>
                <a:gd name="T17" fmla="*/ 276 h 288"/>
                <a:gd name="T18" fmla="*/ 189 w 377"/>
                <a:gd name="T19" fmla="*/ 288 h 288"/>
                <a:gd name="T20" fmla="*/ 269 w 377"/>
                <a:gd name="T21" fmla="*/ 276 h 288"/>
                <a:gd name="T22" fmla="*/ 267 w 377"/>
                <a:gd name="T23" fmla="*/ 274 h 288"/>
                <a:gd name="T24" fmla="*/ 340 w 377"/>
                <a:gd name="T25" fmla="*/ 267 h 288"/>
                <a:gd name="T26" fmla="*/ 359 w 377"/>
                <a:gd name="T27" fmla="*/ 250 h 288"/>
                <a:gd name="T28" fmla="*/ 359 w 377"/>
                <a:gd name="T29" fmla="*/ 27 h 288"/>
                <a:gd name="T30" fmla="*/ 337 w 377"/>
                <a:gd name="T31" fmla="*/ 244 h 288"/>
                <a:gd name="T32" fmla="*/ 40 w 377"/>
                <a:gd name="T33" fmla="*/ 244 h 288"/>
                <a:gd name="T34" fmla="*/ 40 w 377"/>
                <a:gd name="T35" fmla="*/ 32 h 288"/>
                <a:gd name="T36" fmla="*/ 337 w 377"/>
                <a:gd name="T37" fmla="*/ 32 h 288"/>
                <a:gd name="T38" fmla="*/ 337 w 377"/>
                <a:gd name="T39" fmla="*/ 244 h 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77" h="288">
                  <a:moveTo>
                    <a:pt x="359" y="27"/>
                  </a:moveTo>
                  <a:cubicBezTo>
                    <a:pt x="357" y="17"/>
                    <a:pt x="349" y="10"/>
                    <a:pt x="340" y="9"/>
                  </a:cubicBezTo>
                  <a:cubicBezTo>
                    <a:pt x="290" y="3"/>
                    <a:pt x="239" y="0"/>
                    <a:pt x="189" y="0"/>
                  </a:cubicBezTo>
                  <a:cubicBezTo>
                    <a:pt x="138" y="0"/>
                    <a:pt x="87" y="3"/>
                    <a:pt x="37" y="9"/>
                  </a:cubicBezTo>
                  <a:cubicBezTo>
                    <a:pt x="28" y="10"/>
                    <a:pt x="20" y="17"/>
                    <a:pt x="18" y="27"/>
                  </a:cubicBezTo>
                  <a:cubicBezTo>
                    <a:pt x="0" y="101"/>
                    <a:pt x="0" y="176"/>
                    <a:pt x="18" y="250"/>
                  </a:cubicBezTo>
                  <a:cubicBezTo>
                    <a:pt x="20" y="259"/>
                    <a:pt x="28" y="266"/>
                    <a:pt x="37" y="267"/>
                  </a:cubicBezTo>
                  <a:cubicBezTo>
                    <a:pt x="61" y="270"/>
                    <a:pt x="86" y="272"/>
                    <a:pt x="110" y="274"/>
                  </a:cubicBezTo>
                  <a:cubicBezTo>
                    <a:pt x="109" y="275"/>
                    <a:pt x="108" y="275"/>
                    <a:pt x="108" y="276"/>
                  </a:cubicBezTo>
                  <a:cubicBezTo>
                    <a:pt x="108" y="283"/>
                    <a:pt x="144" y="288"/>
                    <a:pt x="189" y="288"/>
                  </a:cubicBezTo>
                  <a:cubicBezTo>
                    <a:pt x="233" y="288"/>
                    <a:pt x="269" y="283"/>
                    <a:pt x="269" y="276"/>
                  </a:cubicBezTo>
                  <a:cubicBezTo>
                    <a:pt x="269" y="275"/>
                    <a:pt x="268" y="275"/>
                    <a:pt x="267" y="274"/>
                  </a:cubicBezTo>
                  <a:cubicBezTo>
                    <a:pt x="291" y="272"/>
                    <a:pt x="316" y="270"/>
                    <a:pt x="340" y="267"/>
                  </a:cubicBezTo>
                  <a:cubicBezTo>
                    <a:pt x="349" y="266"/>
                    <a:pt x="357" y="259"/>
                    <a:pt x="359" y="250"/>
                  </a:cubicBezTo>
                  <a:cubicBezTo>
                    <a:pt x="377" y="176"/>
                    <a:pt x="377" y="101"/>
                    <a:pt x="359" y="27"/>
                  </a:cubicBezTo>
                  <a:close/>
                  <a:moveTo>
                    <a:pt x="337" y="244"/>
                  </a:moveTo>
                  <a:cubicBezTo>
                    <a:pt x="238" y="256"/>
                    <a:pt x="139" y="256"/>
                    <a:pt x="40" y="244"/>
                  </a:cubicBezTo>
                  <a:cubicBezTo>
                    <a:pt x="23" y="174"/>
                    <a:pt x="23" y="103"/>
                    <a:pt x="40" y="32"/>
                  </a:cubicBezTo>
                  <a:cubicBezTo>
                    <a:pt x="139" y="20"/>
                    <a:pt x="238" y="20"/>
                    <a:pt x="337" y="32"/>
                  </a:cubicBezTo>
                  <a:cubicBezTo>
                    <a:pt x="354" y="103"/>
                    <a:pt x="354" y="174"/>
                    <a:pt x="337" y="244"/>
                  </a:cubicBezTo>
                  <a:close/>
                </a:path>
              </a:pathLst>
            </a:custGeom>
            <a:grpFill/>
            <a:ln>
              <a:noFill/>
            </a:ln>
          </p:spPr>
          <p:txBody>
            <a:bodyPr vert="horz" wrap="square" lIns="91440" tIns="45720" rIns="91440" bIns="45720" numCol="1" anchor="t" anchorCtr="0" compatLnSpc="1"/>
            <a:lstStyle/>
            <a:p>
              <a:endParaRPr lang="id-ID"/>
            </a:p>
          </p:txBody>
        </p:sp>
        <p:sp>
          <p:nvSpPr>
            <p:cNvPr id="26" name="Freeform 15"/>
            <p:cNvSpPr>
              <a:spLocks noEditPoints="1"/>
            </p:cNvSpPr>
            <p:nvPr/>
          </p:nvSpPr>
          <p:spPr bwMode="auto">
            <a:xfrm>
              <a:off x="6611938" y="301625"/>
              <a:ext cx="131763" cy="128587"/>
            </a:xfrm>
            <a:custGeom>
              <a:avLst/>
              <a:gdLst>
                <a:gd name="T0" fmla="*/ 17 w 35"/>
                <a:gd name="T1" fmla="*/ 34 h 34"/>
                <a:gd name="T2" fmla="*/ 35 w 35"/>
                <a:gd name="T3" fmla="*/ 17 h 34"/>
                <a:gd name="T4" fmla="*/ 17 w 35"/>
                <a:gd name="T5" fmla="*/ 0 h 34"/>
                <a:gd name="T6" fmla="*/ 0 w 35"/>
                <a:gd name="T7" fmla="*/ 17 h 34"/>
                <a:gd name="T8" fmla="*/ 17 w 35"/>
                <a:gd name="T9" fmla="*/ 34 h 34"/>
                <a:gd name="T10" fmla="*/ 17 w 35"/>
                <a:gd name="T11" fmla="*/ 11 h 34"/>
                <a:gd name="T12" fmla="*/ 23 w 35"/>
                <a:gd name="T13" fmla="*/ 17 h 34"/>
                <a:gd name="T14" fmla="*/ 17 w 35"/>
                <a:gd name="T15" fmla="*/ 23 h 34"/>
                <a:gd name="T16" fmla="*/ 12 w 35"/>
                <a:gd name="T17" fmla="*/ 17 h 34"/>
                <a:gd name="T18" fmla="*/ 17 w 35"/>
                <a:gd name="T19" fmla="*/ 11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 h="34">
                  <a:moveTo>
                    <a:pt x="17" y="34"/>
                  </a:moveTo>
                  <a:cubicBezTo>
                    <a:pt x="27" y="34"/>
                    <a:pt x="35" y="26"/>
                    <a:pt x="35" y="17"/>
                  </a:cubicBezTo>
                  <a:cubicBezTo>
                    <a:pt x="35" y="7"/>
                    <a:pt x="27" y="0"/>
                    <a:pt x="17" y="0"/>
                  </a:cubicBezTo>
                  <a:cubicBezTo>
                    <a:pt x="8" y="0"/>
                    <a:pt x="0" y="7"/>
                    <a:pt x="0" y="17"/>
                  </a:cubicBezTo>
                  <a:cubicBezTo>
                    <a:pt x="0" y="26"/>
                    <a:pt x="8" y="34"/>
                    <a:pt x="17" y="34"/>
                  </a:cubicBezTo>
                  <a:close/>
                  <a:moveTo>
                    <a:pt x="17" y="11"/>
                  </a:moveTo>
                  <a:cubicBezTo>
                    <a:pt x="21" y="11"/>
                    <a:pt x="23" y="14"/>
                    <a:pt x="23" y="17"/>
                  </a:cubicBezTo>
                  <a:cubicBezTo>
                    <a:pt x="23" y="20"/>
                    <a:pt x="21" y="23"/>
                    <a:pt x="17" y="23"/>
                  </a:cubicBezTo>
                  <a:cubicBezTo>
                    <a:pt x="14" y="23"/>
                    <a:pt x="12" y="20"/>
                    <a:pt x="12" y="17"/>
                  </a:cubicBezTo>
                  <a:cubicBezTo>
                    <a:pt x="12" y="14"/>
                    <a:pt x="14" y="11"/>
                    <a:pt x="17" y="11"/>
                  </a:cubicBezTo>
                  <a:close/>
                </a:path>
              </a:pathLst>
            </a:custGeom>
            <a:grpFill/>
            <a:ln>
              <a:noFill/>
            </a:ln>
          </p:spPr>
          <p:txBody>
            <a:bodyPr vert="horz" wrap="square" lIns="91440" tIns="45720" rIns="91440" bIns="45720" numCol="1" anchor="t" anchorCtr="0" compatLnSpc="1"/>
            <a:lstStyle/>
            <a:p>
              <a:endParaRPr lang="id-ID"/>
            </a:p>
          </p:txBody>
        </p:sp>
        <p:sp>
          <p:nvSpPr>
            <p:cNvPr id="27" name="Freeform 16"/>
            <p:cNvSpPr/>
            <p:nvPr/>
          </p:nvSpPr>
          <p:spPr bwMode="auto">
            <a:xfrm>
              <a:off x="6570663" y="860425"/>
              <a:ext cx="173038" cy="46037"/>
            </a:xfrm>
            <a:custGeom>
              <a:avLst/>
              <a:gdLst>
                <a:gd name="T0" fmla="*/ 40 w 46"/>
                <a:gd name="T1" fmla="*/ 0 h 12"/>
                <a:gd name="T2" fmla="*/ 5 w 46"/>
                <a:gd name="T3" fmla="*/ 0 h 12"/>
                <a:gd name="T4" fmla="*/ 0 w 46"/>
                <a:gd name="T5" fmla="*/ 6 h 12"/>
                <a:gd name="T6" fmla="*/ 5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5" y="0"/>
                    <a:pt x="5" y="0"/>
                    <a:pt x="5" y="0"/>
                  </a:cubicBezTo>
                  <a:cubicBezTo>
                    <a:pt x="2" y="0"/>
                    <a:pt x="0" y="3"/>
                    <a:pt x="0" y="6"/>
                  </a:cubicBezTo>
                  <a:cubicBezTo>
                    <a:pt x="0" y="9"/>
                    <a:pt x="2" y="12"/>
                    <a:pt x="5" y="12"/>
                  </a:cubicBezTo>
                  <a:cubicBezTo>
                    <a:pt x="40" y="12"/>
                    <a:pt x="40" y="12"/>
                    <a:pt x="40" y="12"/>
                  </a:cubicBezTo>
                  <a:cubicBezTo>
                    <a:pt x="43" y="12"/>
                    <a:pt x="46" y="9"/>
                    <a:pt x="46" y="6"/>
                  </a:cubicBezTo>
                  <a:cubicBezTo>
                    <a:pt x="46" y="3"/>
                    <a:pt x="43" y="0"/>
                    <a:pt x="40" y="0"/>
                  </a:cubicBezTo>
                  <a:close/>
                </a:path>
              </a:pathLst>
            </a:custGeom>
            <a:grpFill/>
            <a:ln>
              <a:noFill/>
            </a:ln>
          </p:spPr>
          <p:txBody>
            <a:bodyPr vert="horz" wrap="square" lIns="91440" tIns="45720" rIns="91440" bIns="45720" numCol="1" anchor="t" anchorCtr="0" compatLnSpc="1"/>
            <a:lstStyle/>
            <a:p>
              <a:endParaRPr lang="id-ID"/>
            </a:p>
          </p:txBody>
        </p:sp>
        <p:sp>
          <p:nvSpPr>
            <p:cNvPr id="28" name="Freeform 17"/>
            <p:cNvSpPr/>
            <p:nvPr/>
          </p:nvSpPr>
          <p:spPr bwMode="auto">
            <a:xfrm>
              <a:off x="6611938" y="733425"/>
              <a:ext cx="173038" cy="41275"/>
            </a:xfrm>
            <a:custGeom>
              <a:avLst/>
              <a:gdLst>
                <a:gd name="T0" fmla="*/ 40 w 46"/>
                <a:gd name="T1" fmla="*/ 0 h 11"/>
                <a:gd name="T2" fmla="*/ 6 w 46"/>
                <a:gd name="T3" fmla="*/ 0 h 11"/>
                <a:gd name="T4" fmla="*/ 0 w 46"/>
                <a:gd name="T5" fmla="*/ 5 h 11"/>
                <a:gd name="T6" fmla="*/ 6 w 46"/>
                <a:gd name="T7" fmla="*/ 11 h 11"/>
                <a:gd name="T8" fmla="*/ 40 w 46"/>
                <a:gd name="T9" fmla="*/ 11 h 11"/>
                <a:gd name="T10" fmla="*/ 46 w 46"/>
                <a:gd name="T11" fmla="*/ 5 h 11"/>
                <a:gd name="T12" fmla="*/ 40 w 46"/>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46" h="11">
                  <a:moveTo>
                    <a:pt x="40" y="0"/>
                  </a:moveTo>
                  <a:cubicBezTo>
                    <a:pt x="6" y="0"/>
                    <a:pt x="6" y="0"/>
                    <a:pt x="6" y="0"/>
                  </a:cubicBezTo>
                  <a:cubicBezTo>
                    <a:pt x="3" y="0"/>
                    <a:pt x="0" y="2"/>
                    <a:pt x="0" y="5"/>
                  </a:cubicBezTo>
                  <a:cubicBezTo>
                    <a:pt x="0" y="9"/>
                    <a:pt x="3" y="11"/>
                    <a:pt x="6" y="11"/>
                  </a:cubicBezTo>
                  <a:cubicBezTo>
                    <a:pt x="40" y="11"/>
                    <a:pt x="40" y="11"/>
                    <a:pt x="40" y="11"/>
                  </a:cubicBezTo>
                  <a:cubicBezTo>
                    <a:pt x="44" y="11"/>
                    <a:pt x="46" y="9"/>
                    <a:pt x="46" y="5"/>
                  </a:cubicBezTo>
                  <a:cubicBezTo>
                    <a:pt x="46" y="2"/>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18"/>
            <p:cNvSpPr/>
            <p:nvPr/>
          </p:nvSpPr>
          <p:spPr bwMode="auto">
            <a:xfrm>
              <a:off x="6611938" y="601663"/>
              <a:ext cx="173038" cy="46037"/>
            </a:xfrm>
            <a:custGeom>
              <a:avLst/>
              <a:gdLst>
                <a:gd name="T0" fmla="*/ 40 w 46"/>
                <a:gd name="T1" fmla="*/ 0 h 12"/>
                <a:gd name="T2" fmla="*/ 6 w 46"/>
                <a:gd name="T3" fmla="*/ 0 h 12"/>
                <a:gd name="T4" fmla="*/ 0 w 46"/>
                <a:gd name="T5" fmla="*/ 6 h 12"/>
                <a:gd name="T6" fmla="*/ 6 w 46"/>
                <a:gd name="T7" fmla="*/ 12 h 12"/>
                <a:gd name="T8" fmla="*/ 40 w 46"/>
                <a:gd name="T9" fmla="*/ 12 h 12"/>
                <a:gd name="T10" fmla="*/ 46 w 46"/>
                <a:gd name="T11" fmla="*/ 6 h 12"/>
                <a:gd name="T12" fmla="*/ 40 w 46"/>
                <a:gd name="T13" fmla="*/ 0 h 12"/>
              </a:gdLst>
              <a:ahLst/>
              <a:cxnLst>
                <a:cxn ang="0">
                  <a:pos x="T0" y="T1"/>
                </a:cxn>
                <a:cxn ang="0">
                  <a:pos x="T2" y="T3"/>
                </a:cxn>
                <a:cxn ang="0">
                  <a:pos x="T4" y="T5"/>
                </a:cxn>
                <a:cxn ang="0">
                  <a:pos x="T6" y="T7"/>
                </a:cxn>
                <a:cxn ang="0">
                  <a:pos x="T8" y="T9"/>
                </a:cxn>
                <a:cxn ang="0">
                  <a:pos x="T10" y="T11"/>
                </a:cxn>
                <a:cxn ang="0">
                  <a:pos x="T12" y="T13"/>
                </a:cxn>
              </a:cxnLst>
              <a:rect l="0" t="0" r="r" b="b"/>
              <a:pathLst>
                <a:path w="46" h="12">
                  <a:moveTo>
                    <a:pt x="40" y="0"/>
                  </a:moveTo>
                  <a:cubicBezTo>
                    <a:pt x="6" y="0"/>
                    <a:pt x="6" y="0"/>
                    <a:pt x="6" y="0"/>
                  </a:cubicBezTo>
                  <a:cubicBezTo>
                    <a:pt x="3" y="0"/>
                    <a:pt x="0" y="3"/>
                    <a:pt x="0" y="6"/>
                  </a:cubicBezTo>
                  <a:cubicBezTo>
                    <a:pt x="0" y="9"/>
                    <a:pt x="3" y="12"/>
                    <a:pt x="6" y="12"/>
                  </a:cubicBezTo>
                  <a:cubicBezTo>
                    <a:pt x="40" y="12"/>
                    <a:pt x="40" y="12"/>
                    <a:pt x="40" y="12"/>
                  </a:cubicBezTo>
                  <a:cubicBezTo>
                    <a:pt x="44" y="12"/>
                    <a:pt x="46" y="9"/>
                    <a:pt x="46" y="6"/>
                  </a:cubicBezTo>
                  <a:cubicBezTo>
                    <a:pt x="46" y="3"/>
                    <a:pt x="44" y="0"/>
                    <a:pt x="40" y="0"/>
                  </a:cubicBezTo>
                  <a:close/>
                </a:path>
              </a:pathLst>
            </a:custGeom>
            <a:grpFill/>
            <a:ln>
              <a:noFill/>
            </a:ln>
          </p:spPr>
          <p:txBody>
            <a:bodyPr vert="horz" wrap="square" lIns="91440" tIns="45720" rIns="91440" bIns="45720" numCol="1" anchor="t" anchorCtr="0" compatLnSpc="1"/>
            <a:lstStyle/>
            <a:p>
              <a:endParaRPr lang="id-ID"/>
            </a:p>
          </p:txBody>
        </p:sp>
        <p:sp>
          <p:nvSpPr>
            <p:cNvPr id="30" name="Freeform 19"/>
            <p:cNvSpPr/>
            <p:nvPr/>
          </p:nvSpPr>
          <p:spPr bwMode="auto">
            <a:xfrm>
              <a:off x="5880100" y="422275"/>
              <a:ext cx="258763" cy="179387"/>
            </a:xfrm>
            <a:custGeom>
              <a:avLst/>
              <a:gdLst>
                <a:gd name="T0" fmla="*/ 63 w 69"/>
                <a:gd name="T1" fmla="*/ 0 h 48"/>
                <a:gd name="T2" fmla="*/ 10 w 69"/>
                <a:gd name="T3" fmla="*/ 4 h 48"/>
                <a:gd name="T4" fmla="*/ 3 w 69"/>
                <a:gd name="T5" fmla="*/ 10 h 48"/>
                <a:gd name="T6" fmla="*/ 0 w 69"/>
                <a:gd name="T7" fmla="*/ 42 h 48"/>
                <a:gd name="T8" fmla="*/ 5 w 69"/>
                <a:gd name="T9" fmla="*/ 48 h 48"/>
                <a:gd name="T10" fmla="*/ 11 w 69"/>
                <a:gd name="T11" fmla="*/ 42 h 48"/>
                <a:gd name="T12" fmla="*/ 13 w 69"/>
                <a:gd name="T13" fmla="*/ 21 h 48"/>
                <a:gd name="T14" fmla="*/ 20 w 69"/>
                <a:gd name="T15" fmla="*/ 14 h 48"/>
                <a:gd name="T16" fmla="*/ 63 w 69"/>
                <a:gd name="T17" fmla="*/ 11 h 48"/>
                <a:gd name="T18" fmla="*/ 69 w 69"/>
                <a:gd name="T19" fmla="*/ 5 h 48"/>
                <a:gd name="T20" fmla="*/ 63 w 69"/>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9" h="48">
                  <a:moveTo>
                    <a:pt x="63" y="0"/>
                  </a:moveTo>
                  <a:cubicBezTo>
                    <a:pt x="10" y="4"/>
                    <a:pt x="10" y="4"/>
                    <a:pt x="10" y="4"/>
                  </a:cubicBezTo>
                  <a:cubicBezTo>
                    <a:pt x="7" y="4"/>
                    <a:pt x="4" y="7"/>
                    <a:pt x="3" y="10"/>
                  </a:cubicBezTo>
                  <a:cubicBezTo>
                    <a:pt x="0" y="42"/>
                    <a:pt x="0" y="42"/>
                    <a:pt x="0" y="42"/>
                  </a:cubicBezTo>
                  <a:cubicBezTo>
                    <a:pt x="0" y="46"/>
                    <a:pt x="2" y="48"/>
                    <a:pt x="5" y="48"/>
                  </a:cubicBezTo>
                  <a:cubicBezTo>
                    <a:pt x="8" y="48"/>
                    <a:pt x="11" y="46"/>
                    <a:pt x="11" y="42"/>
                  </a:cubicBezTo>
                  <a:cubicBezTo>
                    <a:pt x="13" y="21"/>
                    <a:pt x="13" y="21"/>
                    <a:pt x="13" y="21"/>
                  </a:cubicBezTo>
                  <a:cubicBezTo>
                    <a:pt x="14" y="17"/>
                    <a:pt x="16" y="15"/>
                    <a:pt x="20" y="14"/>
                  </a:cubicBezTo>
                  <a:cubicBezTo>
                    <a:pt x="63" y="11"/>
                    <a:pt x="63" y="11"/>
                    <a:pt x="63" y="11"/>
                  </a:cubicBezTo>
                  <a:cubicBezTo>
                    <a:pt x="66" y="11"/>
                    <a:pt x="69" y="9"/>
                    <a:pt x="69" y="5"/>
                  </a:cubicBezTo>
                  <a:cubicBezTo>
                    <a:pt x="69" y="2"/>
                    <a:pt x="66" y="0"/>
                    <a:pt x="63"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37"/>
          <p:cNvGrpSpPr/>
          <p:nvPr/>
        </p:nvGrpSpPr>
        <p:grpSpPr>
          <a:xfrm>
            <a:off x="1966444" y="5169251"/>
            <a:ext cx="395484" cy="422173"/>
            <a:chOff x="8342313" y="10972800"/>
            <a:chExt cx="1293813" cy="1381125"/>
          </a:xfrm>
          <a:solidFill>
            <a:srgbClr val="FFFFFF"/>
          </a:solidFill>
        </p:grpSpPr>
        <p:sp>
          <p:nvSpPr>
            <p:cNvPr id="32" name="Freeform 5"/>
            <p:cNvSpPr>
              <a:spLocks noEditPoints="1"/>
            </p:cNvSpPr>
            <p:nvPr/>
          </p:nvSpPr>
          <p:spPr bwMode="auto">
            <a:xfrm>
              <a:off x="8342313" y="10972800"/>
              <a:ext cx="1293813" cy="1381125"/>
            </a:xfrm>
            <a:custGeom>
              <a:avLst/>
              <a:gdLst>
                <a:gd name="T0" fmla="*/ 299 w 345"/>
                <a:gd name="T1" fmla="*/ 0 h 368"/>
                <a:gd name="T2" fmla="*/ 46 w 345"/>
                <a:gd name="T3" fmla="*/ 0 h 368"/>
                <a:gd name="T4" fmla="*/ 0 w 345"/>
                <a:gd name="T5" fmla="*/ 46 h 368"/>
                <a:gd name="T6" fmla="*/ 0 w 345"/>
                <a:gd name="T7" fmla="*/ 322 h 368"/>
                <a:gd name="T8" fmla="*/ 46 w 345"/>
                <a:gd name="T9" fmla="*/ 368 h 368"/>
                <a:gd name="T10" fmla="*/ 299 w 345"/>
                <a:gd name="T11" fmla="*/ 368 h 368"/>
                <a:gd name="T12" fmla="*/ 345 w 345"/>
                <a:gd name="T13" fmla="*/ 322 h 368"/>
                <a:gd name="T14" fmla="*/ 345 w 345"/>
                <a:gd name="T15" fmla="*/ 46 h 368"/>
                <a:gd name="T16" fmla="*/ 299 w 345"/>
                <a:gd name="T17" fmla="*/ 0 h 368"/>
                <a:gd name="T18" fmla="*/ 322 w 345"/>
                <a:gd name="T19" fmla="*/ 322 h 368"/>
                <a:gd name="T20" fmla="*/ 299 w 345"/>
                <a:gd name="T21" fmla="*/ 345 h 368"/>
                <a:gd name="T22" fmla="*/ 46 w 345"/>
                <a:gd name="T23" fmla="*/ 345 h 368"/>
                <a:gd name="T24" fmla="*/ 23 w 345"/>
                <a:gd name="T25" fmla="*/ 322 h 368"/>
                <a:gd name="T26" fmla="*/ 23 w 345"/>
                <a:gd name="T27" fmla="*/ 46 h 368"/>
                <a:gd name="T28" fmla="*/ 46 w 345"/>
                <a:gd name="T29" fmla="*/ 23 h 368"/>
                <a:gd name="T30" fmla="*/ 299 w 345"/>
                <a:gd name="T31" fmla="*/ 23 h 368"/>
                <a:gd name="T32" fmla="*/ 322 w 345"/>
                <a:gd name="T33" fmla="*/ 46 h 368"/>
                <a:gd name="T34" fmla="*/ 322 w 345"/>
                <a:gd name="T35" fmla="*/ 322 h 3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45" h="368">
                  <a:moveTo>
                    <a:pt x="299" y="0"/>
                  </a:moveTo>
                  <a:cubicBezTo>
                    <a:pt x="46" y="0"/>
                    <a:pt x="46" y="0"/>
                    <a:pt x="46" y="0"/>
                  </a:cubicBezTo>
                  <a:cubicBezTo>
                    <a:pt x="20" y="0"/>
                    <a:pt x="0" y="21"/>
                    <a:pt x="0" y="46"/>
                  </a:cubicBezTo>
                  <a:cubicBezTo>
                    <a:pt x="0" y="322"/>
                    <a:pt x="0" y="322"/>
                    <a:pt x="0" y="322"/>
                  </a:cubicBezTo>
                  <a:cubicBezTo>
                    <a:pt x="0" y="348"/>
                    <a:pt x="20" y="368"/>
                    <a:pt x="46" y="368"/>
                  </a:cubicBezTo>
                  <a:cubicBezTo>
                    <a:pt x="299" y="368"/>
                    <a:pt x="299" y="368"/>
                    <a:pt x="299" y="368"/>
                  </a:cubicBezTo>
                  <a:cubicBezTo>
                    <a:pt x="324" y="368"/>
                    <a:pt x="345" y="348"/>
                    <a:pt x="345" y="322"/>
                  </a:cubicBezTo>
                  <a:cubicBezTo>
                    <a:pt x="345" y="46"/>
                    <a:pt x="345" y="46"/>
                    <a:pt x="345" y="46"/>
                  </a:cubicBezTo>
                  <a:cubicBezTo>
                    <a:pt x="345" y="21"/>
                    <a:pt x="324" y="0"/>
                    <a:pt x="299" y="0"/>
                  </a:cubicBezTo>
                  <a:close/>
                  <a:moveTo>
                    <a:pt x="322" y="322"/>
                  </a:moveTo>
                  <a:cubicBezTo>
                    <a:pt x="322" y="335"/>
                    <a:pt x="312" y="345"/>
                    <a:pt x="299" y="345"/>
                  </a:cubicBezTo>
                  <a:cubicBezTo>
                    <a:pt x="46" y="345"/>
                    <a:pt x="46" y="345"/>
                    <a:pt x="46" y="345"/>
                  </a:cubicBezTo>
                  <a:cubicBezTo>
                    <a:pt x="33" y="345"/>
                    <a:pt x="23" y="335"/>
                    <a:pt x="23" y="322"/>
                  </a:cubicBezTo>
                  <a:cubicBezTo>
                    <a:pt x="23" y="46"/>
                    <a:pt x="23" y="46"/>
                    <a:pt x="23" y="46"/>
                  </a:cubicBezTo>
                  <a:cubicBezTo>
                    <a:pt x="23" y="33"/>
                    <a:pt x="33" y="23"/>
                    <a:pt x="46" y="23"/>
                  </a:cubicBezTo>
                  <a:cubicBezTo>
                    <a:pt x="299" y="23"/>
                    <a:pt x="299" y="23"/>
                    <a:pt x="299" y="23"/>
                  </a:cubicBezTo>
                  <a:cubicBezTo>
                    <a:pt x="312" y="23"/>
                    <a:pt x="322" y="33"/>
                    <a:pt x="322" y="46"/>
                  </a:cubicBezTo>
                  <a:lnTo>
                    <a:pt x="322" y="322"/>
                  </a:lnTo>
                  <a:close/>
                </a:path>
              </a:pathLst>
            </a:custGeom>
            <a:grpFill/>
            <a:ln>
              <a:noFill/>
            </a:ln>
          </p:spPr>
          <p:txBody>
            <a:bodyPr vert="horz" wrap="square" lIns="91440" tIns="45720" rIns="91440" bIns="45720" numCol="1" anchor="t" anchorCtr="0" compatLnSpc="1"/>
            <a:lstStyle/>
            <a:p>
              <a:endParaRPr lang="id-ID"/>
            </a:p>
          </p:txBody>
        </p:sp>
        <p:sp>
          <p:nvSpPr>
            <p:cNvPr id="33" name="Freeform 6"/>
            <p:cNvSpPr>
              <a:spLocks noEditPoints="1"/>
            </p:cNvSpPr>
            <p:nvPr/>
          </p:nvSpPr>
          <p:spPr bwMode="auto">
            <a:xfrm>
              <a:off x="8513763" y="11145838"/>
              <a:ext cx="949325" cy="863600"/>
            </a:xfrm>
            <a:custGeom>
              <a:avLst/>
              <a:gdLst>
                <a:gd name="T0" fmla="*/ 241 w 253"/>
                <a:gd name="T1" fmla="*/ 0 h 230"/>
                <a:gd name="T2" fmla="*/ 11 w 253"/>
                <a:gd name="T3" fmla="*/ 0 h 230"/>
                <a:gd name="T4" fmla="*/ 0 w 253"/>
                <a:gd name="T5" fmla="*/ 11 h 230"/>
                <a:gd name="T6" fmla="*/ 0 w 253"/>
                <a:gd name="T7" fmla="*/ 219 h 230"/>
                <a:gd name="T8" fmla="*/ 11 w 253"/>
                <a:gd name="T9" fmla="*/ 230 h 230"/>
                <a:gd name="T10" fmla="*/ 241 w 253"/>
                <a:gd name="T11" fmla="*/ 230 h 230"/>
                <a:gd name="T12" fmla="*/ 253 w 253"/>
                <a:gd name="T13" fmla="*/ 219 h 230"/>
                <a:gd name="T14" fmla="*/ 253 w 253"/>
                <a:gd name="T15" fmla="*/ 11 h 230"/>
                <a:gd name="T16" fmla="*/ 241 w 253"/>
                <a:gd name="T17" fmla="*/ 0 h 230"/>
                <a:gd name="T18" fmla="*/ 241 w 253"/>
                <a:gd name="T19" fmla="*/ 11 h 230"/>
                <a:gd name="T20" fmla="*/ 241 w 253"/>
                <a:gd name="T21" fmla="*/ 171 h 230"/>
                <a:gd name="T22" fmla="*/ 204 w 253"/>
                <a:gd name="T23" fmla="*/ 130 h 230"/>
                <a:gd name="T24" fmla="*/ 195 w 253"/>
                <a:gd name="T25" fmla="*/ 127 h 230"/>
                <a:gd name="T26" fmla="*/ 187 w 253"/>
                <a:gd name="T27" fmla="*/ 130 h 230"/>
                <a:gd name="T28" fmla="*/ 157 w 253"/>
                <a:gd name="T29" fmla="*/ 164 h 230"/>
                <a:gd name="T30" fmla="*/ 66 w 253"/>
                <a:gd name="T31" fmla="*/ 61 h 230"/>
                <a:gd name="T32" fmla="*/ 57 w 253"/>
                <a:gd name="T33" fmla="*/ 57 h 230"/>
                <a:gd name="T34" fmla="*/ 49 w 253"/>
                <a:gd name="T35" fmla="*/ 61 h 230"/>
                <a:gd name="T36" fmla="*/ 11 w 253"/>
                <a:gd name="T37" fmla="*/ 105 h 230"/>
                <a:gd name="T38" fmla="*/ 11 w 253"/>
                <a:gd name="T39" fmla="*/ 11 h 230"/>
                <a:gd name="T40" fmla="*/ 241 w 253"/>
                <a:gd name="T41" fmla="*/ 11 h 230"/>
                <a:gd name="T42" fmla="*/ 11 w 253"/>
                <a:gd name="T43" fmla="*/ 122 h 230"/>
                <a:gd name="T44" fmla="*/ 57 w 253"/>
                <a:gd name="T45" fmla="*/ 69 h 230"/>
                <a:gd name="T46" fmla="*/ 150 w 253"/>
                <a:gd name="T47" fmla="*/ 174 h 230"/>
                <a:gd name="T48" fmla="*/ 157 w 253"/>
                <a:gd name="T49" fmla="*/ 182 h 230"/>
                <a:gd name="T50" fmla="*/ 189 w 253"/>
                <a:gd name="T51" fmla="*/ 219 h 230"/>
                <a:gd name="T52" fmla="*/ 11 w 253"/>
                <a:gd name="T53" fmla="*/ 219 h 230"/>
                <a:gd name="T54" fmla="*/ 11 w 253"/>
                <a:gd name="T55" fmla="*/ 122 h 230"/>
                <a:gd name="T56" fmla="*/ 204 w 253"/>
                <a:gd name="T57" fmla="*/ 219 h 230"/>
                <a:gd name="T58" fmla="*/ 165 w 253"/>
                <a:gd name="T59" fmla="*/ 173 h 230"/>
                <a:gd name="T60" fmla="*/ 195 w 253"/>
                <a:gd name="T61" fmla="*/ 138 h 230"/>
                <a:gd name="T62" fmla="*/ 241 w 253"/>
                <a:gd name="T63" fmla="*/ 188 h 230"/>
                <a:gd name="T64" fmla="*/ 241 w 253"/>
                <a:gd name="T65" fmla="*/ 219 h 230"/>
                <a:gd name="T66" fmla="*/ 204 w 253"/>
                <a:gd name="T67" fmla="*/ 219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3" h="230">
                  <a:moveTo>
                    <a:pt x="241" y="0"/>
                  </a:moveTo>
                  <a:cubicBezTo>
                    <a:pt x="11" y="0"/>
                    <a:pt x="11" y="0"/>
                    <a:pt x="11" y="0"/>
                  </a:cubicBezTo>
                  <a:cubicBezTo>
                    <a:pt x="5" y="0"/>
                    <a:pt x="0" y="5"/>
                    <a:pt x="0" y="11"/>
                  </a:cubicBezTo>
                  <a:cubicBezTo>
                    <a:pt x="0" y="219"/>
                    <a:pt x="0" y="219"/>
                    <a:pt x="0" y="219"/>
                  </a:cubicBezTo>
                  <a:cubicBezTo>
                    <a:pt x="0" y="225"/>
                    <a:pt x="5" y="230"/>
                    <a:pt x="11" y="230"/>
                  </a:cubicBezTo>
                  <a:cubicBezTo>
                    <a:pt x="241" y="230"/>
                    <a:pt x="241" y="230"/>
                    <a:pt x="241" y="230"/>
                  </a:cubicBezTo>
                  <a:cubicBezTo>
                    <a:pt x="248" y="230"/>
                    <a:pt x="253" y="225"/>
                    <a:pt x="253" y="219"/>
                  </a:cubicBezTo>
                  <a:cubicBezTo>
                    <a:pt x="253" y="11"/>
                    <a:pt x="253" y="11"/>
                    <a:pt x="253" y="11"/>
                  </a:cubicBezTo>
                  <a:cubicBezTo>
                    <a:pt x="253" y="5"/>
                    <a:pt x="248" y="0"/>
                    <a:pt x="241" y="0"/>
                  </a:cubicBezTo>
                  <a:close/>
                  <a:moveTo>
                    <a:pt x="241" y="11"/>
                  </a:moveTo>
                  <a:cubicBezTo>
                    <a:pt x="241" y="171"/>
                    <a:pt x="241" y="171"/>
                    <a:pt x="241" y="171"/>
                  </a:cubicBezTo>
                  <a:cubicBezTo>
                    <a:pt x="204" y="130"/>
                    <a:pt x="204" y="130"/>
                    <a:pt x="204" y="130"/>
                  </a:cubicBezTo>
                  <a:cubicBezTo>
                    <a:pt x="202" y="128"/>
                    <a:pt x="199" y="127"/>
                    <a:pt x="195" y="127"/>
                  </a:cubicBezTo>
                  <a:cubicBezTo>
                    <a:pt x="192" y="127"/>
                    <a:pt x="189" y="128"/>
                    <a:pt x="187" y="130"/>
                  </a:cubicBezTo>
                  <a:cubicBezTo>
                    <a:pt x="157" y="164"/>
                    <a:pt x="157" y="164"/>
                    <a:pt x="157" y="164"/>
                  </a:cubicBezTo>
                  <a:cubicBezTo>
                    <a:pt x="66" y="61"/>
                    <a:pt x="66" y="61"/>
                    <a:pt x="66" y="61"/>
                  </a:cubicBezTo>
                  <a:cubicBezTo>
                    <a:pt x="64" y="59"/>
                    <a:pt x="61" y="57"/>
                    <a:pt x="57" y="57"/>
                  </a:cubicBezTo>
                  <a:cubicBezTo>
                    <a:pt x="54" y="57"/>
                    <a:pt x="51" y="59"/>
                    <a:pt x="49" y="61"/>
                  </a:cubicBezTo>
                  <a:cubicBezTo>
                    <a:pt x="11" y="105"/>
                    <a:pt x="11" y="105"/>
                    <a:pt x="11" y="105"/>
                  </a:cubicBezTo>
                  <a:cubicBezTo>
                    <a:pt x="11" y="11"/>
                    <a:pt x="11" y="11"/>
                    <a:pt x="11" y="11"/>
                  </a:cubicBezTo>
                  <a:lnTo>
                    <a:pt x="241" y="11"/>
                  </a:lnTo>
                  <a:close/>
                  <a:moveTo>
                    <a:pt x="11" y="122"/>
                  </a:moveTo>
                  <a:cubicBezTo>
                    <a:pt x="57" y="69"/>
                    <a:pt x="57" y="69"/>
                    <a:pt x="57" y="69"/>
                  </a:cubicBezTo>
                  <a:cubicBezTo>
                    <a:pt x="150" y="174"/>
                    <a:pt x="150" y="174"/>
                    <a:pt x="150" y="174"/>
                  </a:cubicBezTo>
                  <a:cubicBezTo>
                    <a:pt x="157" y="182"/>
                    <a:pt x="157" y="182"/>
                    <a:pt x="157" y="182"/>
                  </a:cubicBezTo>
                  <a:cubicBezTo>
                    <a:pt x="189" y="219"/>
                    <a:pt x="189" y="219"/>
                    <a:pt x="189" y="219"/>
                  </a:cubicBezTo>
                  <a:cubicBezTo>
                    <a:pt x="11" y="219"/>
                    <a:pt x="11" y="219"/>
                    <a:pt x="11" y="219"/>
                  </a:cubicBezTo>
                  <a:lnTo>
                    <a:pt x="11" y="122"/>
                  </a:lnTo>
                  <a:close/>
                  <a:moveTo>
                    <a:pt x="204" y="219"/>
                  </a:moveTo>
                  <a:cubicBezTo>
                    <a:pt x="165" y="173"/>
                    <a:pt x="165" y="173"/>
                    <a:pt x="165" y="173"/>
                  </a:cubicBezTo>
                  <a:cubicBezTo>
                    <a:pt x="195" y="138"/>
                    <a:pt x="195" y="138"/>
                    <a:pt x="195" y="138"/>
                  </a:cubicBezTo>
                  <a:cubicBezTo>
                    <a:pt x="241" y="188"/>
                    <a:pt x="241" y="188"/>
                    <a:pt x="241" y="188"/>
                  </a:cubicBezTo>
                  <a:cubicBezTo>
                    <a:pt x="241" y="219"/>
                    <a:pt x="241" y="219"/>
                    <a:pt x="241" y="219"/>
                  </a:cubicBezTo>
                  <a:lnTo>
                    <a:pt x="204" y="219"/>
                  </a:lnTo>
                  <a:close/>
                </a:path>
              </a:pathLst>
            </a:custGeom>
            <a:grpFill/>
            <a:ln>
              <a:noFill/>
            </a:ln>
          </p:spPr>
          <p:txBody>
            <a:bodyPr vert="horz" wrap="square" lIns="91440" tIns="45720" rIns="91440" bIns="45720" numCol="1" anchor="t" anchorCtr="0" compatLnSpc="1"/>
            <a:lstStyle/>
            <a:p>
              <a:endParaRPr lang="id-ID"/>
            </a:p>
          </p:txBody>
        </p:sp>
        <p:sp>
          <p:nvSpPr>
            <p:cNvPr id="34" name="Freeform 7"/>
            <p:cNvSpPr>
              <a:spLocks noEditPoints="1"/>
            </p:cNvSpPr>
            <p:nvPr/>
          </p:nvSpPr>
          <p:spPr bwMode="auto">
            <a:xfrm>
              <a:off x="9032875" y="11272838"/>
              <a:ext cx="258763" cy="263525"/>
            </a:xfrm>
            <a:custGeom>
              <a:avLst/>
              <a:gdLst>
                <a:gd name="T0" fmla="*/ 34 w 69"/>
                <a:gd name="T1" fmla="*/ 70 h 70"/>
                <a:gd name="T2" fmla="*/ 69 w 69"/>
                <a:gd name="T3" fmla="*/ 35 h 70"/>
                <a:gd name="T4" fmla="*/ 34 w 69"/>
                <a:gd name="T5" fmla="*/ 0 h 70"/>
                <a:gd name="T6" fmla="*/ 0 w 69"/>
                <a:gd name="T7" fmla="*/ 35 h 70"/>
                <a:gd name="T8" fmla="*/ 34 w 69"/>
                <a:gd name="T9" fmla="*/ 70 h 70"/>
                <a:gd name="T10" fmla="*/ 34 w 69"/>
                <a:gd name="T11" fmla="*/ 12 h 70"/>
                <a:gd name="T12" fmla="*/ 57 w 69"/>
                <a:gd name="T13" fmla="*/ 35 h 70"/>
                <a:gd name="T14" fmla="*/ 34 w 69"/>
                <a:gd name="T15" fmla="*/ 58 h 70"/>
                <a:gd name="T16" fmla="*/ 11 w 69"/>
                <a:gd name="T17" fmla="*/ 35 h 70"/>
                <a:gd name="T18" fmla="*/ 34 w 69"/>
                <a:gd name="T19" fmla="*/ 12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9" h="70">
                  <a:moveTo>
                    <a:pt x="34" y="70"/>
                  </a:moveTo>
                  <a:cubicBezTo>
                    <a:pt x="53" y="70"/>
                    <a:pt x="69" y="54"/>
                    <a:pt x="69" y="35"/>
                  </a:cubicBezTo>
                  <a:cubicBezTo>
                    <a:pt x="69" y="16"/>
                    <a:pt x="53" y="0"/>
                    <a:pt x="34" y="0"/>
                  </a:cubicBezTo>
                  <a:cubicBezTo>
                    <a:pt x="15" y="0"/>
                    <a:pt x="0" y="16"/>
                    <a:pt x="0" y="35"/>
                  </a:cubicBezTo>
                  <a:cubicBezTo>
                    <a:pt x="0" y="54"/>
                    <a:pt x="15" y="70"/>
                    <a:pt x="34" y="70"/>
                  </a:cubicBezTo>
                  <a:close/>
                  <a:moveTo>
                    <a:pt x="34" y="12"/>
                  </a:moveTo>
                  <a:cubicBezTo>
                    <a:pt x="47" y="12"/>
                    <a:pt x="57" y="22"/>
                    <a:pt x="57" y="35"/>
                  </a:cubicBezTo>
                  <a:cubicBezTo>
                    <a:pt x="57" y="48"/>
                    <a:pt x="47" y="58"/>
                    <a:pt x="34" y="58"/>
                  </a:cubicBezTo>
                  <a:cubicBezTo>
                    <a:pt x="22" y="58"/>
                    <a:pt x="11" y="48"/>
                    <a:pt x="11" y="35"/>
                  </a:cubicBezTo>
                  <a:cubicBezTo>
                    <a:pt x="11" y="22"/>
                    <a:pt x="22" y="12"/>
                    <a:pt x="34" y="12"/>
                  </a:cubicBezTo>
                  <a:close/>
                </a:path>
              </a:pathLst>
            </a:custGeom>
            <a:grpFill/>
            <a:ln>
              <a:noFill/>
            </a:ln>
          </p:spPr>
          <p:txBody>
            <a:bodyPr vert="horz" wrap="square" lIns="91440" tIns="45720" rIns="91440" bIns="45720" numCol="1" anchor="t" anchorCtr="0" compatLnSpc="1"/>
            <a:lstStyle/>
            <a:p>
              <a:endParaRPr lang="id-ID"/>
            </a:p>
          </p:txBody>
        </p:sp>
      </p:grpSp>
      <p:grpSp>
        <p:nvGrpSpPr>
          <p:cNvPr id="35" name="Group 41"/>
          <p:cNvGrpSpPr/>
          <p:nvPr/>
        </p:nvGrpSpPr>
        <p:grpSpPr>
          <a:xfrm>
            <a:off x="1952372" y="2403434"/>
            <a:ext cx="423629" cy="370251"/>
            <a:chOff x="8296275" y="8293096"/>
            <a:chExt cx="1385888" cy="1211261"/>
          </a:xfrm>
          <a:solidFill>
            <a:srgbClr val="FFFFFF"/>
          </a:solidFill>
        </p:grpSpPr>
        <p:sp>
          <p:nvSpPr>
            <p:cNvPr id="36" name="Freeform 8"/>
            <p:cNvSpPr>
              <a:spLocks noEditPoints="1"/>
            </p:cNvSpPr>
            <p:nvPr/>
          </p:nvSpPr>
          <p:spPr bwMode="auto">
            <a:xfrm>
              <a:off x="8296275" y="8293096"/>
              <a:ext cx="1385888" cy="1211261"/>
            </a:xfrm>
            <a:custGeom>
              <a:avLst/>
              <a:gdLst>
                <a:gd name="T0" fmla="*/ 368 w 369"/>
                <a:gd name="T1" fmla="*/ 190 h 323"/>
                <a:gd name="T2" fmla="*/ 322 w 369"/>
                <a:gd name="T3" fmla="*/ 17 h 323"/>
                <a:gd name="T4" fmla="*/ 299 w 369"/>
                <a:gd name="T5" fmla="*/ 0 h 323"/>
                <a:gd name="T6" fmla="*/ 184 w 369"/>
                <a:gd name="T7" fmla="*/ 0 h 323"/>
                <a:gd name="T8" fmla="*/ 69 w 369"/>
                <a:gd name="T9" fmla="*/ 0 h 323"/>
                <a:gd name="T10" fmla="*/ 47 w 369"/>
                <a:gd name="T11" fmla="*/ 17 h 323"/>
                <a:gd name="T12" fmla="*/ 1 w 369"/>
                <a:gd name="T13" fmla="*/ 190 h 323"/>
                <a:gd name="T14" fmla="*/ 0 w 369"/>
                <a:gd name="T15" fmla="*/ 196 h 323"/>
                <a:gd name="T16" fmla="*/ 0 w 369"/>
                <a:gd name="T17" fmla="*/ 276 h 323"/>
                <a:gd name="T18" fmla="*/ 46 w 369"/>
                <a:gd name="T19" fmla="*/ 323 h 323"/>
                <a:gd name="T20" fmla="*/ 323 w 369"/>
                <a:gd name="T21" fmla="*/ 323 h 323"/>
                <a:gd name="T22" fmla="*/ 369 w 369"/>
                <a:gd name="T23" fmla="*/ 276 h 323"/>
                <a:gd name="T24" fmla="*/ 369 w 369"/>
                <a:gd name="T25" fmla="*/ 196 h 323"/>
                <a:gd name="T26" fmla="*/ 368 w 369"/>
                <a:gd name="T27" fmla="*/ 190 h 323"/>
                <a:gd name="T28" fmla="*/ 346 w 369"/>
                <a:gd name="T29" fmla="*/ 276 h 323"/>
                <a:gd name="T30" fmla="*/ 323 w 369"/>
                <a:gd name="T31" fmla="*/ 299 h 323"/>
                <a:gd name="T32" fmla="*/ 46 w 369"/>
                <a:gd name="T33" fmla="*/ 299 h 323"/>
                <a:gd name="T34" fmla="*/ 23 w 369"/>
                <a:gd name="T35" fmla="*/ 276 h 323"/>
                <a:gd name="T36" fmla="*/ 23 w 369"/>
                <a:gd name="T37" fmla="*/ 196 h 323"/>
                <a:gd name="T38" fmla="*/ 69 w 369"/>
                <a:gd name="T39" fmla="*/ 23 h 323"/>
                <a:gd name="T40" fmla="*/ 299 w 369"/>
                <a:gd name="T41" fmla="*/ 23 h 323"/>
                <a:gd name="T42" fmla="*/ 346 w 369"/>
                <a:gd name="T43" fmla="*/ 196 h 323"/>
                <a:gd name="T44" fmla="*/ 346 w 369"/>
                <a:gd name="T45" fmla="*/ 276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69" h="323">
                  <a:moveTo>
                    <a:pt x="368" y="190"/>
                  </a:moveTo>
                  <a:cubicBezTo>
                    <a:pt x="322" y="17"/>
                    <a:pt x="322" y="17"/>
                    <a:pt x="322" y="17"/>
                  </a:cubicBezTo>
                  <a:cubicBezTo>
                    <a:pt x="319" y="7"/>
                    <a:pt x="310" y="0"/>
                    <a:pt x="299" y="0"/>
                  </a:cubicBezTo>
                  <a:cubicBezTo>
                    <a:pt x="184" y="0"/>
                    <a:pt x="184" y="0"/>
                    <a:pt x="184" y="0"/>
                  </a:cubicBezTo>
                  <a:cubicBezTo>
                    <a:pt x="69" y="0"/>
                    <a:pt x="69" y="0"/>
                    <a:pt x="69" y="0"/>
                  </a:cubicBezTo>
                  <a:cubicBezTo>
                    <a:pt x="59" y="0"/>
                    <a:pt x="50" y="7"/>
                    <a:pt x="47" y="17"/>
                  </a:cubicBezTo>
                  <a:cubicBezTo>
                    <a:pt x="1" y="190"/>
                    <a:pt x="1" y="190"/>
                    <a:pt x="1" y="190"/>
                  </a:cubicBezTo>
                  <a:cubicBezTo>
                    <a:pt x="0" y="192"/>
                    <a:pt x="0" y="194"/>
                    <a:pt x="0" y="196"/>
                  </a:cubicBezTo>
                  <a:cubicBezTo>
                    <a:pt x="0" y="276"/>
                    <a:pt x="0" y="276"/>
                    <a:pt x="0" y="276"/>
                  </a:cubicBezTo>
                  <a:cubicBezTo>
                    <a:pt x="0" y="302"/>
                    <a:pt x="21" y="323"/>
                    <a:pt x="46" y="323"/>
                  </a:cubicBezTo>
                  <a:cubicBezTo>
                    <a:pt x="323" y="323"/>
                    <a:pt x="323" y="323"/>
                    <a:pt x="323" y="323"/>
                  </a:cubicBezTo>
                  <a:cubicBezTo>
                    <a:pt x="348" y="323"/>
                    <a:pt x="369" y="302"/>
                    <a:pt x="369" y="276"/>
                  </a:cubicBezTo>
                  <a:cubicBezTo>
                    <a:pt x="369" y="196"/>
                    <a:pt x="369" y="196"/>
                    <a:pt x="369" y="196"/>
                  </a:cubicBezTo>
                  <a:cubicBezTo>
                    <a:pt x="369" y="194"/>
                    <a:pt x="368" y="192"/>
                    <a:pt x="368" y="190"/>
                  </a:cubicBezTo>
                  <a:close/>
                  <a:moveTo>
                    <a:pt x="346" y="276"/>
                  </a:moveTo>
                  <a:cubicBezTo>
                    <a:pt x="346" y="289"/>
                    <a:pt x="335" y="299"/>
                    <a:pt x="323" y="299"/>
                  </a:cubicBezTo>
                  <a:cubicBezTo>
                    <a:pt x="46" y="299"/>
                    <a:pt x="46" y="299"/>
                    <a:pt x="46" y="299"/>
                  </a:cubicBezTo>
                  <a:cubicBezTo>
                    <a:pt x="34" y="299"/>
                    <a:pt x="23" y="289"/>
                    <a:pt x="23" y="276"/>
                  </a:cubicBezTo>
                  <a:cubicBezTo>
                    <a:pt x="23" y="196"/>
                    <a:pt x="23" y="196"/>
                    <a:pt x="23" y="196"/>
                  </a:cubicBezTo>
                  <a:cubicBezTo>
                    <a:pt x="69" y="23"/>
                    <a:pt x="69" y="23"/>
                    <a:pt x="69" y="23"/>
                  </a:cubicBezTo>
                  <a:cubicBezTo>
                    <a:pt x="299" y="23"/>
                    <a:pt x="299" y="23"/>
                    <a:pt x="299" y="23"/>
                  </a:cubicBezTo>
                  <a:cubicBezTo>
                    <a:pt x="346" y="196"/>
                    <a:pt x="346" y="196"/>
                    <a:pt x="346" y="196"/>
                  </a:cubicBezTo>
                  <a:lnTo>
                    <a:pt x="346" y="276"/>
                  </a:lnTo>
                  <a:close/>
                </a:path>
              </a:pathLst>
            </a:custGeom>
            <a:grpFill/>
            <a:ln>
              <a:noFill/>
            </a:ln>
          </p:spPr>
          <p:txBody>
            <a:bodyPr vert="horz" wrap="square" lIns="91440" tIns="45720" rIns="91440" bIns="45720" numCol="1" anchor="t" anchorCtr="0" compatLnSpc="1"/>
            <a:lstStyle/>
            <a:p>
              <a:endParaRPr lang="id-ID"/>
            </a:p>
          </p:txBody>
        </p:sp>
        <p:sp>
          <p:nvSpPr>
            <p:cNvPr id="37" name="Freeform 9"/>
            <p:cNvSpPr>
              <a:spLocks noEditPoints="1"/>
            </p:cNvSpPr>
            <p:nvPr/>
          </p:nvSpPr>
          <p:spPr bwMode="auto">
            <a:xfrm>
              <a:off x="8461376" y="8466137"/>
              <a:ext cx="1055689" cy="776288"/>
            </a:xfrm>
            <a:custGeom>
              <a:avLst/>
              <a:gdLst>
                <a:gd name="T0" fmla="*/ 229 w 281"/>
                <a:gd name="T1" fmla="*/ 0 h 207"/>
                <a:gd name="T2" fmla="*/ 51 w 281"/>
                <a:gd name="T3" fmla="*/ 0 h 207"/>
                <a:gd name="T4" fmla="*/ 40 w 281"/>
                <a:gd name="T5" fmla="*/ 9 h 207"/>
                <a:gd name="T6" fmla="*/ 0 w 281"/>
                <a:gd name="T7" fmla="*/ 147 h 207"/>
                <a:gd name="T8" fmla="*/ 2 w 281"/>
                <a:gd name="T9" fmla="*/ 157 h 207"/>
                <a:gd name="T10" fmla="*/ 12 w 281"/>
                <a:gd name="T11" fmla="*/ 161 h 207"/>
                <a:gd name="T12" fmla="*/ 45 w 281"/>
                <a:gd name="T13" fmla="*/ 161 h 207"/>
                <a:gd name="T14" fmla="*/ 58 w 281"/>
                <a:gd name="T15" fmla="*/ 161 h 207"/>
                <a:gd name="T16" fmla="*/ 64 w 281"/>
                <a:gd name="T17" fmla="*/ 161 h 207"/>
                <a:gd name="T18" fmla="*/ 81 w 281"/>
                <a:gd name="T19" fmla="*/ 195 h 207"/>
                <a:gd name="T20" fmla="*/ 101 w 281"/>
                <a:gd name="T21" fmla="*/ 207 h 207"/>
                <a:gd name="T22" fmla="*/ 179 w 281"/>
                <a:gd name="T23" fmla="*/ 207 h 207"/>
                <a:gd name="T24" fmla="*/ 200 w 281"/>
                <a:gd name="T25" fmla="*/ 195 h 207"/>
                <a:gd name="T26" fmla="*/ 217 w 281"/>
                <a:gd name="T27" fmla="*/ 161 h 207"/>
                <a:gd name="T28" fmla="*/ 223 w 281"/>
                <a:gd name="T29" fmla="*/ 161 h 207"/>
                <a:gd name="T30" fmla="*/ 236 w 281"/>
                <a:gd name="T31" fmla="*/ 161 h 207"/>
                <a:gd name="T32" fmla="*/ 269 w 281"/>
                <a:gd name="T33" fmla="*/ 161 h 207"/>
                <a:gd name="T34" fmla="*/ 278 w 281"/>
                <a:gd name="T35" fmla="*/ 157 h 207"/>
                <a:gd name="T36" fmla="*/ 280 w 281"/>
                <a:gd name="T37" fmla="*/ 147 h 207"/>
                <a:gd name="T38" fmla="*/ 241 w 281"/>
                <a:gd name="T39" fmla="*/ 9 h 207"/>
                <a:gd name="T40" fmla="*/ 229 w 281"/>
                <a:gd name="T41" fmla="*/ 0 h 207"/>
                <a:gd name="T42" fmla="*/ 236 w 281"/>
                <a:gd name="T43" fmla="*/ 138 h 207"/>
                <a:gd name="T44" fmla="*/ 217 w 281"/>
                <a:gd name="T45" fmla="*/ 138 h 207"/>
                <a:gd name="T46" fmla="*/ 196 w 281"/>
                <a:gd name="T47" fmla="*/ 151 h 207"/>
                <a:gd name="T48" fmla="*/ 179 w 281"/>
                <a:gd name="T49" fmla="*/ 184 h 207"/>
                <a:gd name="T50" fmla="*/ 101 w 281"/>
                <a:gd name="T51" fmla="*/ 184 h 207"/>
                <a:gd name="T52" fmla="*/ 85 w 281"/>
                <a:gd name="T53" fmla="*/ 151 h 207"/>
                <a:gd name="T54" fmla="*/ 64 w 281"/>
                <a:gd name="T55" fmla="*/ 138 h 207"/>
                <a:gd name="T56" fmla="*/ 45 w 281"/>
                <a:gd name="T57" fmla="*/ 138 h 207"/>
                <a:gd name="T58" fmla="*/ 18 w 281"/>
                <a:gd name="T59" fmla="*/ 138 h 207"/>
                <a:gd name="T60" fmla="*/ 51 w 281"/>
                <a:gd name="T61" fmla="*/ 12 h 207"/>
                <a:gd name="T62" fmla="*/ 229 w 281"/>
                <a:gd name="T63" fmla="*/ 12 h 207"/>
                <a:gd name="T64" fmla="*/ 263 w 281"/>
                <a:gd name="T65" fmla="*/ 138 h 207"/>
                <a:gd name="T66" fmla="*/ 236 w 281"/>
                <a:gd name="T67" fmla="*/ 138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1" h="207">
                  <a:moveTo>
                    <a:pt x="229" y="0"/>
                  </a:moveTo>
                  <a:cubicBezTo>
                    <a:pt x="51" y="0"/>
                    <a:pt x="51" y="0"/>
                    <a:pt x="51" y="0"/>
                  </a:cubicBezTo>
                  <a:cubicBezTo>
                    <a:pt x="46" y="0"/>
                    <a:pt x="41" y="4"/>
                    <a:pt x="40" y="9"/>
                  </a:cubicBezTo>
                  <a:cubicBezTo>
                    <a:pt x="0" y="147"/>
                    <a:pt x="0" y="147"/>
                    <a:pt x="0" y="147"/>
                  </a:cubicBezTo>
                  <a:cubicBezTo>
                    <a:pt x="0" y="150"/>
                    <a:pt x="0" y="154"/>
                    <a:pt x="2" y="157"/>
                  </a:cubicBezTo>
                  <a:cubicBezTo>
                    <a:pt x="5" y="160"/>
                    <a:pt x="8" y="161"/>
                    <a:pt x="12" y="161"/>
                  </a:cubicBezTo>
                  <a:cubicBezTo>
                    <a:pt x="45" y="161"/>
                    <a:pt x="45" y="161"/>
                    <a:pt x="45" y="161"/>
                  </a:cubicBezTo>
                  <a:cubicBezTo>
                    <a:pt x="58" y="161"/>
                    <a:pt x="58" y="161"/>
                    <a:pt x="58" y="161"/>
                  </a:cubicBezTo>
                  <a:cubicBezTo>
                    <a:pt x="64" y="161"/>
                    <a:pt x="64" y="161"/>
                    <a:pt x="64" y="161"/>
                  </a:cubicBezTo>
                  <a:cubicBezTo>
                    <a:pt x="81" y="195"/>
                    <a:pt x="81" y="195"/>
                    <a:pt x="81" y="195"/>
                  </a:cubicBezTo>
                  <a:cubicBezTo>
                    <a:pt x="85" y="203"/>
                    <a:pt x="93" y="207"/>
                    <a:pt x="101" y="207"/>
                  </a:cubicBezTo>
                  <a:cubicBezTo>
                    <a:pt x="179" y="207"/>
                    <a:pt x="179" y="207"/>
                    <a:pt x="179" y="207"/>
                  </a:cubicBezTo>
                  <a:cubicBezTo>
                    <a:pt x="188" y="207"/>
                    <a:pt x="196" y="203"/>
                    <a:pt x="200" y="195"/>
                  </a:cubicBezTo>
                  <a:cubicBezTo>
                    <a:pt x="217" y="161"/>
                    <a:pt x="217" y="161"/>
                    <a:pt x="217" y="161"/>
                  </a:cubicBezTo>
                  <a:cubicBezTo>
                    <a:pt x="223" y="161"/>
                    <a:pt x="223" y="161"/>
                    <a:pt x="223" y="161"/>
                  </a:cubicBezTo>
                  <a:cubicBezTo>
                    <a:pt x="236" y="161"/>
                    <a:pt x="236" y="161"/>
                    <a:pt x="236" y="161"/>
                  </a:cubicBezTo>
                  <a:cubicBezTo>
                    <a:pt x="269" y="161"/>
                    <a:pt x="269" y="161"/>
                    <a:pt x="269" y="161"/>
                  </a:cubicBezTo>
                  <a:cubicBezTo>
                    <a:pt x="273" y="161"/>
                    <a:pt x="276" y="160"/>
                    <a:pt x="278" y="157"/>
                  </a:cubicBezTo>
                  <a:cubicBezTo>
                    <a:pt x="280" y="154"/>
                    <a:pt x="281" y="150"/>
                    <a:pt x="280" y="147"/>
                  </a:cubicBezTo>
                  <a:cubicBezTo>
                    <a:pt x="241" y="9"/>
                    <a:pt x="241" y="9"/>
                    <a:pt x="241" y="9"/>
                  </a:cubicBezTo>
                  <a:cubicBezTo>
                    <a:pt x="239" y="4"/>
                    <a:pt x="235" y="0"/>
                    <a:pt x="229" y="0"/>
                  </a:cubicBezTo>
                  <a:close/>
                  <a:moveTo>
                    <a:pt x="236" y="138"/>
                  </a:moveTo>
                  <a:cubicBezTo>
                    <a:pt x="217" y="138"/>
                    <a:pt x="217" y="138"/>
                    <a:pt x="217" y="138"/>
                  </a:cubicBezTo>
                  <a:cubicBezTo>
                    <a:pt x="208" y="138"/>
                    <a:pt x="200" y="143"/>
                    <a:pt x="196" y="151"/>
                  </a:cubicBezTo>
                  <a:cubicBezTo>
                    <a:pt x="179" y="184"/>
                    <a:pt x="179" y="184"/>
                    <a:pt x="179" y="184"/>
                  </a:cubicBezTo>
                  <a:cubicBezTo>
                    <a:pt x="101" y="184"/>
                    <a:pt x="101" y="184"/>
                    <a:pt x="101" y="184"/>
                  </a:cubicBezTo>
                  <a:cubicBezTo>
                    <a:pt x="85" y="151"/>
                    <a:pt x="85" y="151"/>
                    <a:pt x="85" y="151"/>
                  </a:cubicBezTo>
                  <a:cubicBezTo>
                    <a:pt x="81" y="143"/>
                    <a:pt x="73" y="138"/>
                    <a:pt x="64" y="138"/>
                  </a:cubicBezTo>
                  <a:cubicBezTo>
                    <a:pt x="45" y="138"/>
                    <a:pt x="45" y="138"/>
                    <a:pt x="45" y="138"/>
                  </a:cubicBezTo>
                  <a:cubicBezTo>
                    <a:pt x="18" y="138"/>
                    <a:pt x="18" y="138"/>
                    <a:pt x="18" y="138"/>
                  </a:cubicBezTo>
                  <a:cubicBezTo>
                    <a:pt x="51" y="12"/>
                    <a:pt x="51" y="12"/>
                    <a:pt x="51" y="12"/>
                  </a:cubicBezTo>
                  <a:cubicBezTo>
                    <a:pt x="229" y="12"/>
                    <a:pt x="229" y="12"/>
                    <a:pt x="229" y="12"/>
                  </a:cubicBezTo>
                  <a:cubicBezTo>
                    <a:pt x="263" y="138"/>
                    <a:pt x="263" y="138"/>
                    <a:pt x="263" y="138"/>
                  </a:cubicBezTo>
                  <a:lnTo>
                    <a:pt x="236" y="138"/>
                  </a:lnTo>
                  <a:close/>
                </a:path>
              </a:pathLst>
            </a:custGeom>
            <a:grpFill/>
            <a:ln>
              <a:noFill/>
            </a:ln>
          </p:spPr>
          <p:txBody>
            <a:bodyPr vert="horz" wrap="square" lIns="91440" tIns="45720" rIns="91440" bIns="45720" numCol="1" anchor="t" anchorCtr="0" compatLnSpc="1"/>
            <a:lstStyle/>
            <a:p>
              <a:endParaRPr lang="id-ID"/>
            </a:p>
          </p:txBody>
        </p:sp>
      </p:grpSp>
      <p:grpSp>
        <p:nvGrpSpPr>
          <p:cNvPr id="38" name="Group 44"/>
          <p:cNvGrpSpPr/>
          <p:nvPr/>
        </p:nvGrpSpPr>
        <p:grpSpPr>
          <a:xfrm>
            <a:off x="7212927" y="2410228"/>
            <a:ext cx="422173" cy="356663"/>
            <a:chOff x="13828713" y="2805113"/>
            <a:chExt cx="1381125" cy="1166812"/>
          </a:xfrm>
          <a:solidFill>
            <a:srgbClr val="FFFFFF"/>
          </a:solidFill>
        </p:grpSpPr>
        <p:sp>
          <p:nvSpPr>
            <p:cNvPr id="39" name="Freeform 10"/>
            <p:cNvSpPr>
              <a:spLocks noEditPoints="1"/>
            </p:cNvSpPr>
            <p:nvPr/>
          </p:nvSpPr>
          <p:spPr bwMode="auto">
            <a:xfrm>
              <a:off x="14173200" y="3109913"/>
              <a:ext cx="690563" cy="690562"/>
            </a:xfrm>
            <a:custGeom>
              <a:avLst/>
              <a:gdLst>
                <a:gd name="T0" fmla="*/ 92 w 184"/>
                <a:gd name="T1" fmla="*/ 0 h 184"/>
                <a:gd name="T2" fmla="*/ 0 w 184"/>
                <a:gd name="T3" fmla="*/ 92 h 184"/>
                <a:gd name="T4" fmla="*/ 92 w 184"/>
                <a:gd name="T5" fmla="*/ 184 h 184"/>
                <a:gd name="T6" fmla="*/ 184 w 184"/>
                <a:gd name="T7" fmla="*/ 92 h 184"/>
                <a:gd name="T8" fmla="*/ 92 w 184"/>
                <a:gd name="T9" fmla="*/ 0 h 184"/>
                <a:gd name="T10" fmla="*/ 144 w 184"/>
                <a:gd name="T11" fmla="*/ 137 h 184"/>
                <a:gd name="T12" fmla="*/ 47 w 184"/>
                <a:gd name="T13" fmla="*/ 144 h 184"/>
                <a:gd name="T14" fmla="*/ 39 w 184"/>
                <a:gd name="T15" fmla="*/ 47 h 184"/>
                <a:gd name="T16" fmla="*/ 137 w 184"/>
                <a:gd name="T17" fmla="*/ 39 h 184"/>
                <a:gd name="T18" fmla="*/ 144 w 184"/>
                <a:gd name="T19" fmla="*/ 13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4" h="184">
                  <a:moveTo>
                    <a:pt x="92" y="0"/>
                  </a:moveTo>
                  <a:cubicBezTo>
                    <a:pt x="41" y="0"/>
                    <a:pt x="0" y="41"/>
                    <a:pt x="0" y="92"/>
                  </a:cubicBezTo>
                  <a:cubicBezTo>
                    <a:pt x="0" y="143"/>
                    <a:pt x="41" y="184"/>
                    <a:pt x="92" y="184"/>
                  </a:cubicBezTo>
                  <a:cubicBezTo>
                    <a:pt x="143" y="184"/>
                    <a:pt x="184" y="143"/>
                    <a:pt x="184" y="92"/>
                  </a:cubicBezTo>
                  <a:cubicBezTo>
                    <a:pt x="184" y="41"/>
                    <a:pt x="143" y="0"/>
                    <a:pt x="92" y="0"/>
                  </a:cubicBezTo>
                  <a:close/>
                  <a:moveTo>
                    <a:pt x="144" y="137"/>
                  </a:moveTo>
                  <a:cubicBezTo>
                    <a:pt x="119" y="166"/>
                    <a:pt x="76" y="169"/>
                    <a:pt x="47" y="144"/>
                  </a:cubicBezTo>
                  <a:cubicBezTo>
                    <a:pt x="18" y="120"/>
                    <a:pt x="15" y="76"/>
                    <a:pt x="39" y="47"/>
                  </a:cubicBezTo>
                  <a:cubicBezTo>
                    <a:pt x="64" y="18"/>
                    <a:pt x="108" y="15"/>
                    <a:pt x="137" y="39"/>
                  </a:cubicBezTo>
                  <a:cubicBezTo>
                    <a:pt x="166" y="64"/>
                    <a:pt x="169" y="108"/>
                    <a:pt x="144" y="137"/>
                  </a:cubicBezTo>
                  <a:close/>
                </a:path>
              </a:pathLst>
            </a:custGeom>
            <a:grpFill/>
            <a:ln>
              <a:noFill/>
            </a:ln>
          </p:spPr>
          <p:txBody>
            <a:bodyPr vert="horz" wrap="square" lIns="91440" tIns="45720" rIns="91440" bIns="45720" numCol="1" anchor="t" anchorCtr="0" compatLnSpc="1"/>
            <a:lstStyle/>
            <a:p>
              <a:endParaRPr lang="id-ID"/>
            </a:p>
          </p:txBody>
        </p:sp>
        <p:sp>
          <p:nvSpPr>
            <p:cNvPr id="40" name="Freeform 11"/>
            <p:cNvSpPr/>
            <p:nvPr/>
          </p:nvSpPr>
          <p:spPr bwMode="auto">
            <a:xfrm>
              <a:off x="14346238" y="3281363"/>
              <a:ext cx="195263" cy="195262"/>
            </a:xfrm>
            <a:custGeom>
              <a:avLst/>
              <a:gdLst>
                <a:gd name="T0" fmla="*/ 46 w 52"/>
                <a:gd name="T1" fmla="*/ 0 h 52"/>
                <a:gd name="T2" fmla="*/ 0 w 52"/>
                <a:gd name="T3" fmla="*/ 46 h 52"/>
                <a:gd name="T4" fmla="*/ 0 w 52"/>
                <a:gd name="T5" fmla="*/ 46 h 52"/>
                <a:gd name="T6" fmla="*/ 6 w 52"/>
                <a:gd name="T7" fmla="*/ 52 h 52"/>
                <a:gd name="T8" fmla="*/ 11 w 52"/>
                <a:gd name="T9" fmla="*/ 46 h 52"/>
                <a:gd name="T10" fmla="*/ 11 w 52"/>
                <a:gd name="T11" fmla="*/ 46 h 52"/>
                <a:gd name="T12" fmla="*/ 46 w 52"/>
                <a:gd name="T13" fmla="*/ 11 h 52"/>
                <a:gd name="T14" fmla="*/ 52 w 52"/>
                <a:gd name="T15" fmla="*/ 6 h 52"/>
                <a:gd name="T16" fmla="*/ 46 w 52"/>
                <a:gd name="T17" fmla="*/ 0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2" h="52">
                  <a:moveTo>
                    <a:pt x="46" y="0"/>
                  </a:moveTo>
                  <a:cubicBezTo>
                    <a:pt x="20" y="0"/>
                    <a:pt x="0" y="20"/>
                    <a:pt x="0" y="46"/>
                  </a:cubicBezTo>
                  <a:cubicBezTo>
                    <a:pt x="0" y="46"/>
                    <a:pt x="0" y="46"/>
                    <a:pt x="0" y="46"/>
                  </a:cubicBezTo>
                  <a:cubicBezTo>
                    <a:pt x="0" y="49"/>
                    <a:pt x="2" y="52"/>
                    <a:pt x="6" y="52"/>
                  </a:cubicBezTo>
                  <a:cubicBezTo>
                    <a:pt x="9" y="52"/>
                    <a:pt x="11" y="49"/>
                    <a:pt x="11" y="46"/>
                  </a:cubicBezTo>
                  <a:cubicBezTo>
                    <a:pt x="11" y="46"/>
                    <a:pt x="11" y="46"/>
                    <a:pt x="11" y="46"/>
                  </a:cubicBezTo>
                  <a:cubicBezTo>
                    <a:pt x="11" y="27"/>
                    <a:pt x="27" y="11"/>
                    <a:pt x="46" y="11"/>
                  </a:cubicBezTo>
                  <a:cubicBezTo>
                    <a:pt x="49" y="11"/>
                    <a:pt x="52" y="9"/>
                    <a:pt x="52" y="6"/>
                  </a:cubicBezTo>
                  <a:cubicBezTo>
                    <a:pt x="52" y="2"/>
                    <a:pt x="49" y="0"/>
                    <a:pt x="46" y="0"/>
                  </a:cubicBezTo>
                  <a:close/>
                </a:path>
              </a:pathLst>
            </a:custGeom>
            <a:grpFill/>
            <a:ln>
              <a:noFill/>
            </a:ln>
          </p:spPr>
          <p:txBody>
            <a:bodyPr vert="horz" wrap="square" lIns="91440" tIns="45720" rIns="91440" bIns="45720" numCol="1" anchor="t" anchorCtr="0" compatLnSpc="1"/>
            <a:lstStyle/>
            <a:p>
              <a:endParaRPr lang="id-ID"/>
            </a:p>
          </p:txBody>
        </p:sp>
        <p:sp>
          <p:nvSpPr>
            <p:cNvPr id="41" name="Freeform 12"/>
            <p:cNvSpPr>
              <a:spLocks noEditPoints="1"/>
            </p:cNvSpPr>
            <p:nvPr/>
          </p:nvSpPr>
          <p:spPr bwMode="auto">
            <a:xfrm>
              <a:off x="13828713" y="2805113"/>
              <a:ext cx="1381125" cy="1166812"/>
            </a:xfrm>
            <a:custGeom>
              <a:avLst/>
              <a:gdLst>
                <a:gd name="T0" fmla="*/ 339 w 368"/>
                <a:gd name="T1" fmla="*/ 70 h 311"/>
                <a:gd name="T2" fmla="*/ 289 w 368"/>
                <a:gd name="T3" fmla="*/ 61 h 311"/>
                <a:gd name="T4" fmla="*/ 273 w 368"/>
                <a:gd name="T5" fmla="*/ 22 h 311"/>
                <a:gd name="T6" fmla="*/ 241 w 368"/>
                <a:gd name="T7" fmla="*/ 0 h 311"/>
                <a:gd name="T8" fmla="*/ 126 w 368"/>
                <a:gd name="T9" fmla="*/ 0 h 311"/>
                <a:gd name="T10" fmla="*/ 94 w 368"/>
                <a:gd name="T11" fmla="*/ 22 h 311"/>
                <a:gd name="T12" fmla="*/ 78 w 368"/>
                <a:gd name="T13" fmla="*/ 61 h 311"/>
                <a:gd name="T14" fmla="*/ 29 w 368"/>
                <a:gd name="T15" fmla="*/ 70 h 311"/>
                <a:gd name="T16" fmla="*/ 0 w 368"/>
                <a:gd name="T17" fmla="*/ 104 h 311"/>
                <a:gd name="T18" fmla="*/ 0 w 368"/>
                <a:gd name="T19" fmla="*/ 277 h 311"/>
                <a:gd name="T20" fmla="*/ 34 w 368"/>
                <a:gd name="T21" fmla="*/ 311 h 311"/>
                <a:gd name="T22" fmla="*/ 333 w 368"/>
                <a:gd name="T23" fmla="*/ 311 h 311"/>
                <a:gd name="T24" fmla="*/ 368 w 368"/>
                <a:gd name="T25" fmla="*/ 277 h 311"/>
                <a:gd name="T26" fmla="*/ 368 w 368"/>
                <a:gd name="T27" fmla="*/ 104 h 311"/>
                <a:gd name="T28" fmla="*/ 339 w 368"/>
                <a:gd name="T29" fmla="*/ 70 h 311"/>
                <a:gd name="T30" fmla="*/ 345 w 368"/>
                <a:gd name="T31" fmla="*/ 277 h 311"/>
                <a:gd name="T32" fmla="*/ 333 w 368"/>
                <a:gd name="T33" fmla="*/ 288 h 311"/>
                <a:gd name="T34" fmla="*/ 34 w 368"/>
                <a:gd name="T35" fmla="*/ 288 h 311"/>
                <a:gd name="T36" fmla="*/ 23 w 368"/>
                <a:gd name="T37" fmla="*/ 277 h 311"/>
                <a:gd name="T38" fmla="*/ 23 w 368"/>
                <a:gd name="T39" fmla="*/ 104 h 311"/>
                <a:gd name="T40" fmla="*/ 32 w 368"/>
                <a:gd name="T41" fmla="*/ 92 h 311"/>
                <a:gd name="T42" fmla="*/ 95 w 368"/>
                <a:gd name="T43" fmla="*/ 82 h 311"/>
                <a:gd name="T44" fmla="*/ 116 w 368"/>
                <a:gd name="T45" fmla="*/ 31 h 311"/>
                <a:gd name="T46" fmla="*/ 126 w 368"/>
                <a:gd name="T47" fmla="*/ 23 h 311"/>
                <a:gd name="T48" fmla="*/ 241 w 368"/>
                <a:gd name="T49" fmla="*/ 23 h 311"/>
                <a:gd name="T50" fmla="*/ 252 w 368"/>
                <a:gd name="T51" fmla="*/ 31 h 311"/>
                <a:gd name="T52" fmla="*/ 273 w 368"/>
                <a:gd name="T53" fmla="*/ 82 h 311"/>
                <a:gd name="T54" fmla="*/ 335 w 368"/>
                <a:gd name="T55" fmla="*/ 92 h 311"/>
                <a:gd name="T56" fmla="*/ 345 w 368"/>
                <a:gd name="T57" fmla="*/ 104 h 311"/>
                <a:gd name="T58" fmla="*/ 345 w 368"/>
                <a:gd name="T59" fmla="*/ 277 h 3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68" h="311">
                  <a:moveTo>
                    <a:pt x="339" y="70"/>
                  </a:moveTo>
                  <a:cubicBezTo>
                    <a:pt x="289" y="61"/>
                    <a:pt x="289" y="61"/>
                    <a:pt x="289" y="61"/>
                  </a:cubicBezTo>
                  <a:cubicBezTo>
                    <a:pt x="273" y="22"/>
                    <a:pt x="273" y="22"/>
                    <a:pt x="273" y="22"/>
                  </a:cubicBezTo>
                  <a:cubicBezTo>
                    <a:pt x="268" y="9"/>
                    <a:pt x="256" y="0"/>
                    <a:pt x="241" y="0"/>
                  </a:cubicBezTo>
                  <a:cubicBezTo>
                    <a:pt x="126" y="0"/>
                    <a:pt x="126" y="0"/>
                    <a:pt x="126" y="0"/>
                  </a:cubicBezTo>
                  <a:cubicBezTo>
                    <a:pt x="112" y="0"/>
                    <a:pt x="99" y="9"/>
                    <a:pt x="94" y="22"/>
                  </a:cubicBezTo>
                  <a:cubicBezTo>
                    <a:pt x="78" y="61"/>
                    <a:pt x="78" y="61"/>
                    <a:pt x="78" y="61"/>
                  </a:cubicBezTo>
                  <a:cubicBezTo>
                    <a:pt x="29" y="70"/>
                    <a:pt x="29" y="70"/>
                    <a:pt x="29" y="70"/>
                  </a:cubicBezTo>
                  <a:cubicBezTo>
                    <a:pt x="12" y="73"/>
                    <a:pt x="0" y="87"/>
                    <a:pt x="0" y="104"/>
                  </a:cubicBezTo>
                  <a:cubicBezTo>
                    <a:pt x="0" y="277"/>
                    <a:pt x="0" y="277"/>
                    <a:pt x="0" y="277"/>
                  </a:cubicBezTo>
                  <a:cubicBezTo>
                    <a:pt x="0" y="296"/>
                    <a:pt x="15" y="311"/>
                    <a:pt x="34" y="311"/>
                  </a:cubicBezTo>
                  <a:cubicBezTo>
                    <a:pt x="333" y="311"/>
                    <a:pt x="333" y="311"/>
                    <a:pt x="333" y="311"/>
                  </a:cubicBezTo>
                  <a:cubicBezTo>
                    <a:pt x="353" y="311"/>
                    <a:pt x="368" y="296"/>
                    <a:pt x="368" y="277"/>
                  </a:cubicBezTo>
                  <a:cubicBezTo>
                    <a:pt x="368" y="104"/>
                    <a:pt x="368" y="104"/>
                    <a:pt x="368" y="104"/>
                  </a:cubicBezTo>
                  <a:cubicBezTo>
                    <a:pt x="368" y="87"/>
                    <a:pt x="356" y="73"/>
                    <a:pt x="339" y="70"/>
                  </a:cubicBezTo>
                  <a:close/>
                  <a:moveTo>
                    <a:pt x="345" y="277"/>
                  </a:moveTo>
                  <a:cubicBezTo>
                    <a:pt x="345" y="283"/>
                    <a:pt x="340" y="288"/>
                    <a:pt x="333" y="288"/>
                  </a:cubicBezTo>
                  <a:cubicBezTo>
                    <a:pt x="34" y="288"/>
                    <a:pt x="34" y="288"/>
                    <a:pt x="34" y="288"/>
                  </a:cubicBezTo>
                  <a:cubicBezTo>
                    <a:pt x="28" y="288"/>
                    <a:pt x="23" y="283"/>
                    <a:pt x="23" y="277"/>
                  </a:cubicBezTo>
                  <a:cubicBezTo>
                    <a:pt x="23" y="104"/>
                    <a:pt x="23" y="104"/>
                    <a:pt x="23" y="104"/>
                  </a:cubicBezTo>
                  <a:cubicBezTo>
                    <a:pt x="23" y="98"/>
                    <a:pt x="27" y="93"/>
                    <a:pt x="32" y="92"/>
                  </a:cubicBezTo>
                  <a:cubicBezTo>
                    <a:pt x="95" y="82"/>
                    <a:pt x="95" y="82"/>
                    <a:pt x="95" y="82"/>
                  </a:cubicBezTo>
                  <a:cubicBezTo>
                    <a:pt x="116" y="31"/>
                    <a:pt x="116" y="31"/>
                    <a:pt x="116" y="31"/>
                  </a:cubicBezTo>
                  <a:cubicBezTo>
                    <a:pt x="117" y="26"/>
                    <a:pt x="122" y="23"/>
                    <a:pt x="126" y="23"/>
                  </a:cubicBezTo>
                  <a:cubicBezTo>
                    <a:pt x="241" y="23"/>
                    <a:pt x="241" y="23"/>
                    <a:pt x="241" y="23"/>
                  </a:cubicBezTo>
                  <a:cubicBezTo>
                    <a:pt x="246" y="23"/>
                    <a:pt x="250" y="26"/>
                    <a:pt x="252" y="31"/>
                  </a:cubicBezTo>
                  <a:cubicBezTo>
                    <a:pt x="273" y="82"/>
                    <a:pt x="273" y="82"/>
                    <a:pt x="273" y="82"/>
                  </a:cubicBezTo>
                  <a:cubicBezTo>
                    <a:pt x="335" y="92"/>
                    <a:pt x="335" y="92"/>
                    <a:pt x="335" y="92"/>
                  </a:cubicBezTo>
                  <a:cubicBezTo>
                    <a:pt x="341" y="93"/>
                    <a:pt x="345" y="98"/>
                    <a:pt x="345" y="104"/>
                  </a:cubicBezTo>
                  <a:lnTo>
                    <a:pt x="345" y="277"/>
                  </a:lnTo>
                  <a:close/>
                </a:path>
              </a:pathLst>
            </a:custGeom>
            <a:grpFill/>
            <a:ln>
              <a:noFill/>
            </a:ln>
          </p:spPr>
          <p:txBody>
            <a:bodyPr vert="horz" wrap="square" lIns="91440" tIns="45720" rIns="91440" bIns="45720" numCol="1" anchor="t" anchorCtr="0" compatLnSpc="1"/>
            <a:lstStyle/>
            <a:p>
              <a:endParaRPr lang="id-ID"/>
            </a:p>
          </p:txBody>
        </p:sp>
      </p:grpSp>
      <p:sp>
        <p:nvSpPr>
          <p:cNvPr id="42" name="Freeform 22"/>
          <p:cNvSpPr>
            <a:spLocks noEditPoints="1"/>
          </p:cNvSpPr>
          <p:nvPr/>
        </p:nvSpPr>
        <p:spPr bwMode="auto">
          <a:xfrm>
            <a:off x="1953100" y="3832968"/>
            <a:ext cx="422173" cy="304256"/>
          </a:xfrm>
          <a:custGeom>
            <a:avLst/>
            <a:gdLst>
              <a:gd name="T0" fmla="*/ 298 w 368"/>
              <a:gd name="T1" fmla="*/ 94 h 265"/>
              <a:gd name="T2" fmla="*/ 196 w 368"/>
              <a:gd name="T3" fmla="*/ 0 h 265"/>
              <a:gd name="T4" fmla="*/ 102 w 368"/>
              <a:gd name="T5" fmla="*/ 60 h 265"/>
              <a:gd name="T6" fmla="*/ 86 w 368"/>
              <a:gd name="T7" fmla="*/ 58 h 265"/>
              <a:gd name="T8" fmla="*/ 35 w 368"/>
              <a:gd name="T9" fmla="*/ 109 h 265"/>
              <a:gd name="T10" fmla="*/ 37 w 368"/>
              <a:gd name="T11" fmla="*/ 126 h 265"/>
              <a:gd name="T12" fmla="*/ 0 w 368"/>
              <a:gd name="T13" fmla="*/ 190 h 265"/>
              <a:gd name="T14" fmla="*/ 75 w 368"/>
              <a:gd name="T15" fmla="*/ 265 h 265"/>
              <a:gd name="T16" fmla="*/ 75 w 368"/>
              <a:gd name="T17" fmla="*/ 265 h 265"/>
              <a:gd name="T18" fmla="*/ 282 w 368"/>
              <a:gd name="T19" fmla="*/ 265 h 265"/>
              <a:gd name="T20" fmla="*/ 282 w 368"/>
              <a:gd name="T21" fmla="*/ 265 h 265"/>
              <a:gd name="T22" fmla="*/ 368 w 368"/>
              <a:gd name="T23" fmla="*/ 178 h 265"/>
              <a:gd name="T24" fmla="*/ 298 w 368"/>
              <a:gd name="T25" fmla="*/ 94 h 265"/>
              <a:gd name="T26" fmla="*/ 282 w 368"/>
              <a:gd name="T27" fmla="*/ 242 h 265"/>
              <a:gd name="T28" fmla="*/ 282 w 368"/>
              <a:gd name="T29" fmla="*/ 242 h 265"/>
              <a:gd name="T30" fmla="*/ 75 w 368"/>
              <a:gd name="T31" fmla="*/ 242 h 265"/>
              <a:gd name="T32" fmla="*/ 23 w 368"/>
              <a:gd name="T33" fmla="*/ 190 h 265"/>
              <a:gd name="T34" fmla="*/ 49 w 368"/>
              <a:gd name="T35" fmla="*/ 145 h 265"/>
              <a:gd name="T36" fmla="*/ 59 w 368"/>
              <a:gd name="T37" fmla="*/ 118 h 265"/>
              <a:gd name="T38" fmla="*/ 58 w 368"/>
              <a:gd name="T39" fmla="*/ 109 h 265"/>
              <a:gd name="T40" fmla="*/ 86 w 368"/>
              <a:gd name="T41" fmla="*/ 81 h 265"/>
              <a:gd name="T42" fmla="*/ 102 w 368"/>
              <a:gd name="T43" fmla="*/ 83 h 265"/>
              <a:gd name="T44" fmla="*/ 123 w 368"/>
              <a:gd name="T45" fmla="*/ 70 h 265"/>
              <a:gd name="T46" fmla="*/ 196 w 368"/>
              <a:gd name="T47" fmla="*/ 23 h 265"/>
              <a:gd name="T48" fmla="*/ 275 w 368"/>
              <a:gd name="T49" fmla="*/ 96 h 265"/>
              <a:gd name="T50" fmla="*/ 294 w 368"/>
              <a:gd name="T51" fmla="*/ 116 h 265"/>
              <a:gd name="T52" fmla="*/ 345 w 368"/>
              <a:gd name="T53" fmla="*/ 178 h 265"/>
              <a:gd name="T54" fmla="*/ 282 w 368"/>
              <a:gd name="T55" fmla="*/ 242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68" h="265">
                <a:moveTo>
                  <a:pt x="298" y="94"/>
                </a:moveTo>
                <a:cubicBezTo>
                  <a:pt x="293" y="41"/>
                  <a:pt x="250" y="0"/>
                  <a:pt x="196" y="0"/>
                </a:cubicBezTo>
                <a:cubicBezTo>
                  <a:pt x="154" y="0"/>
                  <a:pt x="118" y="25"/>
                  <a:pt x="102" y="60"/>
                </a:cubicBezTo>
                <a:cubicBezTo>
                  <a:pt x="97" y="59"/>
                  <a:pt x="92" y="58"/>
                  <a:pt x="86" y="58"/>
                </a:cubicBezTo>
                <a:cubicBezTo>
                  <a:pt x="58" y="58"/>
                  <a:pt x="35" y="81"/>
                  <a:pt x="35" y="109"/>
                </a:cubicBezTo>
                <a:cubicBezTo>
                  <a:pt x="35" y="115"/>
                  <a:pt x="36" y="120"/>
                  <a:pt x="37" y="126"/>
                </a:cubicBezTo>
                <a:cubicBezTo>
                  <a:pt x="15" y="139"/>
                  <a:pt x="0" y="162"/>
                  <a:pt x="0" y="190"/>
                </a:cubicBezTo>
                <a:cubicBezTo>
                  <a:pt x="0" y="231"/>
                  <a:pt x="34" y="265"/>
                  <a:pt x="75" y="265"/>
                </a:cubicBezTo>
                <a:cubicBezTo>
                  <a:pt x="75" y="265"/>
                  <a:pt x="75" y="265"/>
                  <a:pt x="75" y="265"/>
                </a:cubicBezTo>
                <a:cubicBezTo>
                  <a:pt x="282" y="265"/>
                  <a:pt x="282" y="265"/>
                  <a:pt x="282" y="265"/>
                </a:cubicBezTo>
                <a:cubicBezTo>
                  <a:pt x="282" y="265"/>
                  <a:pt x="282" y="265"/>
                  <a:pt x="282" y="265"/>
                </a:cubicBezTo>
                <a:cubicBezTo>
                  <a:pt x="330" y="265"/>
                  <a:pt x="368" y="226"/>
                  <a:pt x="368" y="178"/>
                </a:cubicBezTo>
                <a:cubicBezTo>
                  <a:pt x="368" y="136"/>
                  <a:pt x="338" y="101"/>
                  <a:pt x="298" y="94"/>
                </a:cubicBezTo>
                <a:close/>
                <a:moveTo>
                  <a:pt x="282" y="242"/>
                </a:moveTo>
                <a:cubicBezTo>
                  <a:pt x="282" y="242"/>
                  <a:pt x="282" y="242"/>
                  <a:pt x="282" y="242"/>
                </a:cubicBezTo>
                <a:cubicBezTo>
                  <a:pt x="75" y="242"/>
                  <a:pt x="75" y="242"/>
                  <a:pt x="75" y="242"/>
                </a:cubicBezTo>
                <a:cubicBezTo>
                  <a:pt x="46" y="242"/>
                  <a:pt x="23" y="219"/>
                  <a:pt x="23" y="190"/>
                </a:cubicBezTo>
                <a:cubicBezTo>
                  <a:pt x="23" y="172"/>
                  <a:pt x="33" y="155"/>
                  <a:pt x="49" y="145"/>
                </a:cubicBezTo>
                <a:cubicBezTo>
                  <a:pt x="65" y="136"/>
                  <a:pt x="66" y="135"/>
                  <a:pt x="59" y="118"/>
                </a:cubicBezTo>
                <a:cubicBezTo>
                  <a:pt x="58" y="115"/>
                  <a:pt x="58" y="112"/>
                  <a:pt x="58" y="109"/>
                </a:cubicBezTo>
                <a:cubicBezTo>
                  <a:pt x="58" y="94"/>
                  <a:pt x="70" y="81"/>
                  <a:pt x="86" y="81"/>
                </a:cubicBezTo>
                <a:cubicBezTo>
                  <a:pt x="86" y="81"/>
                  <a:pt x="94" y="80"/>
                  <a:pt x="102" y="83"/>
                </a:cubicBezTo>
                <a:cubicBezTo>
                  <a:pt x="115" y="89"/>
                  <a:pt x="117" y="83"/>
                  <a:pt x="123" y="70"/>
                </a:cubicBezTo>
                <a:cubicBezTo>
                  <a:pt x="136" y="41"/>
                  <a:pt x="165" y="23"/>
                  <a:pt x="196" y="23"/>
                </a:cubicBezTo>
                <a:cubicBezTo>
                  <a:pt x="237" y="23"/>
                  <a:pt x="271" y="54"/>
                  <a:pt x="275" y="96"/>
                </a:cubicBezTo>
                <a:cubicBezTo>
                  <a:pt x="277" y="112"/>
                  <a:pt x="277" y="112"/>
                  <a:pt x="294" y="116"/>
                </a:cubicBezTo>
                <a:cubicBezTo>
                  <a:pt x="324" y="122"/>
                  <a:pt x="345" y="148"/>
                  <a:pt x="345" y="178"/>
                </a:cubicBezTo>
                <a:cubicBezTo>
                  <a:pt x="345" y="213"/>
                  <a:pt x="317" y="242"/>
                  <a:pt x="282" y="242"/>
                </a:cubicBezTo>
                <a:close/>
              </a:path>
            </a:pathLst>
          </a:custGeom>
          <a:solidFill>
            <a:srgbClr val="FFFFFF"/>
          </a:solidFill>
          <a:ln>
            <a:noFill/>
          </a:ln>
        </p:spPr>
        <p:txBody>
          <a:bodyPr vert="horz" wrap="square" lIns="91440" tIns="45720" rIns="91440" bIns="45720" numCol="1" anchor="t" anchorCtr="0" compatLnSpc="1"/>
          <a:lstStyle/>
          <a:p>
            <a:endParaRPr lang="id-ID"/>
          </a:p>
        </p:txBody>
      </p:sp>
      <p:sp>
        <p:nvSpPr>
          <p:cNvPr id="43" name="Freeform 136"/>
          <p:cNvSpPr>
            <a:spLocks noEditPoints="1"/>
          </p:cNvSpPr>
          <p:nvPr/>
        </p:nvSpPr>
        <p:spPr bwMode="auto">
          <a:xfrm>
            <a:off x="7174629" y="5209143"/>
            <a:ext cx="498768" cy="342389"/>
          </a:xfrm>
          <a:custGeom>
            <a:avLst/>
            <a:gdLst>
              <a:gd name="T0" fmla="*/ 120 w 128"/>
              <a:gd name="T1" fmla="*/ 4 h 88"/>
              <a:gd name="T2" fmla="*/ 116 w 128"/>
              <a:gd name="T3" fmla="*/ 4 h 88"/>
              <a:gd name="T4" fmla="*/ 111 w 128"/>
              <a:gd name="T5" fmla="*/ 6 h 88"/>
              <a:gd name="T6" fmla="*/ 100 w 128"/>
              <a:gd name="T7" fmla="*/ 17 h 88"/>
              <a:gd name="T8" fmla="*/ 100 w 128"/>
              <a:gd name="T9" fmla="*/ 12 h 88"/>
              <a:gd name="T10" fmla="*/ 88 w 128"/>
              <a:gd name="T11" fmla="*/ 0 h 88"/>
              <a:gd name="T12" fmla="*/ 12 w 128"/>
              <a:gd name="T13" fmla="*/ 0 h 88"/>
              <a:gd name="T14" fmla="*/ 0 w 128"/>
              <a:gd name="T15" fmla="*/ 12 h 88"/>
              <a:gd name="T16" fmla="*/ 0 w 128"/>
              <a:gd name="T17" fmla="*/ 40 h 88"/>
              <a:gd name="T18" fmla="*/ 0 w 128"/>
              <a:gd name="T19" fmla="*/ 76 h 88"/>
              <a:gd name="T20" fmla="*/ 12 w 128"/>
              <a:gd name="T21" fmla="*/ 88 h 88"/>
              <a:gd name="T22" fmla="*/ 88 w 128"/>
              <a:gd name="T23" fmla="*/ 88 h 88"/>
              <a:gd name="T24" fmla="*/ 100 w 128"/>
              <a:gd name="T25" fmla="*/ 76 h 88"/>
              <a:gd name="T26" fmla="*/ 100 w 128"/>
              <a:gd name="T27" fmla="*/ 71 h 88"/>
              <a:gd name="T28" fmla="*/ 111 w 128"/>
              <a:gd name="T29" fmla="*/ 82 h 88"/>
              <a:gd name="T30" fmla="*/ 116 w 128"/>
              <a:gd name="T31" fmla="*/ 84 h 88"/>
              <a:gd name="T32" fmla="*/ 120 w 128"/>
              <a:gd name="T33" fmla="*/ 84 h 88"/>
              <a:gd name="T34" fmla="*/ 128 w 128"/>
              <a:gd name="T35" fmla="*/ 76 h 88"/>
              <a:gd name="T36" fmla="*/ 128 w 128"/>
              <a:gd name="T37" fmla="*/ 12 h 88"/>
              <a:gd name="T38" fmla="*/ 120 w 128"/>
              <a:gd name="T39" fmla="*/ 4 h 88"/>
              <a:gd name="T40" fmla="*/ 12 w 128"/>
              <a:gd name="T41" fmla="*/ 80 h 88"/>
              <a:gd name="T42" fmla="*/ 8 w 128"/>
              <a:gd name="T43" fmla="*/ 76 h 88"/>
              <a:gd name="T44" fmla="*/ 8 w 128"/>
              <a:gd name="T45" fmla="*/ 12 h 88"/>
              <a:gd name="T46" fmla="*/ 12 w 128"/>
              <a:gd name="T47" fmla="*/ 8 h 88"/>
              <a:gd name="T48" fmla="*/ 88 w 128"/>
              <a:gd name="T49" fmla="*/ 8 h 88"/>
              <a:gd name="T50" fmla="*/ 92 w 128"/>
              <a:gd name="T51" fmla="*/ 12 h 88"/>
              <a:gd name="T52" fmla="*/ 92 w 128"/>
              <a:gd name="T53" fmla="*/ 76 h 88"/>
              <a:gd name="T54" fmla="*/ 88 w 128"/>
              <a:gd name="T55" fmla="*/ 80 h 88"/>
              <a:gd name="T56" fmla="*/ 12 w 128"/>
              <a:gd name="T57" fmla="*/ 80 h 88"/>
              <a:gd name="T58" fmla="*/ 120 w 128"/>
              <a:gd name="T59" fmla="*/ 76 h 88"/>
              <a:gd name="T60" fmla="*/ 116 w 128"/>
              <a:gd name="T61" fmla="*/ 76 h 88"/>
              <a:gd name="T62" fmla="*/ 116 w 128"/>
              <a:gd name="T63" fmla="*/ 76 h 88"/>
              <a:gd name="T64" fmla="*/ 100 w 128"/>
              <a:gd name="T65" fmla="*/ 60 h 88"/>
              <a:gd name="T66" fmla="*/ 100 w 128"/>
              <a:gd name="T67" fmla="*/ 60 h 88"/>
              <a:gd name="T68" fmla="*/ 96 w 128"/>
              <a:gd name="T69" fmla="*/ 56 h 88"/>
              <a:gd name="T70" fmla="*/ 96 w 128"/>
              <a:gd name="T71" fmla="*/ 32 h 88"/>
              <a:gd name="T72" fmla="*/ 116 w 128"/>
              <a:gd name="T73" fmla="*/ 12 h 88"/>
              <a:gd name="T74" fmla="*/ 116 w 128"/>
              <a:gd name="T75" fmla="*/ 12 h 88"/>
              <a:gd name="T76" fmla="*/ 120 w 128"/>
              <a:gd name="T77" fmla="*/ 12 h 88"/>
              <a:gd name="T78" fmla="*/ 120 w 128"/>
              <a:gd name="T79" fmla="*/ 76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8" h="88">
                <a:moveTo>
                  <a:pt x="120" y="4"/>
                </a:moveTo>
                <a:cubicBezTo>
                  <a:pt x="116" y="4"/>
                  <a:pt x="116" y="4"/>
                  <a:pt x="116" y="4"/>
                </a:cubicBezTo>
                <a:cubicBezTo>
                  <a:pt x="114" y="4"/>
                  <a:pt x="112" y="5"/>
                  <a:pt x="111" y="6"/>
                </a:cubicBezTo>
                <a:cubicBezTo>
                  <a:pt x="100" y="17"/>
                  <a:pt x="100" y="17"/>
                  <a:pt x="100" y="17"/>
                </a:cubicBezTo>
                <a:cubicBezTo>
                  <a:pt x="100" y="12"/>
                  <a:pt x="100" y="12"/>
                  <a:pt x="100" y="12"/>
                </a:cubicBezTo>
                <a:cubicBezTo>
                  <a:pt x="100" y="5"/>
                  <a:pt x="95" y="0"/>
                  <a:pt x="88" y="0"/>
                </a:cubicBezTo>
                <a:cubicBezTo>
                  <a:pt x="12" y="0"/>
                  <a:pt x="12" y="0"/>
                  <a:pt x="12" y="0"/>
                </a:cubicBezTo>
                <a:cubicBezTo>
                  <a:pt x="5" y="0"/>
                  <a:pt x="0" y="5"/>
                  <a:pt x="0" y="12"/>
                </a:cubicBezTo>
                <a:cubicBezTo>
                  <a:pt x="0" y="40"/>
                  <a:pt x="0" y="40"/>
                  <a:pt x="0" y="40"/>
                </a:cubicBezTo>
                <a:cubicBezTo>
                  <a:pt x="0" y="76"/>
                  <a:pt x="0" y="76"/>
                  <a:pt x="0" y="76"/>
                </a:cubicBezTo>
                <a:cubicBezTo>
                  <a:pt x="0" y="83"/>
                  <a:pt x="5" y="88"/>
                  <a:pt x="12" y="88"/>
                </a:cubicBezTo>
                <a:cubicBezTo>
                  <a:pt x="88" y="88"/>
                  <a:pt x="88" y="88"/>
                  <a:pt x="88" y="88"/>
                </a:cubicBezTo>
                <a:cubicBezTo>
                  <a:pt x="95" y="88"/>
                  <a:pt x="100" y="83"/>
                  <a:pt x="100" y="76"/>
                </a:cubicBezTo>
                <a:cubicBezTo>
                  <a:pt x="100" y="71"/>
                  <a:pt x="100" y="71"/>
                  <a:pt x="100" y="71"/>
                </a:cubicBezTo>
                <a:cubicBezTo>
                  <a:pt x="111" y="82"/>
                  <a:pt x="111" y="82"/>
                  <a:pt x="111" y="82"/>
                </a:cubicBezTo>
                <a:cubicBezTo>
                  <a:pt x="112" y="83"/>
                  <a:pt x="114" y="84"/>
                  <a:pt x="116" y="84"/>
                </a:cubicBezTo>
                <a:cubicBezTo>
                  <a:pt x="120" y="84"/>
                  <a:pt x="120" y="84"/>
                  <a:pt x="120" y="84"/>
                </a:cubicBezTo>
                <a:cubicBezTo>
                  <a:pt x="124" y="84"/>
                  <a:pt x="128" y="81"/>
                  <a:pt x="128" y="76"/>
                </a:cubicBezTo>
                <a:cubicBezTo>
                  <a:pt x="128" y="12"/>
                  <a:pt x="128" y="12"/>
                  <a:pt x="128" y="12"/>
                </a:cubicBezTo>
                <a:cubicBezTo>
                  <a:pt x="128" y="8"/>
                  <a:pt x="124" y="4"/>
                  <a:pt x="120" y="4"/>
                </a:cubicBezTo>
                <a:close/>
                <a:moveTo>
                  <a:pt x="12" y="80"/>
                </a:moveTo>
                <a:cubicBezTo>
                  <a:pt x="10" y="80"/>
                  <a:pt x="8" y="78"/>
                  <a:pt x="8" y="76"/>
                </a:cubicBezTo>
                <a:cubicBezTo>
                  <a:pt x="8" y="12"/>
                  <a:pt x="8" y="12"/>
                  <a:pt x="8" y="12"/>
                </a:cubicBezTo>
                <a:cubicBezTo>
                  <a:pt x="8" y="10"/>
                  <a:pt x="10" y="8"/>
                  <a:pt x="12" y="8"/>
                </a:cubicBezTo>
                <a:cubicBezTo>
                  <a:pt x="88" y="8"/>
                  <a:pt x="88" y="8"/>
                  <a:pt x="88" y="8"/>
                </a:cubicBezTo>
                <a:cubicBezTo>
                  <a:pt x="90" y="8"/>
                  <a:pt x="92" y="10"/>
                  <a:pt x="92" y="12"/>
                </a:cubicBezTo>
                <a:cubicBezTo>
                  <a:pt x="92" y="76"/>
                  <a:pt x="92" y="76"/>
                  <a:pt x="92" y="76"/>
                </a:cubicBezTo>
                <a:cubicBezTo>
                  <a:pt x="92" y="78"/>
                  <a:pt x="90" y="80"/>
                  <a:pt x="88" y="80"/>
                </a:cubicBezTo>
                <a:lnTo>
                  <a:pt x="12" y="80"/>
                </a:lnTo>
                <a:close/>
                <a:moveTo>
                  <a:pt x="120" y="76"/>
                </a:moveTo>
                <a:cubicBezTo>
                  <a:pt x="116" y="76"/>
                  <a:pt x="116" y="76"/>
                  <a:pt x="116" y="76"/>
                </a:cubicBezTo>
                <a:cubicBezTo>
                  <a:pt x="116" y="76"/>
                  <a:pt x="116" y="76"/>
                  <a:pt x="116" y="76"/>
                </a:cubicBezTo>
                <a:cubicBezTo>
                  <a:pt x="100" y="60"/>
                  <a:pt x="100" y="60"/>
                  <a:pt x="100" y="60"/>
                </a:cubicBezTo>
                <a:cubicBezTo>
                  <a:pt x="100" y="60"/>
                  <a:pt x="100" y="60"/>
                  <a:pt x="100" y="60"/>
                </a:cubicBezTo>
                <a:cubicBezTo>
                  <a:pt x="96" y="56"/>
                  <a:pt x="96" y="56"/>
                  <a:pt x="96" y="56"/>
                </a:cubicBezTo>
                <a:cubicBezTo>
                  <a:pt x="96" y="32"/>
                  <a:pt x="96" y="32"/>
                  <a:pt x="96" y="32"/>
                </a:cubicBezTo>
                <a:cubicBezTo>
                  <a:pt x="116" y="12"/>
                  <a:pt x="116" y="12"/>
                  <a:pt x="116" y="12"/>
                </a:cubicBezTo>
                <a:cubicBezTo>
                  <a:pt x="116" y="12"/>
                  <a:pt x="116" y="12"/>
                  <a:pt x="116" y="12"/>
                </a:cubicBezTo>
                <a:cubicBezTo>
                  <a:pt x="120" y="12"/>
                  <a:pt x="120" y="12"/>
                  <a:pt x="120" y="12"/>
                </a:cubicBezTo>
                <a:lnTo>
                  <a:pt x="120" y="76"/>
                </a:lnTo>
                <a:close/>
              </a:path>
            </a:pathLst>
          </a:custGeom>
          <a:solidFill>
            <a:srgbClr val="FFFFFF"/>
          </a:solidFill>
          <a:ln>
            <a:noFill/>
          </a:ln>
        </p:spPr>
        <p:txBody>
          <a:bodyPr vert="horz" wrap="square" lIns="91440" tIns="45720" rIns="91440" bIns="45720" numCol="1" anchor="t" anchorCtr="0" compatLnSpc="1"/>
          <a:lstStyle/>
          <a:p>
            <a:endParaRPr lang="id-ID"/>
          </a:p>
        </p:txBody>
      </p:sp>
      <p:sp>
        <p:nvSpPr>
          <p:cNvPr id="44" name="TextBox 13"/>
          <p:cNvSpPr txBox="1"/>
          <p:nvPr/>
        </p:nvSpPr>
        <p:spPr>
          <a:xfrm>
            <a:off x="8143816"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143816"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8143816"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8143816" y="39128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8143816"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8143816"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2883989" y="220793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2883989" y="252993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2883989" y="35908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2883989" y="49654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2883989" y="52875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graphicFrame>
        <p:nvGraphicFramePr>
          <p:cNvPr id="5" name="Chart 77"/>
          <p:cNvGraphicFramePr/>
          <p:nvPr/>
        </p:nvGraphicFramePr>
        <p:xfrm>
          <a:off x="840134" y="2144235"/>
          <a:ext cx="2297474" cy="2179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hart 78"/>
          <p:cNvGraphicFramePr/>
          <p:nvPr/>
        </p:nvGraphicFramePr>
        <p:xfrm>
          <a:off x="3558528" y="2144235"/>
          <a:ext cx="2297474" cy="217913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Chart 79"/>
          <p:cNvGraphicFramePr/>
          <p:nvPr/>
        </p:nvGraphicFramePr>
        <p:xfrm>
          <a:off x="6322276" y="2144235"/>
          <a:ext cx="2297474" cy="217913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8" name="Chart 80"/>
          <p:cNvGraphicFramePr/>
          <p:nvPr/>
        </p:nvGraphicFramePr>
        <p:xfrm>
          <a:off x="9064621" y="2144235"/>
          <a:ext cx="2297474" cy="2179133"/>
        </p:xfrm>
        <a:graphic>
          <a:graphicData uri="http://schemas.openxmlformats.org/drawingml/2006/chart">
            <c:chart xmlns:c="http://schemas.openxmlformats.org/drawingml/2006/chart" xmlns:r="http://schemas.openxmlformats.org/officeDocument/2006/relationships" r:id="rId6"/>
          </a:graphicData>
        </a:graphic>
      </p:graphicFrame>
      <p:sp>
        <p:nvSpPr>
          <p:cNvPr id="9" name="Oval 5"/>
          <p:cNvSpPr>
            <a:spLocks noChangeArrowheads="1"/>
          </p:cNvSpPr>
          <p:nvPr/>
        </p:nvSpPr>
        <p:spPr bwMode="auto">
          <a:xfrm>
            <a:off x="1365951" y="2610881"/>
            <a:ext cx="1245841" cy="1245841"/>
          </a:xfrm>
          <a:prstGeom prst="ellipse">
            <a:avLst/>
          </a:prstGeom>
          <a:solidFill>
            <a:schemeClr val="accent1"/>
          </a:solidFill>
          <a:ln>
            <a:noFill/>
          </a:ln>
        </p:spPr>
        <p:txBody>
          <a:bodyPr vert="horz" wrap="square" lIns="91440" tIns="45720" rIns="91440" bIns="45720" numCol="1" anchor="t" anchorCtr="0" compatLnSpc="1"/>
          <a:lstStyle/>
          <a:p>
            <a:endParaRPr lang="id-ID"/>
          </a:p>
        </p:txBody>
      </p:sp>
      <p:sp>
        <p:nvSpPr>
          <p:cNvPr id="10" name="Oval 5"/>
          <p:cNvSpPr>
            <a:spLocks noChangeArrowheads="1"/>
          </p:cNvSpPr>
          <p:nvPr/>
        </p:nvSpPr>
        <p:spPr bwMode="auto">
          <a:xfrm>
            <a:off x="4084345" y="2610881"/>
            <a:ext cx="1245841" cy="1245841"/>
          </a:xfrm>
          <a:prstGeom prst="ellipse">
            <a:avLst/>
          </a:prstGeom>
          <a:solidFill>
            <a:schemeClr val="accent2"/>
          </a:solidFill>
          <a:ln>
            <a:noFill/>
          </a:ln>
        </p:spPr>
        <p:txBody>
          <a:bodyPr vert="horz" wrap="square" lIns="91440" tIns="45720" rIns="91440" bIns="45720" numCol="1" anchor="t" anchorCtr="0" compatLnSpc="1"/>
          <a:lstStyle/>
          <a:p>
            <a:endParaRPr lang="id-ID"/>
          </a:p>
        </p:txBody>
      </p:sp>
      <p:sp>
        <p:nvSpPr>
          <p:cNvPr id="11" name="Oval 5"/>
          <p:cNvSpPr>
            <a:spLocks noChangeArrowheads="1"/>
          </p:cNvSpPr>
          <p:nvPr/>
        </p:nvSpPr>
        <p:spPr bwMode="auto">
          <a:xfrm>
            <a:off x="6848093" y="2610881"/>
            <a:ext cx="1245841" cy="1245841"/>
          </a:xfrm>
          <a:prstGeom prst="ellipse">
            <a:avLst/>
          </a:prstGeom>
          <a:solidFill>
            <a:schemeClr val="accent3"/>
          </a:solidFill>
          <a:ln>
            <a:noFill/>
          </a:ln>
        </p:spPr>
        <p:txBody>
          <a:bodyPr vert="horz" wrap="square" lIns="91440" tIns="45720" rIns="91440" bIns="45720" numCol="1" anchor="t" anchorCtr="0" compatLnSpc="1"/>
          <a:lstStyle/>
          <a:p>
            <a:endParaRPr lang="id-ID"/>
          </a:p>
        </p:txBody>
      </p:sp>
      <p:sp>
        <p:nvSpPr>
          <p:cNvPr id="12" name="Oval 5"/>
          <p:cNvSpPr>
            <a:spLocks noChangeArrowheads="1"/>
          </p:cNvSpPr>
          <p:nvPr/>
        </p:nvSpPr>
        <p:spPr bwMode="auto">
          <a:xfrm>
            <a:off x="9590438" y="2610881"/>
            <a:ext cx="1245841" cy="1245841"/>
          </a:xfrm>
          <a:prstGeom prst="ellipse">
            <a:avLst/>
          </a:prstGeom>
          <a:solidFill>
            <a:schemeClr val="accent4"/>
          </a:solidFill>
          <a:ln>
            <a:noFill/>
          </a:ln>
        </p:spPr>
        <p:txBody>
          <a:bodyPr vert="horz" wrap="square" lIns="91440" tIns="45720" rIns="91440" bIns="45720" numCol="1" anchor="t" anchorCtr="0" compatLnSpc="1"/>
          <a:lstStyle/>
          <a:p>
            <a:endParaRPr lang="id-ID"/>
          </a:p>
        </p:txBody>
      </p:sp>
      <p:grpSp>
        <p:nvGrpSpPr>
          <p:cNvPr id="13" name="Group 85"/>
          <p:cNvGrpSpPr/>
          <p:nvPr/>
        </p:nvGrpSpPr>
        <p:grpSpPr>
          <a:xfrm>
            <a:off x="1769595" y="3025154"/>
            <a:ext cx="438552" cy="417295"/>
            <a:chOff x="1588" y="4763"/>
            <a:chExt cx="6746875" cy="6419850"/>
          </a:xfrm>
          <a:solidFill>
            <a:srgbClr val="FEFEFE"/>
          </a:solidFill>
        </p:grpSpPr>
        <p:sp>
          <p:nvSpPr>
            <p:cNvPr id="14" name="Freeform 5"/>
            <p:cNvSpPr>
              <a:spLocks noEditPoints="1"/>
            </p:cNvSpPr>
            <p:nvPr/>
          </p:nvSpPr>
          <p:spPr bwMode="auto">
            <a:xfrm>
              <a:off x="1588" y="4763"/>
              <a:ext cx="6746875" cy="6419850"/>
            </a:xfrm>
            <a:custGeom>
              <a:avLst/>
              <a:gdLst>
                <a:gd name="T0" fmla="*/ 1645 w 1796"/>
                <a:gd name="T1" fmla="*/ 0 h 1709"/>
                <a:gd name="T2" fmla="*/ 151 w 1796"/>
                <a:gd name="T3" fmla="*/ 0 h 1709"/>
                <a:gd name="T4" fmla="*/ 0 w 1796"/>
                <a:gd name="T5" fmla="*/ 151 h 1709"/>
                <a:gd name="T6" fmla="*/ 0 w 1796"/>
                <a:gd name="T7" fmla="*/ 1307 h 1709"/>
                <a:gd name="T8" fmla="*/ 151 w 1796"/>
                <a:gd name="T9" fmla="*/ 1458 h 1709"/>
                <a:gd name="T10" fmla="*/ 606 w 1796"/>
                <a:gd name="T11" fmla="*/ 1458 h 1709"/>
                <a:gd name="T12" fmla="*/ 526 w 1796"/>
                <a:gd name="T13" fmla="*/ 1545 h 1709"/>
                <a:gd name="T14" fmla="*/ 483 w 1796"/>
                <a:gd name="T15" fmla="*/ 1590 h 1709"/>
                <a:gd name="T16" fmla="*/ 479 w 1796"/>
                <a:gd name="T17" fmla="*/ 1659 h 1709"/>
                <a:gd name="T18" fmla="*/ 593 w 1796"/>
                <a:gd name="T19" fmla="*/ 1709 h 1709"/>
                <a:gd name="T20" fmla="*/ 1203 w 1796"/>
                <a:gd name="T21" fmla="*/ 1709 h 1709"/>
                <a:gd name="T22" fmla="*/ 1316 w 1796"/>
                <a:gd name="T23" fmla="*/ 1659 h 1709"/>
                <a:gd name="T24" fmla="*/ 1312 w 1796"/>
                <a:gd name="T25" fmla="*/ 1590 h 1709"/>
                <a:gd name="T26" fmla="*/ 1270 w 1796"/>
                <a:gd name="T27" fmla="*/ 1545 h 1709"/>
                <a:gd name="T28" fmla="*/ 1190 w 1796"/>
                <a:gd name="T29" fmla="*/ 1458 h 1709"/>
                <a:gd name="T30" fmla="*/ 1645 w 1796"/>
                <a:gd name="T31" fmla="*/ 1458 h 1709"/>
                <a:gd name="T32" fmla="*/ 1796 w 1796"/>
                <a:gd name="T33" fmla="*/ 1307 h 1709"/>
                <a:gd name="T34" fmla="*/ 1796 w 1796"/>
                <a:gd name="T35" fmla="*/ 151 h 1709"/>
                <a:gd name="T36" fmla="*/ 1645 w 1796"/>
                <a:gd name="T37" fmla="*/ 0 h 1709"/>
                <a:gd name="T38" fmla="*/ 1231 w 1796"/>
                <a:gd name="T39" fmla="*/ 1585 h 1709"/>
                <a:gd name="T40" fmla="*/ 1267 w 1796"/>
                <a:gd name="T41" fmla="*/ 1622 h 1709"/>
                <a:gd name="T42" fmla="*/ 1265 w 1796"/>
                <a:gd name="T43" fmla="*/ 1635 h 1709"/>
                <a:gd name="T44" fmla="*/ 1203 w 1796"/>
                <a:gd name="T45" fmla="*/ 1653 h 1709"/>
                <a:gd name="T46" fmla="*/ 593 w 1796"/>
                <a:gd name="T47" fmla="*/ 1653 h 1709"/>
                <a:gd name="T48" fmla="*/ 530 w 1796"/>
                <a:gd name="T49" fmla="*/ 1635 h 1709"/>
                <a:gd name="T50" fmla="*/ 528 w 1796"/>
                <a:gd name="T51" fmla="*/ 1623 h 1709"/>
                <a:gd name="T52" fmla="*/ 528 w 1796"/>
                <a:gd name="T53" fmla="*/ 1623 h 1709"/>
                <a:gd name="T54" fmla="*/ 565 w 1796"/>
                <a:gd name="T55" fmla="*/ 1585 h 1709"/>
                <a:gd name="T56" fmla="*/ 672 w 1796"/>
                <a:gd name="T57" fmla="*/ 1458 h 1709"/>
                <a:gd name="T58" fmla="*/ 1124 w 1796"/>
                <a:gd name="T59" fmla="*/ 1458 h 1709"/>
                <a:gd name="T60" fmla="*/ 1231 w 1796"/>
                <a:gd name="T61" fmla="*/ 1585 h 1709"/>
                <a:gd name="T62" fmla="*/ 1684 w 1796"/>
                <a:gd name="T63" fmla="*/ 1307 h 1709"/>
                <a:gd name="T64" fmla="*/ 1645 w 1796"/>
                <a:gd name="T65" fmla="*/ 1346 h 1709"/>
                <a:gd name="T66" fmla="*/ 151 w 1796"/>
                <a:gd name="T67" fmla="*/ 1346 h 1709"/>
                <a:gd name="T68" fmla="*/ 112 w 1796"/>
                <a:gd name="T69" fmla="*/ 1307 h 1709"/>
                <a:gd name="T70" fmla="*/ 112 w 1796"/>
                <a:gd name="T71" fmla="*/ 151 h 1709"/>
                <a:gd name="T72" fmla="*/ 151 w 1796"/>
                <a:gd name="T73" fmla="*/ 112 h 1709"/>
                <a:gd name="T74" fmla="*/ 1645 w 1796"/>
                <a:gd name="T75" fmla="*/ 112 h 1709"/>
                <a:gd name="T76" fmla="*/ 1684 w 1796"/>
                <a:gd name="T77" fmla="*/ 151 h 1709"/>
                <a:gd name="T78" fmla="*/ 1684 w 1796"/>
                <a:gd name="T79" fmla="*/ 1307 h 1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96" h="1709">
                  <a:moveTo>
                    <a:pt x="1645" y="0"/>
                  </a:moveTo>
                  <a:cubicBezTo>
                    <a:pt x="151" y="0"/>
                    <a:pt x="151" y="0"/>
                    <a:pt x="151" y="0"/>
                  </a:cubicBezTo>
                  <a:cubicBezTo>
                    <a:pt x="68" y="0"/>
                    <a:pt x="0" y="67"/>
                    <a:pt x="0" y="151"/>
                  </a:cubicBezTo>
                  <a:cubicBezTo>
                    <a:pt x="0" y="1307"/>
                    <a:pt x="0" y="1307"/>
                    <a:pt x="0" y="1307"/>
                  </a:cubicBezTo>
                  <a:cubicBezTo>
                    <a:pt x="0" y="1390"/>
                    <a:pt x="68" y="1458"/>
                    <a:pt x="151" y="1458"/>
                  </a:cubicBezTo>
                  <a:cubicBezTo>
                    <a:pt x="606" y="1458"/>
                    <a:pt x="606" y="1458"/>
                    <a:pt x="606" y="1458"/>
                  </a:cubicBezTo>
                  <a:cubicBezTo>
                    <a:pt x="582" y="1488"/>
                    <a:pt x="544" y="1527"/>
                    <a:pt x="526" y="1545"/>
                  </a:cubicBezTo>
                  <a:cubicBezTo>
                    <a:pt x="506" y="1564"/>
                    <a:pt x="491" y="1579"/>
                    <a:pt x="483" y="1590"/>
                  </a:cubicBezTo>
                  <a:cubicBezTo>
                    <a:pt x="472" y="1605"/>
                    <a:pt x="467" y="1634"/>
                    <a:pt x="479" y="1659"/>
                  </a:cubicBezTo>
                  <a:cubicBezTo>
                    <a:pt x="491" y="1682"/>
                    <a:pt x="520" y="1709"/>
                    <a:pt x="593" y="1709"/>
                  </a:cubicBezTo>
                  <a:cubicBezTo>
                    <a:pt x="1203" y="1709"/>
                    <a:pt x="1203" y="1709"/>
                    <a:pt x="1203" y="1709"/>
                  </a:cubicBezTo>
                  <a:cubicBezTo>
                    <a:pt x="1276" y="1709"/>
                    <a:pt x="1305" y="1682"/>
                    <a:pt x="1316" y="1659"/>
                  </a:cubicBezTo>
                  <a:cubicBezTo>
                    <a:pt x="1329" y="1634"/>
                    <a:pt x="1324" y="1605"/>
                    <a:pt x="1312" y="1590"/>
                  </a:cubicBezTo>
                  <a:cubicBezTo>
                    <a:pt x="1304" y="1579"/>
                    <a:pt x="1289" y="1564"/>
                    <a:pt x="1270" y="1545"/>
                  </a:cubicBezTo>
                  <a:cubicBezTo>
                    <a:pt x="1252" y="1527"/>
                    <a:pt x="1213" y="1488"/>
                    <a:pt x="1190" y="1458"/>
                  </a:cubicBezTo>
                  <a:cubicBezTo>
                    <a:pt x="1645" y="1458"/>
                    <a:pt x="1645" y="1458"/>
                    <a:pt x="1645" y="1458"/>
                  </a:cubicBezTo>
                  <a:cubicBezTo>
                    <a:pt x="1728" y="1458"/>
                    <a:pt x="1796" y="1390"/>
                    <a:pt x="1796" y="1307"/>
                  </a:cubicBezTo>
                  <a:cubicBezTo>
                    <a:pt x="1796" y="151"/>
                    <a:pt x="1796" y="151"/>
                    <a:pt x="1796" y="151"/>
                  </a:cubicBezTo>
                  <a:cubicBezTo>
                    <a:pt x="1796" y="67"/>
                    <a:pt x="1728" y="0"/>
                    <a:pt x="1645" y="0"/>
                  </a:cubicBezTo>
                  <a:close/>
                  <a:moveTo>
                    <a:pt x="1231" y="1585"/>
                  </a:moveTo>
                  <a:cubicBezTo>
                    <a:pt x="1247" y="1601"/>
                    <a:pt x="1262" y="1616"/>
                    <a:pt x="1267" y="1622"/>
                  </a:cubicBezTo>
                  <a:cubicBezTo>
                    <a:pt x="1267" y="1622"/>
                    <a:pt x="1269" y="1629"/>
                    <a:pt x="1265" y="1635"/>
                  </a:cubicBezTo>
                  <a:cubicBezTo>
                    <a:pt x="1258" y="1646"/>
                    <a:pt x="1235" y="1653"/>
                    <a:pt x="1203" y="1653"/>
                  </a:cubicBezTo>
                  <a:cubicBezTo>
                    <a:pt x="593" y="1653"/>
                    <a:pt x="593" y="1653"/>
                    <a:pt x="593" y="1653"/>
                  </a:cubicBezTo>
                  <a:cubicBezTo>
                    <a:pt x="561" y="1653"/>
                    <a:pt x="538" y="1646"/>
                    <a:pt x="530" y="1635"/>
                  </a:cubicBezTo>
                  <a:cubicBezTo>
                    <a:pt x="527" y="1629"/>
                    <a:pt x="528" y="1623"/>
                    <a:pt x="528" y="1623"/>
                  </a:cubicBezTo>
                  <a:cubicBezTo>
                    <a:pt x="528" y="1623"/>
                    <a:pt x="528" y="1623"/>
                    <a:pt x="528" y="1623"/>
                  </a:cubicBezTo>
                  <a:cubicBezTo>
                    <a:pt x="534" y="1616"/>
                    <a:pt x="549" y="1601"/>
                    <a:pt x="565" y="1585"/>
                  </a:cubicBezTo>
                  <a:cubicBezTo>
                    <a:pt x="614" y="1536"/>
                    <a:pt x="654" y="1494"/>
                    <a:pt x="672" y="1458"/>
                  </a:cubicBezTo>
                  <a:cubicBezTo>
                    <a:pt x="1124" y="1458"/>
                    <a:pt x="1124" y="1458"/>
                    <a:pt x="1124" y="1458"/>
                  </a:cubicBezTo>
                  <a:cubicBezTo>
                    <a:pt x="1142" y="1494"/>
                    <a:pt x="1182" y="1536"/>
                    <a:pt x="1231" y="1585"/>
                  </a:cubicBezTo>
                  <a:close/>
                  <a:moveTo>
                    <a:pt x="1684" y="1307"/>
                  </a:moveTo>
                  <a:cubicBezTo>
                    <a:pt x="1684" y="1328"/>
                    <a:pt x="1666" y="1346"/>
                    <a:pt x="1645" y="1346"/>
                  </a:cubicBezTo>
                  <a:cubicBezTo>
                    <a:pt x="151" y="1346"/>
                    <a:pt x="151" y="1346"/>
                    <a:pt x="151" y="1346"/>
                  </a:cubicBezTo>
                  <a:cubicBezTo>
                    <a:pt x="129" y="1346"/>
                    <a:pt x="112" y="1328"/>
                    <a:pt x="112" y="1307"/>
                  </a:cubicBezTo>
                  <a:cubicBezTo>
                    <a:pt x="112" y="151"/>
                    <a:pt x="112" y="151"/>
                    <a:pt x="112" y="151"/>
                  </a:cubicBezTo>
                  <a:cubicBezTo>
                    <a:pt x="112" y="129"/>
                    <a:pt x="129" y="112"/>
                    <a:pt x="151" y="112"/>
                  </a:cubicBezTo>
                  <a:cubicBezTo>
                    <a:pt x="1645" y="112"/>
                    <a:pt x="1645" y="112"/>
                    <a:pt x="1645" y="112"/>
                  </a:cubicBezTo>
                  <a:cubicBezTo>
                    <a:pt x="1666" y="112"/>
                    <a:pt x="1684" y="129"/>
                    <a:pt x="1684" y="151"/>
                  </a:cubicBezTo>
                  <a:lnTo>
                    <a:pt x="1684" y="1307"/>
                  </a:lnTo>
                  <a:close/>
                </a:path>
              </a:pathLst>
            </a:custGeom>
            <a:grpFill/>
            <a:ln>
              <a:noFill/>
            </a:ln>
          </p:spPr>
          <p:txBody>
            <a:bodyPr vert="horz" wrap="square" lIns="91440" tIns="45720" rIns="91440" bIns="45720" numCol="1" anchor="t" anchorCtr="0" compatLnSpc="1"/>
            <a:lstStyle/>
            <a:p>
              <a:endParaRPr lang="id-ID"/>
            </a:p>
          </p:txBody>
        </p:sp>
        <p:sp>
          <p:nvSpPr>
            <p:cNvPr id="15" name="Freeform 6"/>
            <p:cNvSpPr>
              <a:spLocks noEditPoints="1"/>
            </p:cNvSpPr>
            <p:nvPr/>
          </p:nvSpPr>
          <p:spPr bwMode="auto">
            <a:xfrm>
              <a:off x="842963" y="846138"/>
              <a:ext cx="5064125" cy="3376613"/>
            </a:xfrm>
            <a:custGeom>
              <a:avLst/>
              <a:gdLst>
                <a:gd name="T0" fmla="*/ 1252 w 1348"/>
                <a:gd name="T1" fmla="*/ 0 h 899"/>
                <a:gd name="T2" fmla="*/ 96 w 1348"/>
                <a:gd name="T3" fmla="*/ 0 h 899"/>
                <a:gd name="T4" fmla="*/ 0 w 1348"/>
                <a:gd name="T5" fmla="*/ 95 h 899"/>
                <a:gd name="T6" fmla="*/ 0 w 1348"/>
                <a:gd name="T7" fmla="*/ 803 h 899"/>
                <a:gd name="T8" fmla="*/ 96 w 1348"/>
                <a:gd name="T9" fmla="*/ 899 h 899"/>
                <a:gd name="T10" fmla="*/ 1252 w 1348"/>
                <a:gd name="T11" fmla="*/ 899 h 899"/>
                <a:gd name="T12" fmla="*/ 1348 w 1348"/>
                <a:gd name="T13" fmla="*/ 803 h 899"/>
                <a:gd name="T14" fmla="*/ 1348 w 1348"/>
                <a:gd name="T15" fmla="*/ 95 h 899"/>
                <a:gd name="T16" fmla="*/ 1252 w 1348"/>
                <a:gd name="T17" fmla="*/ 0 h 899"/>
                <a:gd name="T18" fmla="*/ 1291 w 1348"/>
                <a:gd name="T19" fmla="*/ 803 h 899"/>
                <a:gd name="T20" fmla="*/ 1252 w 1348"/>
                <a:gd name="T21" fmla="*/ 843 h 899"/>
                <a:gd name="T22" fmla="*/ 96 w 1348"/>
                <a:gd name="T23" fmla="*/ 843 h 899"/>
                <a:gd name="T24" fmla="*/ 56 w 1348"/>
                <a:gd name="T25" fmla="*/ 803 h 899"/>
                <a:gd name="T26" fmla="*/ 56 w 1348"/>
                <a:gd name="T27" fmla="*/ 95 h 899"/>
                <a:gd name="T28" fmla="*/ 96 w 1348"/>
                <a:gd name="T29" fmla="*/ 56 h 899"/>
                <a:gd name="T30" fmla="*/ 1252 w 1348"/>
                <a:gd name="T31" fmla="*/ 56 h 899"/>
                <a:gd name="T32" fmla="*/ 1291 w 1348"/>
                <a:gd name="T33" fmla="*/ 95 h 899"/>
                <a:gd name="T34" fmla="*/ 1291 w 1348"/>
                <a:gd name="T35" fmla="*/ 803 h 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48" h="899">
                  <a:moveTo>
                    <a:pt x="1252" y="0"/>
                  </a:moveTo>
                  <a:cubicBezTo>
                    <a:pt x="96" y="0"/>
                    <a:pt x="96" y="0"/>
                    <a:pt x="96" y="0"/>
                  </a:cubicBezTo>
                  <a:cubicBezTo>
                    <a:pt x="43" y="0"/>
                    <a:pt x="0" y="43"/>
                    <a:pt x="0" y="95"/>
                  </a:cubicBezTo>
                  <a:cubicBezTo>
                    <a:pt x="0" y="803"/>
                    <a:pt x="0" y="803"/>
                    <a:pt x="0" y="803"/>
                  </a:cubicBezTo>
                  <a:cubicBezTo>
                    <a:pt x="0" y="856"/>
                    <a:pt x="43" y="899"/>
                    <a:pt x="96" y="899"/>
                  </a:cubicBezTo>
                  <a:cubicBezTo>
                    <a:pt x="1252" y="899"/>
                    <a:pt x="1252" y="899"/>
                    <a:pt x="1252" y="899"/>
                  </a:cubicBezTo>
                  <a:cubicBezTo>
                    <a:pt x="1305" y="899"/>
                    <a:pt x="1348" y="856"/>
                    <a:pt x="1348" y="803"/>
                  </a:cubicBezTo>
                  <a:cubicBezTo>
                    <a:pt x="1348" y="95"/>
                    <a:pt x="1348" y="95"/>
                    <a:pt x="1348" y="95"/>
                  </a:cubicBezTo>
                  <a:cubicBezTo>
                    <a:pt x="1348" y="43"/>
                    <a:pt x="1305" y="0"/>
                    <a:pt x="1252" y="0"/>
                  </a:cubicBezTo>
                  <a:close/>
                  <a:moveTo>
                    <a:pt x="1291" y="803"/>
                  </a:moveTo>
                  <a:cubicBezTo>
                    <a:pt x="1291" y="825"/>
                    <a:pt x="1274" y="843"/>
                    <a:pt x="1252" y="843"/>
                  </a:cubicBezTo>
                  <a:cubicBezTo>
                    <a:pt x="96" y="843"/>
                    <a:pt x="96" y="843"/>
                    <a:pt x="96" y="843"/>
                  </a:cubicBezTo>
                  <a:cubicBezTo>
                    <a:pt x="74" y="843"/>
                    <a:pt x="56" y="825"/>
                    <a:pt x="56" y="803"/>
                  </a:cubicBezTo>
                  <a:cubicBezTo>
                    <a:pt x="56" y="95"/>
                    <a:pt x="56" y="95"/>
                    <a:pt x="56" y="95"/>
                  </a:cubicBezTo>
                  <a:cubicBezTo>
                    <a:pt x="56" y="74"/>
                    <a:pt x="74" y="56"/>
                    <a:pt x="96" y="56"/>
                  </a:cubicBezTo>
                  <a:cubicBezTo>
                    <a:pt x="1252" y="56"/>
                    <a:pt x="1252" y="56"/>
                    <a:pt x="1252" y="56"/>
                  </a:cubicBezTo>
                  <a:cubicBezTo>
                    <a:pt x="1274" y="56"/>
                    <a:pt x="1291" y="74"/>
                    <a:pt x="1291" y="95"/>
                  </a:cubicBezTo>
                  <a:lnTo>
                    <a:pt x="1291" y="803"/>
                  </a:lnTo>
                  <a:close/>
                </a:path>
              </a:pathLst>
            </a:custGeom>
            <a:grpFill/>
            <a:ln>
              <a:noFill/>
            </a:ln>
          </p:spPr>
          <p:txBody>
            <a:bodyPr vert="horz" wrap="square" lIns="91440" tIns="45720" rIns="91440" bIns="45720" numCol="1" anchor="t" anchorCtr="0" compatLnSpc="1"/>
            <a:lstStyle/>
            <a:p>
              <a:endParaRPr lang="id-ID"/>
            </a:p>
          </p:txBody>
        </p:sp>
        <p:sp>
          <p:nvSpPr>
            <p:cNvPr id="16" name="Freeform 7"/>
            <p:cNvSpPr>
              <a:spLocks noEditPoints="1"/>
            </p:cNvSpPr>
            <p:nvPr/>
          </p:nvSpPr>
          <p:spPr bwMode="auto">
            <a:xfrm>
              <a:off x="3059113" y="4321176"/>
              <a:ext cx="631825" cy="630238"/>
            </a:xfrm>
            <a:custGeom>
              <a:avLst/>
              <a:gdLst>
                <a:gd name="T0" fmla="*/ 84 w 168"/>
                <a:gd name="T1" fmla="*/ 0 h 168"/>
                <a:gd name="T2" fmla="*/ 0 w 168"/>
                <a:gd name="T3" fmla="*/ 84 h 168"/>
                <a:gd name="T4" fmla="*/ 84 w 168"/>
                <a:gd name="T5" fmla="*/ 168 h 168"/>
                <a:gd name="T6" fmla="*/ 168 w 168"/>
                <a:gd name="T7" fmla="*/ 84 h 168"/>
                <a:gd name="T8" fmla="*/ 84 w 168"/>
                <a:gd name="T9" fmla="*/ 0 h 168"/>
                <a:gd name="T10" fmla="*/ 84 w 168"/>
                <a:gd name="T11" fmla="*/ 112 h 168"/>
                <a:gd name="T12" fmla="*/ 56 w 168"/>
                <a:gd name="T13" fmla="*/ 84 h 168"/>
                <a:gd name="T14" fmla="*/ 84 w 168"/>
                <a:gd name="T15" fmla="*/ 56 h 168"/>
                <a:gd name="T16" fmla="*/ 112 w 168"/>
                <a:gd name="T17" fmla="*/ 84 h 168"/>
                <a:gd name="T18" fmla="*/ 84 w 168"/>
                <a:gd name="T19" fmla="*/ 112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8" h="168">
                  <a:moveTo>
                    <a:pt x="84" y="0"/>
                  </a:moveTo>
                  <a:cubicBezTo>
                    <a:pt x="38" y="0"/>
                    <a:pt x="0" y="38"/>
                    <a:pt x="0" y="84"/>
                  </a:cubicBezTo>
                  <a:cubicBezTo>
                    <a:pt x="0" y="131"/>
                    <a:pt x="38" y="168"/>
                    <a:pt x="84" y="168"/>
                  </a:cubicBezTo>
                  <a:cubicBezTo>
                    <a:pt x="130" y="168"/>
                    <a:pt x="168" y="131"/>
                    <a:pt x="168" y="84"/>
                  </a:cubicBezTo>
                  <a:cubicBezTo>
                    <a:pt x="168" y="38"/>
                    <a:pt x="130" y="0"/>
                    <a:pt x="84" y="0"/>
                  </a:cubicBezTo>
                  <a:close/>
                  <a:moveTo>
                    <a:pt x="84" y="112"/>
                  </a:moveTo>
                  <a:cubicBezTo>
                    <a:pt x="68" y="112"/>
                    <a:pt x="56" y="100"/>
                    <a:pt x="56" y="84"/>
                  </a:cubicBezTo>
                  <a:cubicBezTo>
                    <a:pt x="56" y="69"/>
                    <a:pt x="68" y="56"/>
                    <a:pt x="84" y="56"/>
                  </a:cubicBezTo>
                  <a:cubicBezTo>
                    <a:pt x="99" y="56"/>
                    <a:pt x="112" y="69"/>
                    <a:pt x="112" y="84"/>
                  </a:cubicBezTo>
                  <a:cubicBezTo>
                    <a:pt x="112" y="100"/>
                    <a:pt x="99" y="112"/>
                    <a:pt x="84" y="112"/>
                  </a:cubicBezTo>
                  <a:close/>
                </a:path>
              </a:pathLst>
            </a:custGeom>
            <a:grpFill/>
            <a:ln>
              <a:noFill/>
            </a:ln>
          </p:spPr>
          <p:txBody>
            <a:bodyPr vert="horz" wrap="square" lIns="91440" tIns="45720" rIns="91440" bIns="45720" numCol="1" anchor="t" anchorCtr="0" compatLnSpc="1"/>
            <a:lstStyle/>
            <a:p>
              <a:endParaRPr lang="id-ID"/>
            </a:p>
          </p:txBody>
        </p:sp>
        <p:sp>
          <p:nvSpPr>
            <p:cNvPr id="17" name="Freeform 8"/>
            <p:cNvSpPr/>
            <p:nvPr/>
          </p:nvSpPr>
          <p:spPr bwMode="auto">
            <a:xfrm>
              <a:off x="2528888" y="2533651"/>
              <a:ext cx="628650" cy="1262063"/>
            </a:xfrm>
            <a:custGeom>
              <a:avLst/>
              <a:gdLst>
                <a:gd name="T0" fmla="*/ 125 w 167"/>
                <a:gd name="T1" fmla="*/ 0 h 336"/>
                <a:gd name="T2" fmla="*/ 42 w 167"/>
                <a:gd name="T3" fmla="*/ 0 h 336"/>
                <a:gd name="T4" fmla="*/ 0 w 167"/>
                <a:gd name="T5" fmla="*/ 42 h 336"/>
                <a:gd name="T6" fmla="*/ 0 w 167"/>
                <a:gd name="T7" fmla="*/ 294 h 336"/>
                <a:gd name="T8" fmla="*/ 42 w 167"/>
                <a:gd name="T9" fmla="*/ 336 h 336"/>
                <a:gd name="T10" fmla="*/ 125 w 167"/>
                <a:gd name="T11" fmla="*/ 336 h 336"/>
                <a:gd name="T12" fmla="*/ 167 w 167"/>
                <a:gd name="T13" fmla="*/ 294 h 336"/>
                <a:gd name="T14" fmla="*/ 167 w 167"/>
                <a:gd name="T15" fmla="*/ 42 h 336"/>
                <a:gd name="T16" fmla="*/ 125 w 167"/>
                <a:gd name="T17" fmla="*/ 0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336">
                  <a:moveTo>
                    <a:pt x="125" y="0"/>
                  </a:moveTo>
                  <a:cubicBezTo>
                    <a:pt x="42" y="0"/>
                    <a:pt x="42" y="0"/>
                    <a:pt x="42" y="0"/>
                  </a:cubicBezTo>
                  <a:cubicBezTo>
                    <a:pt x="19" y="0"/>
                    <a:pt x="0" y="18"/>
                    <a:pt x="0" y="42"/>
                  </a:cubicBezTo>
                  <a:cubicBezTo>
                    <a:pt x="0" y="294"/>
                    <a:pt x="0" y="294"/>
                    <a:pt x="0" y="294"/>
                  </a:cubicBezTo>
                  <a:cubicBezTo>
                    <a:pt x="0" y="317"/>
                    <a:pt x="19" y="336"/>
                    <a:pt x="42" y="336"/>
                  </a:cubicBezTo>
                  <a:cubicBezTo>
                    <a:pt x="125" y="336"/>
                    <a:pt x="125" y="336"/>
                    <a:pt x="125" y="336"/>
                  </a:cubicBezTo>
                  <a:cubicBezTo>
                    <a:pt x="148" y="336"/>
                    <a:pt x="167" y="317"/>
                    <a:pt x="167" y="294"/>
                  </a:cubicBezTo>
                  <a:cubicBezTo>
                    <a:pt x="167" y="42"/>
                    <a:pt x="167" y="42"/>
                    <a:pt x="167" y="42"/>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18" name="Freeform 9"/>
            <p:cNvSpPr/>
            <p:nvPr/>
          </p:nvSpPr>
          <p:spPr bwMode="auto">
            <a:xfrm>
              <a:off x="4632326" y="1266826"/>
              <a:ext cx="635000" cy="2528888"/>
            </a:xfrm>
            <a:custGeom>
              <a:avLst/>
              <a:gdLst>
                <a:gd name="T0" fmla="*/ 126 w 169"/>
                <a:gd name="T1" fmla="*/ 0 h 673"/>
                <a:gd name="T2" fmla="*/ 42 w 169"/>
                <a:gd name="T3" fmla="*/ 0 h 673"/>
                <a:gd name="T4" fmla="*/ 0 w 169"/>
                <a:gd name="T5" fmla="*/ 41 h 673"/>
                <a:gd name="T6" fmla="*/ 0 w 169"/>
                <a:gd name="T7" fmla="*/ 632 h 673"/>
                <a:gd name="T8" fmla="*/ 42 w 169"/>
                <a:gd name="T9" fmla="*/ 673 h 673"/>
                <a:gd name="T10" fmla="*/ 126 w 169"/>
                <a:gd name="T11" fmla="*/ 673 h 673"/>
                <a:gd name="T12" fmla="*/ 169 w 169"/>
                <a:gd name="T13" fmla="*/ 632 h 673"/>
                <a:gd name="T14" fmla="*/ 169 w 169"/>
                <a:gd name="T15" fmla="*/ 41 h 673"/>
                <a:gd name="T16" fmla="*/ 126 w 169"/>
                <a:gd name="T17" fmla="*/ 0 h 6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673">
                  <a:moveTo>
                    <a:pt x="126" y="0"/>
                  </a:moveTo>
                  <a:cubicBezTo>
                    <a:pt x="42" y="0"/>
                    <a:pt x="42" y="0"/>
                    <a:pt x="42" y="0"/>
                  </a:cubicBezTo>
                  <a:cubicBezTo>
                    <a:pt x="19" y="0"/>
                    <a:pt x="0" y="19"/>
                    <a:pt x="0" y="41"/>
                  </a:cubicBezTo>
                  <a:cubicBezTo>
                    <a:pt x="0" y="632"/>
                    <a:pt x="0" y="632"/>
                    <a:pt x="0" y="632"/>
                  </a:cubicBezTo>
                  <a:cubicBezTo>
                    <a:pt x="0" y="655"/>
                    <a:pt x="19" y="673"/>
                    <a:pt x="42" y="673"/>
                  </a:cubicBezTo>
                  <a:cubicBezTo>
                    <a:pt x="126" y="673"/>
                    <a:pt x="126" y="673"/>
                    <a:pt x="126" y="673"/>
                  </a:cubicBezTo>
                  <a:cubicBezTo>
                    <a:pt x="150" y="673"/>
                    <a:pt x="169" y="655"/>
                    <a:pt x="169" y="632"/>
                  </a:cubicBezTo>
                  <a:cubicBezTo>
                    <a:pt x="169" y="41"/>
                    <a:pt x="169" y="41"/>
                    <a:pt x="169" y="41"/>
                  </a:cubicBezTo>
                  <a:cubicBezTo>
                    <a:pt x="169" y="19"/>
                    <a:pt x="150" y="0"/>
                    <a:pt x="126" y="0"/>
                  </a:cubicBezTo>
                  <a:close/>
                </a:path>
              </a:pathLst>
            </a:custGeom>
            <a:grpFill/>
            <a:ln>
              <a:noFill/>
            </a:ln>
          </p:spPr>
          <p:txBody>
            <a:bodyPr vert="horz" wrap="square" lIns="91440" tIns="45720" rIns="91440" bIns="45720" numCol="1" anchor="t" anchorCtr="0" compatLnSpc="1"/>
            <a:lstStyle/>
            <a:p>
              <a:endParaRPr lang="id-ID"/>
            </a:p>
          </p:txBody>
        </p:sp>
        <p:sp>
          <p:nvSpPr>
            <p:cNvPr id="19" name="Freeform 10"/>
            <p:cNvSpPr/>
            <p:nvPr/>
          </p:nvSpPr>
          <p:spPr bwMode="auto">
            <a:xfrm>
              <a:off x="3584576" y="2112963"/>
              <a:ext cx="627063" cy="1682750"/>
            </a:xfrm>
            <a:custGeom>
              <a:avLst/>
              <a:gdLst>
                <a:gd name="T0" fmla="*/ 125 w 167"/>
                <a:gd name="T1" fmla="*/ 0 h 448"/>
                <a:gd name="T2" fmla="*/ 41 w 167"/>
                <a:gd name="T3" fmla="*/ 0 h 448"/>
                <a:gd name="T4" fmla="*/ 0 w 167"/>
                <a:gd name="T5" fmla="*/ 40 h 448"/>
                <a:gd name="T6" fmla="*/ 0 w 167"/>
                <a:gd name="T7" fmla="*/ 407 h 448"/>
                <a:gd name="T8" fmla="*/ 41 w 167"/>
                <a:gd name="T9" fmla="*/ 448 h 448"/>
                <a:gd name="T10" fmla="*/ 125 w 167"/>
                <a:gd name="T11" fmla="*/ 448 h 448"/>
                <a:gd name="T12" fmla="*/ 167 w 167"/>
                <a:gd name="T13" fmla="*/ 407 h 448"/>
                <a:gd name="T14" fmla="*/ 167 w 167"/>
                <a:gd name="T15" fmla="*/ 40 h 448"/>
                <a:gd name="T16" fmla="*/ 125 w 167"/>
                <a:gd name="T17" fmla="*/ 0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7" h="448">
                  <a:moveTo>
                    <a:pt x="125" y="0"/>
                  </a:moveTo>
                  <a:cubicBezTo>
                    <a:pt x="41" y="0"/>
                    <a:pt x="41" y="0"/>
                    <a:pt x="41" y="0"/>
                  </a:cubicBezTo>
                  <a:cubicBezTo>
                    <a:pt x="18" y="0"/>
                    <a:pt x="0" y="18"/>
                    <a:pt x="0" y="40"/>
                  </a:cubicBezTo>
                  <a:cubicBezTo>
                    <a:pt x="0" y="407"/>
                    <a:pt x="0" y="407"/>
                    <a:pt x="0" y="407"/>
                  </a:cubicBezTo>
                  <a:cubicBezTo>
                    <a:pt x="0" y="430"/>
                    <a:pt x="18" y="448"/>
                    <a:pt x="41" y="448"/>
                  </a:cubicBezTo>
                  <a:cubicBezTo>
                    <a:pt x="125" y="448"/>
                    <a:pt x="125" y="448"/>
                    <a:pt x="125" y="448"/>
                  </a:cubicBezTo>
                  <a:cubicBezTo>
                    <a:pt x="148" y="448"/>
                    <a:pt x="167" y="430"/>
                    <a:pt x="167" y="407"/>
                  </a:cubicBezTo>
                  <a:cubicBezTo>
                    <a:pt x="167" y="40"/>
                    <a:pt x="167" y="40"/>
                    <a:pt x="167" y="40"/>
                  </a:cubicBezTo>
                  <a:cubicBezTo>
                    <a:pt x="167" y="18"/>
                    <a:pt x="148" y="0"/>
                    <a:pt x="125" y="0"/>
                  </a:cubicBezTo>
                  <a:close/>
                </a:path>
              </a:pathLst>
            </a:custGeom>
            <a:grpFill/>
            <a:ln>
              <a:noFill/>
            </a:ln>
          </p:spPr>
          <p:txBody>
            <a:bodyPr vert="horz" wrap="square" lIns="91440" tIns="45720" rIns="91440" bIns="45720" numCol="1" anchor="t" anchorCtr="0" compatLnSpc="1"/>
            <a:lstStyle/>
            <a:p>
              <a:endParaRPr lang="id-ID"/>
            </a:p>
          </p:txBody>
        </p:sp>
        <p:sp>
          <p:nvSpPr>
            <p:cNvPr id="20" name="Freeform 11"/>
            <p:cNvSpPr/>
            <p:nvPr/>
          </p:nvSpPr>
          <p:spPr bwMode="auto">
            <a:xfrm>
              <a:off x="1474788" y="1687513"/>
              <a:ext cx="633413" cy="2108200"/>
            </a:xfrm>
            <a:custGeom>
              <a:avLst/>
              <a:gdLst>
                <a:gd name="T0" fmla="*/ 127 w 169"/>
                <a:gd name="T1" fmla="*/ 0 h 561"/>
                <a:gd name="T2" fmla="*/ 43 w 169"/>
                <a:gd name="T3" fmla="*/ 0 h 561"/>
                <a:gd name="T4" fmla="*/ 0 w 169"/>
                <a:gd name="T5" fmla="*/ 40 h 561"/>
                <a:gd name="T6" fmla="*/ 0 w 169"/>
                <a:gd name="T7" fmla="*/ 521 h 561"/>
                <a:gd name="T8" fmla="*/ 43 w 169"/>
                <a:gd name="T9" fmla="*/ 561 h 561"/>
                <a:gd name="T10" fmla="*/ 127 w 169"/>
                <a:gd name="T11" fmla="*/ 561 h 561"/>
                <a:gd name="T12" fmla="*/ 169 w 169"/>
                <a:gd name="T13" fmla="*/ 521 h 561"/>
                <a:gd name="T14" fmla="*/ 169 w 169"/>
                <a:gd name="T15" fmla="*/ 40 h 561"/>
                <a:gd name="T16" fmla="*/ 127 w 169"/>
                <a:gd name="T17" fmla="*/ 0 h 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69" h="561">
                  <a:moveTo>
                    <a:pt x="127" y="0"/>
                  </a:moveTo>
                  <a:cubicBezTo>
                    <a:pt x="43" y="0"/>
                    <a:pt x="43" y="0"/>
                    <a:pt x="43" y="0"/>
                  </a:cubicBezTo>
                  <a:cubicBezTo>
                    <a:pt x="19" y="0"/>
                    <a:pt x="0" y="18"/>
                    <a:pt x="0" y="40"/>
                  </a:cubicBezTo>
                  <a:cubicBezTo>
                    <a:pt x="0" y="521"/>
                    <a:pt x="0" y="521"/>
                    <a:pt x="0" y="521"/>
                  </a:cubicBezTo>
                  <a:cubicBezTo>
                    <a:pt x="0" y="543"/>
                    <a:pt x="19" y="561"/>
                    <a:pt x="43" y="561"/>
                  </a:cubicBezTo>
                  <a:cubicBezTo>
                    <a:pt x="127" y="561"/>
                    <a:pt x="127" y="561"/>
                    <a:pt x="127" y="561"/>
                  </a:cubicBezTo>
                  <a:cubicBezTo>
                    <a:pt x="150" y="561"/>
                    <a:pt x="169" y="543"/>
                    <a:pt x="169" y="521"/>
                  </a:cubicBezTo>
                  <a:cubicBezTo>
                    <a:pt x="169" y="40"/>
                    <a:pt x="169" y="40"/>
                    <a:pt x="169" y="40"/>
                  </a:cubicBezTo>
                  <a:cubicBezTo>
                    <a:pt x="169" y="18"/>
                    <a:pt x="150" y="0"/>
                    <a:pt x="127" y="0"/>
                  </a:cubicBezTo>
                  <a:close/>
                </a:path>
              </a:pathLst>
            </a:custGeom>
            <a:grpFill/>
            <a:ln>
              <a:noFill/>
            </a:ln>
          </p:spPr>
          <p:txBody>
            <a:bodyPr vert="horz" wrap="square" lIns="91440" tIns="45720" rIns="91440" bIns="45720" numCol="1" anchor="t" anchorCtr="0" compatLnSpc="1"/>
            <a:lstStyle/>
            <a:p>
              <a:endParaRPr lang="id-ID"/>
            </a:p>
          </p:txBody>
        </p:sp>
      </p:grpSp>
      <p:grpSp>
        <p:nvGrpSpPr>
          <p:cNvPr id="21" name="Group 93"/>
          <p:cNvGrpSpPr/>
          <p:nvPr/>
        </p:nvGrpSpPr>
        <p:grpSpPr>
          <a:xfrm>
            <a:off x="7223294" y="3032527"/>
            <a:ext cx="495438" cy="402549"/>
            <a:chOff x="1588" y="1588"/>
            <a:chExt cx="8399462" cy="6824662"/>
          </a:xfrm>
          <a:solidFill>
            <a:srgbClr val="FEFEFE"/>
          </a:solidFill>
        </p:grpSpPr>
        <p:sp>
          <p:nvSpPr>
            <p:cNvPr id="22" name="Freeform 15"/>
            <p:cNvSpPr>
              <a:spLocks noEditPoints="1"/>
            </p:cNvSpPr>
            <p:nvPr/>
          </p:nvSpPr>
          <p:spPr bwMode="auto">
            <a:xfrm>
              <a:off x="1830388" y="2100263"/>
              <a:ext cx="3157537" cy="3151187"/>
            </a:xfrm>
            <a:custGeom>
              <a:avLst/>
              <a:gdLst>
                <a:gd name="T0" fmla="*/ 421 w 841"/>
                <a:gd name="T1" fmla="*/ 70 h 839"/>
                <a:gd name="T2" fmla="*/ 771 w 841"/>
                <a:gd name="T3" fmla="*/ 420 h 839"/>
                <a:gd name="T4" fmla="*/ 421 w 841"/>
                <a:gd name="T5" fmla="*/ 769 h 839"/>
                <a:gd name="T6" fmla="*/ 70 w 841"/>
                <a:gd name="T7" fmla="*/ 420 h 839"/>
                <a:gd name="T8" fmla="*/ 421 w 841"/>
                <a:gd name="T9" fmla="*/ 70 h 839"/>
                <a:gd name="T10" fmla="*/ 421 w 841"/>
                <a:gd name="T11" fmla="*/ 0 h 839"/>
                <a:gd name="T12" fmla="*/ 0 w 841"/>
                <a:gd name="T13" fmla="*/ 420 h 839"/>
                <a:gd name="T14" fmla="*/ 421 w 841"/>
                <a:gd name="T15" fmla="*/ 839 h 839"/>
                <a:gd name="T16" fmla="*/ 841 w 841"/>
                <a:gd name="T17" fmla="*/ 420 h 839"/>
                <a:gd name="T18" fmla="*/ 421 w 841"/>
                <a:gd name="T19" fmla="*/ 0 h 8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41" h="839">
                  <a:moveTo>
                    <a:pt x="421" y="70"/>
                  </a:moveTo>
                  <a:cubicBezTo>
                    <a:pt x="614" y="70"/>
                    <a:pt x="771" y="227"/>
                    <a:pt x="771" y="420"/>
                  </a:cubicBezTo>
                  <a:cubicBezTo>
                    <a:pt x="771" y="613"/>
                    <a:pt x="614" y="769"/>
                    <a:pt x="421" y="769"/>
                  </a:cubicBezTo>
                  <a:cubicBezTo>
                    <a:pt x="227" y="769"/>
                    <a:pt x="70" y="613"/>
                    <a:pt x="70" y="420"/>
                  </a:cubicBezTo>
                  <a:cubicBezTo>
                    <a:pt x="70" y="227"/>
                    <a:pt x="227" y="70"/>
                    <a:pt x="421" y="70"/>
                  </a:cubicBezTo>
                  <a:moveTo>
                    <a:pt x="421" y="0"/>
                  </a:moveTo>
                  <a:cubicBezTo>
                    <a:pt x="189" y="0"/>
                    <a:pt x="0" y="188"/>
                    <a:pt x="0" y="420"/>
                  </a:cubicBezTo>
                  <a:cubicBezTo>
                    <a:pt x="0" y="651"/>
                    <a:pt x="189" y="839"/>
                    <a:pt x="421" y="839"/>
                  </a:cubicBezTo>
                  <a:cubicBezTo>
                    <a:pt x="652" y="839"/>
                    <a:pt x="841" y="651"/>
                    <a:pt x="841" y="420"/>
                  </a:cubicBezTo>
                  <a:cubicBezTo>
                    <a:pt x="841" y="188"/>
                    <a:pt x="652" y="0"/>
                    <a:pt x="421" y="0"/>
                  </a:cubicBezTo>
                  <a:close/>
                </a:path>
              </a:pathLst>
            </a:custGeom>
            <a:grpFill/>
            <a:ln>
              <a:noFill/>
            </a:ln>
          </p:spPr>
          <p:txBody>
            <a:bodyPr vert="horz" wrap="square" lIns="91440" tIns="45720" rIns="91440" bIns="45720" numCol="1" anchor="t" anchorCtr="0" compatLnSpc="1"/>
            <a:lstStyle/>
            <a:p>
              <a:endParaRPr lang="id-ID"/>
            </a:p>
          </p:txBody>
        </p:sp>
        <p:sp>
          <p:nvSpPr>
            <p:cNvPr id="23" name="Freeform 16"/>
            <p:cNvSpPr/>
            <p:nvPr/>
          </p:nvSpPr>
          <p:spPr bwMode="auto">
            <a:xfrm>
              <a:off x="2487613" y="2757488"/>
              <a:ext cx="1050925" cy="1052512"/>
            </a:xfrm>
            <a:custGeom>
              <a:avLst/>
              <a:gdLst>
                <a:gd name="T0" fmla="*/ 35 w 280"/>
                <a:gd name="T1" fmla="*/ 280 h 280"/>
                <a:gd name="T2" fmla="*/ 0 w 280"/>
                <a:gd name="T3" fmla="*/ 245 h 280"/>
                <a:gd name="T4" fmla="*/ 246 w 280"/>
                <a:gd name="T5" fmla="*/ 0 h 280"/>
                <a:gd name="T6" fmla="*/ 280 w 280"/>
                <a:gd name="T7" fmla="*/ 35 h 280"/>
                <a:gd name="T8" fmla="*/ 246 w 280"/>
                <a:gd name="T9" fmla="*/ 70 h 280"/>
                <a:gd name="T10" fmla="*/ 70 w 280"/>
                <a:gd name="T11" fmla="*/ 245 h 280"/>
                <a:gd name="T12" fmla="*/ 35 w 280"/>
                <a:gd name="T13" fmla="*/ 280 h 280"/>
              </a:gdLst>
              <a:ahLst/>
              <a:cxnLst>
                <a:cxn ang="0">
                  <a:pos x="T0" y="T1"/>
                </a:cxn>
                <a:cxn ang="0">
                  <a:pos x="T2" y="T3"/>
                </a:cxn>
                <a:cxn ang="0">
                  <a:pos x="T4" y="T5"/>
                </a:cxn>
                <a:cxn ang="0">
                  <a:pos x="T6" y="T7"/>
                </a:cxn>
                <a:cxn ang="0">
                  <a:pos x="T8" y="T9"/>
                </a:cxn>
                <a:cxn ang="0">
                  <a:pos x="T10" y="T11"/>
                </a:cxn>
                <a:cxn ang="0">
                  <a:pos x="T12" y="T13"/>
                </a:cxn>
              </a:cxnLst>
              <a:rect l="0" t="0" r="r" b="b"/>
              <a:pathLst>
                <a:path w="280" h="280">
                  <a:moveTo>
                    <a:pt x="35" y="280"/>
                  </a:moveTo>
                  <a:cubicBezTo>
                    <a:pt x="16" y="280"/>
                    <a:pt x="0" y="264"/>
                    <a:pt x="0" y="245"/>
                  </a:cubicBezTo>
                  <a:cubicBezTo>
                    <a:pt x="0" y="110"/>
                    <a:pt x="110" y="0"/>
                    <a:pt x="246" y="0"/>
                  </a:cubicBezTo>
                  <a:cubicBezTo>
                    <a:pt x="265" y="0"/>
                    <a:pt x="280" y="16"/>
                    <a:pt x="280" y="35"/>
                  </a:cubicBezTo>
                  <a:cubicBezTo>
                    <a:pt x="280" y="54"/>
                    <a:pt x="265" y="70"/>
                    <a:pt x="246" y="70"/>
                  </a:cubicBezTo>
                  <a:cubicBezTo>
                    <a:pt x="149" y="70"/>
                    <a:pt x="70" y="148"/>
                    <a:pt x="70" y="245"/>
                  </a:cubicBezTo>
                  <a:cubicBezTo>
                    <a:pt x="70" y="264"/>
                    <a:pt x="55" y="280"/>
                    <a:pt x="35" y="280"/>
                  </a:cubicBezTo>
                  <a:close/>
                </a:path>
              </a:pathLst>
            </a:custGeom>
            <a:grpFill/>
            <a:ln>
              <a:noFill/>
            </a:ln>
          </p:spPr>
          <p:txBody>
            <a:bodyPr vert="horz" wrap="square" lIns="91440" tIns="45720" rIns="91440" bIns="45720" numCol="1" anchor="t" anchorCtr="0" compatLnSpc="1"/>
            <a:lstStyle/>
            <a:p>
              <a:endParaRPr lang="id-ID"/>
            </a:p>
          </p:txBody>
        </p:sp>
        <p:sp>
          <p:nvSpPr>
            <p:cNvPr id="24" name="Freeform 17"/>
            <p:cNvSpPr>
              <a:spLocks noEditPoints="1"/>
            </p:cNvSpPr>
            <p:nvPr/>
          </p:nvSpPr>
          <p:spPr bwMode="auto">
            <a:xfrm>
              <a:off x="1588" y="1588"/>
              <a:ext cx="8399462" cy="6824662"/>
            </a:xfrm>
            <a:custGeom>
              <a:avLst/>
              <a:gdLst>
                <a:gd name="T0" fmla="*/ 1825 w 2237"/>
                <a:gd name="T1" fmla="*/ 140 h 1817"/>
                <a:gd name="T2" fmla="*/ 1887 w 2237"/>
                <a:gd name="T3" fmla="*/ 202 h 1817"/>
                <a:gd name="T4" fmla="*/ 1887 w 2237"/>
                <a:gd name="T5" fmla="*/ 350 h 1817"/>
                <a:gd name="T6" fmla="*/ 2097 w 2237"/>
                <a:gd name="T7" fmla="*/ 520 h 1817"/>
                <a:gd name="T8" fmla="*/ 2097 w 2237"/>
                <a:gd name="T9" fmla="*/ 1507 h 1817"/>
                <a:gd name="T10" fmla="*/ 1920 w 2237"/>
                <a:gd name="T11" fmla="*/ 1678 h 1817"/>
                <a:gd name="T12" fmla="*/ 316 w 2237"/>
                <a:gd name="T13" fmla="*/ 1678 h 1817"/>
                <a:gd name="T14" fmla="*/ 140 w 2237"/>
                <a:gd name="T15" fmla="*/ 1507 h 1817"/>
                <a:gd name="T16" fmla="*/ 140 w 2237"/>
                <a:gd name="T17" fmla="*/ 520 h 1817"/>
                <a:gd name="T18" fmla="*/ 316 w 2237"/>
                <a:gd name="T19" fmla="*/ 349 h 1817"/>
                <a:gd name="T20" fmla="*/ 1258 w 2237"/>
                <a:gd name="T21" fmla="*/ 349 h 1817"/>
                <a:gd name="T22" fmla="*/ 1258 w 2237"/>
                <a:gd name="T23" fmla="*/ 202 h 1817"/>
                <a:gd name="T24" fmla="*/ 1320 w 2237"/>
                <a:gd name="T25" fmla="*/ 140 h 1817"/>
                <a:gd name="T26" fmla="*/ 1825 w 2237"/>
                <a:gd name="T27" fmla="*/ 140 h 1817"/>
                <a:gd name="T28" fmla="*/ 1825 w 2237"/>
                <a:gd name="T29" fmla="*/ 0 h 1817"/>
                <a:gd name="T30" fmla="*/ 1825 w 2237"/>
                <a:gd name="T31" fmla="*/ 0 h 1817"/>
                <a:gd name="T32" fmla="*/ 1320 w 2237"/>
                <a:gd name="T33" fmla="*/ 0 h 1817"/>
                <a:gd name="T34" fmla="*/ 1118 w 2237"/>
                <a:gd name="T35" fmla="*/ 202 h 1817"/>
                <a:gd name="T36" fmla="*/ 1118 w 2237"/>
                <a:gd name="T37" fmla="*/ 209 h 1817"/>
                <a:gd name="T38" fmla="*/ 316 w 2237"/>
                <a:gd name="T39" fmla="*/ 209 h 1817"/>
                <a:gd name="T40" fmla="*/ 0 w 2237"/>
                <a:gd name="T41" fmla="*/ 520 h 1817"/>
                <a:gd name="T42" fmla="*/ 0 w 2237"/>
                <a:gd name="T43" fmla="*/ 1507 h 1817"/>
                <a:gd name="T44" fmla="*/ 316 w 2237"/>
                <a:gd name="T45" fmla="*/ 1817 h 1817"/>
                <a:gd name="T46" fmla="*/ 1920 w 2237"/>
                <a:gd name="T47" fmla="*/ 1817 h 1817"/>
                <a:gd name="T48" fmla="*/ 2237 w 2237"/>
                <a:gd name="T49" fmla="*/ 1507 h 1817"/>
                <a:gd name="T50" fmla="*/ 2237 w 2237"/>
                <a:gd name="T51" fmla="*/ 520 h 1817"/>
                <a:gd name="T52" fmla="*/ 2027 w 2237"/>
                <a:gd name="T53" fmla="*/ 232 h 1817"/>
                <a:gd name="T54" fmla="*/ 2027 w 2237"/>
                <a:gd name="T55" fmla="*/ 202 h 1817"/>
                <a:gd name="T56" fmla="*/ 1825 w 2237"/>
                <a:gd name="T57" fmla="*/ 0 h 1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37" h="1817">
                  <a:moveTo>
                    <a:pt x="1825" y="140"/>
                  </a:moveTo>
                  <a:cubicBezTo>
                    <a:pt x="1859" y="140"/>
                    <a:pt x="1887" y="167"/>
                    <a:pt x="1887" y="202"/>
                  </a:cubicBezTo>
                  <a:cubicBezTo>
                    <a:pt x="1887" y="350"/>
                    <a:pt x="1887" y="350"/>
                    <a:pt x="1887" y="350"/>
                  </a:cubicBezTo>
                  <a:cubicBezTo>
                    <a:pt x="2027" y="350"/>
                    <a:pt x="2097" y="428"/>
                    <a:pt x="2097" y="520"/>
                  </a:cubicBezTo>
                  <a:cubicBezTo>
                    <a:pt x="2097" y="1507"/>
                    <a:pt x="2097" y="1507"/>
                    <a:pt x="2097" y="1507"/>
                  </a:cubicBezTo>
                  <a:cubicBezTo>
                    <a:pt x="2097" y="1601"/>
                    <a:pt x="2018" y="1678"/>
                    <a:pt x="1920" y="1678"/>
                  </a:cubicBezTo>
                  <a:cubicBezTo>
                    <a:pt x="316" y="1678"/>
                    <a:pt x="316" y="1678"/>
                    <a:pt x="316" y="1678"/>
                  </a:cubicBezTo>
                  <a:cubicBezTo>
                    <a:pt x="219" y="1678"/>
                    <a:pt x="140" y="1601"/>
                    <a:pt x="140" y="1507"/>
                  </a:cubicBezTo>
                  <a:cubicBezTo>
                    <a:pt x="140" y="520"/>
                    <a:pt x="140" y="520"/>
                    <a:pt x="140" y="520"/>
                  </a:cubicBezTo>
                  <a:cubicBezTo>
                    <a:pt x="140" y="426"/>
                    <a:pt x="219" y="349"/>
                    <a:pt x="316" y="349"/>
                  </a:cubicBezTo>
                  <a:cubicBezTo>
                    <a:pt x="1258" y="349"/>
                    <a:pt x="1258" y="349"/>
                    <a:pt x="1258" y="349"/>
                  </a:cubicBezTo>
                  <a:cubicBezTo>
                    <a:pt x="1258" y="202"/>
                    <a:pt x="1258" y="202"/>
                    <a:pt x="1258" y="202"/>
                  </a:cubicBezTo>
                  <a:cubicBezTo>
                    <a:pt x="1258" y="168"/>
                    <a:pt x="1286" y="140"/>
                    <a:pt x="1320" y="140"/>
                  </a:cubicBezTo>
                  <a:cubicBezTo>
                    <a:pt x="1825" y="140"/>
                    <a:pt x="1825" y="140"/>
                    <a:pt x="1825" y="140"/>
                  </a:cubicBezTo>
                  <a:moveTo>
                    <a:pt x="1825" y="0"/>
                  </a:moveTo>
                  <a:cubicBezTo>
                    <a:pt x="1825" y="0"/>
                    <a:pt x="1825" y="0"/>
                    <a:pt x="1825" y="0"/>
                  </a:cubicBezTo>
                  <a:cubicBezTo>
                    <a:pt x="1320" y="0"/>
                    <a:pt x="1320" y="0"/>
                    <a:pt x="1320" y="0"/>
                  </a:cubicBezTo>
                  <a:cubicBezTo>
                    <a:pt x="1209" y="0"/>
                    <a:pt x="1118" y="90"/>
                    <a:pt x="1118" y="202"/>
                  </a:cubicBezTo>
                  <a:cubicBezTo>
                    <a:pt x="1118" y="209"/>
                    <a:pt x="1118" y="209"/>
                    <a:pt x="1118" y="209"/>
                  </a:cubicBezTo>
                  <a:cubicBezTo>
                    <a:pt x="316" y="209"/>
                    <a:pt x="316" y="209"/>
                    <a:pt x="316" y="209"/>
                  </a:cubicBezTo>
                  <a:cubicBezTo>
                    <a:pt x="142" y="209"/>
                    <a:pt x="0" y="349"/>
                    <a:pt x="0" y="520"/>
                  </a:cubicBezTo>
                  <a:cubicBezTo>
                    <a:pt x="0" y="1507"/>
                    <a:pt x="0" y="1507"/>
                    <a:pt x="0" y="1507"/>
                  </a:cubicBezTo>
                  <a:cubicBezTo>
                    <a:pt x="0" y="1678"/>
                    <a:pt x="142" y="1817"/>
                    <a:pt x="316" y="1817"/>
                  </a:cubicBezTo>
                  <a:cubicBezTo>
                    <a:pt x="1920" y="1817"/>
                    <a:pt x="1920" y="1817"/>
                    <a:pt x="1920" y="1817"/>
                  </a:cubicBezTo>
                  <a:cubicBezTo>
                    <a:pt x="2095" y="1817"/>
                    <a:pt x="2237" y="1678"/>
                    <a:pt x="2237" y="1507"/>
                  </a:cubicBezTo>
                  <a:cubicBezTo>
                    <a:pt x="2237" y="520"/>
                    <a:pt x="2237" y="520"/>
                    <a:pt x="2237" y="520"/>
                  </a:cubicBezTo>
                  <a:cubicBezTo>
                    <a:pt x="2237" y="404"/>
                    <a:pt x="2170" y="280"/>
                    <a:pt x="2027" y="232"/>
                  </a:cubicBezTo>
                  <a:cubicBezTo>
                    <a:pt x="2027" y="202"/>
                    <a:pt x="2027" y="202"/>
                    <a:pt x="2027" y="202"/>
                  </a:cubicBezTo>
                  <a:cubicBezTo>
                    <a:pt x="2027" y="90"/>
                    <a:pt x="1936" y="0"/>
                    <a:pt x="1825" y="0"/>
                  </a:cubicBezTo>
                  <a:close/>
                </a:path>
              </a:pathLst>
            </a:custGeom>
            <a:grpFill/>
            <a:ln>
              <a:noFill/>
            </a:ln>
          </p:spPr>
          <p:txBody>
            <a:bodyPr vert="horz" wrap="square" lIns="91440" tIns="45720" rIns="91440" bIns="45720" numCol="1" anchor="t" anchorCtr="0" compatLnSpc="1"/>
            <a:lstStyle/>
            <a:p>
              <a:endParaRPr lang="id-ID"/>
            </a:p>
          </p:txBody>
        </p:sp>
        <p:sp>
          <p:nvSpPr>
            <p:cNvPr id="25" name="Rectangle 18"/>
            <p:cNvSpPr>
              <a:spLocks noChangeArrowheads="1"/>
            </p:cNvSpPr>
            <p:nvPr/>
          </p:nvSpPr>
          <p:spPr bwMode="auto">
            <a:xfrm>
              <a:off x="4987925" y="785813"/>
              <a:ext cx="1836737" cy="788987"/>
            </a:xfrm>
            <a:prstGeom prst="rect">
              <a:avLst/>
            </a:prstGeom>
            <a:grpFill/>
            <a:ln>
              <a:noFill/>
            </a:ln>
          </p:spPr>
          <p:txBody>
            <a:bodyPr vert="horz" wrap="square" lIns="91440" tIns="45720" rIns="91440" bIns="45720" numCol="1" anchor="t" anchorCtr="0" compatLnSpc="1"/>
            <a:lstStyle/>
            <a:p>
              <a:endParaRPr lang="id-ID"/>
            </a:p>
          </p:txBody>
        </p:sp>
      </p:grpSp>
      <p:grpSp>
        <p:nvGrpSpPr>
          <p:cNvPr id="26" name="Group 98"/>
          <p:cNvGrpSpPr/>
          <p:nvPr/>
        </p:nvGrpSpPr>
        <p:grpSpPr>
          <a:xfrm>
            <a:off x="9960881" y="3029058"/>
            <a:ext cx="504954" cy="409487"/>
            <a:chOff x="3175" y="1588"/>
            <a:chExt cx="4962526" cy="4024312"/>
          </a:xfrm>
          <a:solidFill>
            <a:srgbClr val="FEFEFE"/>
          </a:solidFill>
        </p:grpSpPr>
        <p:sp>
          <p:nvSpPr>
            <p:cNvPr id="27" name="Freeform 22"/>
            <p:cNvSpPr>
              <a:spLocks noEditPoints="1"/>
            </p:cNvSpPr>
            <p:nvPr/>
          </p:nvSpPr>
          <p:spPr bwMode="auto">
            <a:xfrm>
              <a:off x="1454150" y="2998788"/>
              <a:ext cx="1025525" cy="1027112"/>
            </a:xfrm>
            <a:custGeom>
              <a:avLst/>
              <a:gdLst>
                <a:gd name="T0" fmla="*/ 137 w 273"/>
                <a:gd name="T1" fmla="*/ 273 h 273"/>
                <a:gd name="T2" fmla="*/ 0 w 273"/>
                <a:gd name="T3" fmla="*/ 136 h 273"/>
                <a:gd name="T4" fmla="*/ 137 w 273"/>
                <a:gd name="T5" fmla="*/ 0 h 273"/>
                <a:gd name="T6" fmla="*/ 273 w 273"/>
                <a:gd name="T7" fmla="*/ 136 h 273"/>
                <a:gd name="T8" fmla="*/ 137 w 273"/>
                <a:gd name="T9" fmla="*/ 273 h 273"/>
                <a:gd name="T10" fmla="*/ 137 w 273"/>
                <a:gd name="T11" fmla="*/ 91 h 273"/>
                <a:gd name="T12" fmla="*/ 91 w 273"/>
                <a:gd name="T13" fmla="*/ 136 h 273"/>
                <a:gd name="T14" fmla="*/ 137 w 273"/>
                <a:gd name="T15" fmla="*/ 182 h 273"/>
                <a:gd name="T16" fmla="*/ 182 w 273"/>
                <a:gd name="T17" fmla="*/ 136 h 273"/>
                <a:gd name="T18" fmla="*/ 137 w 273"/>
                <a:gd name="T19" fmla="*/ 91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273"/>
                  </a:moveTo>
                  <a:cubicBezTo>
                    <a:pt x="61" y="273"/>
                    <a:pt x="0" y="212"/>
                    <a:pt x="0" y="136"/>
                  </a:cubicBezTo>
                  <a:cubicBezTo>
                    <a:pt x="0" y="61"/>
                    <a:pt x="61" y="0"/>
                    <a:pt x="137" y="0"/>
                  </a:cubicBezTo>
                  <a:cubicBezTo>
                    <a:pt x="212" y="0"/>
                    <a:pt x="273" y="61"/>
                    <a:pt x="273" y="136"/>
                  </a:cubicBezTo>
                  <a:cubicBezTo>
                    <a:pt x="273" y="212"/>
                    <a:pt x="212" y="273"/>
                    <a:pt x="137" y="273"/>
                  </a:cubicBezTo>
                  <a:close/>
                  <a:moveTo>
                    <a:pt x="137" y="91"/>
                  </a:moveTo>
                  <a:cubicBezTo>
                    <a:pt x="112" y="91"/>
                    <a:pt x="91" y="111"/>
                    <a:pt x="91" y="136"/>
                  </a:cubicBezTo>
                  <a:cubicBezTo>
                    <a:pt x="91" y="161"/>
                    <a:pt x="112" y="182"/>
                    <a:pt x="137" y="182"/>
                  </a:cubicBezTo>
                  <a:cubicBezTo>
                    <a:pt x="162" y="182"/>
                    <a:pt x="182" y="161"/>
                    <a:pt x="182" y="136"/>
                  </a:cubicBezTo>
                  <a:cubicBezTo>
                    <a:pt x="182" y="111"/>
                    <a:pt x="162" y="91"/>
                    <a:pt x="137" y="91"/>
                  </a:cubicBezTo>
                  <a:close/>
                </a:path>
              </a:pathLst>
            </a:custGeom>
            <a:grpFill/>
            <a:ln>
              <a:noFill/>
            </a:ln>
          </p:spPr>
          <p:txBody>
            <a:bodyPr vert="horz" wrap="square" lIns="91440" tIns="45720" rIns="91440" bIns="45720" numCol="1" anchor="t" anchorCtr="0" compatLnSpc="1"/>
            <a:lstStyle/>
            <a:p>
              <a:endParaRPr lang="id-ID"/>
            </a:p>
          </p:txBody>
        </p:sp>
        <p:sp>
          <p:nvSpPr>
            <p:cNvPr id="28" name="Freeform 23"/>
            <p:cNvSpPr>
              <a:spLocks noEditPoints="1"/>
            </p:cNvSpPr>
            <p:nvPr/>
          </p:nvSpPr>
          <p:spPr bwMode="auto">
            <a:xfrm>
              <a:off x="3163888" y="2998788"/>
              <a:ext cx="1027113" cy="1027112"/>
            </a:xfrm>
            <a:custGeom>
              <a:avLst/>
              <a:gdLst>
                <a:gd name="T0" fmla="*/ 137 w 273"/>
                <a:gd name="T1" fmla="*/ 91 h 273"/>
                <a:gd name="T2" fmla="*/ 182 w 273"/>
                <a:gd name="T3" fmla="*/ 136 h 273"/>
                <a:gd name="T4" fmla="*/ 137 w 273"/>
                <a:gd name="T5" fmla="*/ 182 h 273"/>
                <a:gd name="T6" fmla="*/ 91 w 273"/>
                <a:gd name="T7" fmla="*/ 136 h 273"/>
                <a:gd name="T8" fmla="*/ 137 w 273"/>
                <a:gd name="T9" fmla="*/ 91 h 273"/>
                <a:gd name="T10" fmla="*/ 137 w 273"/>
                <a:gd name="T11" fmla="*/ 0 h 273"/>
                <a:gd name="T12" fmla="*/ 0 w 273"/>
                <a:gd name="T13" fmla="*/ 136 h 273"/>
                <a:gd name="T14" fmla="*/ 137 w 273"/>
                <a:gd name="T15" fmla="*/ 273 h 273"/>
                <a:gd name="T16" fmla="*/ 273 w 273"/>
                <a:gd name="T17" fmla="*/ 136 h 273"/>
                <a:gd name="T18" fmla="*/ 137 w 273"/>
                <a:gd name="T19" fmla="*/ 0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73" h="273">
                  <a:moveTo>
                    <a:pt x="137" y="91"/>
                  </a:moveTo>
                  <a:cubicBezTo>
                    <a:pt x="162" y="91"/>
                    <a:pt x="182" y="111"/>
                    <a:pt x="182" y="136"/>
                  </a:cubicBezTo>
                  <a:cubicBezTo>
                    <a:pt x="182" y="161"/>
                    <a:pt x="162" y="182"/>
                    <a:pt x="137" y="182"/>
                  </a:cubicBezTo>
                  <a:cubicBezTo>
                    <a:pt x="112" y="182"/>
                    <a:pt x="91" y="161"/>
                    <a:pt x="91" y="136"/>
                  </a:cubicBezTo>
                  <a:cubicBezTo>
                    <a:pt x="91" y="111"/>
                    <a:pt x="112" y="91"/>
                    <a:pt x="137" y="91"/>
                  </a:cubicBezTo>
                  <a:moveTo>
                    <a:pt x="137" y="0"/>
                  </a:moveTo>
                  <a:cubicBezTo>
                    <a:pt x="62" y="0"/>
                    <a:pt x="0" y="61"/>
                    <a:pt x="0" y="136"/>
                  </a:cubicBezTo>
                  <a:cubicBezTo>
                    <a:pt x="0" y="212"/>
                    <a:pt x="62" y="273"/>
                    <a:pt x="137" y="273"/>
                  </a:cubicBezTo>
                  <a:cubicBezTo>
                    <a:pt x="212" y="273"/>
                    <a:pt x="273" y="212"/>
                    <a:pt x="273" y="136"/>
                  </a:cubicBezTo>
                  <a:cubicBezTo>
                    <a:pt x="273" y="61"/>
                    <a:pt x="212" y="0"/>
                    <a:pt x="137" y="0"/>
                  </a:cubicBezTo>
                  <a:close/>
                </a:path>
              </a:pathLst>
            </a:custGeom>
            <a:grpFill/>
            <a:ln>
              <a:noFill/>
            </a:ln>
          </p:spPr>
          <p:txBody>
            <a:bodyPr vert="horz" wrap="square" lIns="91440" tIns="45720" rIns="91440" bIns="45720" numCol="1" anchor="t" anchorCtr="0" compatLnSpc="1"/>
            <a:lstStyle/>
            <a:p>
              <a:endParaRPr lang="id-ID"/>
            </a:p>
          </p:txBody>
        </p:sp>
        <p:sp>
          <p:nvSpPr>
            <p:cNvPr id="29" name="Freeform 24"/>
            <p:cNvSpPr/>
            <p:nvPr/>
          </p:nvSpPr>
          <p:spPr bwMode="auto">
            <a:xfrm>
              <a:off x="3175" y="1588"/>
              <a:ext cx="4619625" cy="2738437"/>
            </a:xfrm>
            <a:custGeom>
              <a:avLst/>
              <a:gdLst>
                <a:gd name="T0" fmla="*/ 425 w 1229"/>
                <a:gd name="T1" fmla="*/ 638 h 728"/>
                <a:gd name="T2" fmla="*/ 295 w 1229"/>
                <a:gd name="T3" fmla="*/ 0 h 728"/>
                <a:gd name="T4" fmla="*/ 183 w 1229"/>
                <a:gd name="T5" fmla="*/ 0 h 728"/>
                <a:gd name="T6" fmla="*/ 45 w 1229"/>
                <a:gd name="T7" fmla="*/ 0 h 728"/>
                <a:gd name="T8" fmla="*/ 45 w 1229"/>
                <a:gd name="T9" fmla="*/ 0 h 728"/>
                <a:gd name="T10" fmla="*/ 0 w 1229"/>
                <a:gd name="T11" fmla="*/ 46 h 728"/>
                <a:gd name="T12" fmla="*/ 46 w 1229"/>
                <a:gd name="T13" fmla="*/ 91 h 728"/>
                <a:gd name="T14" fmla="*/ 48 w 1229"/>
                <a:gd name="T15" fmla="*/ 91 h 728"/>
                <a:gd name="T16" fmla="*/ 215 w 1229"/>
                <a:gd name="T17" fmla="*/ 91 h 728"/>
                <a:gd name="T18" fmla="*/ 345 w 1229"/>
                <a:gd name="T19" fmla="*/ 728 h 728"/>
                <a:gd name="T20" fmla="*/ 484 w 1229"/>
                <a:gd name="T21" fmla="*/ 728 h 728"/>
                <a:gd name="T22" fmla="*/ 1183 w 1229"/>
                <a:gd name="T23" fmla="*/ 728 h 728"/>
                <a:gd name="T24" fmla="*/ 1183 w 1229"/>
                <a:gd name="T25" fmla="*/ 728 h 728"/>
                <a:gd name="T26" fmla="*/ 1184 w 1229"/>
                <a:gd name="T27" fmla="*/ 728 h 728"/>
                <a:gd name="T28" fmla="*/ 1185 w 1229"/>
                <a:gd name="T29" fmla="*/ 728 h 728"/>
                <a:gd name="T30" fmla="*/ 1185 w 1229"/>
                <a:gd name="T31" fmla="*/ 728 h 728"/>
                <a:gd name="T32" fmla="*/ 1229 w 1229"/>
                <a:gd name="T33" fmla="*/ 683 h 728"/>
                <a:gd name="T34" fmla="*/ 1183 w 1229"/>
                <a:gd name="T35" fmla="*/ 637 h 728"/>
                <a:gd name="T36" fmla="*/ 425 w 1229"/>
                <a:gd name="T37" fmla="*/ 638 h 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29" h="728">
                  <a:moveTo>
                    <a:pt x="425" y="638"/>
                  </a:moveTo>
                  <a:cubicBezTo>
                    <a:pt x="295" y="0"/>
                    <a:pt x="295" y="0"/>
                    <a:pt x="295" y="0"/>
                  </a:cubicBezTo>
                  <a:cubicBezTo>
                    <a:pt x="183" y="0"/>
                    <a:pt x="183" y="0"/>
                    <a:pt x="183" y="0"/>
                  </a:cubicBezTo>
                  <a:cubicBezTo>
                    <a:pt x="45" y="0"/>
                    <a:pt x="45" y="0"/>
                    <a:pt x="45" y="0"/>
                  </a:cubicBezTo>
                  <a:cubicBezTo>
                    <a:pt x="45" y="0"/>
                    <a:pt x="45" y="0"/>
                    <a:pt x="45" y="0"/>
                  </a:cubicBezTo>
                  <a:cubicBezTo>
                    <a:pt x="20" y="0"/>
                    <a:pt x="0" y="21"/>
                    <a:pt x="0" y="46"/>
                  </a:cubicBezTo>
                  <a:cubicBezTo>
                    <a:pt x="0" y="71"/>
                    <a:pt x="20" y="91"/>
                    <a:pt x="46" y="91"/>
                  </a:cubicBezTo>
                  <a:cubicBezTo>
                    <a:pt x="46" y="91"/>
                    <a:pt x="47" y="91"/>
                    <a:pt x="48" y="91"/>
                  </a:cubicBezTo>
                  <a:cubicBezTo>
                    <a:pt x="215" y="91"/>
                    <a:pt x="215" y="91"/>
                    <a:pt x="215" y="91"/>
                  </a:cubicBezTo>
                  <a:cubicBezTo>
                    <a:pt x="345" y="728"/>
                    <a:pt x="345" y="728"/>
                    <a:pt x="345" y="728"/>
                  </a:cubicBezTo>
                  <a:cubicBezTo>
                    <a:pt x="484" y="728"/>
                    <a:pt x="484" y="728"/>
                    <a:pt x="484" y="728"/>
                  </a:cubicBezTo>
                  <a:cubicBezTo>
                    <a:pt x="1183" y="728"/>
                    <a:pt x="1183" y="728"/>
                    <a:pt x="1183" y="728"/>
                  </a:cubicBezTo>
                  <a:cubicBezTo>
                    <a:pt x="1183" y="728"/>
                    <a:pt x="1183" y="728"/>
                    <a:pt x="1183" y="728"/>
                  </a:cubicBezTo>
                  <a:cubicBezTo>
                    <a:pt x="1184" y="728"/>
                    <a:pt x="1184" y="728"/>
                    <a:pt x="1184" y="728"/>
                  </a:cubicBezTo>
                  <a:cubicBezTo>
                    <a:pt x="1185" y="728"/>
                    <a:pt x="1185" y="728"/>
                    <a:pt x="1185" y="728"/>
                  </a:cubicBezTo>
                  <a:cubicBezTo>
                    <a:pt x="1185" y="728"/>
                    <a:pt x="1185" y="728"/>
                    <a:pt x="1185" y="728"/>
                  </a:cubicBezTo>
                  <a:cubicBezTo>
                    <a:pt x="1209" y="727"/>
                    <a:pt x="1229" y="708"/>
                    <a:pt x="1229" y="683"/>
                  </a:cubicBezTo>
                  <a:cubicBezTo>
                    <a:pt x="1229" y="658"/>
                    <a:pt x="1209" y="637"/>
                    <a:pt x="1183" y="637"/>
                  </a:cubicBezTo>
                  <a:lnTo>
                    <a:pt x="425" y="638"/>
                  </a:lnTo>
                  <a:close/>
                </a:path>
              </a:pathLst>
            </a:custGeom>
            <a:grpFill/>
            <a:ln>
              <a:noFill/>
            </a:ln>
          </p:spPr>
          <p:txBody>
            <a:bodyPr vert="horz" wrap="square" lIns="91440" tIns="45720" rIns="91440" bIns="45720" numCol="1" anchor="t" anchorCtr="0" compatLnSpc="1"/>
            <a:lstStyle/>
            <a:p>
              <a:endParaRPr lang="id-ID"/>
            </a:p>
          </p:txBody>
        </p:sp>
        <p:sp>
          <p:nvSpPr>
            <p:cNvPr id="30" name="Freeform 25"/>
            <p:cNvSpPr>
              <a:spLocks noEditPoints="1"/>
            </p:cNvSpPr>
            <p:nvPr/>
          </p:nvSpPr>
          <p:spPr bwMode="auto">
            <a:xfrm>
              <a:off x="1544638" y="344488"/>
              <a:ext cx="3421063" cy="1709737"/>
            </a:xfrm>
            <a:custGeom>
              <a:avLst/>
              <a:gdLst>
                <a:gd name="T0" fmla="*/ 773 w 910"/>
                <a:gd name="T1" fmla="*/ 364 h 455"/>
                <a:gd name="T2" fmla="*/ 136 w 910"/>
                <a:gd name="T3" fmla="*/ 364 h 455"/>
                <a:gd name="T4" fmla="*/ 91 w 910"/>
                <a:gd name="T5" fmla="*/ 410 h 455"/>
                <a:gd name="T6" fmla="*/ 136 w 910"/>
                <a:gd name="T7" fmla="*/ 455 h 455"/>
                <a:gd name="T8" fmla="*/ 773 w 910"/>
                <a:gd name="T9" fmla="*/ 455 h 455"/>
                <a:gd name="T10" fmla="*/ 819 w 910"/>
                <a:gd name="T11" fmla="*/ 410 h 455"/>
                <a:gd name="T12" fmla="*/ 773 w 910"/>
                <a:gd name="T13" fmla="*/ 364 h 455"/>
                <a:gd name="T14" fmla="*/ 819 w 910"/>
                <a:gd name="T15" fmla="*/ 182 h 455"/>
                <a:gd name="T16" fmla="*/ 91 w 910"/>
                <a:gd name="T17" fmla="*/ 182 h 455"/>
                <a:gd name="T18" fmla="*/ 45 w 910"/>
                <a:gd name="T19" fmla="*/ 228 h 455"/>
                <a:gd name="T20" fmla="*/ 91 w 910"/>
                <a:gd name="T21" fmla="*/ 273 h 455"/>
                <a:gd name="T22" fmla="*/ 819 w 910"/>
                <a:gd name="T23" fmla="*/ 273 h 455"/>
                <a:gd name="T24" fmla="*/ 864 w 910"/>
                <a:gd name="T25" fmla="*/ 228 h 455"/>
                <a:gd name="T26" fmla="*/ 819 w 910"/>
                <a:gd name="T27" fmla="*/ 182 h 455"/>
                <a:gd name="T28" fmla="*/ 864 w 910"/>
                <a:gd name="T29" fmla="*/ 0 h 455"/>
                <a:gd name="T30" fmla="*/ 45 w 910"/>
                <a:gd name="T31" fmla="*/ 0 h 455"/>
                <a:gd name="T32" fmla="*/ 0 w 910"/>
                <a:gd name="T33" fmla="*/ 46 h 455"/>
                <a:gd name="T34" fmla="*/ 45 w 910"/>
                <a:gd name="T35" fmla="*/ 91 h 455"/>
                <a:gd name="T36" fmla="*/ 864 w 910"/>
                <a:gd name="T37" fmla="*/ 91 h 455"/>
                <a:gd name="T38" fmla="*/ 910 w 910"/>
                <a:gd name="T39" fmla="*/ 46 h 455"/>
                <a:gd name="T40" fmla="*/ 864 w 910"/>
                <a:gd name="T41" fmla="*/ 0 h 4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10" h="455">
                  <a:moveTo>
                    <a:pt x="773" y="364"/>
                  </a:moveTo>
                  <a:cubicBezTo>
                    <a:pt x="136" y="364"/>
                    <a:pt x="136" y="364"/>
                    <a:pt x="136" y="364"/>
                  </a:cubicBezTo>
                  <a:cubicBezTo>
                    <a:pt x="111" y="364"/>
                    <a:pt x="91" y="385"/>
                    <a:pt x="91" y="410"/>
                  </a:cubicBezTo>
                  <a:cubicBezTo>
                    <a:pt x="91" y="435"/>
                    <a:pt x="111" y="455"/>
                    <a:pt x="136" y="455"/>
                  </a:cubicBezTo>
                  <a:cubicBezTo>
                    <a:pt x="773" y="455"/>
                    <a:pt x="773" y="455"/>
                    <a:pt x="773" y="455"/>
                  </a:cubicBezTo>
                  <a:cubicBezTo>
                    <a:pt x="799" y="455"/>
                    <a:pt x="819" y="435"/>
                    <a:pt x="819" y="410"/>
                  </a:cubicBezTo>
                  <a:cubicBezTo>
                    <a:pt x="819" y="385"/>
                    <a:pt x="799" y="364"/>
                    <a:pt x="773" y="364"/>
                  </a:cubicBezTo>
                  <a:close/>
                  <a:moveTo>
                    <a:pt x="819" y="182"/>
                  </a:moveTo>
                  <a:cubicBezTo>
                    <a:pt x="91" y="182"/>
                    <a:pt x="91" y="182"/>
                    <a:pt x="91" y="182"/>
                  </a:cubicBezTo>
                  <a:cubicBezTo>
                    <a:pt x="66" y="182"/>
                    <a:pt x="45" y="203"/>
                    <a:pt x="45" y="228"/>
                  </a:cubicBezTo>
                  <a:cubicBezTo>
                    <a:pt x="45" y="253"/>
                    <a:pt x="66" y="273"/>
                    <a:pt x="91" y="273"/>
                  </a:cubicBezTo>
                  <a:cubicBezTo>
                    <a:pt x="819" y="273"/>
                    <a:pt x="819" y="273"/>
                    <a:pt x="819" y="273"/>
                  </a:cubicBezTo>
                  <a:cubicBezTo>
                    <a:pt x="844" y="273"/>
                    <a:pt x="864" y="253"/>
                    <a:pt x="864" y="228"/>
                  </a:cubicBezTo>
                  <a:cubicBezTo>
                    <a:pt x="864" y="203"/>
                    <a:pt x="844" y="182"/>
                    <a:pt x="819" y="182"/>
                  </a:cubicBezTo>
                  <a:close/>
                  <a:moveTo>
                    <a:pt x="864" y="0"/>
                  </a:moveTo>
                  <a:cubicBezTo>
                    <a:pt x="45" y="0"/>
                    <a:pt x="45" y="0"/>
                    <a:pt x="45" y="0"/>
                  </a:cubicBezTo>
                  <a:cubicBezTo>
                    <a:pt x="20" y="0"/>
                    <a:pt x="0" y="21"/>
                    <a:pt x="0" y="46"/>
                  </a:cubicBezTo>
                  <a:cubicBezTo>
                    <a:pt x="0" y="71"/>
                    <a:pt x="20" y="91"/>
                    <a:pt x="45" y="91"/>
                  </a:cubicBezTo>
                  <a:cubicBezTo>
                    <a:pt x="864" y="91"/>
                    <a:pt x="864" y="91"/>
                    <a:pt x="864" y="91"/>
                  </a:cubicBezTo>
                  <a:cubicBezTo>
                    <a:pt x="890" y="91"/>
                    <a:pt x="910" y="71"/>
                    <a:pt x="910" y="46"/>
                  </a:cubicBezTo>
                  <a:cubicBezTo>
                    <a:pt x="910" y="21"/>
                    <a:pt x="890" y="0"/>
                    <a:pt x="864" y="0"/>
                  </a:cubicBezTo>
                  <a:close/>
                </a:path>
              </a:pathLst>
            </a:custGeom>
            <a:grpFill/>
            <a:ln>
              <a:noFill/>
            </a:ln>
          </p:spPr>
          <p:txBody>
            <a:bodyPr vert="horz" wrap="square" lIns="91440" tIns="45720" rIns="91440" bIns="45720" numCol="1" anchor="t" anchorCtr="0" compatLnSpc="1"/>
            <a:lstStyle/>
            <a:p>
              <a:endParaRPr lang="id-ID"/>
            </a:p>
          </p:txBody>
        </p:sp>
      </p:grpSp>
      <p:grpSp>
        <p:nvGrpSpPr>
          <p:cNvPr id="31" name="Group 103"/>
          <p:cNvGrpSpPr/>
          <p:nvPr/>
        </p:nvGrpSpPr>
        <p:grpSpPr>
          <a:xfrm>
            <a:off x="4548961" y="3023163"/>
            <a:ext cx="316609" cy="421276"/>
            <a:chOff x="7913688" y="-280988"/>
            <a:chExt cx="1733550" cy="2306638"/>
          </a:xfrm>
          <a:solidFill>
            <a:srgbClr val="FEFEFE"/>
          </a:solidFill>
        </p:grpSpPr>
        <p:sp>
          <p:nvSpPr>
            <p:cNvPr id="32" name="Freeform 29"/>
            <p:cNvSpPr/>
            <p:nvPr/>
          </p:nvSpPr>
          <p:spPr bwMode="auto">
            <a:xfrm>
              <a:off x="8215313" y="1317625"/>
              <a:ext cx="1155700" cy="71438"/>
            </a:xfrm>
            <a:custGeom>
              <a:avLst/>
              <a:gdLst>
                <a:gd name="T0" fmla="*/ 9 w 306"/>
                <a:gd name="T1" fmla="*/ 0 h 19"/>
                <a:gd name="T2" fmla="*/ 0 w 306"/>
                <a:gd name="T3" fmla="*/ 10 h 19"/>
                <a:gd name="T4" fmla="*/ 9 w 306"/>
                <a:gd name="T5" fmla="*/ 19 h 19"/>
                <a:gd name="T6" fmla="*/ 297 w 306"/>
                <a:gd name="T7" fmla="*/ 19 h 19"/>
                <a:gd name="T8" fmla="*/ 306 w 306"/>
                <a:gd name="T9" fmla="*/ 10 h 19"/>
                <a:gd name="T10" fmla="*/ 297 w 306"/>
                <a:gd name="T11" fmla="*/ 0 h 19"/>
                <a:gd name="T12" fmla="*/ 9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9" y="0"/>
                  </a:moveTo>
                  <a:cubicBezTo>
                    <a:pt x="4" y="0"/>
                    <a:pt x="0" y="5"/>
                    <a:pt x="0" y="10"/>
                  </a:cubicBezTo>
                  <a:cubicBezTo>
                    <a:pt x="0" y="15"/>
                    <a:pt x="4" y="19"/>
                    <a:pt x="9" y="19"/>
                  </a:cubicBezTo>
                  <a:cubicBezTo>
                    <a:pt x="297" y="19"/>
                    <a:pt x="297" y="19"/>
                    <a:pt x="297" y="19"/>
                  </a:cubicBezTo>
                  <a:cubicBezTo>
                    <a:pt x="302" y="19"/>
                    <a:pt x="306" y="15"/>
                    <a:pt x="306" y="10"/>
                  </a:cubicBezTo>
                  <a:cubicBezTo>
                    <a:pt x="306" y="5"/>
                    <a:pt x="302" y="0"/>
                    <a:pt x="297" y="0"/>
                  </a:cubicBezTo>
                  <a:lnTo>
                    <a:pt x="9" y="0"/>
                  </a:lnTo>
                  <a:close/>
                </a:path>
              </a:pathLst>
            </a:custGeom>
            <a:grpFill/>
            <a:ln>
              <a:noFill/>
            </a:ln>
          </p:spPr>
          <p:txBody>
            <a:bodyPr vert="horz" wrap="square" lIns="91440" tIns="45720" rIns="91440" bIns="45720" numCol="1" anchor="t" anchorCtr="0" compatLnSpc="1"/>
            <a:lstStyle/>
            <a:p>
              <a:endParaRPr lang="id-ID"/>
            </a:p>
          </p:txBody>
        </p:sp>
        <p:sp>
          <p:nvSpPr>
            <p:cNvPr id="33" name="Freeform 30"/>
            <p:cNvSpPr/>
            <p:nvPr/>
          </p:nvSpPr>
          <p:spPr bwMode="auto">
            <a:xfrm>
              <a:off x="8215313" y="1535112"/>
              <a:ext cx="1155700" cy="71438"/>
            </a:xfrm>
            <a:custGeom>
              <a:avLst/>
              <a:gdLst>
                <a:gd name="T0" fmla="*/ 297 w 306"/>
                <a:gd name="T1" fmla="*/ 0 h 19"/>
                <a:gd name="T2" fmla="*/ 9 w 306"/>
                <a:gd name="T3" fmla="*/ 0 h 19"/>
                <a:gd name="T4" fmla="*/ 0 w 306"/>
                <a:gd name="T5" fmla="*/ 9 h 19"/>
                <a:gd name="T6" fmla="*/ 9 w 306"/>
                <a:gd name="T7" fmla="*/ 19 h 19"/>
                <a:gd name="T8" fmla="*/ 297 w 306"/>
                <a:gd name="T9" fmla="*/ 19 h 19"/>
                <a:gd name="T10" fmla="*/ 306 w 306"/>
                <a:gd name="T11" fmla="*/ 9 h 19"/>
                <a:gd name="T12" fmla="*/ 297 w 306"/>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306" h="19">
                  <a:moveTo>
                    <a:pt x="297" y="0"/>
                  </a:moveTo>
                  <a:cubicBezTo>
                    <a:pt x="9" y="0"/>
                    <a:pt x="9" y="0"/>
                    <a:pt x="9" y="0"/>
                  </a:cubicBezTo>
                  <a:cubicBezTo>
                    <a:pt x="4" y="0"/>
                    <a:pt x="0" y="4"/>
                    <a:pt x="0" y="9"/>
                  </a:cubicBezTo>
                  <a:cubicBezTo>
                    <a:pt x="0" y="15"/>
                    <a:pt x="4" y="19"/>
                    <a:pt x="9" y="19"/>
                  </a:cubicBezTo>
                  <a:cubicBezTo>
                    <a:pt x="297" y="19"/>
                    <a:pt x="297" y="19"/>
                    <a:pt x="297" y="19"/>
                  </a:cubicBezTo>
                  <a:cubicBezTo>
                    <a:pt x="302" y="19"/>
                    <a:pt x="306" y="15"/>
                    <a:pt x="306" y="9"/>
                  </a:cubicBezTo>
                  <a:cubicBezTo>
                    <a:pt x="306" y="4"/>
                    <a:pt x="302" y="0"/>
                    <a:pt x="297" y="0"/>
                  </a:cubicBezTo>
                  <a:close/>
                </a:path>
              </a:pathLst>
            </a:custGeom>
            <a:grpFill/>
            <a:ln>
              <a:noFill/>
            </a:ln>
          </p:spPr>
          <p:txBody>
            <a:bodyPr vert="horz" wrap="square" lIns="91440" tIns="45720" rIns="91440" bIns="45720" numCol="1" anchor="t" anchorCtr="0" compatLnSpc="1"/>
            <a:lstStyle/>
            <a:p>
              <a:endParaRPr lang="id-ID"/>
            </a:p>
          </p:txBody>
        </p:sp>
        <p:sp>
          <p:nvSpPr>
            <p:cNvPr id="34" name="Freeform 31"/>
            <p:cNvSpPr>
              <a:spLocks noEditPoints="1"/>
            </p:cNvSpPr>
            <p:nvPr/>
          </p:nvSpPr>
          <p:spPr bwMode="auto">
            <a:xfrm>
              <a:off x="7913688" y="-280988"/>
              <a:ext cx="1733550" cy="2306638"/>
            </a:xfrm>
            <a:custGeom>
              <a:avLst/>
              <a:gdLst>
                <a:gd name="T0" fmla="*/ 353 w 459"/>
                <a:gd name="T1" fmla="*/ 12 h 612"/>
                <a:gd name="T2" fmla="*/ 325 w 459"/>
                <a:gd name="T3" fmla="*/ 0 h 612"/>
                <a:gd name="T4" fmla="*/ 57 w 459"/>
                <a:gd name="T5" fmla="*/ 0 h 612"/>
                <a:gd name="T6" fmla="*/ 0 w 459"/>
                <a:gd name="T7" fmla="*/ 57 h 612"/>
                <a:gd name="T8" fmla="*/ 0 w 459"/>
                <a:gd name="T9" fmla="*/ 555 h 612"/>
                <a:gd name="T10" fmla="*/ 57 w 459"/>
                <a:gd name="T11" fmla="*/ 612 h 612"/>
                <a:gd name="T12" fmla="*/ 402 w 459"/>
                <a:gd name="T13" fmla="*/ 612 h 612"/>
                <a:gd name="T14" fmla="*/ 459 w 459"/>
                <a:gd name="T15" fmla="*/ 555 h 612"/>
                <a:gd name="T16" fmla="*/ 459 w 459"/>
                <a:gd name="T17" fmla="*/ 153 h 612"/>
                <a:gd name="T18" fmla="*/ 353 w 459"/>
                <a:gd name="T19" fmla="*/ 12 h 612"/>
                <a:gd name="T20" fmla="*/ 344 w 459"/>
                <a:gd name="T21" fmla="*/ 59 h 612"/>
                <a:gd name="T22" fmla="*/ 409 w 459"/>
                <a:gd name="T23" fmla="*/ 134 h 612"/>
                <a:gd name="T24" fmla="*/ 344 w 459"/>
                <a:gd name="T25" fmla="*/ 134 h 612"/>
                <a:gd name="T26" fmla="*/ 344 w 459"/>
                <a:gd name="T27" fmla="*/ 59 h 612"/>
                <a:gd name="T28" fmla="*/ 421 w 459"/>
                <a:gd name="T29" fmla="*/ 555 h 612"/>
                <a:gd name="T30" fmla="*/ 402 w 459"/>
                <a:gd name="T31" fmla="*/ 574 h 612"/>
                <a:gd name="T32" fmla="*/ 57 w 459"/>
                <a:gd name="T33" fmla="*/ 574 h 612"/>
                <a:gd name="T34" fmla="*/ 38 w 459"/>
                <a:gd name="T35" fmla="*/ 555 h 612"/>
                <a:gd name="T36" fmla="*/ 38 w 459"/>
                <a:gd name="T37" fmla="*/ 57 h 612"/>
                <a:gd name="T38" fmla="*/ 57 w 459"/>
                <a:gd name="T39" fmla="*/ 38 h 612"/>
                <a:gd name="T40" fmla="*/ 306 w 459"/>
                <a:gd name="T41" fmla="*/ 38 h 612"/>
                <a:gd name="T42" fmla="*/ 306 w 459"/>
                <a:gd name="T43" fmla="*/ 172 h 612"/>
                <a:gd name="T44" fmla="*/ 421 w 459"/>
                <a:gd name="T45" fmla="*/ 172 h 612"/>
                <a:gd name="T46" fmla="*/ 421 w 459"/>
                <a:gd name="T47" fmla="*/ 555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9" h="612">
                  <a:moveTo>
                    <a:pt x="353" y="12"/>
                  </a:moveTo>
                  <a:cubicBezTo>
                    <a:pt x="346" y="4"/>
                    <a:pt x="336" y="0"/>
                    <a:pt x="325" y="0"/>
                  </a:cubicBezTo>
                  <a:cubicBezTo>
                    <a:pt x="57" y="0"/>
                    <a:pt x="57" y="0"/>
                    <a:pt x="57" y="0"/>
                  </a:cubicBezTo>
                  <a:cubicBezTo>
                    <a:pt x="26" y="0"/>
                    <a:pt x="0" y="25"/>
                    <a:pt x="0" y="57"/>
                  </a:cubicBezTo>
                  <a:cubicBezTo>
                    <a:pt x="0" y="555"/>
                    <a:pt x="0" y="555"/>
                    <a:pt x="0" y="555"/>
                  </a:cubicBezTo>
                  <a:cubicBezTo>
                    <a:pt x="0" y="587"/>
                    <a:pt x="26" y="612"/>
                    <a:pt x="57" y="612"/>
                  </a:cubicBezTo>
                  <a:cubicBezTo>
                    <a:pt x="402" y="612"/>
                    <a:pt x="402" y="612"/>
                    <a:pt x="402" y="612"/>
                  </a:cubicBezTo>
                  <a:cubicBezTo>
                    <a:pt x="434" y="612"/>
                    <a:pt x="459" y="587"/>
                    <a:pt x="459" y="555"/>
                  </a:cubicBezTo>
                  <a:cubicBezTo>
                    <a:pt x="459" y="153"/>
                    <a:pt x="459" y="153"/>
                    <a:pt x="459" y="153"/>
                  </a:cubicBezTo>
                  <a:cubicBezTo>
                    <a:pt x="459" y="138"/>
                    <a:pt x="459" y="127"/>
                    <a:pt x="353" y="12"/>
                  </a:cubicBezTo>
                  <a:close/>
                  <a:moveTo>
                    <a:pt x="344" y="59"/>
                  </a:moveTo>
                  <a:cubicBezTo>
                    <a:pt x="364" y="80"/>
                    <a:pt x="392" y="113"/>
                    <a:pt x="409" y="134"/>
                  </a:cubicBezTo>
                  <a:cubicBezTo>
                    <a:pt x="344" y="134"/>
                    <a:pt x="344" y="134"/>
                    <a:pt x="344" y="134"/>
                  </a:cubicBezTo>
                  <a:lnTo>
                    <a:pt x="344" y="59"/>
                  </a:lnTo>
                  <a:close/>
                  <a:moveTo>
                    <a:pt x="421" y="555"/>
                  </a:moveTo>
                  <a:cubicBezTo>
                    <a:pt x="421" y="566"/>
                    <a:pt x="412" y="574"/>
                    <a:pt x="402" y="574"/>
                  </a:cubicBezTo>
                  <a:cubicBezTo>
                    <a:pt x="57" y="574"/>
                    <a:pt x="57" y="574"/>
                    <a:pt x="57" y="574"/>
                  </a:cubicBezTo>
                  <a:cubicBezTo>
                    <a:pt x="47" y="574"/>
                    <a:pt x="38" y="566"/>
                    <a:pt x="38" y="555"/>
                  </a:cubicBezTo>
                  <a:cubicBezTo>
                    <a:pt x="38" y="57"/>
                    <a:pt x="38" y="57"/>
                    <a:pt x="38" y="57"/>
                  </a:cubicBezTo>
                  <a:cubicBezTo>
                    <a:pt x="38" y="47"/>
                    <a:pt x="47" y="38"/>
                    <a:pt x="57" y="38"/>
                  </a:cubicBezTo>
                  <a:cubicBezTo>
                    <a:pt x="306" y="38"/>
                    <a:pt x="306" y="38"/>
                    <a:pt x="306" y="38"/>
                  </a:cubicBezTo>
                  <a:cubicBezTo>
                    <a:pt x="306" y="172"/>
                    <a:pt x="306" y="172"/>
                    <a:pt x="306" y="172"/>
                  </a:cubicBezTo>
                  <a:cubicBezTo>
                    <a:pt x="421" y="172"/>
                    <a:pt x="421" y="172"/>
                    <a:pt x="421" y="172"/>
                  </a:cubicBezTo>
                  <a:lnTo>
                    <a:pt x="421" y="555"/>
                  </a:lnTo>
                  <a:close/>
                </a:path>
              </a:pathLst>
            </a:custGeom>
            <a:grpFill/>
            <a:ln>
              <a:noFill/>
            </a:ln>
          </p:spPr>
          <p:txBody>
            <a:bodyPr vert="horz" wrap="square" lIns="91440" tIns="45720" rIns="91440" bIns="45720" numCol="1" anchor="t" anchorCtr="0" compatLnSpc="1"/>
            <a:lstStyle/>
            <a:p>
              <a:endParaRPr lang="id-ID"/>
            </a:p>
          </p:txBody>
        </p:sp>
        <p:sp>
          <p:nvSpPr>
            <p:cNvPr id="35" name="Freeform 32"/>
            <p:cNvSpPr/>
            <p:nvPr/>
          </p:nvSpPr>
          <p:spPr bwMode="auto">
            <a:xfrm>
              <a:off x="8199438" y="77787"/>
              <a:ext cx="725488" cy="146050"/>
            </a:xfrm>
            <a:custGeom>
              <a:avLst/>
              <a:gdLst>
                <a:gd name="T0" fmla="*/ 19 w 192"/>
                <a:gd name="T1" fmla="*/ 39 h 39"/>
                <a:gd name="T2" fmla="*/ 173 w 192"/>
                <a:gd name="T3" fmla="*/ 39 h 39"/>
                <a:gd name="T4" fmla="*/ 192 w 192"/>
                <a:gd name="T5" fmla="*/ 20 h 39"/>
                <a:gd name="T6" fmla="*/ 173 w 192"/>
                <a:gd name="T7" fmla="*/ 0 h 39"/>
                <a:gd name="T8" fmla="*/ 19 w 192"/>
                <a:gd name="T9" fmla="*/ 0 h 39"/>
                <a:gd name="T10" fmla="*/ 0 w 192"/>
                <a:gd name="T11" fmla="*/ 20 h 39"/>
                <a:gd name="T12" fmla="*/ 19 w 192"/>
                <a:gd name="T13" fmla="*/ 39 h 39"/>
              </a:gdLst>
              <a:ahLst/>
              <a:cxnLst>
                <a:cxn ang="0">
                  <a:pos x="T0" y="T1"/>
                </a:cxn>
                <a:cxn ang="0">
                  <a:pos x="T2" y="T3"/>
                </a:cxn>
                <a:cxn ang="0">
                  <a:pos x="T4" y="T5"/>
                </a:cxn>
                <a:cxn ang="0">
                  <a:pos x="T6" y="T7"/>
                </a:cxn>
                <a:cxn ang="0">
                  <a:pos x="T8" y="T9"/>
                </a:cxn>
                <a:cxn ang="0">
                  <a:pos x="T10" y="T11"/>
                </a:cxn>
                <a:cxn ang="0">
                  <a:pos x="T12" y="T13"/>
                </a:cxn>
              </a:cxnLst>
              <a:rect l="0" t="0" r="r" b="b"/>
              <a:pathLst>
                <a:path w="192" h="39">
                  <a:moveTo>
                    <a:pt x="19" y="39"/>
                  </a:moveTo>
                  <a:cubicBezTo>
                    <a:pt x="173" y="39"/>
                    <a:pt x="173" y="39"/>
                    <a:pt x="173" y="39"/>
                  </a:cubicBezTo>
                  <a:cubicBezTo>
                    <a:pt x="183" y="39"/>
                    <a:pt x="192" y="30"/>
                    <a:pt x="192" y="20"/>
                  </a:cubicBezTo>
                  <a:cubicBezTo>
                    <a:pt x="192" y="9"/>
                    <a:pt x="183" y="0"/>
                    <a:pt x="173" y="0"/>
                  </a:cubicBezTo>
                  <a:cubicBezTo>
                    <a:pt x="19" y="0"/>
                    <a:pt x="19" y="0"/>
                    <a:pt x="19" y="0"/>
                  </a:cubicBezTo>
                  <a:cubicBezTo>
                    <a:pt x="9" y="0"/>
                    <a:pt x="0" y="9"/>
                    <a:pt x="0" y="20"/>
                  </a:cubicBezTo>
                  <a:cubicBezTo>
                    <a:pt x="0" y="30"/>
                    <a:pt x="9" y="39"/>
                    <a:pt x="19" y="39"/>
                  </a:cubicBezTo>
                  <a:close/>
                </a:path>
              </a:pathLst>
            </a:custGeom>
            <a:grpFill/>
            <a:ln>
              <a:noFill/>
            </a:ln>
          </p:spPr>
          <p:txBody>
            <a:bodyPr vert="horz" wrap="square" lIns="91440" tIns="45720" rIns="91440" bIns="45720" numCol="1" anchor="t" anchorCtr="0" compatLnSpc="1"/>
            <a:lstStyle/>
            <a:p>
              <a:endParaRPr lang="id-ID"/>
            </a:p>
          </p:txBody>
        </p:sp>
        <p:sp>
          <p:nvSpPr>
            <p:cNvPr id="36" name="Freeform 33"/>
            <p:cNvSpPr/>
            <p:nvPr/>
          </p:nvSpPr>
          <p:spPr bwMode="auto">
            <a:xfrm>
              <a:off x="8199438" y="438150"/>
              <a:ext cx="725488" cy="73025"/>
            </a:xfrm>
            <a:custGeom>
              <a:avLst/>
              <a:gdLst>
                <a:gd name="T0" fmla="*/ 10 w 192"/>
                <a:gd name="T1" fmla="*/ 19 h 19"/>
                <a:gd name="T2" fmla="*/ 182 w 192"/>
                <a:gd name="T3" fmla="*/ 19 h 19"/>
                <a:gd name="T4" fmla="*/ 192 w 192"/>
                <a:gd name="T5" fmla="*/ 10 h 19"/>
                <a:gd name="T6" fmla="*/ 182 w 192"/>
                <a:gd name="T7" fmla="*/ 0 h 19"/>
                <a:gd name="T8" fmla="*/ 10 w 192"/>
                <a:gd name="T9" fmla="*/ 0 h 19"/>
                <a:gd name="T10" fmla="*/ 0 w 192"/>
                <a:gd name="T11" fmla="*/ 10 h 19"/>
                <a:gd name="T12" fmla="*/ 10 w 192"/>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192" h="19">
                  <a:moveTo>
                    <a:pt x="10" y="19"/>
                  </a:moveTo>
                  <a:cubicBezTo>
                    <a:pt x="182" y="19"/>
                    <a:pt x="182" y="19"/>
                    <a:pt x="182" y="19"/>
                  </a:cubicBezTo>
                  <a:cubicBezTo>
                    <a:pt x="188" y="19"/>
                    <a:pt x="192" y="15"/>
                    <a:pt x="192" y="10"/>
                  </a:cubicBezTo>
                  <a:cubicBezTo>
                    <a:pt x="192" y="4"/>
                    <a:pt x="188" y="0"/>
                    <a:pt x="182"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sp>
          <p:nvSpPr>
            <p:cNvPr id="37" name="Freeform 34"/>
            <p:cNvSpPr/>
            <p:nvPr/>
          </p:nvSpPr>
          <p:spPr bwMode="auto">
            <a:xfrm>
              <a:off x="8199438" y="657225"/>
              <a:ext cx="1160463" cy="71438"/>
            </a:xfrm>
            <a:custGeom>
              <a:avLst/>
              <a:gdLst>
                <a:gd name="T0" fmla="*/ 0 w 307"/>
                <a:gd name="T1" fmla="*/ 9 h 19"/>
                <a:gd name="T2" fmla="*/ 10 w 307"/>
                <a:gd name="T3" fmla="*/ 19 h 19"/>
                <a:gd name="T4" fmla="*/ 297 w 307"/>
                <a:gd name="T5" fmla="*/ 19 h 19"/>
                <a:gd name="T6" fmla="*/ 307 w 307"/>
                <a:gd name="T7" fmla="*/ 9 h 19"/>
                <a:gd name="T8" fmla="*/ 297 w 307"/>
                <a:gd name="T9" fmla="*/ 0 h 19"/>
                <a:gd name="T10" fmla="*/ 10 w 307"/>
                <a:gd name="T11" fmla="*/ 0 h 19"/>
                <a:gd name="T12" fmla="*/ 0 w 307"/>
                <a:gd name="T13" fmla="*/ 9 h 19"/>
              </a:gdLst>
              <a:ahLst/>
              <a:cxnLst>
                <a:cxn ang="0">
                  <a:pos x="T0" y="T1"/>
                </a:cxn>
                <a:cxn ang="0">
                  <a:pos x="T2" y="T3"/>
                </a:cxn>
                <a:cxn ang="0">
                  <a:pos x="T4" y="T5"/>
                </a:cxn>
                <a:cxn ang="0">
                  <a:pos x="T6" y="T7"/>
                </a:cxn>
                <a:cxn ang="0">
                  <a:pos x="T8" y="T9"/>
                </a:cxn>
                <a:cxn ang="0">
                  <a:pos x="T10" y="T11"/>
                </a:cxn>
                <a:cxn ang="0">
                  <a:pos x="T12" y="T13"/>
                </a:cxn>
              </a:cxnLst>
              <a:rect l="0" t="0" r="r" b="b"/>
              <a:pathLst>
                <a:path w="307" h="19">
                  <a:moveTo>
                    <a:pt x="0" y="9"/>
                  </a:moveTo>
                  <a:cubicBezTo>
                    <a:pt x="0" y="14"/>
                    <a:pt x="5" y="19"/>
                    <a:pt x="10" y="19"/>
                  </a:cubicBezTo>
                  <a:cubicBezTo>
                    <a:pt x="297" y="19"/>
                    <a:pt x="297" y="19"/>
                    <a:pt x="297" y="19"/>
                  </a:cubicBezTo>
                  <a:cubicBezTo>
                    <a:pt x="302" y="19"/>
                    <a:pt x="307" y="14"/>
                    <a:pt x="307" y="9"/>
                  </a:cubicBezTo>
                  <a:cubicBezTo>
                    <a:pt x="307" y="4"/>
                    <a:pt x="302" y="0"/>
                    <a:pt x="297" y="0"/>
                  </a:cubicBezTo>
                  <a:cubicBezTo>
                    <a:pt x="10" y="0"/>
                    <a:pt x="10" y="0"/>
                    <a:pt x="10" y="0"/>
                  </a:cubicBezTo>
                  <a:cubicBezTo>
                    <a:pt x="5" y="0"/>
                    <a:pt x="0" y="4"/>
                    <a:pt x="0" y="9"/>
                  </a:cubicBezTo>
                  <a:close/>
                </a:path>
              </a:pathLst>
            </a:custGeom>
            <a:grpFill/>
            <a:ln>
              <a:noFill/>
            </a:ln>
          </p:spPr>
          <p:txBody>
            <a:bodyPr vert="horz" wrap="square" lIns="91440" tIns="45720" rIns="91440" bIns="45720" numCol="1" anchor="t" anchorCtr="0" compatLnSpc="1"/>
            <a:lstStyle/>
            <a:p>
              <a:endParaRPr lang="id-ID"/>
            </a:p>
          </p:txBody>
        </p:sp>
        <p:sp>
          <p:nvSpPr>
            <p:cNvPr id="38" name="Freeform 35"/>
            <p:cNvSpPr/>
            <p:nvPr/>
          </p:nvSpPr>
          <p:spPr bwMode="auto">
            <a:xfrm>
              <a:off x="8199438" y="1087437"/>
              <a:ext cx="1160463" cy="74613"/>
            </a:xfrm>
            <a:custGeom>
              <a:avLst/>
              <a:gdLst>
                <a:gd name="T0" fmla="*/ 297 w 307"/>
                <a:gd name="T1" fmla="*/ 20 h 20"/>
                <a:gd name="T2" fmla="*/ 307 w 307"/>
                <a:gd name="T3" fmla="*/ 10 h 20"/>
                <a:gd name="T4" fmla="*/ 297 w 307"/>
                <a:gd name="T5" fmla="*/ 0 h 20"/>
                <a:gd name="T6" fmla="*/ 10 w 307"/>
                <a:gd name="T7" fmla="*/ 0 h 20"/>
                <a:gd name="T8" fmla="*/ 0 w 307"/>
                <a:gd name="T9" fmla="*/ 10 h 20"/>
                <a:gd name="T10" fmla="*/ 10 w 307"/>
                <a:gd name="T11" fmla="*/ 20 h 20"/>
                <a:gd name="T12" fmla="*/ 297 w 30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307" h="20">
                  <a:moveTo>
                    <a:pt x="297" y="20"/>
                  </a:moveTo>
                  <a:cubicBezTo>
                    <a:pt x="302" y="20"/>
                    <a:pt x="307" y="15"/>
                    <a:pt x="307" y="10"/>
                  </a:cubicBezTo>
                  <a:cubicBezTo>
                    <a:pt x="307" y="5"/>
                    <a:pt x="302" y="0"/>
                    <a:pt x="297" y="0"/>
                  </a:cubicBezTo>
                  <a:cubicBezTo>
                    <a:pt x="10" y="0"/>
                    <a:pt x="10" y="0"/>
                    <a:pt x="10" y="0"/>
                  </a:cubicBezTo>
                  <a:cubicBezTo>
                    <a:pt x="5" y="0"/>
                    <a:pt x="0" y="5"/>
                    <a:pt x="0" y="10"/>
                  </a:cubicBezTo>
                  <a:cubicBezTo>
                    <a:pt x="0" y="15"/>
                    <a:pt x="5" y="20"/>
                    <a:pt x="10" y="20"/>
                  </a:cubicBezTo>
                  <a:lnTo>
                    <a:pt x="297" y="20"/>
                  </a:lnTo>
                  <a:close/>
                </a:path>
              </a:pathLst>
            </a:custGeom>
            <a:grpFill/>
            <a:ln>
              <a:noFill/>
            </a:ln>
          </p:spPr>
          <p:txBody>
            <a:bodyPr vert="horz" wrap="square" lIns="91440" tIns="45720" rIns="91440" bIns="45720" numCol="1" anchor="t" anchorCtr="0" compatLnSpc="1"/>
            <a:lstStyle/>
            <a:p>
              <a:endParaRPr lang="id-ID"/>
            </a:p>
          </p:txBody>
        </p:sp>
        <p:sp>
          <p:nvSpPr>
            <p:cNvPr id="39" name="Freeform 36"/>
            <p:cNvSpPr/>
            <p:nvPr/>
          </p:nvSpPr>
          <p:spPr bwMode="auto">
            <a:xfrm>
              <a:off x="8199438" y="871537"/>
              <a:ext cx="1089025" cy="73025"/>
            </a:xfrm>
            <a:custGeom>
              <a:avLst/>
              <a:gdLst>
                <a:gd name="T0" fmla="*/ 10 w 288"/>
                <a:gd name="T1" fmla="*/ 19 h 19"/>
                <a:gd name="T2" fmla="*/ 278 w 288"/>
                <a:gd name="T3" fmla="*/ 19 h 19"/>
                <a:gd name="T4" fmla="*/ 288 w 288"/>
                <a:gd name="T5" fmla="*/ 10 h 19"/>
                <a:gd name="T6" fmla="*/ 278 w 288"/>
                <a:gd name="T7" fmla="*/ 0 h 19"/>
                <a:gd name="T8" fmla="*/ 10 w 288"/>
                <a:gd name="T9" fmla="*/ 0 h 19"/>
                <a:gd name="T10" fmla="*/ 0 w 288"/>
                <a:gd name="T11" fmla="*/ 10 h 19"/>
                <a:gd name="T12" fmla="*/ 10 w 288"/>
                <a:gd name="T13" fmla="*/ 19 h 19"/>
              </a:gdLst>
              <a:ahLst/>
              <a:cxnLst>
                <a:cxn ang="0">
                  <a:pos x="T0" y="T1"/>
                </a:cxn>
                <a:cxn ang="0">
                  <a:pos x="T2" y="T3"/>
                </a:cxn>
                <a:cxn ang="0">
                  <a:pos x="T4" y="T5"/>
                </a:cxn>
                <a:cxn ang="0">
                  <a:pos x="T6" y="T7"/>
                </a:cxn>
                <a:cxn ang="0">
                  <a:pos x="T8" y="T9"/>
                </a:cxn>
                <a:cxn ang="0">
                  <a:pos x="T10" y="T11"/>
                </a:cxn>
                <a:cxn ang="0">
                  <a:pos x="T12" y="T13"/>
                </a:cxn>
              </a:cxnLst>
              <a:rect l="0" t="0" r="r" b="b"/>
              <a:pathLst>
                <a:path w="288" h="19">
                  <a:moveTo>
                    <a:pt x="10" y="19"/>
                  </a:moveTo>
                  <a:cubicBezTo>
                    <a:pt x="278" y="19"/>
                    <a:pt x="278" y="19"/>
                    <a:pt x="278" y="19"/>
                  </a:cubicBezTo>
                  <a:cubicBezTo>
                    <a:pt x="283" y="19"/>
                    <a:pt x="288" y="15"/>
                    <a:pt x="288" y="10"/>
                  </a:cubicBezTo>
                  <a:cubicBezTo>
                    <a:pt x="288" y="4"/>
                    <a:pt x="283" y="0"/>
                    <a:pt x="278" y="0"/>
                  </a:cubicBezTo>
                  <a:cubicBezTo>
                    <a:pt x="10" y="0"/>
                    <a:pt x="10" y="0"/>
                    <a:pt x="10" y="0"/>
                  </a:cubicBezTo>
                  <a:cubicBezTo>
                    <a:pt x="5" y="0"/>
                    <a:pt x="0" y="4"/>
                    <a:pt x="0" y="10"/>
                  </a:cubicBezTo>
                  <a:cubicBezTo>
                    <a:pt x="0" y="15"/>
                    <a:pt x="5" y="19"/>
                    <a:pt x="10" y="19"/>
                  </a:cubicBezTo>
                  <a:close/>
                </a:path>
              </a:pathLst>
            </a:custGeom>
            <a:grpFill/>
            <a:ln>
              <a:noFill/>
            </a:ln>
          </p:spPr>
          <p:txBody>
            <a:bodyPr vert="horz" wrap="square" lIns="91440" tIns="45720" rIns="91440" bIns="45720" numCol="1" anchor="t" anchorCtr="0" compatLnSpc="1"/>
            <a:lstStyle/>
            <a:p>
              <a:endParaRPr lang="id-ID"/>
            </a:p>
          </p:txBody>
        </p:sp>
      </p:grpSp>
      <p:grpSp>
        <p:nvGrpSpPr>
          <p:cNvPr id="56" name="组合 55"/>
          <p:cNvGrpSpPr/>
          <p:nvPr/>
        </p:nvGrpSpPr>
        <p:grpSpPr>
          <a:xfrm>
            <a:off x="833452" y="4467600"/>
            <a:ext cx="2338080" cy="950702"/>
            <a:chOff x="833452" y="4467600"/>
            <a:chExt cx="2338080" cy="950702"/>
          </a:xfrm>
        </p:grpSpPr>
        <p:sp>
          <p:nvSpPr>
            <p:cNvPr id="48" name="TextBox 13"/>
            <p:cNvSpPr txBox="1"/>
            <p:nvPr/>
          </p:nvSpPr>
          <p:spPr>
            <a:xfrm>
              <a:off x="833452"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1067085"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8" name="组合 57"/>
          <p:cNvGrpSpPr/>
          <p:nvPr/>
        </p:nvGrpSpPr>
        <p:grpSpPr>
          <a:xfrm>
            <a:off x="3596549" y="4474820"/>
            <a:ext cx="2338080" cy="950702"/>
            <a:chOff x="3041041" y="4474820"/>
            <a:chExt cx="2338080" cy="950702"/>
          </a:xfrm>
        </p:grpSpPr>
        <p:sp>
          <p:nvSpPr>
            <p:cNvPr id="50" name="TextBox 13"/>
            <p:cNvSpPr txBox="1"/>
            <p:nvPr/>
          </p:nvSpPr>
          <p:spPr>
            <a:xfrm>
              <a:off x="3041041" y="447482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3270593" y="4760725"/>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59" name="组合 58"/>
          <p:cNvGrpSpPr/>
          <p:nvPr/>
        </p:nvGrpSpPr>
        <p:grpSpPr>
          <a:xfrm>
            <a:off x="6359646" y="4467600"/>
            <a:ext cx="2338080" cy="950702"/>
            <a:chOff x="5371996" y="4467600"/>
            <a:chExt cx="2338080" cy="950702"/>
          </a:xfrm>
        </p:grpSpPr>
        <p:sp>
          <p:nvSpPr>
            <p:cNvPr id="52" name="TextBox 13"/>
            <p:cNvSpPr txBox="1"/>
            <p:nvPr/>
          </p:nvSpPr>
          <p:spPr>
            <a:xfrm>
              <a:off x="5371996" y="4467600"/>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5605629" y="4753505"/>
              <a:ext cx="1874896"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0" name="组合 59"/>
          <p:cNvGrpSpPr/>
          <p:nvPr/>
        </p:nvGrpSpPr>
        <p:grpSpPr>
          <a:xfrm>
            <a:off x="9122742" y="4467600"/>
            <a:ext cx="2338080" cy="950702"/>
            <a:chOff x="7612600" y="4494249"/>
            <a:chExt cx="2338080" cy="950702"/>
          </a:xfrm>
        </p:grpSpPr>
        <p:sp>
          <p:nvSpPr>
            <p:cNvPr id="54" name="TextBox 13"/>
            <p:cNvSpPr txBox="1"/>
            <p:nvPr/>
          </p:nvSpPr>
          <p:spPr>
            <a:xfrm>
              <a:off x="7612600" y="4494249"/>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7842152" y="4780154"/>
              <a:ext cx="188305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9911" y="1339742"/>
            <a:ext cx="2703328" cy="5434170"/>
          </a:xfrm>
          <a:prstGeom prst="rect">
            <a:avLst/>
          </a:prstGeom>
          <a:effectLst>
            <a:outerShdw blurRad="114300" dist="177800" dir="2700000" algn="tl" rotWithShape="0">
              <a:prstClr val="black">
                <a:alpha val="20000"/>
              </a:prstClr>
            </a:outerShdw>
          </a:effectLst>
        </p:spPr>
      </p:pic>
      <p:sp>
        <p:nvSpPr>
          <p:cNvPr id="6" name="Rounded Rectangle 11"/>
          <p:cNvSpPr/>
          <p:nvPr/>
        </p:nvSpPr>
        <p:spPr>
          <a:xfrm>
            <a:off x="7850437" y="4083256"/>
            <a:ext cx="637120" cy="637120"/>
          </a:xfrm>
          <a:prstGeom prst="roundRect">
            <a:avLst/>
          </a:prstGeom>
          <a:solidFill>
            <a:schemeClr val="accent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grpSp>
        <p:nvGrpSpPr>
          <p:cNvPr id="9" name="Group 14"/>
          <p:cNvGrpSpPr/>
          <p:nvPr/>
        </p:nvGrpSpPr>
        <p:grpSpPr>
          <a:xfrm>
            <a:off x="8001252" y="4234614"/>
            <a:ext cx="335491" cy="334405"/>
            <a:chOff x="9053513" y="484188"/>
            <a:chExt cx="490538" cy="488950"/>
          </a:xfrm>
          <a:solidFill>
            <a:schemeClr val="bg1"/>
          </a:solidFill>
        </p:grpSpPr>
        <p:sp>
          <p:nvSpPr>
            <p:cNvPr id="10" name="Freeform 5"/>
            <p:cNvSpPr>
              <a:spLocks noEditPoints="1"/>
            </p:cNvSpPr>
            <p:nvPr/>
          </p:nvSpPr>
          <p:spPr bwMode="auto">
            <a:xfrm>
              <a:off x="9053513" y="484188"/>
              <a:ext cx="152400"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6"/>
            <p:cNvSpPr>
              <a:spLocks noEditPoints="1"/>
            </p:cNvSpPr>
            <p:nvPr/>
          </p:nvSpPr>
          <p:spPr bwMode="auto">
            <a:xfrm>
              <a:off x="9390063" y="484188"/>
              <a:ext cx="153988" cy="488950"/>
            </a:xfrm>
            <a:custGeom>
              <a:avLst/>
              <a:gdLst>
                <a:gd name="T0" fmla="*/ 32 w 40"/>
                <a:gd name="T1" fmla="*/ 24 h 128"/>
                <a:gd name="T2" fmla="*/ 32 w 40"/>
                <a:gd name="T3" fmla="*/ 12 h 128"/>
                <a:gd name="T4" fmla="*/ 20 w 40"/>
                <a:gd name="T5" fmla="*/ 0 h 128"/>
                <a:gd name="T6" fmla="*/ 8 w 40"/>
                <a:gd name="T7" fmla="*/ 12 h 128"/>
                <a:gd name="T8" fmla="*/ 8 w 40"/>
                <a:gd name="T9" fmla="*/ 24 h 128"/>
                <a:gd name="T10" fmla="*/ 0 w 40"/>
                <a:gd name="T11" fmla="*/ 40 h 128"/>
                <a:gd name="T12" fmla="*/ 8 w 40"/>
                <a:gd name="T13" fmla="*/ 56 h 128"/>
                <a:gd name="T14" fmla="*/ 8 w 40"/>
                <a:gd name="T15" fmla="*/ 116 h 128"/>
                <a:gd name="T16" fmla="*/ 20 w 40"/>
                <a:gd name="T17" fmla="*/ 128 h 128"/>
                <a:gd name="T18" fmla="*/ 32 w 40"/>
                <a:gd name="T19" fmla="*/ 116 h 128"/>
                <a:gd name="T20" fmla="*/ 32 w 40"/>
                <a:gd name="T21" fmla="*/ 56 h 128"/>
                <a:gd name="T22" fmla="*/ 40 w 40"/>
                <a:gd name="T23" fmla="*/ 40 h 128"/>
                <a:gd name="T24" fmla="*/ 32 w 40"/>
                <a:gd name="T25" fmla="*/ 24 h 128"/>
                <a:gd name="T26" fmla="*/ 16 w 40"/>
                <a:gd name="T27" fmla="*/ 12 h 128"/>
                <a:gd name="T28" fmla="*/ 20 w 40"/>
                <a:gd name="T29" fmla="*/ 8 h 128"/>
                <a:gd name="T30" fmla="*/ 24 w 40"/>
                <a:gd name="T31" fmla="*/ 12 h 128"/>
                <a:gd name="T32" fmla="*/ 24 w 40"/>
                <a:gd name="T33" fmla="*/ 20 h 128"/>
                <a:gd name="T34" fmla="*/ 20 w 40"/>
                <a:gd name="T35" fmla="*/ 20 h 128"/>
                <a:gd name="T36" fmla="*/ 16 w 40"/>
                <a:gd name="T37" fmla="*/ 20 h 128"/>
                <a:gd name="T38" fmla="*/ 16 w 40"/>
                <a:gd name="T39" fmla="*/ 12 h 128"/>
                <a:gd name="T40" fmla="*/ 24 w 40"/>
                <a:gd name="T41" fmla="*/ 116 h 128"/>
                <a:gd name="T42" fmla="*/ 20 w 40"/>
                <a:gd name="T43" fmla="*/ 120 h 128"/>
                <a:gd name="T44" fmla="*/ 16 w 40"/>
                <a:gd name="T45" fmla="*/ 116 h 128"/>
                <a:gd name="T46" fmla="*/ 16 w 40"/>
                <a:gd name="T47" fmla="*/ 60 h 128"/>
                <a:gd name="T48" fmla="*/ 20 w 40"/>
                <a:gd name="T49" fmla="*/ 60 h 128"/>
                <a:gd name="T50" fmla="*/ 24 w 40"/>
                <a:gd name="T51" fmla="*/ 60 h 128"/>
                <a:gd name="T52" fmla="*/ 24 w 40"/>
                <a:gd name="T53" fmla="*/ 116 h 128"/>
                <a:gd name="T54" fmla="*/ 31 w 40"/>
                <a:gd name="T55" fmla="*/ 43 h 128"/>
                <a:gd name="T56" fmla="*/ 31 w 40"/>
                <a:gd name="T57" fmla="*/ 44 h 128"/>
                <a:gd name="T58" fmla="*/ 30 w 40"/>
                <a:gd name="T59" fmla="*/ 47 h 128"/>
                <a:gd name="T60" fmla="*/ 30 w 40"/>
                <a:gd name="T61" fmla="*/ 47 h 128"/>
                <a:gd name="T62" fmla="*/ 27 w 40"/>
                <a:gd name="T63" fmla="*/ 50 h 128"/>
                <a:gd name="T64" fmla="*/ 27 w 40"/>
                <a:gd name="T65" fmla="*/ 50 h 128"/>
                <a:gd name="T66" fmla="*/ 24 w 40"/>
                <a:gd name="T67" fmla="*/ 51 h 128"/>
                <a:gd name="T68" fmla="*/ 20 w 40"/>
                <a:gd name="T69" fmla="*/ 52 h 128"/>
                <a:gd name="T70" fmla="*/ 16 w 40"/>
                <a:gd name="T71" fmla="*/ 51 h 128"/>
                <a:gd name="T72" fmla="*/ 13 w 40"/>
                <a:gd name="T73" fmla="*/ 50 h 128"/>
                <a:gd name="T74" fmla="*/ 13 w 40"/>
                <a:gd name="T75" fmla="*/ 50 h 128"/>
                <a:gd name="T76" fmla="*/ 10 w 40"/>
                <a:gd name="T77" fmla="*/ 47 h 128"/>
                <a:gd name="T78" fmla="*/ 10 w 40"/>
                <a:gd name="T79" fmla="*/ 47 h 128"/>
                <a:gd name="T80" fmla="*/ 9 w 40"/>
                <a:gd name="T81" fmla="*/ 44 h 128"/>
                <a:gd name="T82" fmla="*/ 9 w 40"/>
                <a:gd name="T83" fmla="*/ 43 h 128"/>
                <a:gd name="T84" fmla="*/ 8 w 40"/>
                <a:gd name="T85" fmla="*/ 40 h 128"/>
                <a:gd name="T86" fmla="*/ 9 w 40"/>
                <a:gd name="T87" fmla="*/ 37 h 128"/>
                <a:gd name="T88" fmla="*/ 9 w 40"/>
                <a:gd name="T89" fmla="*/ 36 h 128"/>
                <a:gd name="T90" fmla="*/ 10 w 40"/>
                <a:gd name="T91" fmla="*/ 33 h 128"/>
                <a:gd name="T92" fmla="*/ 10 w 40"/>
                <a:gd name="T93" fmla="*/ 33 h 128"/>
                <a:gd name="T94" fmla="*/ 13 w 40"/>
                <a:gd name="T95" fmla="*/ 30 h 128"/>
                <a:gd name="T96" fmla="*/ 13 w 40"/>
                <a:gd name="T97" fmla="*/ 30 h 128"/>
                <a:gd name="T98" fmla="*/ 16 w 40"/>
                <a:gd name="T99" fmla="*/ 29 h 128"/>
                <a:gd name="T100" fmla="*/ 20 w 40"/>
                <a:gd name="T101" fmla="*/ 28 h 128"/>
                <a:gd name="T102" fmla="*/ 24 w 40"/>
                <a:gd name="T103" fmla="*/ 29 h 128"/>
                <a:gd name="T104" fmla="*/ 27 w 40"/>
                <a:gd name="T105" fmla="*/ 30 h 128"/>
                <a:gd name="T106" fmla="*/ 27 w 40"/>
                <a:gd name="T107" fmla="*/ 30 h 128"/>
                <a:gd name="T108" fmla="*/ 30 w 40"/>
                <a:gd name="T109" fmla="*/ 33 h 128"/>
                <a:gd name="T110" fmla="*/ 30 w 40"/>
                <a:gd name="T111" fmla="*/ 33 h 128"/>
                <a:gd name="T112" fmla="*/ 31 w 40"/>
                <a:gd name="T113" fmla="*/ 36 h 128"/>
                <a:gd name="T114" fmla="*/ 31 w 40"/>
                <a:gd name="T115" fmla="*/ 37 h 128"/>
                <a:gd name="T116" fmla="*/ 32 w 40"/>
                <a:gd name="T117" fmla="*/ 40 h 128"/>
                <a:gd name="T118" fmla="*/ 31 w 40"/>
                <a:gd name="T119" fmla="*/ 43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24"/>
                  </a:moveTo>
                  <a:cubicBezTo>
                    <a:pt x="32" y="12"/>
                    <a:pt x="32" y="12"/>
                    <a:pt x="32" y="12"/>
                  </a:cubicBezTo>
                  <a:cubicBezTo>
                    <a:pt x="32" y="5"/>
                    <a:pt x="27" y="0"/>
                    <a:pt x="20" y="0"/>
                  </a:cubicBezTo>
                  <a:cubicBezTo>
                    <a:pt x="13" y="0"/>
                    <a:pt x="8" y="5"/>
                    <a:pt x="8" y="12"/>
                  </a:cubicBezTo>
                  <a:cubicBezTo>
                    <a:pt x="8" y="24"/>
                    <a:pt x="8" y="24"/>
                    <a:pt x="8" y="24"/>
                  </a:cubicBezTo>
                  <a:cubicBezTo>
                    <a:pt x="3" y="28"/>
                    <a:pt x="0" y="33"/>
                    <a:pt x="0" y="40"/>
                  </a:cubicBezTo>
                  <a:cubicBezTo>
                    <a:pt x="0" y="47"/>
                    <a:pt x="3" y="52"/>
                    <a:pt x="8" y="56"/>
                  </a:cubicBezTo>
                  <a:cubicBezTo>
                    <a:pt x="8" y="116"/>
                    <a:pt x="8" y="116"/>
                    <a:pt x="8" y="116"/>
                  </a:cubicBezTo>
                  <a:cubicBezTo>
                    <a:pt x="8" y="123"/>
                    <a:pt x="13" y="128"/>
                    <a:pt x="20" y="128"/>
                  </a:cubicBezTo>
                  <a:cubicBezTo>
                    <a:pt x="27" y="128"/>
                    <a:pt x="32" y="123"/>
                    <a:pt x="32" y="116"/>
                  </a:cubicBezTo>
                  <a:cubicBezTo>
                    <a:pt x="32" y="56"/>
                    <a:pt x="32" y="56"/>
                    <a:pt x="32" y="56"/>
                  </a:cubicBezTo>
                  <a:cubicBezTo>
                    <a:pt x="37" y="52"/>
                    <a:pt x="40" y="47"/>
                    <a:pt x="40" y="40"/>
                  </a:cubicBezTo>
                  <a:cubicBezTo>
                    <a:pt x="40" y="33"/>
                    <a:pt x="37" y="28"/>
                    <a:pt x="32" y="24"/>
                  </a:cubicBezTo>
                  <a:close/>
                  <a:moveTo>
                    <a:pt x="16" y="12"/>
                  </a:moveTo>
                  <a:cubicBezTo>
                    <a:pt x="16" y="10"/>
                    <a:pt x="18" y="8"/>
                    <a:pt x="20" y="8"/>
                  </a:cubicBezTo>
                  <a:cubicBezTo>
                    <a:pt x="22" y="8"/>
                    <a:pt x="24" y="10"/>
                    <a:pt x="24" y="12"/>
                  </a:cubicBezTo>
                  <a:cubicBezTo>
                    <a:pt x="24" y="20"/>
                    <a:pt x="24" y="20"/>
                    <a:pt x="24" y="20"/>
                  </a:cubicBezTo>
                  <a:cubicBezTo>
                    <a:pt x="23" y="20"/>
                    <a:pt x="21" y="20"/>
                    <a:pt x="20" y="20"/>
                  </a:cubicBezTo>
                  <a:cubicBezTo>
                    <a:pt x="19" y="20"/>
                    <a:pt x="17" y="20"/>
                    <a:pt x="16" y="20"/>
                  </a:cubicBezTo>
                  <a:lnTo>
                    <a:pt x="16" y="12"/>
                  </a:lnTo>
                  <a:close/>
                  <a:moveTo>
                    <a:pt x="24" y="116"/>
                  </a:moveTo>
                  <a:cubicBezTo>
                    <a:pt x="24" y="118"/>
                    <a:pt x="22" y="120"/>
                    <a:pt x="20" y="120"/>
                  </a:cubicBezTo>
                  <a:cubicBezTo>
                    <a:pt x="18" y="120"/>
                    <a:pt x="16" y="118"/>
                    <a:pt x="16" y="116"/>
                  </a:cubicBezTo>
                  <a:cubicBezTo>
                    <a:pt x="16" y="60"/>
                    <a:pt x="16" y="60"/>
                    <a:pt x="16" y="60"/>
                  </a:cubicBezTo>
                  <a:cubicBezTo>
                    <a:pt x="17" y="60"/>
                    <a:pt x="19" y="60"/>
                    <a:pt x="20" y="60"/>
                  </a:cubicBezTo>
                  <a:cubicBezTo>
                    <a:pt x="21" y="60"/>
                    <a:pt x="23" y="60"/>
                    <a:pt x="24" y="60"/>
                  </a:cubicBezTo>
                  <a:lnTo>
                    <a:pt x="24" y="116"/>
                  </a:lnTo>
                  <a:close/>
                  <a:moveTo>
                    <a:pt x="31" y="43"/>
                  </a:moveTo>
                  <a:cubicBezTo>
                    <a:pt x="31" y="44"/>
                    <a:pt x="31" y="44"/>
                    <a:pt x="31" y="44"/>
                  </a:cubicBezTo>
                  <a:cubicBezTo>
                    <a:pt x="31" y="45"/>
                    <a:pt x="30" y="46"/>
                    <a:pt x="30" y="47"/>
                  </a:cubicBezTo>
                  <a:cubicBezTo>
                    <a:pt x="30" y="47"/>
                    <a:pt x="30" y="47"/>
                    <a:pt x="30" y="47"/>
                  </a:cubicBezTo>
                  <a:cubicBezTo>
                    <a:pt x="29" y="48"/>
                    <a:pt x="28" y="49"/>
                    <a:pt x="27" y="50"/>
                  </a:cubicBezTo>
                  <a:cubicBezTo>
                    <a:pt x="27" y="50"/>
                    <a:pt x="27" y="50"/>
                    <a:pt x="27" y="50"/>
                  </a:cubicBezTo>
                  <a:cubicBezTo>
                    <a:pt x="26" y="50"/>
                    <a:pt x="25" y="51"/>
                    <a:pt x="24" y="51"/>
                  </a:cubicBezTo>
                  <a:cubicBezTo>
                    <a:pt x="23" y="52"/>
                    <a:pt x="21" y="52"/>
                    <a:pt x="20" y="52"/>
                  </a:cubicBezTo>
                  <a:cubicBezTo>
                    <a:pt x="19" y="52"/>
                    <a:pt x="17" y="52"/>
                    <a:pt x="16" y="51"/>
                  </a:cubicBezTo>
                  <a:cubicBezTo>
                    <a:pt x="15" y="51"/>
                    <a:pt x="14" y="50"/>
                    <a:pt x="13" y="50"/>
                  </a:cubicBezTo>
                  <a:cubicBezTo>
                    <a:pt x="13" y="50"/>
                    <a:pt x="13" y="50"/>
                    <a:pt x="13" y="50"/>
                  </a:cubicBezTo>
                  <a:cubicBezTo>
                    <a:pt x="12" y="49"/>
                    <a:pt x="11" y="48"/>
                    <a:pt x="10" y="47"/>
                  </a:cubicBezTo>
                  <a:cubicBezTo>
                    <a:pt x="10" y="47"/>
                    <a:pt x="10" y="47"/>
                    <a:pt x="10" y="47"/>
                  </a:cubicBezTo>
                  <a:cubicBezTo>
                    <a:pt x="10" y="46"/>
                    <a:pt x="9" y="45"/>
                    <a:pt x="9" y="44"/>
                  </a:cubicBezTo>
                  <a:cubicBezTo>
                    <a:pt x="9" y="44"/>
                    <a:pt x="9" y="44"/>
                    <a:pt x="9" y="43"/>
                  </a:cubicBezTo>
                  <a:cubicBezTo>
                    <a:pt x="8" y="42"/>
                    <a:pt x="8" y="41"/>
                    <a:pt x="8" y="40"/>
                  </a:cubicBezTo>
                  <a:cubicBezTo>
                    <a:pt x="8" y="39"/>
                    <a:pt x="8" y="38"/>
                    <a:pt x="9" y="37"/>
                  </a:cubicBezTo>
                  <a:cubicBezTo>
                    <a:pt x="9" y="36"/>
                    <a:pt x="9" y="36"/>
                    <a:pt x="9" y="36"/>
                  </a:cubicBezTo>
                  <a:cubicBezTo>
                    <a:pt x="9" y="35"/>
                    <a:pt x="10" y="34"/>
                    <a:pt x="10" y="33"/>
                  </a:cubicBezTo>
                  <a:cubicBezTo>
                    <a:pt x="10" y="33"/>
                    <a:pt x="10" y="33"/>
                    <a:pt x="10" y="33"/>
                  </a:cubicBezTo>
                  <a:cubicBezTo>
                    <a:pt x="11" y="32"/>
                    <a:pt x="12" y="31"/>
                    <a:pt x="13" y="30"/>
                  </a:cubicBezTo>
                  <a:cubicBezTo>
                    <a:pt x="13" y="30"/>
                    <a:pt x="13" y="30"/>
                    <a:pt x="13" y="30"/>
                  </a:cubicBezTo>
                  <a:cubicBezTo>
                    <a:pt x="14" y="30"/>
                    <a:pt x="15" y="29"/>
                    <a:pt x="16" y="29"/>
                  </a:cubicBezTo>
                  <a:cubicBezTo>
                    <a:pt x="17" y="28"/>
                    <a:pt x="19" y="28"/>
                    <a:pt x="20" y="28"/>
                  </a:cubicBezTo>
                  <a:cubicBezTo>
                    <a:pt x="21" y="28"/>
                    <a:pt x="23" y="28"/>
                    <a:pt x="24" y="29"/>
                  </a:cubicBezTo>
                  <a:cubicBezTo>
                    <a:pt x="25" y="29"/>
                    <a:pt x="26" y="30"/>
                    <a:pt x="27" y="30"/>
                  </a:cubicBezTo>
                  <a:cubicBezTo>
                    <a:pt x="27" y="30"/>
                    <a:pt x="27" y="30"/>
                    <a:pt x="27" y="30"/>
                  </a:cubicBezTo>
                  <a:cubicBezTo>
                    <a:pt x="28" y="31"/>
                    <a:pt x="29" y="32"/>
                    <a:pt x="30" y="33"/>
                  </a:cubicBezTo>
                  <a:cubicBezTo>
                    <a:pt x="30" y="33"/>
                    <a:pt x="30" y="33"/>
                    <a:pt x="30" y="33"/>
                  </a:cubicBezTo>
                  <a:cubicBezTo>
                    <a:pt x="30" y="34"/>
                    <a:pt x="31" y="35"/>
                    <a:pt x="31" y="36"/>
                  </a:cubicBezTo>
                  <a:cubicBezTo>
                    <a:pt x="31" y="36"/>
                    <a:pt x="31" y="36"/>
                    <a:pt x="31" y="37"/>
                  </a:cubicBezTo>
                  <a:cubicBezTo>
                    <a:pt x="32" y="38"/>
                    <a:pt x="32" y="39"/>
                    <a:pt x="32" y="40"/>
                  </a:cubicBezTo>
                  <a:cubicBezTo>
                    <a:pt x="32" y="41"/>
                    <a:pt x="32" y="42"/>
                    <a:pt x="31" y="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2" name="Freeform 7"/>
            <p:cNvSpPr>
              <a:spLocks noEditPoints="1"/>
            </p:cNvSpPr>
            <p:nvPr/>
          </p:nvSpPr>
          <p:spPr bwMode="auto">
            <a:xfrm>
              <a:off x="9221788" y="484188"/>
              <a:ext cx="153988" cy="488950"/>
            </a:xfrm>
            <a:custGeom>
              <a:avLst/>
              <a:gdLst>
                <a:gd name="T0" fmla="*/ 32 w 40"/>
                <a:gd name="T1" fmla="*/ 72 h 128"/>
                <a:gd name="T2" fmla="*/ 32 w 40"/>
                <a:gd name="T3" fmla="*/ 12 h 128"/>
                <a:gd name="T4" fmla="*/ 20 w 40"/>
                <a:gd name="T5" fmla="*/ 0 h 128"/>
                <a:gd name="T6" fmla="*/ 8 w 40"/>
                <a:gd name="T7" fmla="*/ 12 h 128"/>
                <a:gd name="T8" fmla="*/ 8 w 40"/>
                <a:gd name="T9" fmla="*/ 72 h 128"/>
                <a:gd name="T10" fmla="*/ 0 w 40"/>
                <a:gd name="T11" fmla="*/ 88 h 128"/>
                <a:gd name="T12" fmla="*/ 8 w 40"/>
                <a:gd name="T13" fmla="*/ 104 h 128"/>
                <a:gd name="T14" fmla="*/ 8 w 40"/>
                <a:gd name="T15" fmla="*/ 116 h 128"/>
                <a:gd name="T16" fmla="*/ 20 w 40"/>
                <a:gd name="T17" fmla="*/ 128 h 128"/>
                <a:gd name="T18" fmla="*/ 32 w 40"/>
                <a:gd name="T19" fmla="*/ 116 h 128"/>
                <a:gd name="T20" fmla="*/ 32 w 40"/>
                <a:gd name="T21" fmla="*/ 104 h 128"/>
                <a:gd name="T22" fmla="*/ 40 w 40"/>
                <a:gd name="T23" fmla="*/ 88 h 128"/>
                <a:gd name="T24" fmla="*/ 32 w 40"/>
                <a:gd name="T25" fmla="*/ 72 h 128"/>
                <a:gd name="T26" fmla="*/ 16 w 40"/>
                <a:gd name="T27" fmla="*/ 12 h 128"/>
                <a:gd name="T28" fmla="*/ 20 w 40"/>
                <a:gd name="T29" fmla="*/ 8 h 128"/>
                <a:gd name="T30" fmla="*/ 24 w 40"/>
                <a:gd name="T31" fmla="*/ 12 h 128"/>
                <a:gd name="T32" fmla="*/ 24 w 40"/>
                <a:gd name="T33" fmla="*/ 68 h 128"/>
                <a:gd name="T34" fmla="*/ 20 w 40"/>
                <a:gd name="T35" fmla="*/ 68 h 128"/>
                <a:gd name="T36" fmla="*/ 16 w 40"/>
                <a:gd name="T37" fmla="*/ 68 h 128"/>
                <a:gd name="T38" fmla="*/ 16 w 40"/>
                <a:gd name="T39" fmla="*/ 12 h 128"/>
                <a:gd name="T40" fmla="*/ 24 w 40"/>
                <a:gd name="T41" fmla="*/ 116 h 128"/>
                <a:gd name="T42" fmla="*/ 20 w 40"/>
                <a:gd name="T43" fmla="*/ 120 h 128"/>
                <a:gd name="T44" fmla="*/ 16 w 40"/>
                <a:gd name="T45" fmla="*/ 116 h 128"/>
                <a:gd name="T46" fmla="*/ 16 w 40"/>
                <a:gd name="T47" fmla="*/ 108 h 128"/>
                <a:gd name="T48" fmla="*/ 20 w 40"/>
                <a:gd name="T49" fmla="*/ 108 h 128"/>
                <a:gd name="T50" fmla="*/ 24 w 40"/>
                <a:gd name="T51" fmla="*/ 108 h 128"/>
                <a:gd name="T52" fmla="*/ 24 w 40"/>
                <a:gd name="T53" fmla="*/ 116 h 128"/>
                <a:gd name="T54" fmla="*/ 31 w 40"/>
                <a:gd name="T55" fmla="*/ 91 h 128"/>
                <a:gd name="T56" fmla="*/ 31 w 40"/>
                <a:gd name="T57" fmla="*/ 92 h 128"/>
                <a:gd name="T58" fmla="*/ 30 w 40"/>
                <a:gd name="T59" fmla="*/ 95 h 128"/>
                <a:gd name="T60" fmla="*/ 30 w 40"/>
                <a:gd name="T61" fmla="*/ 95 h 128"/>
                <a:gd name="T62" fmla="*/ 27 w 40"/>
                <a:gd name="T63" fmla="*/ 98 h 128"/>
                <a:gd name="T64" fmla="*/ 27 w 40"/>
                <a:gd name="T65" fmla="*/ 98 h 128"/>
                <a:gd name="T66" fmla="*/ 24 w 40"/>
                <a:gd name="T67" fmla="*/ 99 h 128"/>
                <a:gd name="T68" fmla="*/ 20 w 40"/>
                <a:gd name="T69" fmla="*/ 100 h 128"/>
                <a:gd name="T70" fmla="*/ 16 w 40"/>
                <a:gd name="T71" fmla="*/ 99 h 128"/>
                <a:gd name="T72" fmla="*/ 13 w 40"/>
                <a:gd name="T73" fmla="*/ 98 h 128"/>
                <a:gd name="T74" fmla="*/ 13 w 40"/>
                <a:gd name="T75" fmla="*/ 98 h 128"/>
                <a:gd name="T76" fmla="*/ 10 w 40"/>
                <a:gd name="T77" fmla="*/ 95 h 128"/>
                <a:gd name="T78" fmla="*/ 10 w 40"/>
                <a:gd name="T79" fmla="*/ 95 h 128"/>
                <a:gd name="T80" fmla="*/ 9 w 40"/>
                <a:gd name="T81" fmla="*/ 92 h 128"/>
                <a:gd name="T82" fmla="*/ 9 w 40"/>
                <a:gd name="T83" fmla="*/ 91 h 128"/>
                <a:gd name="T84" fmla="*/ 8 w 40"/>
                <a:gd name="T85" fmla="*/ 88 h 128"/>
                <a:gd name="T86" fmla="*/ 9 w 40"/>
                <a:gd name="T87" fmla="*/ 85 h 128"/>
                <a:gd name="T88" fmla="*/ 9 w 40"/>
                <a:gd name="T89" fmla="*/ 84 h 128"/>
                <a:gd name="T90" fmla="*/ 10 w 40"/>
                <a:gd name="T91" fmla="*/ 81 h 128"/>
                <a:gd name="T92" fmla="*/ 10 w 40"/>
                <a:gd name="T93" fmla="*/ 81 h 128"/>
                <a:gd name="T94" fmla="*/ 13 w 40"/>
                <a:gd name="T95" fmla="*/ 78 h 128"/>
                <a:gd name="T96" fmla="*/ 13 w 40"/>
                <a:gd name="T97" fmla="*/ 78 h 128"/>
                <a:gd name="T98" fmla="*/ 16 w 40"/>
                <a:gd name="T99" fmla="*/ 77 h 128"/>
                <a:gd name="T100" fmla="*/ 20 w 40"/>
                <a:gd name="T101" fmla="*/ 76 h 128"/>
                <a:gd name="T102" fmla="*/ 24 w 40"/>
                <a:gd name="T103" fmla="*/ 77 h 128"/>
                <a:gd name="T104" fmla="*/ 27 w 40"/>
                <a:gd name="T105" fmla="*/ 78 h 128"/>
                <a:gd name="T106" fmla="*/ 27 w 40"/>
                <a:gd name="T107" fmla="*/ 78 h 128"/>
                <a:gd name="T108" fmla="*/ 30 w 40"/>
                <a:gd name="T109" fmla="*/ 81 h 128"/>
                <a:gd name="T110" fmla="*/ 30 w 40"/>
                <a:gd name="T111" fmla="*/ 81 h 128"/>
                <a:gd name="T112" fmla="*/ 31 w 40"/>
                <a:gd name="T113" fmla="*/ 84 h 128"/>
                <a:gd name="T114" fmla="*/ 31 w 40"/>
                <a:gd name="T115" fmla="*/ 85 h 128"/>
                <a:gd name="T116" fmla="*/ 32 w 40"/>
                <a:gd name="T117" fmla="*/ 88 h 128"/>
                <a:gd name="T118" fmla="*/ 31 w 40"/>
                <a:gd name="T119" fmla="*/ 9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0" h="128">
                  <a:moveTo>
                    <a:pt x="32" y="72"/>
                  </a:moveTo>
                  <a:cubicBezTo>
                    <a:pt x="32" y="12"/>
                    <a:pt x="32" y="12"/>
                    <a:pt x="32" y="12"/>
                  </a:cubicBezTo>
                  <a:cubicBezTo>
                    <a:pt x="32" y="5"/>
                    <a:pt x="27" y="0"/>
                    <a:pt x="20" y="0"/>
                  </a:cubicBezTo>
                  <a:cubicBezTo>
                    <a:pt x="13" y="0"/>
                    <a:pt x="8" y="5"/>
                    <a:pt x="8" y="12"/>
                  </a:cubicBezTo>
                  <a:cubicBezTo>
                    <a:pt x="8" y="72"/>
                    <a:pt x="8" y="72"/>
                    <a:pt x="8" y="72"/>
                  </a:cubicBezTo>
                  <a:cubicBezTo>
                    <a:pt x="3" y="76"/>
                    <a:pt x="0" y="81"/>
                    <a:pt x="0" y="88"/>
                  </a:cubicBezTo>
                  <a:cubicBezTo>
                    <a:pt x="0" y="95"/>
                    <a:pt x="3" y="100"/>
                    <a:pt x="8" y="104"/>
                  </a:cubicBezTo>
                  <a:cubicBezTo>
                    <a:pt x="8" y="116"/>
                    <a:pt x="8" y="116"/>
                    <a:pt x="8" y="116"/>
                  </a:cubicBezTo>
                  <a:cubicBezTo>
                    <a:pt x="8" y="123"/>
                    <a:pt x="13" y="128"/>
                    <a:pt x="20" y="128"/>
                  </a:cubicBezTo>
                  <a:cubicBezTo>
                    <a:pt x="27" y="128"/>
                    <a:pt x="32" y="123"/>
                    <a:pt x="32" y="116"/>
                  </a:cubicBezTo>
                  <a:cubicBezTo>
                    <a:pt x="32" y="104"/>
                    <a:pt x="32" y="104"/>
                    <a:pt x="32" y="104"/>
                  </a:cubicBezTo>
                  <a:cubicBezTo>
                    <a:pt x="37" y="100"/>
                    <a:pt x="40" y="95"/>
                    <a:pt x="40" y="88"/>
                  </a:cubicBezTo>
                  <a:cubicBezTo>
                    <a:pt x="40" y="81"/>
                    <a:pt x="37" y="76"/>
                    <a:pt x="32" y="72"/>
                  </a:cubicBezTo>
                  <a:close/>
                  <a:moveTo>
                    <a:pt x="16" y="12"/>
                  </a:moveTo>
                  <a:cubicBezTo>
                    <a:pt x="16" y="10"/>
                    <a:pt x="18" y="8"/>
                    <a:pt x="20" y="8"/>
                  </a:cubicBezTo>
                  <a:cubicBezTo>
                    <a:pt x="22" y="8"/>
                    <a:pt x="24" y="10"/>
                    <a:pt x="24" y="12"/>
                  </a:cubicBezTo>
                  <a:cubicBezTo>
                    <a:pt x="24" y="68"/>
                    <a:pt x="24" y="68"/>
                    <a:pt x="24" y="68"/>
                  </a:cubicBezTo>
                  <a:cubicBezTo>
                    <a:pt x="23" y="68"/>
                    <a:pt x="21" y="68"/>
                    <a:pt x="20" y="68"/>
                  </a:cubicBezTo>
                  <a:cubicBezTo>
                    <a:pt x="19" y="68"/>
                    <a:pt x="17" y="68"/>
                    <a:pt x="16" y="68"/>
                  </a:cubicBezTo>
                  <a:lnTo>
                    <a:pt x="16" y="12"/>
                  </a:lnTo>
                  <a:close/>
                  <a:moveTo>
                    <a:pt x="24" y="116"/>
                  </a:moveTo>
                  <a:cubicBezTo>
                    <a:pt x="24" y="118"/>
                    <a:pt x="22" y="120"/>
                    <a:pt x="20" y="120"/>
                  </a:cubicBezTo>
                  <a:cubicBezTo>
                    <a:pt x="18" y="120"/>
                    <a:pt x="16" y="118"/>
                    <a:pt x="16" y="116"/>
                  </a:cubicBezTo>
                  <a:cubicBezTo>
                    <a:pt x="16" y="108"/>
                    <a:pt x="16" y="108"/>
                    <a:pt x="16" y="108"/>
                  </a:cubicBezTo>
                  <a:cubicBezTo>
                    <a:pt x="17" y="108"/>
                    <a:pt x="19" y="108"/>
                    <a:pt x="20" y="108"/>
                  </a:cubicBezTo>
                  <a:cubicBezTo>
                    <a:pt x="21" y="108"/>
                    <a:pt x="23" y="108"/>
                    <a:pt x="24" y="108"/>
                  </a:cubicBezTo>
                  <a:lnTo>
                    <a:pt x="24" y="116"/>
                  </a:lnTo>
                  <a:close/>
                  <a:moveTo>
                    <a:pt x="31" y="91"/>
                  </a:moveTo>
                  <a:cubicBezTo>
                    <a:pt x="31" y="92"/>
                    <a:pt x="31" y="92"/>
                    <a:pt x="31" y="92"/>
                  </a:cubicBezTo>
                  <a:cubicBezTo>
                    <a:pt x="31" y="93"/>
                    <a:pt x="30" y="94"/>
                    <a:pt x="30" y="95"/>
                  </a:cubicBezTo>
                  <a:cubicBezTo>
                    <a:pt x="30" y="95"/>
                    <a:pt x="30" y="95"/>
                    <a:pt x="30" y="95"/>
                  </a:cubicBezTo>
                  <a:cubicBezTo>
                    <a:pt x="29" y="96"/>
                    <a:pt x="28" y="97"/>
                    <a:pt x="27" y="98"/>
                  </a:cubicBezTo>
                  <a:cubicBezTo>
                    <a:pt x="27" y="98"/>
                    <a:pt x="27" y="98"/>
                    <a:pt x="27" y="98"/>
                  </a:cubicBezTo>
                  <a:cubicBezTo>
                    <a:pt x="26" y="98"/>
                    <a:pt x="25" y="99"/>
                    <a:pt x="24" y="99"/>
                  </a:cubicBezTo>
                  <a:cubicBezTo>
                    <a:pt x="23" y="100"/>
                    <a:pt x="21" y="100"/>
                    <a:pt x="20" y="100"/>
                  </a:cubicBezTo>
                  <a:cubicBezTo>
                    <a:pt x="19" y="100"/>
                    <a:pt x="17" y="100"/>
                    <a:pt x="16" y="99"/>
                  </a:cubicBezTo>
                  <a:cubicBezTo>
                    <a:pt x="15" y="99"/>
                    <a:pt x="14" y="98"/>
                    <a:pt x="13" y="98"/>
                  </a:cubicBezTo>
                  <a:cubicBezTo>
                    <a:pt x="13" y="98"/>
                    <a:pt x="13" y="98"/>
                    <a:pt x="13" y="98"/>
                  </a:cubicBezTo>
                  <a:cubicBezTo>
                    <a:pt x="12" y="97"/>
                    <a:pt x="11" y="96"/>
                    <a:pt x="10" y="95"/>
                  </a:cubicBezTo>
                  <a:cubicBezTo>
                    <a:pt x="10" y="95"/>
                    <a:pt x="10" y="95"/>
                    <a:pt x="10" y="95"/>
                  </a:cubicBezTo>
                  <a:cubicBezTo>
                    <a:pt x="10" y="94"/>
                    <a:pt x="9" y="93"/>
                    <a:pt x="9" y="92"/>
                  </a:cubicBezTo>
                  <a:cubicBezTo>
                    <a:pt x="9" y="92"/>
                    <a:pt x="9" y="92"/>
                    <a:pt x="9" y="91"/>
                  </a:cubicBezTo>
                  <a:cubicBezTo>
                    <a:pt x="8" y="90"/>
                    <a:pt x="8" y="89"/>
                    <a:pt x="8" y="88"/>
                  </a:cubicBezTo>
                  <a:cubicBezTo>
                    <a:pt x="8" y="87"/>
                    <a:pt x="8" y="86"/>
                    <a:pt x="9" y="85"/>
                  </a:cubicBezTo>
                  <a:cubicBezTo>
                    <a:pt x="9" y="84"/>
                    <a:pt x="9" y="84"/>
                    <a:pt x="9" y="84"/>
                  </a:cubicBezTo>
                  <a:cubicBezTo>
                    <a:pt x="9" y="83"/>
                    <a:pt x="10" y="82"/>
                    <a:pt x="10" y="81"/>
                  </a:cubicBezTo>
                  <a:cubicBezTo>
                    <a:pt x="10" y="81"/>
                    <a:pt x="10" y="81"/>
                    <a:pt x="10" y="81"/>
                  </a:cubicBezTo>
                  <a:cubicBezTo>
                    <a:pt x="11" y="80"/>
                    <a:pt x="12" y="79"/>
                    <a:pt x="13" y="78"/>
                  </a:cubicBezTo>
                  <a:cubicBezTo>
                    <a:pt x="13" y="78"/>
                    <a:pt x="13" y="78"/>
                    <a:pt x="13" y="78"/>
                  </a:cubicBezTo>
                  <a:cubicBezTo>
                    <a:pt x="14" y="78"/>
                    <a:pt x="15" y="77"/>
                    <a:pt x="16" y="77"/>
                  </a:cubicBezTo>
                  <a:cubicBezTo>
                    <a:pt x="17" y="76"/>
                    <a:pt x="19" y="76"/>
                    <a:pt x="20" y="76"/>
                  </a:cubicBezTo>
                  <a:cubicBezTo>
                    <a:pt x="21" y="76"/>
                    <a:pt x="23" y="76"/>
                    <a:pt x="24" y="77"/>
                  </a:cubicBezTo>
                  <a:cubicBezTo>
                    <a:pt x="25" y="77"/>
                    <a:pt x="26" y="78"/>
                    <a:pt x="27" y="78"/>
                  </a:cubicBezTo>
                  <a:cubicBezTo>
                    <a:pt x="27" y="78"/>
                    <a:pt x="27" y="78"/>
                    <a:pt x="27" y="78"/>
                  </a:cubicBezTo>
                  <a:cubicBezTo>
                    <a:pt x="28" y="79"/>
                    <a:pt x="29" y="80"/>
                    <a:pt x="30" y="81"/>
                  </a:cubicBezTo>
                  <a:cubicBezTo>
                    <a:pt x="30" y="81"/>
                    <a:pt x="30" y="81"/>
                    <a:pt x="30" y="81"/>
                  </a:cubicBezTo>
                  <a:cubicBezTo>
                    <a:pt x="30" y="82"/>
                    <a:pt x="31" y="83"/>
                    <a:pt x="31" y="84"/>
                  </a:cubicBezTo>
                  <a:cubicBezTo>
                    <a:pt x="31" y="84"/>
                    <a:pt x="31" y="84"/>
                    <a:pt x="31" y="85"/>
                  </a:cubicBezTo>
                  <a:cubicBezTo>
                    <a:pt x="32" y="86"/>
                    <a:pt x="32" y="87"/>
                    <a:pt x="32" y="88"/>
                  </a:cubicBezTo>
                  <a:cubicBezTo>
                    <a:pt x="32" y="89"/>
                    <a:pt x="32" y="90"/>
                    <a:pt x="31" y="9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3" name="Rounded Rectangle 18"/>
          <p:cNvSpPr/>
          <p:nvPr/>
        </p:nvSpPr>
        <p:spPr>
          <a:xfrm>
            <a:off x="7850437" y="2631283"/>
            <a:ext cx="637120" cy="637120"/>
          </a:xfrm>
          <a:prstGeom prst="roundRect">
            <a:avLst/>
          </a:prstGeom>
          <a:solidFill>
            <a:schemeClr val="accent2"/>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grpSp>
        <p:nvGrpSpPr>
          <p:cNvPr id="16" name="Group 21"/>
          <p:cNvGrpSpPr/>
          <p:nvPr/>
        </p:nvGrpSpPr>
        <p:grpSpPr>
          <a:xfrm>
            <a:off x="7979956" y="2761412"/>
            <a:ext cx="378083" cy="376863"/>
            <a:chOff x="8224838" y="646113"/>
            <a:chExt cx="492125" cy="490537"/>
          </a:xfrm>
          <a:solidFill>
            <a:schemeClr val="bg1"/>
          </a:solidFill>
        </p:grpSpPr>
        <p:sp>
          <p:nvSpPr>
            <p:cNvPr id="17" name="Freeform 5"/>
            <p:cNvSpPr>
              <a:spLocks noEditPoints="1"/>
            </p:cNvSpPr>
            <p:nvPr/>
          </p:nvSpPr>
          <p:spPr bwMode="auto">
            <a:xfrm>
              <a:off x="8356601" y="646113"/>
              <a:ext cx="225425" cy="325437"/>
            </a:xfrm>
            <a:custGeom>
              <a:avLst/>
              <a:gdLst>
                <a:gd name="T0" fmla="*/ 29 w 59"/>
                <a:gd name="T1" fmla="*/ 85 h 85"/>
                <a:gd name="T2" fmla="*/ 59 w 59"/>
                <a:gd name="T3" fmla="*/ 30 h 85"/>
                <a:gd name="T4" fmla="*/ 29 w 59"/>
                <a:gd name="T5" fmla="*/ 0 h 85"/>
                <a:gd name="T6" fmla="*/ 0 w 59"/>
                <a:gd name="T7" fmla="*/ 30 h 85"/>
                <a:gd name="T8" fmla="*/ 11 w 59"/>
                <a:gd name="T9" fmla="*/ 63 h 85"/>
                <a:gd name="T10" fmla="*/ 29 w 59"/>
                <a:gd name="T11" fmla="*/ 85 h 85"/>
                <a:gd name="T12" fmla="*/ 29 w 59"/>
                <a:gd name="T13" fmla="*/ 8 h 85"/>
                <a:gd name="T14" fmla="*/ 51 w 59"/>
                <a:gd name="T15" fmla="*/ 30 h 85"/>
                <a:gd name="T16" fmla="*/ 29 w 59"/>
                <a:gd name="T17" fmla="*/ 77 h 85"/>
                <a:gd name="T18" fmla="*/ 8 w 59"/>
                <a:gd name="T19" fmla="*/ 30 h 85"/>
                <a:gd name="T20" fmla="*/ 29 w 59"/>
                <a:gd name="T21" fmla="*/ 8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85">
                  <a:moveTo>
                    <a:pt x="29" y="85"/>
                  </a:moveTo>
                  <a:cubicBezTo>
                    <a:pt x="40" y="85"/>
                    <a:pt x="59" y="44"/>
                    <a:pt x="59" y="30"/>
                  </a:cubicBezTo>
                  <a:cubicBezTo>
                    <a:pt x="59" y="13"/>
                    <a:pt x="46" y="0"/>
                    <a:pt x="29" y="0"/>
                  </a:cubicBezTo>
                  <a:cubicBezTo>
                    <a:pt x="13" y="0"/>
                    <a:pt x="0" y="13"/>
                    <a:pt x="0" y="30"/>
                  </a:cubicBezTo>
                  <a:cubicBezTo>
                    <a:pt x="0" y="41"/>
                    <a:pt x="8" y="58"/>
                    <a:pt x="11" y="63"/>
                  </a:cubicBezTo>
                  <a:cubicBezTo>
                    <a:pt x="18" y="78"/>
                    <a:pt x="24" y="85"/>
                    <a:pt x="29" y="85"/>
                  </a:cubicBezTo>
                  <a:close/>
                  <a:moveTo>
                    <a:pt x="29" y="8"/>
                  </a:moveTo>
                  <a:cubicBezTo>
                    <a:pt x="41" y="8"/>
                    <a:pt x="51" y="18"/>
                    <a:pt x="51" y="30"/>
                  </a:cubicBezTo>
                  <a:cubicBezTo>
                    <a:pt x="51" y="44"/>
                    <a:pt x="35" y="73"/>
                    <a:pt x="29" y="77"/>
                  </a:cubicBezTo>
                  <a:cubicBezTo>
                    <a:pt x="24" y="73"/>
                    <a:pt x="8" y="44"/>
                    <a:pt x="8" y="30"/>
                  </a:cubicBezTo>
                  <a:cubicBezTo>
                    <a:pt x="8" y="18"/>
                    <a:pt x="18" y="8"/>
                    <a:pt x="29"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6"/>
            <p:cNvSpPr>
              <a:spLocks noEditPoints="1"/>
            </p:cNvSpPr>
            <p:nvPr/>
          </p:nvSpPr>
          <p:spPr bwMode="auto">
            <a:xfrm>
              <a:off x="8413751" y="700088"/>
              <a:ext cx="111125" cy="111125"/>
            </a:xfrm>
            <a:custGeom>
              <a:avLst/>
              <a:gdLst>
                <a:gd name="T0" fmla="*/ 29 w 29"/>
                <a:gd name="T1" fmla="*/ 15 h 29"/>
                <a:gd name="T2" fmla="*/ 14 w 29"/>
                <a:gd name="T3" fmla="*/ 0 h 29"/>
                <a:gd name="T4" fmla="*/ 0 w 29"/>
                <a:gd name="T5" fmla="*/ 15 h 29"/>
                <a:gd name="T6" fmla="*/ 14 w 29"/>
                <a:gd name="T7" fmla="*/ 29 h 29"/>
                <a:gd name="T8" fmla="*/ 29 w 29"/>
                <a:gd name="T9" fmla="*/ 15 h 29"/>
                <a:gd name="T10" fmla="*/ 4 w 29"/>
                <a:gd name="T11" fmla="*/ 15 h 29"/>
                <a:gd name="T12" fmla="*/ 14 w 29"/>
                <a:gd name="T13" fmla="*/ 4 h 29"/>
                <a:gd name="T14" fmla="*/ 25 w 29"/>
                <a:gd name="T15" fmla="*/ 15 h 29"/>
                <a:gd name="T16" fmla="*/ 14 w 29"/>
                <a:gd name="T17" fmla="*/ 25 h 29"/>
                <a:gd name="T18" fmla="*/ 4 w 29"/>
                <a:gd name="T19" fmla="*/ 15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29" y="15"/>
                  </a:moveTo>
                  <a:cubicBezTo>
                    <a:pt x="29" y="6"/>
                    <a:pt x="23" y="0"/>
                    <a:pt x="14" y="0"/>
                  </a:cubicBezTo>
                  <a:cubicBezTo>
                    <a:pt x="6" y="0"/>
                    <a:pt x="0" y="6"/>
                    <a:pt x="0" y="15"/>
                  </a:cubicBezTo>
                  <a:cubicBezTo>
                    <a:pt x="0" y="23"/>
                    <a:pt x="6" y="29"/>
                    <a:pt x="14" y="29"/>
                  </a:cubicBezTo>
                  <a:cubicBezTo>
                    <a:pt x="23" y="29"/>
                    <a:pt x="29" y="23"/>
                    <a:pt x="29" y="15"/>
                  </a:cubicBezTo>
                  <a:close/>
                  <a:moveTo>
                    <a:pt x="4" y="15"/>
                  </a:moveTo>
                  <a:cubicBezTo>
                    <a:pt x="4" y="8"/>
                    <a:pt x="9" y="4"/>
                    <a:pt x="14" y="4"/>
                  </a:cubicBezTo>
                  <a:cubicBezTo>
                    <a:pt x="20" y="4"/>
                    <a:pt x="25" y="8"/>
                    <a:pt x="25" y="15"/>
                  </a:cubicBezTo>
                  <a:cubicBezTo>
                    <a:pt x="25" y="21"/>
                    <a:pt x="20" y="25"/>
                    <a:pt x="14" y="25"/>
                  </a:cubicBezTo>
                  <a:cubicBezTo>
                    <a:pt x="9" y="25"/>
                    <a:pt x="4" y="21"/>
                    <a:pt x="4" y="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7"/>
            <p:cNvSpPr/>
            <p:nvPr/>
          </p:nvSpPr>
          <p:spPr bwMode="auto">
            <a:xfrm>
              <a:off x="8224838" y="768350"/>
              <a:ext cx="492125" cy="368300"/>
            </a:xfrm>
            <a:custGeom>
              <a:avLst/>
              <a:gdLst>
                <a:gd name="T0" fmla="*/ 126 w 128"/>
                <a:gd name="T1" fmla="*/ 1 h 96"/>
                <a:gd name="T2" fmla="*/ 123 w 128"/>
                <a:gd name="T3" fmla="*/ 1 h 96"/>
                <a:gd name="T4" fmla="*/ 97 w 128"/>
                <a:gd name="T5" fmla="*/ 7 h 96"/>
                <a:gd name="T6" fmla="*/ 94 w 128"/>
                <a:gd name="T7" fmla="*/ 12 h 96"/>
                <a:gd name="T8" fmla="*/ 99 w 128"/>
                <a:gd name="T9" fmla="*/ 15 h 96"/>
                <a:gd name="T10" fmla="*/ 120 w 128"/>
                <a:gd name="T11" fmla="*/ 10 h 96"/>
                <a:gd name="T12" fmla="*/ 120 w 128"/>
                <a:gd name="T13" fmla="*/ 80 h 96"/>
                <a:gd name="T14" fmla="*/ 87 w 128"/>
                <a:gd name="T15" fmla="*/ 87 h 96"/>
                <a:gd name="T16" fmla="*/ 87 w 128"/>
                <a:gd name="T17" fmla="*/ 38 h 96"/>
                <a:gd name="T18" fmla="*/ 85 w 128"/>
                <a:gd name="T19" fmla="*/ 36 h 96"/>
                <a:gd name="T20" fmla="*/ 83 w 128"/>
                <a:gd name="T21" fmla="*/ 38 h 96"/>
                <a:gd name="T22" fmla="*/ 83 w 128"/>
                <a:gd name="T23" fmla="*/ 87 h 96"/>
                <a:gd name="T24" fmla="*/ 43 w 128"/>
                <a:gd name="T25" fmla="*/ 73 h 96"/>
                <a:gd name="T26" fmla="*/ 43 w 128"/>
                <a:gd name="T27" fmla="*/ 38 h 96"/>
                <a:gd name="T28" fmla="*/ 41 w 128"/>
                <a:gd name="T29" fmla="*/ 36 h 96"/>
                <a:gd name="T30" fmla="*/ 39 w 128"/>
                <a:gd name="T31" fmla="*/ 38 h 96"/>
                <a:gd name="T32" fmla="*/ 39 w 128"/>
                <a:gd name="T33" fmla="*/ 73 h 96"/>
                <a:gd name="T34" fmla="*/ 8 w 128"/>
                <a:gd name="T35" fmla="*/ 86 h 96"/>
                <a:gd name="T36" fmla="*/ 8 w 128"/>
                <a:gd name="T37" fmla="*/ 16 h 96"/>
                <a:gd name="T38" fmla="*/ 29 w 128"/>
                <a:gd name="T39" fmla="*/ 8 h 96"/>
                <a:gd name="T40" fmla="*/ 31 w 128"/>
                <a:gd name="T41" fmla="*/ 3 h 96"/>
                <a:gd name="T42" fmla="*/ 26 w 128"/>
                <a:gd name="T43" fmla="*/ 0 h 96"/>
                <a:gd name="T44" fmla="*/ 3 w 128"/>
                <a:gd name="T45" fmla="*/ 10 h 96"/>
                <a:gd name="T46" fmla="*/ 0 w 128"/>
                <a:gd name="T47" fmla="*/ 14 h 96"/>
                <a:gd name="T48" fmla="*/ 0 w 128"/>
                <a:gd name="T49" fmla="*/ 92 h 96"/>
                <a:gd name="T50" fmla="*/ 2 w 128"/>
                <a:gd name="T51" fmla="*/ 95 h 96"/>
                <a:gd name="T52" fmla="*/ 4 w 128"/>
                <a:gd name="T53" fmla="*/ 96 h 96"/>
                <a:gd name="T54" fmla="*/ 6 w 128"/>
                <a:gd name="T55" fmla="*/ 96 h 96"/>
                <a:gd name="T56" fmla="*/ 41 w 128"/>
                <a:gd name="T57" fmla="*/ 81 h 96"/>
                <a:gd name="T58" fmla="*/ 84 w 128"/>
                <a:gd name="T59" fmla="*/ 96 h 96"/>
                <a:gd name="T60" fmla="*/ 87 w 128"/>
                <a:gd name="T61" fmla="*/ 96 h 96"/>
                <a:gd name="T62" fmla="*/ 125 w 128"/>
                <a:gd name="T63" fmla="*/ 87 h 96"/>
                <a:gd name="T64" fmla="*/ 128 w 128"/>
                <a:gd name="T65" fmla="*/ 83 h 96"/>
                <a:gd name="T66" fmla="*/ 128 w 128"/>
                <a:gd name="T67" fmla="*/ 4 h 96"/>
                <a:gd name="T68" fmla="*/ 126 w 128"/>
                <a:gd name="T69"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96">
                  <a:moveTo>
                    <a:pt x="126" y="1"/>
                  </a:moveTo>
                  <a:cubicBezTo>
                    <a:pt x="125" y="1"/>
                    <a:pt x="124" y="0"/>
                    <a:pt x="123" y="1"/>
                  </a:cubicBezTo>
                  <a:cubicBezTo>
                    <a:pt x="97" y="7"/>
                    <a:pt x="97" y="7"/>
                    <a:pt x="97" y="7"/>
                  </a:cubicBezTo>
                  <a:cubicBezTo>
                    <a:pt x="95" y="7"/>
                    <a:pt x="94" y="10"/>
                    <a:pt x="94" y="12"/>
                  </a:cubicBezTo>
                  <a:cubicBezTo>
                    <a:pt x="95" y="14"/>
                    <a:pt x="97" y="15"/>
                    <a:pt x="99" y="15"/>
                  </a:cubicBezTo>
                  <a:cubicBezTo>
                    <a:pt x="120" y="10"/>
                    <a:pt x="120" y="10"/>
                    <a:pt x="120" y="10"/>
                  </a:cubicBezTo>
                  <a:cubicBezTo>
                    <a:pt x="120" y="80"/>
                    <a:pt x="120" y="80"/>
                    <a:pt x="120" y="80"/>
                  </a:cubicBezTo>
                  <a:cubicBezTo>
                    <a:pt x="87" y="87"/>
                    <a:pt x="87" y="87"/>
                    <a:pt x="87" y="87"/>
                  </a:cubicBezTo>
                  <a:cubicBezTo>
                    <a:pt x="87" y="38"/>
                    <a:pt x="87" y="38"/>
                    <a:pt x="87" y="38"/>
                  </a:cubicBezTo>
                  <a:cubicBezTo>
                    <a:pt x="87" y="37"/>
                    <a:pt x="86" y="36"/>
                    <a:pt x="85" y="36"/>
                  </a:cubicBezTo>
                  <a:cubicBezTo>
                    <a:pt x="84" y="36"/>
                    <a:pt x="83" y="37"/>
                    <a:pt x="83" y="38"/>
                  </a:cubicBezTo>
                  <a:cubicBezTo>
                    <a:pt x="83" y="87"/>
                    <a:pt x="83" y="87"/>
                    <a:pt x="83" y="87"/>
                  </a:cubicBezTo>
                  <a:cubicBezTo>
                    <a:pt x="43" y="73"/>
                    <a:pt x="43" y="73"/>
                    <a:pt x="43" y="73"/>
                  </a:cubicBezTo>
                  <a:cubicBezTo>
                    <a:pt x="43" y="38"/>
                    <a:pt x="43" y="38"/>
                    <a:pt x="43" y="38"/>
                  </a:cubicBezTo>
                  <a:cubicBezTo>
                    <a:pt x="43" y="37"/>
                    <a:pt x="42" y="36"/>
                    <a:pt x="41" y="36"/>
                  </a:cubicBezTo>
                  <a:cubicBezTo>
                    <a:pt x="40" y="36"/>
                    <a:pt x="39" y="37"/>
                    <a:pt x="39" y="38"/>
                  </a:cubicBezTo>
                  <a:cubicBezTo>
                    <a:pt x="39" y="73"/>
                    <a:pt x="39" y="73"/>
                    <a:pt x="39" y="73"/>
                  </a:cubicBezTo>
                  <a:cubicBezTo>
                    <a:pt x="8" y="86"/>
                    <a:pt x="8" y="86"/>
                    <a:pt x="8" y="86"/>
                  </a:cubicBezTo>
                  <a:cubicBezTo>
                    <a:pt x="8" y="16"/>
                    <a:pt x="8" y="16"/>
                    <a:pt x="8" y="16"/>
                  </a:cubicBezTo>
                  <a:cubicBezTo>
                    <a:pt x="29" y="8"/>
                    <a:pt x="29" y="8"/>
                    <a:pt x="29" y="8"/>
                  </a:cubicBezTo>
                  <a:cubicBezTo>
                    <a:pt x="31" y="7"/>
                    <a:pt x="32" y="5"/>
                    <a:pt x="31" y="3"/>
                  </a:cubicBezTo>
                  <a:cubicBezTo>
                    <a:pt x="30" y="1"/>
                    <a:pt x="28" y="0"/>
                    <a:pt x="26" y="0"/>
                  </a:cubicBezTo>
                  <a:cubicBezTo>
                    <a:pt x="3" y="10"/>
                    <a:pt x="3" y="10"/>
                    <a:pt x="3" y="10"/>
                  </a:cubicBezTo>
                  <a:cubicBezTo>
                    <a:pt x="1" y="11"/>
                    <a:pt x="0" y="12"/>
                    <a:pt x="0" y="14"/>
                  </a:cubicBezTo>
                  <a:cubicBezTo>
                    <a:pt x="0" y="92"/>
                    <a:pt x="0" y="92"/>
                    <a:pt x="0" y="92"/>
                  </a:cubicBezTo>
                  <a:cubicBezTo>
                    <a:pt x="0" y="93"/>
                    <a:pt x="1" y="95"/>
                    <a:pt x="2" y="95"/>
                  </a:cubicBezTo>
                  <a:cubicBezTo>
                    <a:pt x="2" y="96"/>
                    <a:pt x="3" y="96"/>
                    <a:pt x="4" y="96"/>
                  </a:cubicBezTo>
                  <a:cubicBezTo>
                    <a:pt x="5" y="96"/>
                    <a:pt x="5" y="96"/>
                    <a:pt x="6" y="96"/>
                  </a:cubicBezTo>
                  <a:cubicBezTo>
                    <a:pt x="41" y="81"/>
                    <a:pt x="41" y="81"/>
                    <a:pt x="41" y="81"/>
                  </a:cubicBezTo>
                  <a:cubicBezTo>
                    <a:pt x="84" y="96"/>
                    <a:pt x="84" y="96"/>
                    <a:pt x="84" y="96"/>
                  </a:cubicBezTo>
                  <a:cubicBezTo>
                    <a:pt x="85" y="96"/>
                    <a:pt x="86" y="96"/>
                    <a:pt x="87" y="96"/>
                  </a:cubicBezTo>
                  <a:cubicBezTo>
                    <a:pt x="125" y="87"/>
                    <a:pt x="125" y="87"/>
                    <a:pt x="125" y="87"/>
                  </a:cubicBezTo>
                  <a:cubicBezTo>
                    <a:pt x="127" y="86"/>
                    <a:pt x="128" y="85"/>
                    <a:pt x="128" y="83"/>
                  </a:cubicBezTo>
                  <a:cubicBezTo>
                    <a:pt x="128" y="4"/>
                    <a:pt x="128" y="4"/>
                    <a:pt x="128" y="4"/>
                  </a:cubicBezTo>
                  <a:cubicBezTo>
                    <a:pt x="128" y="3"/>
                    <a:pt x="127" y="2"/>
                    <a:pt x="126"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0" name="Rounded Rectangle 25"/>
          <p:cNvSpPr/>
          <p:nvPr/>
        </p:nvSpPr>
        <p:spPr>
          <a:xfrm>
            <a:off x="3702948" y="2631283"/>
            <a:ext cx="637120" cy="637120"/>
          </a:xfrm>
          <a:prstGeom prst="roundRect">
            <a:avLst/>
          </a:prstGeom>
          <a:solidFill>
            <a:schemeClr val="accent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sp>
        <p:nvSpPr>
          <p:cNvPr id="23" name="Freeform 11"/>
          <p:cNvSpPr>
            <a:spLocks noEditPoints="1"/>
          </p:cNvSpPr>
          <p:nvPr/>
        </p:nvSpPr>
        <p:spPr bwMode="auto">
          <a:xfrm>
            <a:off x="3886571" y="2723624"/>
            <a:ext cx="269875" cy="452438"/>
          </a:xfrm>
          <a:custGeom>
            <a:avLst/>
            <a:gdLst>
              <a:gd name="T0" fmla="*/ 40 w 72"/>
              <a:gd name="T1" fmla="*/ 8 h 120"/>
              <a:gd name="T2" fmla="*/ 40 w 72"/>
              <a:gd name="T3" fmla="*/ 48 h 120"/>
              <a:gd name="T4" fmla="*/ 64 w 72"/>
              <a:gd name="T5" fmla="*/ 48 h 120"/>
              <a:gd name="T6" fmla="*/ 32 w 72"/>
              <a:gd name="T7" fmla="*/ 112 h 120"/>
              <a:gd name="T8" fmla="*/ 32 w 72"/>
              <a:gd name="T9" fmla="*/ 72 h 120"/>
              <a:gd name="T10" fmla="*/ 8 w 72"/>
              <a:gd name="T11" fmla="*/ 72 h 120"/>
              <a:gd name="T12" fmla="*/ 40 w 72"/>
              <a:gd name="T13" fmla="*/ 8 h 120"/>
              <a:gd name="T14" fmla="*/ 40 w 72"/>
              <a:gd name="T15" fmla="*/ 0 h 120"/>
              <a:gd name="T16" fmla="*/ 33 w 72"/>
              <a:gd name="T17" fmla="*/ 4 h 120"/>
              <a:gd name="T18" fmla="*/ 1 w 72"/>
              <a:gd name="T19" fmla="*/ 68 h 120"/>
              <a:gd name="T20" fmla="*/ 1 w 72"/>
              <a:gd name="T21" fmla="*/ 76 h 120"/>
              <a:gd name="T22" fmla="*/ 8 w 72"/>
              <a:gd name="T23" fmla="*/ 80 h 120"/>
              <a:gd name="T24" fmla="*/ 24 w 72"/>
              <a:gd name="T25" fmla="*/ 80 h 120"/>
              <a:gd name="T26" fmla="*/ 24 w 72"/>
              <a:gd name="T27" fmla="*/ 112 h 120"/>
              <a:gd name="T28" fmla="*/ 30 w 72"/>
              <a:gd name="T29" fmla="*/ 120 h 120"/>
              <a:gd name="T30" fmla="*/ 32 w 72"/>
              <a:gd name="T31" fmla="*/ 120 h 120"/>
              <a:gd name="T32" fmla="*/ 39 w 72"/>
              <a:gd name="T33" fmla="*/ 116 h 120"/>
              <a:gd name="T34" fmla="*/ 71 w 72"/>
              <a:gd name="T35" fmla="*/ 52 h 120"/>
              <a:gd name="T36" fmla="*/ 71 w 72"/>
              <a:gd name="T37" fmla="*/ 44 h 120"/>
              <a:gd name="T38" fmla="*/ 64 w 72"/>
              <a:gd name="T39" fmla="*/ 40 h 120"/>
              <a:gd name="T40" fmla="*/ 48 w 72"/>
              <a:gd name="T41" fmla="*/ 40 h 120"/>
              <a:gd name="T42" fmla="*/ 48 w 72"/>
              <a:gd name="T43" fmla="*/ 8 h 120"/>
              <a:gd name="T44" fmla="*/ 42 w 72"/>
              <a:gd name="T45" fmla="*/ 0 h 120"/>
              <a:gd name="T46" fmla="*/ 40 w 72"/>
              <a:gd name="T47" fmla="*/ 0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2" h="120">
                <a:moveTo>
                  <a:pt x="40" y="8"/>
                </a:moveTo>
                <a:cubicBezTo>
                  <a:pt x="40" y="48"/>
                  <a:pt x="40" y="48"/>
                  <a:pt x="40" y="48"/>
                </a:cubicBezTo>
                <a:cubicBezTo>
                  <a:pt x="64" y="48"/>
                  <a:pt x="64" y="48"/>
                  <a:pt x="64" y="48"/>
                </a:cubicBezTo>
                <a:cubicBezTo>
                  <a:pt x="32" y="112"/>
                  <a:pt x="32" y="112"/>
                  <a:pt x="32" y="112"/>
                </a:cubicBezTo>
                <a:cubicBezTo>
                  <a:pt x="32" y="72"/>
                  <a:pt x="32" y="72"/>
                  <a:pt x="32" y="72"/>
                </a:cubicBezTo>
                <a:cubicBezTo>
                  <a:pt x="8" y="72"/>
                  <a:pt x="8" y="72"/>
                  <a:pt x="8" y="72"/>
                </a:cubicBezTo>
                <a:cubicBezTo>
                  <a:pt x="40" y="8"/>
                  <a:pt x="40" y="8"/>
                  <a:pt x="40" y="8"/>
                </a:cubicBezTo>
                <a:moveTo>
                  <a:pt x="40" y="0"/>
                </a:moveTo>
                <a:cubicBezTo>
                  <a:pt x="37" y="0"/>
                  <a:pt x="34" y="2"/>
                  <a:pt x="33" y="4"/>
                </a:cubicBezTo>
                <a:cubicBezTo>
                  <a:pt x="1" y="68"/>
                  <a:pt x="1" y="68"/>
                  <a:pt x="1" y="68"/>
                </a:cubicBezTo>
                <a:cubicBezTo>
                  <a:pt x="0" y="71"/>
                  <a:pt x="0" y="74"/>
                  <a:pt x="1" y="76"/>
                </a:cubicBezTo>
                <a:cubicBezTo>
                  <a:pt x="3" y="79"/>
                  <a:pt x="5" y="80"/>
                  <a:pt x="8" y="80"/>
                </a:cubicBezTo>
                <a:cubicBezTo>
                  <a:pt x="24" y="80"/>
                  <a:pt x="24" y="80"/>
                  <a:pt x="24" y="80"/>
                </a:cubicBezTo>
                <a:cubicBezTo>
                  <a:pt x="24" y="112"/>
                  <a:pt x="24" y="112"/>
                  <a:pt x="24" y="112"/>
                </a:cubicBezTo>
                <a:cubicBezTo>
                  <a:pt x="24" y="116"/>
                  <a:pt x="27" y="119"/>
                  <a:pt x="30" y="120"/>
                </a:cubicBezTo>
                <a:cubicBezTo>
                  <a:pt x="31" y="120"/>
                  <a:pt x="31" y="120"/>
                  <a:pt x="32" y="120"/>
                </a:cubicBezTo>
                <a:cubicBezTo>
                  <a:pt x="35" y="120"/>
                  <a:pt x="38" y="118"/>
                  <a:pt x="39" y="116"/>
                </a:cubicBezTo>
                <a:cubicBezTo>
                  <a:pt x="71" y="52"/>
                  <a:pt x="71" y="52"/>
                  <a:pt x="71" y="52"/>
                </a:cubicBezTo>
                <a:cubicBezTo>
                  <a:pt x="72" y="49"/>
                  <a:pt x="72" y="46"/>
                  <a:pt x="71" y="44"/>
                </a:cubicBezTo>
                <a:cubicBezTo>
                  <a:pt x="69" y="41"/>
                  <a:pt x="67" y="40"/>
                  <a:pt x="64" y="40"/>
                </a:cubicBezTo>
                <a:cubicBezTo>
                  <a:pt x="48" y="40"/>
                  <a:pt x="48" y="40"/>
                  <a:pt x="48" y="40"/>
                </a:cubicBezTo>
                <a:cubicBezTo>
                  <a:pt x="48" y="8"/>
                  <a:pt x="48" y="8"/>
                  <a:pt x="48" y="8"/>
                </a:cubicBezTo>
                <a:cubicBezTo>
                  <a:pt x="48" y="4"/>
                  <a:pt x="45" y="1"/>
                  <a:pt x="42" y="0"/>
                </a:cubicBezTo>
                <a:cubicBezTo>
                  <a:pt x="41" y="0"/>
                  <a:pt x="41" y="0"/>
                  <a:pt x="40" y="0"/>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24" name="Rounded Rectangle 29"/>
          <p:cNvSpPr/>
          <p:nvPr/>
        </p:nvSpPr>
        <p:spPr>
          <a:xfrm>
            <a:off x="3702948" y="4083256"/>
            <a:ext cx="637120" cy="637120"/>
          </a:xfrm>
          <a:prstGeom prst="roundRect">
            <a:avLst/>
          </a:prstGeom>
          <a:solidFill>
            <a:schemeClr val="accent3"/>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2000" b="1" dirty="0">
              <a:solidFill>
                <a:schemeClr val="tx1"/>
              </a:solidFill>
            </a:endParaRPr>
          </a:p>
        </p:txBody>
      </p:sp>
      <p:sp>
        <p:nvSpPr>
          <p:cNvPr id="27" name="Freeform 12"/>
          <p:cNvSpPr>
            <a:spLocks noEditPoints="1"/>
          </p:cNvSpPr>
          <p:nvPr/>
        </p:nvSpPr>
        <p:spPr bwMode="auto">
          <a:xfrm>
            <a:off x="3811164" y="4190679"/>
            <a:ext cx="420688" cy="422275"/>
          </a:xfrm>
          <a:custGeom>
            <a:avLst/>
            <a:gdLst>
              <a:gd name="T0" fmla="*/ 14 w 112"/>
              <a:gd name="T1" fmla="*/ 93 h 112"/>
              <a:gd name="T2" fmla="*/ 19 w 112"/>
              <a:gd name="T3" fmla="*/ 99 h 112"/>
              <a:gd name="T4" fmla="*/ 25 w 112"/>
              <a:gd name="T5" fmla="*/ 99 h 112"/>
              <a:gd name="T6" fmla="*/ 25 w 112"/>
              <a:gd name="T7" fmla="*/ 98 h 112"/>
              <a:gd name="T8" fmla="*/ 82 w 112"/>
              <a:gd name="T9" fmla="*/ 101 h 112"/>
              <a:gd name="T10" fmla="*/ 87 w 112"/>
              <a:gd name="T11" fmla="*/ 98 h 112"/>
              <a:gd name="T12" fmla="*/ 87 w 112"/>
              <a:gd name="T13" fmla="*/ 98 h 112"/>
              <a:gd name="T14" fmla="*/ 93 w 112"/>
              <a:gd name="T15" fmla="*/ 98 h 112"/>
              <a:gd name="T16" fmla="*/ 99 w 112"/>
              <a:gd name="T17" fmla="*/ 93 h 112"/>
              <a:gd name="T18" fmla="*/ 99 w 112"/>
              <a:gd name="T19" fmla="*/ 87 h 112"/>
              <a:gd name="T20" fmla="*/ 98 w 112"/>
              <a:gd name="T21" fmla="*/ 87 h 112"/>
              <a:gd name="T22" fmla="*/ 101 w 112"/>
              <a:gd name="T23" fmla="*/ 30 h 112"/>
              <a:gd name="T24" fmla="*/ 98 w 112"/>
              <a:gd name="T25" fmla="*/ 25 h 112"/>
              <a:gd name="T26" fmla="*/ 98 w 112"/>
              <a:gd name="T27" fmla="*/ 24 h 112"/>
              <a:gd name="T28" fmla="*/ 98 w 112"/>
              <a:gd name="T29" fmla="*/ 19 h 112"/>
              <a:gd name="T30" fmla="*/ 93 w 112"/>
              <a:gd name="T31" fmla="*/ 13 h 112"/>
              <a:gd name="T32" fmla="*/ 87 w 112"/>
              <a:gd name="T33" fmla="*/ 13 h 112"/>
              <a:gd name="T34" fmla="*/ 86 w 112"/>
              <a:gd name="T35" fmla="*/ 14 h 112"/>
              <a:gd name="T36" fmla="*/ 30 w 112"/>
              <a:gd name="T37" fmla="*/ 11 h 112"/>
              <a:gd name="T38" fmla="*/ 25 w 112"/>
              <a:gd name="T39" fmla="*/ 14 h 112"/>
              <a:gd name="T40" fmla="*/ 24 w 112"/>
              <a:gd name="T41" fmla="*/ 14 h 112"/>
              <a:gd name="T42" fmla="*/ 19 w 112"/>
              <a:gd name="T43" fmla="*/ 14 h 112"/>
              <a:gd name="T44" fmla="*/ 13 w 112"/>
              <a:gd name="T45" fmla="*/ 19 h 112"/>
              <a:gd name="T46" fmla="*/ 13 w 112"/>
              <a:gd name="T47" fmla="*/ 25 h 112"/>
              <a:gd name="T48" fmla="*/ 14 w 112"/>
              <a:gd name="T49" fmla="*/ 26 h 112"/>
              <a:gd name="T50" fmla="*/ 11 w 112"/>
              <a:gd name="T51" fmla="*/ 82 h 112"/>
              <a:gd name="T52" fmla="*/ 14 w 112"/>
              <a:gd name="T53" fmla="*/ 87 h 112"/>
              <a:gd name="T54" fmla="*/ 14 w 112"/>
              <a:gd name="T55" fmla="*/ 87 h 112"/>
              <a:gd name="T56" fmla="*/ 14 w 112"/>
              <a:gd name="T57" fmla="*/ 93 h 112"/>
              <a:gd name="T58" fmla="*/ 78 w 112"/>
              <a:gd name="T59" fmla="*/ 94 h 112"/>
              <a:gd name="T60" fmla="*/ 31 w 112"/>
              <a:gd name="T61" fmla="*/ 92 h 112"/>
              <a:gd name="T62" fmla="*/ 46 w 112"/>
              <a:gd name="T63" fmla="*/ 78 h 112"/>
              <a:gd name="T64" fmla="*/ 66 w 112"/>
              <a:gd name="T65" fmla="*/ 78 h 112"/>
              <a:gd name="T66" fmla="*/ 81 w 112"/>
              <a:gd name="T67" fmla="*/ 92 h 112"/>
              <a:gd name="T68" fmla="*/ 78 w 112"/>
              <a:gd name="T69" fmla="*/ 94 h 112"/>
              <a:gd name="T70" fmla="*/ 42 w 112"/>
              <a:gd name="T71" fmla="*/ 64 h 112"/>
              <a:gd name="T72" fmla="*/ 48 w 112"/>
              <a:gd name="T73" fmla="*/ 42 h 112"/>
              <a:gd name="T74" fmla="*/ 70 w 112"/>
              <a:gd name="T75" fmla="*/ 48 h 112"/>
              <a:gd name="T76" fmla="*/ 67 w 112"/>
              <a:gd name="T77" fmla="*/ 68 h 112"/>
              <a:gd name="T78" fmla="*/ 67 w 112"/>
              <a:gd name="T79" fmla="*/ 68 h 112"/>
              <a:gd name="T80" fmla="*/ 64 w 112"/>
              <a:gd name="T81" fmla="*/ 70 h 112"/>
              <a:gd name="T82" fmla="*/ 44 w 112"/>
              <a:gd name="T83" fmla="*/ 67 h 112"/>
              <a:gd name="T84" fmla="*/ 44 w 112"/>
              <a:gd name="T85" fmla="*/ 67 h 112"/>
              <a:gd name="T86" fmla="*/ 42 w 112"/>
              <a:gd name="T87" fmla="*/ 64 h 112"/>
              <a:gd name="T88" fmla="*/ 94 w 112"/>
              <a:gd name="T89" fmla="*/ 34 h 112"/>
              <a:gd name="T90" fmla="*/ 92 w 112"/>
              <a:gd name="T91" fmla="*/ 81 h 112"/>
              <a:gd name="T92" fmla="*/ 78 w 112"/>
              <a:gd name="T93" fmla="*/ 66 h 112"/>
              <a:gd name="T94" fmla="*/ 78 w 112"/>
              <a:gd name="T95" fmla="*/ 46 h 112"/>
              <a:gd name="T96" fmla="*/ 92 w 112"/>
              <a:gd name="T97" fmla="*/ 31 h 112"/>
              <a:gd name="T98" fmla="*/ 94 w 112"/>
              <a:gd name="T99" fmla="*/ 34 h 112"/>
              <a:gd name="T100" fmla="*/ 34 w 112"/>
              <a:gd name="T101" fmla="*/ 18 h 112"/>
              <a:gd name="T102" fmla="*/ 81 w 112"/>
              <a:gd name="T103" fmla="*/ 20 h 112"/>
              <a:gd name="T104" fmla="*/ 66 w 112"/>
              <a:gd name="T105" fmla="*/ 34 h 112"/>
              <a:gd name="T106" fmla="*/ 45 w 112"/>
              <a:gd name="T107" fmla="*/ 34 h 112"/>
              <a:gd name="T108" fmla="*/ 31 w 112"/>
              <a:gd name="T109" fmla="*/ 20 h 112"/>
              <a:gd name="T110" fmla="*/ 34 w 112"/>
              <a:gd name="T111" fmla="*/ 18 h 112"/>
              <a:gd name="T112" fmla="*/ 18 w 112"/>
              <a:gd name="T113" fmla="*/ 78 h 112"/>
              <a:gd name="T114" fmla="*/ 20 w 112"/>
              <a:gd name="T115" fmla="*/ 31 h 112"/>
              <a:gd name="T116" fmla="*/ 34 w 112"/>
              <a:gd name="T117" fmla="*/ 46 h 112"/>
              <a:gd name="T118" fmla="*/ 34 w 112"/>
              <a:gd name="T119" fmla="*/ 66 h 112"/>
              <a:gd name="T120" fmla="*/ 20 w 112"/>
              <a:gd name="T121" fmla="*/ 81 h 112"/>
              <a:gd name="T122" fmla="*/ 18 w 112"/>
              <a:gd name="T123" fmla="*/ 78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2" h="112">
                <a:moveTo>
                  <a:pt x="14" y="93"/>
                </a:moveTo>
                <a:cubicBezTo>
                  <a:pt x="19" y="99"/>
                  <a:pt x="19" y="99"/>
                  <a:pt x="19" y="99"/>
                </a:cubicBezTo>
                <a:cubicBezTo>
                  <a:pt x="21" y="100"/>
                  <a:pt x="23" y="100"/>
                  <a:pt x="25" y="99"/>
                </a:cubicBezTo>
                <a:cubicBezTo>
                  <a:pt x="25" y="98"/>
                  <a:pt x="25" y="98"/>
                  <a:pt x="25" y="98"/>
                </a:cubicBezTo>
                <a:cubicBezTo>
                  <a:pt x="42" y="110"/>
                  <a:pt x="64" y="112"/>
                  <a:pt x="82" y="101"/>
                </a:cubicBezTo>
                <a:cubicBezTo>
                  <a:pt x="84" y="100"/>
                  <a:pt x="85" y="99"/>
                  <a:pt x="87" y="98"/>
                </a:cubicBezTo>
                <a:cubicBezTo>
                  <a:pt x="87" y="98"/>
                  <a:pt x="87" y="98"/>
                  <a:pt x="87" y="98"/>
                </a:cubicBezTo>
                <a:cubicBezTo>
                  <a:pt x="89" y="100"/>
                  <a:pt x="91" y="100"/>
                  <a:pt x="93" y="98"/>
                </a:cubicBezTo>
                <a:cubicBezTo>
                  <a:pt x="99" y="93"/>
                  <a:pt x="99" y="93"/>
                  <a:pt x="99" y="93"/>
                </a:cubicBezTo>
                <a:cubicBezTo>
                  <a:pt x="100" y="91"/>
                  <a:pt x="100" y="89"/>
                  <a:pt x="99" y="87"/>
                </a:cubicBezTo>
                <a:cubicBezTo>
                  <a:pt x="98" y="87"/>
                  <a:pt x="98" y="87"/>
                  <a:pt x="98" y="87"/>
                </a:cubicBezTo>
                <a:cubicBezTo>
                  <a:pt x="110" y="70"/>
                  <a:pt x="112" y="48"/>
                  <a:pt x="101" y="30"/>
                </a:cubicBezTo>
                <a:cubicBezTo>
                  <a:pt x="100" y="28"/>
                  <a:pt x="99" y="27"/>
                  <a:pt x="98" y="25"/>
                </a:cubicBezTo>
                <a:cubicBezTo>
                  <a:pt x="98" y="24"/>
                  <a:pt x="98" y="24"/>
                  <a:pt x="98" y="24"/>
                </a:cubicBezTo>
                <a:cubicBezTo>
                  <a:pt x="100" y="23"/>
                  <a:pt x="100" y="21"/>
                  <a:pt x="98" y="19"/>
                </a:cubicBezTo>
                <a:cubicBezTo>
                  <a:pt x="93" y="13"/>
                  <a:pt x="93" y="13"/>
                  <a:pt x="93" y="13"/>
                </a:cubicBezTo>
                <a:cubicBezTo>
                  <a:pt x="91" y="12"/>
                  <a:pt x="89" y="12"/>
                  <a:pt x="87" y="13"/>
                </a:cubicBezTo>
                <a:cubicBezTo>
                  <a:pt x="86" y="14"/>
                  <a:pt x="86" y="14"/>
                  <a:pt x="86" y="14"/>
                </a:cubicBezTo>
                <a:cubicBezTo>
                  <a:pt x="70" y="2"/>
                  <a:pt x="48" y="0"/>
                  <a:pt x="30" y="11"/>
                </a:cubicBezTo>
                <a:cubicBezTo>
                  <a:pt x="28" y="12"/>
                  <a:pt x="27" y="13"/>
                  <a:pt x="25" y="14"/>
                </a:cubicBezTo>
                <a:cubicBezTo>
                  <a:pt x="24" y="14"/>
                  <a:pt x="24" y="14"/>
                  <a:pt x="24" y="14"/>
                </a:cubicBezTo>
                <a:cubicBezTo>
                  <a:pt x="23" y="12"/>
                  <a:pt x="21" y="12"/>
                  <a:pt x="19" y="14"/>
                </a:cubicBezTo>
                <a:cubicBezTo>
                  <a:pt x="13" y="19"/>
                  <a:pt x="13" y="19"/>
                  <a:pt x="13" y="19"/>
                </a:cubicBezTo>
                <a:cubicBezTo>
                  <a:pt x="12" y="21"/>
                  <a:pt x="12" y="23"/>
                  <a:pt x="13" y="25"/>
                </a:cubicBezTo>
                <a:cubicBezTo>
                  <a:pt x="14" y="26"/>
                  <a:pt x="14" y="26"/>
                  <a:pt x="14" y="26"/>
                </a:cubicBezTo>
                <a:cubicBezTo>
                  <a:pt x="2" y="42"/>
                  <a:pt x="0" y="64"/>
                  <a:pt x="11" y="82"/>
                </a:cubicBezTo>
                <a:cubicBezTo>
                  <a:pt x="12" y="84"/>
                  <a:pt x="13" y="85"/>
                  <a:pt x="14" y="87"/>
                </a:cubicBezTo>
                <a:cubicBezTo>
                  <a:pt x="14" y="87"/>
                  <a:pt x="14" y="87"/>
                  <a:pt x="14" y="87"/>
                </a:cubicBezTo>
                <a:cubicBezTo>
                  <a:pt x="12" y="89"/>
                  <a:pt x="12" y="91"/>
                  <a:pt x="14" y="93"/>
                </a:cubicBezTo>
                <a:close/>
                <a:moveTo>
                  <a:pt x="78" y="94"/>
                </a:moveTo>
                <a:cubicBezTo>
                  <a:pt x="63" y="103"/>
                  <a:pt x="45" y="102"/>
                  <a:pt x="31" y="92"/>
                </a:cubicBezTo>
                <a:cubicBezTo>
                  <a:pt x="46" y="78"/>
                  <a:pt x="46" y="78"/>
                  <a:pt x="46" y="78"/>
                </a:cubicBezTo>
                <a:cubicBezTo>
                  <a:pt x="52" y="81"/>
                  <a:pt x="60" y="81"/>
                  <a:pt x="66" y="78"/>
                </a:cubicBezTo>
                <a:cubicBezTo>
                  <a:pt x="81" y="92"/>
                  <a:pt x="81" y="92"/>
                  <a:pt x="81" y="92"/>
                </a:cubicBezTo>
                <a:cubicBezTo>
                  <a:pt x="80" y="93"/>
                  <a:pt x="79" y="93"/>
                  <a:pt x="78" y="94"/>
                </a:cubicBezTo>
                <a:close/>
                <a:moveTo>
                  <a:pt x="42" y="64"/>
                </a:moveTo>
                <a:cubicBezTo>
                  <a:pt x="38" y="56"/>
                  <a:pt x="40" y="47"/>
                  <a:pt x="48" y="42"/>
                </a:cubicBezTo>
                <a:cubicBezTo>
                  <a:pt x="56" y="38"/>
                  <a:pt x="65" y="40"/>
                  <a:pt x="70" y="48"/>
                </a:cubicBezTo>
                <a:cubicBezTo>
                  <a:pt x="74" y="55"/>
                  <a:pt x="72" y="63"/>
                  <a:pt x="67" y="68"/>
                </a:cubicBezTo>
                <a:cubicBezTo>
                  <a:pt x="67" y="68"/>
                  <a:pt x="67" y="68"/>
                  <a:pt x="67" y="68"/>
                </a:cubicBezTo>
                <a:cubicBezTo>
                  <a:pt x="66" y="69"/>
                  <a:pt x="65" y="69"/>
                  <a:pt x="64" y="70"/>
                </a:cubicBezTo>
                <a:cubicBezTo>
                  <a:pt x="57" y="74"/>
                  <a:pt x="49" y="72"/>
                  <a:pt x="44" y="67"/>
                </a:cubicBezTo>
                <a:cubicBezTo>
                  <a:pt x="44" y="67"/>
                  <a:pt x="44" y="67"/>
                  <a:pt x="44" y="67"/>
                </a:cubicBezTo>
                <a:cubicBezTo>
                  <a:pt x="43" y="66"/>
                  <a:pt x="43" y="65"/>
                  <a:pt x="42" y="64"/>
                </a:cubicBezTo>
                <a:close/>
                <a:moveTo>
                  <a:pt x="94" y="34"/>
                </a:moveTo>
                <a:cubicBezTo>
                  <a:pt x="103" y="49"/>
                  <a:pt x="102" y="67"/>
                  <a:pt x="92" y="81"/>
                </a:cubicBezTo>
                <a:cubicBezTo>
                  <a:pt x="78" y="66"/>
                  <a:pt x="78" y="66"/>
                  <a:pt x="78" y="66"/>
                </a:cubicBezTo>
                <a:cubicBezTo>
                  <a:pt x="81" y="60"/>
                  <a:pt x="81" y="52"/>
                  <a:pt x="78" y="46"/>
                </a:cubicBezTo>
                <a:cubicBezTo>
                  <a:pt x="92" y="31"/>
                  <a:pt x="92" y="31"/>
                  <a:pt x="92" y="31"/>
                </a:cubicBezTo>
                <a:cubicBezTo>
                  <a:pt x="93" y="32"/>
                  <a:pt x="93" y="33"/>
                  <a:pt x="94" y="34"/>
                </a:cubicBezTo>
                <a:close/>
                <a:moveTo>
                  <a:pt x="34" y="18"/>
                </a:moveTo>
                <a:cubicBezTo>
                  <a:pt x="49" y="9"/>
                  <a:pt x="67" y="10"/>
                  <a:pt x="81" y="20"/>
                </a:cubicBezTo>
                <a:cubicBezTo>
                  <a:pt x="66" y="34"/>
                  <a:pt x="66" y="34"/>
                  <a:pt x="66" y="34"/>
                </a:cubicBezTo>
                <a:cubicBezTo>
                  <a:pt x="60" y="31"/>
                  <a:pt x="52" y="31"/>
                  <a:pt x="45" y="34"/>
                </a:cubicBezTo>
                <a:cubicBezTo>
                  <a:pt x="31" y="20"/>
                  <a:pt x="31" y="20"/>
                  <a:pt x="31" y="20"/>
                </a:cubicBezTo>
                <a:cubicBezTo>
                  <a:pt x="32" y="19"/>
                  <a:pt x="33" y="19"/>
                  <a:pt x="34" y="18"/>
                </a:cubicBezTo>
                <a:close/>
                <a:moveTo>
                  <a:pt x="18" y="78"/>
                </a:moveTo>
                <a:cubicBezTo>
                  <a:pt x="9" y="63"/>
                  <a:pt x="10" y="45"/>
                  <a:pt x="20" y="31"/>
                </a:cubicBezTo>
                <a:cubicBezTo>
                  <a:pt x="34" y="46"/>
                  <a:pt x="34" y="46"/>
                  <a:pt x="34" y="46"/>
                </a:cubicBezTo>
                <a:cubicBezTo>
                  <a:pt x="31" y="52"/>
                  <a:pt x="31" y="60"/>
                  <a:pt x="34" y="66"/>
                </a:cubicBezTo>
                <a:cubicBezTo>
                  <a:pt x="20" y="81"/>
                  <a:pt x="20" y="81"/>
                  <a:pt x="20" y="81"/>
                </a:cubicBezTo>
                <a:cubicBezTo>
                  <a:pt x="19" y="80"/>
                  <a:pt x="19" y="79"/>
                  <a:pt x="18" y="78"/>
                </a:cubicBezTo>
                <a:close/>
              </a:path>
            </a:pathLst>
          </a:custGeom>
          <a:solidFill>
            <a:schemeClr val="bg1"/>
          </a:solidFill>
          <a:ln>
            <a:noFill/>
          </a:ln>
        </p:spPr>
        <p:txBody>
          <a:bodyPr vert="horz" wrap="square" lIns="91440" tIns="45720" rIns="91440" bIns="45720" numCol="1" anchor="t" anchorCtr="0" compatLnSpc="1"/>
          <a:lstStyle/>
          <a:p>
            <a:endParaRPr lang="id-ID"/>
          </a:p>
        </p:txBody>
      </p:sp>
      <p:sp>
        <p:nvSpPr>
          <p:cNvPr id="28" name="TextBox 13"/>
          <p:cNvSpPr txBox="1"/>
          <p:nvPr/>
        </p:nvSpPr>
        <p:spPr>
          <a:xfrm>
            <a:off x="8718305" y="26312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8718305" y="29532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8718305" y="408325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8718305" y="440525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2174475" y="263128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1135763" y="295328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4" name="TextBox 13"/>
          <p:cNvSpPr txBox="1"/>
          <p:nvPr/>
        </p:nvSpPr>
        <p:spPr>
          <a:xfrm>
            <a:off x="2174475" y="4083256"/>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135763" y="4405257"/>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Freeform 12"/>
          <p:cNvSpPr/>
          <p:nvPr/>
        </p:nvSpPr>
        <p:spPr bwMode="auto">
          <a:xfrm>
            <a:off x="7118270" y="4645352"/>
            <a:ext cx="425972" cy="426832"/>
          </a:xfrm>
          <a:custGeom>
            <a:avLst/>
            <a:gdLst>
              <a:gd name="T0" fmla="*/ 97 w 106"/>
              <a:gd name="T1" fmla="*/ 105 h 106"/>
              <a:gd name="T2" fmla="*/ 104 w 106"/>
              <a:gd name="T3" fmla="*/ 98 h 106"/>
              <a:gd name="T4" fmla="*/ 95 w 106"/>
              <a:gd name="T5" fmla="*/ 62 h 106"/>
              <a:gd name="T6" fmla="*/ 90 w 106"/>
              <a:gd name="T7" fmla="*/ 43 h 106"/>
              <a:gd name="T8" fmla="*/ 80 w 106"/>
              <a:gd name="T9" fmla="*/ 6 h 106"/>
              <a:gd name="T10" fmla="*/ 70 w 106"/>
              <a:gd name="T11" fmla="*/ 4 h 106"/>
              <a:gd name="T12" fmla="*/ 44 w 106"/>
              <a:gd name="T13" fmla="*/ 30 h 106"/>
              <a:gd name="T14" fmla="*/ 30 w 106"/>
              <a:gd name="T15" fmla="*/ 44 h 106"/>
              <a:gd name="T16" fmla="*/ 4 w 106"/>
              <a:gd name="T17" fmla="*/ 71 h 106"/>
              <a:gd name="T18" fmla="*/ 6 w 106"/>
              <a:gd name="T19" fmla="*/ 80 h 106"/>
              <a:gd name="T20" fmla="*/ 42 w 106"/>
              <a:gd name="T21" fmla="*/ 90 h 106"/>
              <a:gd name="T22" fmla="*/ 61 w 106"/>
              <a:gd name="T23" fmla="*/ 95 h 106"/>
              <a:gd name="T24" fmla="*/ 97 w 106"/>
              <a:gd name="T25"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97" y="105"/>
                </a:moveTo>
                <a:cubicBezTo>
                  <a:pt x="103" y="106"/>
                  <a:pt x="106" y="103"/>
                  <a:pt x="104" y="98"/>
                </a:cubicBezTo>
                <a:cubicBezTo>
                  <a:pt x="95" y="62"/>
                  <a:pt x="95" y="62"/>
                  <a:pt x="95" y="62"/>
                </a:cubicBezTo>
                <a:cubicBezTo>
                  <a:pt x="93" y="56"/>
                  <a:pt x="91" y="48"/>
                  <a:pt x="90" y="43"/>
                </a:cubicBezTo>
                <a:cubicBezTo>
                  <a:pt x="80" y="6"/>
                  <a:pt x="80" y="6"/>
                  <a:pt x="80" y="6"/>
                </a:cubicBezTo>
                <a:cubicBezTo>
                  <a:pt x="78" y="1"/>
                  <a:pt x="74" y="0"/>
                  <a:pt x="70" y="4"/>
                </a:cubicBezTo>
                <a:cubicBezTo>
                  <a:pt x="44" y="30"/>
                  <a:pt x="44" y="30"/>
                  <a:pt x="44" y="30"/>
                </a:cubicBezTo>
                <a:cubicBezTo>
                  <a:pt x="40" y="34"/>
                  <a:pt x="34" y="40"/>
                  <a:pt x="30" y="44"/>
                </a:cubicBezTo>
                <a:cubicBezTo>
                  <a:pt x="4" y="71"/>
                  <a:pt x="4" y="71"/>
                  <a:pt x="4" y="71"/>
                </a:cubicBezTo>
                <a:cubicBezTo>
                  <a:pt x="0" y="75"/>
                  <a:pt x="1" y="79"/>
                  <a:pt x="6" y="80"/>
                </a:cubicBezTo>
                <a:cubicBezTo>
                  <a:pt x="42" y="90"/>
                  <a:pt x="42" y="90"/>
                  <a:pt x="42" y="90"/>
                </a:cubicBezTo>
                <a:cubicBezTo>
                  <a:pt x="47" y="91"/>
                  <a:pt x="56" y="94"/>
                  <a:pt x="61" y="95"/>
                </a:cubicBezTo>
                <a:lnTo>
                  <a:pt x="97" y="105"/>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5" name="Freeform 5"/>
          <p:cNvSpPr/>
          <p:nvPr/>
        </p:nvSpPr>
        <p:spPr bwMode="auto">
          <a:xfrm>
            <a:off x="6132968" y="1960973"/>
            <a:ext cx="1727299" cy="1995909"/>
          </a:xfrm>
          <a:custGeom>
            <a:avLst/>
            <a:gdLst>
              <a:gd name="T0" fmla="*/ 0 w 406"/>
              <a:gd name="T1" fmla="*/ 127 h 469"/>
              <a:gd name="T2" fmla="*/ 0 w 406"/>
              <a:gd name="T3" fmla="*/ 152 h 469"/>
              <a:gd name="T4" fmla="*/ 254 w 406"/>
              <a:gd name="T5" fmla="*/ 406 h 469"/>
              <a:gd name="T6" fmla="*/ 279 w 406"/>
              <a:gd name="T7" fmla="*/ 406 h 469"/>
              <a:gd name="T8" fmla="*/ 343 w 406"/>
              <a:gd name="T9" fmla="*/ 469 h 469"/>
              <a:gd name="T10" fmla="*/ 406 w 406"/>
              <a:gd name="T11" fmla="*/ 406 h 469"/>
              <a:gd name="T12" fmla="*/ 0 w 406"/>
              <a:gd name="T13" fmla="*/ 0 h 469"/>
              <a:gd name="T14" fmla="*/ 64 w 406"/>
              <a:gd name="T15" fmla="*/ 63 h 469"/>
              <a:gd name="T16" fmla="*/ 0 w 406"/>
              <a:gd name="T17" fmla="*/ 127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69">
                <a:moveTo>
                  <a:pt x="0" y="127"/>
                </a:moveTo>
                <a:cubicBezTo>
                  <a:pt x="0" y="152"/>
                  <a:pt x="0" y="152"/>
                  <a:pt x="0" y="152"/>
                </a:cubicBezTo>
                <a:cubicBezTo>
                  <a:pt x="140" y="152"/>
                  <a:pt x="254" y="266"/>
                  <a:pt x="254" y="406"/>
                </a:cubicBezTo>
                <a:cubicBezTo>
                  <a:pt x="279" y="406"/>
                  <a:pt x="279" y="406"/>
                  <a:pt x="279" y="406"/>
                </a:cubicBezTo>
                <a:cubicBezTo>
                  <a:pt x="343" y="469"/>
                  <a:pt x="343" y="469"/>
                  <a:pt x="343" y="469"/>
                </a:cubicBezTo>
                <a:cubicBezTo>
                  <a:pt x="406" y="406"/>
                  <a:pt x="406" y="406"/>
                  <a:pt x="406" y="406"/>
                </a:cubicBezTo>
                <a:cubicBezTo>
                  <a:pt x="406" y="182"/>
                  <a:pt x="225" y="0"/>
                  <a:pt x="0" y="0"/>
                </a:cubicBezTo>
                <a:cubicBezTo>
                  <a:pt x="64" y="63"/>
                  <a:pt x="64" y="63"/>
                  <a:pt x="64" y="63"/>
                </a:cubicBezTo>
                <a:lnTo>
                  <a:pt x="0" y="127"/>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6" name="Freeform 6"/>
          <p:cNvSpPr/>
          <p:nvPr/>
        </p:nvSpPr>
        <p:spPr bwMode="auto">
          <a:xfrm>
            <a:off x="4404758" y="3421483"/>
            <a:ext cx="1728210" cy="1995909"/>
          </a:xfrm>
          <a:custGeom>
            <a:avLst/>
            <a:gdLst>
              <a:gd name="T0" fmla="*/ 406 w 406"/>
              <a:gd name="T1" fmla="*/ 342 h 469"/>
              <a:gd name="T2" fmla="*/ 406 w 406"/>
              <a:gd name="T3" fmla="*/ 317 h 469"/>
              <a:gd name="T4" fmla="*/ 153 w 406"/>
              <a:gd name="T5" fmla="*/ 63 h 469"/>
              <a:gd name="T6" fmla="*/ 127 w 406"/>
              <a:gd name="T7" fmla="*/ 63 h 469"/>
              <a:gd name="T8" fmla="*/ 64 w 406"/>
              <a:gd name="T9" fmla="*/ 0 h 469"/>
              <a:gd name="T10" fmla="*/ 0 w 406"/>
              <a:gd name="T11" fmla="*/ 63 h 469"/>
              <a:gd name="T12" fmla="*/ 406 w 406"/>
              <a:gd name="T13" fmla="*/ 469 h 469"/>
              <a:gd name="T14" fmla="*/ 343 w 406"/>
              <a:gd name="T15" fmla="*/ 405 h 469"/>
              <a:gd name="T16" fmla="*/ 406 w 406"/>
              <a:gd name="T17" fmla="*/ 342 h 4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06" h="469">
                <a:moveTo>
                  <a:pt x="406" y="342"/>
                </a:moveTo>
                <a:cubicBezTo>
                  <a:pt x="406" y="317"/>
                  <a:pt x="406" y="317"/>
                  <a:pt x="406" y="317"/>
                </a:cubicBezTo>
                <a:cubicBezTo>
                  <a:pt x="266" y="317"/>
                  <a:pt x="153" y="203"/>
                  <a:pt x="153" y="63"/>
                </a:cubicBezTo>
                <a:cubicBezTo>
                  <a:pt x="127" y="63"/>
                  <a:pt x="127" y="63"/>
                  <a:pt x="127" y="63"/>
                </a:cubicBezTo>
                <a:cubicBezTo>
                  <a:pt x="64" y="0"/>
                  <a:pt x="64" y="0"/>
                  <a:pt x="64" y="0"/>
                </a:cubicBezTo>
                <a:cubicBezTo>
                  <a:pt x="0" y="63"/>
                  <a:pt x="0" y="63"/>
                  <a:pt x="0" y="63"/>
                </a:cubicBezTo>
                <a:cubicBezTo>
                  <a:pt x="0" y="287"/>
                  <a:pt x="182" y="469"/>
                  <a:pt x="406" y="469"/>
                </a:cubicBezTo>
                <a:cubicBezTo>
                  <a:pt x="343" y="405"/>
                  <a:pt x="343" y="405"/>
                  <a:pt x="343" y="405"/>
                </a:cubicBezTo>
                <a:lnTo>
                  <a:pt x="406" y="342"/>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7" name="Freeform 7"/>
          <p:cNvSpPr/>
          <p:nvPr/>
        </p:nvSpPr>
        <p:spPr bwMode="auto">
          <a:xfrm>
            <a:off x="4404758" y="1960973"/>
            <a:ext cx="2000462" cy="1728210"/>
          </a:xfrm>
          <a:custGeom>
            <a:avLst/>
            <a:gdLst>
              <a:gd name="T0" fmla="*/ 127 w 470"/>
              <a:gd name="T1" fmla="*/ 406 h 406"/>
              <a:gd name="T2" fmla="*/ 153 w 470"/>
              <a:gd name="T3" fmla="*/ 406 h 406"/>
              <a:gd name="T4" fmla="*/ 406 w 470"/>
              <a:gd name="T5" fmla="*/ 152 h 406"/>
              <a:gd name="T6" fmla="*/ 406 w 470"/>
              <a:gd name="T7" fmla="*/ 127 h 406"/>
              <a:gd name="T8" fmla="*/ 470 w 470"/>
              <a:gd name="T9" fmla="*/ 63 h 406"/>
              <a:gd name="T10" fmla="*/ 406 w 470"/>
              <a:gd name="T11" fmla="*/ 0 h 406"/>
              <a:gd name="T12" fmla="*/ 0 w 470"/>
              <a:gd name="T13" fmla="*/ 406 h 406"/>
              <a:gd name="T14" fmla="*/ 64 w 470"/>
              <a:gd name="T15" fmla="*/ 343 h 406"/>
              <a:gd name="T16" fmla="*/ 127 w 470"/>
              <a:gd name="T17" fmla="*/ 406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0" h="406">
                <a:moveTo>
                  <a:pt x="127" y="406"/>
                </a:moveTo>
                <a:cubicBezTo>
                  <a:pt x="153" y="406"/>
                  <a:pt x="153" y="406"/>
                  <a:pt x="153" y="406"/>
                </a:cubicBezTo>
                <a:cubicBezTo>
                  <a:pt x="153" y="266"/>
                  <a:pt x="266" y="152"/>
                  <a:pt x="406" y="152"/>
                </a:cubicBezTo>
                <a:cubicBezTo>
                  <a:pt x="406" y="127"/>
                  <a:pt x="406" y="127"/>
                  <a:pt x="406" y="127"/>
                </a:cubicBezTo>
                <a:cubicBezTo>
                  <a:pt x="470" y="63"/>
                  <a:pt x="470" y="63"/>
                  <a:pt x="470" y="63"/>
                </a:cubicBezTo>
                <a:cubicBezTo>
                  <a:pt x="406" y="0"/>
                  <a:pt x="406" y="0"/>
                  <a:pt x="406" y="0"/>
                </a:cubicBezTo>
                <a:cubicBezTo>
                  <a:pt x="182" y="0"/>
                  <a:pt x="0" y="182"/>
                  <a:pt x="0" y="406"/>
                </a:cubicBezTo>
                <a:cubicBezTo>
                  <a:pt x="64" y="343"/>
                  <a:pt x="64" y="343"/>
                  <a:pt x="64" y="343"/>
                </a:cubicBezTo>
                <a:lnTo>
                  <a:pt x="127" y="406"/>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8" name="Freeform 8"/>
          <p:cNvSpPr/>
          <p:nvPr/>
        </p:nvSpPr>
        <p:spPr bwMode="auto">
          <a:xfrm>
            <a:off x="5864358" y="3689182"/>
            <a:ext cx="1995909" cy="1728210"/>
          </a:xfrm>
          <a:custGeom>
            <a:avLst/>
            <a:gdLst>
              <a:gd name="T0" fmla="*/ 406 w 469"/>
              <a:gd name="T1" fmla="*/ 63 h 406"/>
              <a:gd name="T2" fmla="*/ 342 w 469"/>
              <a:gd name="T3" fmla="*/ 0 h 406"/>
              <a:gd name="T4" fmla="*/ 317 w 469"/>
              <a:gd name="T5" fmla="*/ 0 h 406"/>
              <a:gd name="T6" fmla="*/ 63 w 469"/>
              <a:gd name="T7" fmla="*/ 254 h 406"/>
              <a:gd name="T8" fmla="*/ 63 w 469"/>
              <a:gd name="T9" fmla="*/ 279 h 406"/>
              <a:gd name="T10" fmla="*/ 0 w 469"/>
              <a:gd name="T11" fmla="*/ 342 h 406"/>
              <a:gd name="T12" fmla="*/ 63 w 469"/>
              <a:gd name="T13" fmla="*/ 406 h 406"/>
              <a:gd name="T14" fmla="*/ 469 w 469"/>
              <a:gd name="T15" fmla="*/ 0 h 406"/>
              <a:gd name="T16" fmla="*/ 406 w 469"/>
              <a:gd name="T17" fmla="*/ 63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9" h="406">
                <a:moveTo>
                  <a:pt x="406" y="63"/>
                </a:moveTo>
                <a:cubicBezTo>
                  <a:pt x="342" y="0"/>
                  <a:pt x="342" y="0"/>
                  <a:pt x="342" y="0"/>
                </a:cubicBezTo>
                <a:cubicBezTo>
                  <a:pt x="317" y="0"/>
                  <a:pt x="317" y="0"/>
                  <a:pt x="317" y="0"/>
                </a:cubicBezTo>
                <a:cubicBezTo>
                  <a:pt x="317" y="140"/>
                  <a:pt x="203" y="254"/>
                  <a:pt x="63" y="254"/>
                </a:cubicBezTo>
                <a:cubicBezTo>
                  <a:pt x="63" y="279"/>
                  <a:pt x="63" y="279"/>
                  <a:pt x="63" y="279"/>
                </a:cubicBezTo>
                <a:cubicBezTo>
                  <a:pt x="0" y="342"/>
                  <a:pt x="0" y="342"/>
                  <a:pt x="0" y="342"/>
                </a:cubicBezTo>
                <a:cubicBezTo>
                  <a:pt x="63" y="406"/>
                  <a:pt x="63" y="406"/>
                  <a:pt x="63" y="406"/>
                </a:cubicBezTo>
                <a:cubicBezTo>
                  <a:pt x="288" y="406"/>
                  <a:pt x="469" y="224"/>
                  <a:pt x="469" y="0"/>
                </a:cubicBezTo>
                <a:lnTo>
                  <a:pt x="406" y="63"/>
                </a:ln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9" name="Freeform 9"/>
          <p:cNvSpPr>
            <a:spLocks noEditPoints="1"/>
          </p:cNvSpPr>
          <p:nvPr/>
        </p:nvSpPr>
        <p:spPr bwMode="auto">
          <a:xfrm>
            <a:off x="4945621" y="2501836"/>
            <a:ext cx="2374695" cy="2374695"/>
          </a:xfrm>
          <a:custGeom>
            <a:avLst/>
            <a:gdLst>
              <a:gd name="T0" fmla="*/ 279 w 558"/>
              <a:gd name="T1" fmla="*/ 0 h 558"/>
              <a:gd name="T2" fmla="*/ 0 w 558"/>
              <a:gd name="T3" fmla="*/ 279 h 558"/>
              <a:gd name="T4" fmla="*/ 279 w 558"/>
              <a:gd name="T5" fmla="*/ 558 h 558"/>
              <a:gd name="T6" fmla="*/ 558 w 558"/>
              <a:gd name="T7" fmla="*/ 279 h 558"/>
              <a:gd name="T8" fmla="*/ 279 w 558"/>
              <a:gd name="T9" fmla="*/ 0 h 558"/>
              <a:gd name="T10" fmla="*/ 279 w 558"/>
              <a:gd name="T11" fmla="*/ 533 h 558"/>
              <a:gd name="T12" fmla="*/ 26 w 558"/>
              <a:gd name="T13" fmla="*/ 279 h 558"/>
              <a:gd name="T14" fmla="*/ 279 w 558"/>
              <a:gd name="T15" fmla="*/ 25 h 558"/>
              <a:gd name="T16" fmla="*/ 533 w 558"/>
              <a:gd name="T17" fmla="*/ 279 h 558"/>
              <a:gd name="T18" fmla="*/ 279 w 558"/>
              <a:gd name="T19" fmla="*/ 533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58" h="558">
                <a:moveTo>
                  <a:pt x="279" y="0"/>
                </a:moveTo>
                <a:cubicBezTo>
                  <a:pt x="125" y="0"/>
                  <a:pt x="0" y="125"/>
                  <a:pt x="0" y="279"/>
                </a:cubicBezTo>
                <a:cubicBezTo>
                  <a:pt x="0" y="433"/>
                  <a:pt x="125" y="558"/>
                  <a:pt x="279" y="558"/>
                </a:cubicBezTo>
                <a:cubicBezTo>
                  <a:pt x="433" y="558"/>
                  <a:pt x="558" y="433"/>
                  <a:pt x="558" y="279"/>
                </a:cubicBezTo>
                <a:cubicBezTo>
                  <a:pt x="558" y="125"/>
                  <a:pt x="433" y="0"/>
                  <a:pt x="279" y="0"/>
                </a:cubicBezTo>
                <a:close/>
                <a:moveTo>
                  <a:pt x="279" y="533"/>
                </a:moveTo>
                <a:cubicBezTo>
                  <a:pt x="139" y="533"/>
                  <a:pt x="26" y="419"/>
                  <a:pt x="26" y="279"/>
                </a:cubicBezTo>
                <a:cubicBezTo>
                  <a:pt x="26" y="139"/>
                  <a:pt x="139" y="25"/>
                  <a:pt x="279" y="25"/>
                </a:cubicBezTo>
                <a:cubicBezTo>
                  <a:pt x="419" y="25"/>
                  <a:pt x="533" y="139"/>
                  <a:pt x="533" y="279"/>
                </a:cubicBezTo>
                <a:cubicBezTo>
                  <a:pt x="533" y="419"/>
                  <a:pt x="419" y="533"/>
                  <a:pt x="279" y="533"/>
                </a:cubicBezTo>
                <a:close/>
              </a:path>
            </a:pathLst>
          </a:custGeom>
          <a:solidFill>
            <a:srgbClr val="FFFFFF">
              <a:alpha val="45000"/>
            </a:srgb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0"/>
          <p:cNvSpPr/>
          <p:nvPr/>
        </p:nvSpPr>
        <p:spPr bwMode="auto">
          <a:xfrm>
            <a:off x="7175539" y="2258720"/>
            <a:ext cx="450719" cy="451629"/>
          </a:xfrm>
          <a:custGeom>
            <a:avLst/>
            <a:gdLst>
              <a:gd name="T0" fmla="*/ 97 w 106"/>
              <a:gd name="T1" fmla="*/ 1 h 106"/>
              <a:gd name="T2" fmla="*/ 104 w 106"/>
              <a:gd name="T3" fmla="*/ 8 h 106"/>
              <a:gd name="T4" fmla="*/ 95 w 106"/>
              <a:gd name="T5" fmla="*/ 44 h 106"/>
              <a:gd name="T6" fmla="*/ 90 w 106"/>
              <a:gd name="T7" fmla="*/ 63 h 106"/>
              <a:gd name="T8" fmla="*/ 80 w 106"/>
              <a:gd name="T9" fmla="*/ 99 h 106"/>
              <a:gd name="T10" fmla="*/ 70 w 106"/>
              <a:gd name="T11" fmla="*/ 102 h 106"/>
              <a:gd name="T12" fmla="*/ 44 w 106"/>
              <a:gd name="T13" fmla="*/ 75 h 106"/>
              <a:gd name="T14" fmla="*/ 30 w 106"/>
              <a:gd name="T15" fmla="*/ 62 h 106"/>
              <a:gd name="T16" fmla="*/ 4 w 106"/>
              <a:gd name="T17" fmla="*/ 35 h 106"/>
              <a:gd name="T18" fmla="*/ 6 w 106"/>
              <a:gd name="T19" fmla="*/ 26 h 106"/>
              <a:gd name="T20" fmla="*/ 42 w 106"/>
              <a:gd name="T21" fmla="*/ 16 h 106"/>
              <a:gd name="T22" fmla="*/ 61 w 106"/>
              <a:gd name="T23" fmla="*/ 11 h 106"/>
              <a:gd name="T24" fmla="*/ 97 w 106"/>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97" y="1"/>
                </a:moveTo>
                <a:cubicBezTo>
                  <a:pt x="103" y="0"/>
                  <a:pt x="106" y="3"/>
                  <a:pt x="104" y="8"/>
                </a:cubicBezTo>
                <a:cubicBezTo>
                  <a:pt x="95" y="44"/>
                  <a:pt x="95" y="44"/>
                  <a:pt x="95" y="44"/>
                </a:cubicBezTo>
                <a:cubicBezTo>
                  <a:pt x="93" y="49"/>
                  <a:pt x="91" y="58"/>
                  <a:pt x="90" y="63"/>
                </a:cubicBezTo>
                <a:cubicBezTo>
                  <a:pt x="80" y="99"/>
                  <a:pt x="80" y="99"/>
                  <a:pt x="80" y="99"/>
                </a:cubicBezTo>
                <a:cubicBezTo>
                  <a:pt x="78" y="105"/>
                  <a:pt x="74" y="106"/>
                  <a:pt x="70" y="102"/>
                </a:cubicBezTo>
                <a:cubicBezTo>
                  <a:pt x="44" y="75"/>
                  <a:pt x="44" y="75"/>
                  <a:pt x="44" y="75"/>
                </a:cubicBezTo>
                <a:cubicBezTo>
                  <a:pt x="40" y="72"/>
                  <a:pt x="34" y="65"/>
                  <a:pt x="30" y="62"/>
                </a:cubicBezTo>
                <a:cubicBezTo>
                  <a:pt x="4" y="35"/>
                  <a:pt x="4" y="35"/>
                  <a:pt x="4" y="35"/>
                </a:cubicBezTo>
                <a:cubicBezTo>
                  <a:pt x="0" y="31"/>
                  <a:pt x="1" y="27"/>
                  <a:pt x="6" y="26"/>
                </a:cubicBezTo>
                <a:cubicBezTo>
                  <a:pt x="42" y="16"/>
                  <a:pt x="42" y="16"/>
                  <a:pt x="42" y="16"/>
                </a:cubicBezTo>
                <a:cubicBezTo>
                  <a:pt x="47" y="15"/>
                  <a:pt x="56" y="12"/>
                  <a:pt x="61" y="11"/>
                </a:cubicBezTo>
                <a:lnTo>
                  <a:pt x="97" y="1"/>
                </a:ln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11" name="Freeform 11"/>
          <p:cNvSpPr/>
          <p:nvPr/>
        </p:nvSpPr>
        <p:spPr bwMode="auto">
          <a:xfrm>
            <a:off x="4668815" y="2258720"/>
            <a:ext cx="450719" cy="451629"/>
          </a:xfrm>
          <a:custGeom>
            <a:avLst/>
            <a:gdLst>
              <a:gd name="T0" fmla="*/ 8 w 106"/>
              <a:gd name="T1" fmla="*/ 1 h 106"/>
              <a:gd name="T2" fmla="*/ 1 w 106"/>
              <a:gd name="T3" fmla="*/ 8 h 106"/>
              <a:gd name="T4" fmla="*/ 11 w 106"/>
              <a:gd name="T5" fmla="*/ 44 h 106"/>
              <a:gd name="T6" fmla="*/ 16 w 106"/>
              <a:gd name="T7" fmla="*/ 63 h 106"/>
              <a:gd name="T8" fmla="*/ 25 w 106"/>
              <a:gd name="T9" fmla="*/ 99 h 106"/>
              <a:gd name="T10" fmla="*/ 35 w 106"/>
              <a:gd name="T11" fmla="*/ 102 h 106"/>
              <a:gd name="T12" fmla="*/ 61 w 106"/>
              <a:gd name="T13" fmla="*/ 75 h 106"/>
              <a:gd name="T14" fmla="*/ 75 w 106"/>
              <a:gd name="T15" fmla="*/ 62 h 106"/>
              <a:gd name="T16" fmla="*/ 102 w 106"/>
              <a:gd name="T17" fmla="*/ 35 h 106"/>
              <a:gd name="T18" fmla="*/ 99 w 106"/>
              <a:gd name="T19" fmla="*/ 26 h 106"/>
              <a:gd name="T20" fmla="*/ 63 w 106"/>
              <a:gd name="T21" fmla="*/ 16 h 106"/>
              <a:gd name="T22" fmla="*/ 44 w 106"/>
              <a:gd name="T23" fmla="*/ 11 h 106"/>
              <a:gd name="T24" fmla="*/ 8 w 106"/>
              <a:gd name="T25" fmla="*/ 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8" y="1"/>
                </a:moveTo>
                <a:cubicBezTo>
                  <a:pt x="3" y="0"/>
                  <a:pt x="0" y="3"/>
                  <a:pt x="1" y="8"/>
                </a:cubicBezTo>
                <a:cubicBezTo>
                  <a:pt x="11" y="44"/>
                  <a:pt x="11" y="44"/>
                  <a:pt x="11" y="44"/>
                </a:cubicBezTo>
                <a:cubicBezTo>
                  <a:pt x="12" y="49"/>
                  <a:pt x="14" y="58"/>
                  <a:pt x="16" y="63"/>
                </a:cubicBezTo>
                <a:cubicBezTo>
                  <a:pt x="25" y="99"/>
                  <a:pt x="25" y="99"/>
                  <a:pt x="25" y="99"/>
                </a:cubicBezTo>
                <a:cubicBezTo>
                  <a:pt x="27" y="105"/>
                  <a:pt x="31" y="106"/>
                  <a:pt x="35" y="102"/>
                </a:cubicBezTo>
                <a:cubicBezTo>
                  <a:pt x="61" y="75"/>
                  <a:pt x="61" y="75"/>
                  <a:pt x="61" y="75"/>
                </a:cubicBezTo>
                <a:cubicBezTo>
                  <a:pt x="65" y="72"/>
                  <a:pt x="71" y="65"/>
                  <a:pt x="75" y="62"/>
                </a:cubicBezTo>
                <a:cubicBezTo>
                  <a:pt x="102" y="35"/>
                  <a:pt x="102" y="35"/>
                  <a:pt x="102" y="35"/>
                </a:cubicBezTo>
                <a:cubicBezTo>
                  <a:pt x="106" y="31"/>
                  <a:pt x="104" y="27"/>
                  <a:pt x="99" y="26"/>
                </a:cubicBezTo>
                <a:cubicBezTo>
                  <a:pt x="63" y="16"/>
                  <a:pt x="63" y="16"/>
                  <a:pt x="63" y="16"/>
                </a:cubicBezTo>
                <a:cubicBezTo>
                  <a:pt x="58" y="15"/>
                  <a:pt x="49" y="12"/>
                  <a:pt x="44" y="11"/>
                </a:cubicBezTo>
                <a:lnTo>
                  <a:pt x="8" y="1"/>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12" name="Freeform 13"/>
          <p:cNvSpPr/>
          <p:nvPr/>
        </p:nvSpPr>
        <p:spPr bwMode="auto">
          <a:xfrm>
            <a:off x="4668815" y="4655267"/>
            <a:ext cx="450719" cy="451629"/>
          </a:xfrm>
          <a:custGeom>
            <a:avLst/>
            <a:gdLst>
              <a:gd name="T0" fmla="*/ 8 w 106"/>
              <a:gd name="T1" fmla="*/ 105 h 106"/>
              <a:gd name="T2" fmla="*/ 1 w 106"/>
              <a:gd name="T3" fmla="*/ 98 h 106"/>
              <a:gd name="T4" fmla="*/ 11 w 106"/>
              <a:gd name="T5" fmla="*/ 62 h 106"/>
              <a:gd name="T6" fmla="*/ 16 w 106"/>
              <a:gd name="T7" fmla="*/ 43 h 106"/>
              <a:gd name="T8" fmla="*/ 25 w 106"/>
              <a:gd name="T9" fmla="*/ 6 h 106"/>
              <a:gd name="T10" fmla="*/ 35 w 106"/>
              <a:gd name="T11" fmla="*/ 4 h 106"/>
              <a:gd name="T12" fmla="*/ 61 w 106"/>
              <a:gd name="T13" fmla="*/ 30 h 106"/>
              <a:gd name="T14" fmla="*/ 75 w 106"/>
              <a:gd name="T15" fmla="*/ 44 h 106"/>
              <a:gd name="T16" fmla="*/ 102 w 106"/>
              <a:gd name="T17" fmla="*/ 71 h 106"/>
              <a:gd name="T18" fmla="*/ 99 w 106"/>
              <a:gd name="T19" fmla="*/ 80 h 106"/>
              <a:gd name="T20" fmla="*/ 63 w 106"/>
              <a:gd name="T21" fmla="*/ 90 h 106"/>
              <a:gd name="T22" fmla="*/ 44 w 106"/>
              <a:gd name="T23" fmla="*/ 95 h 106"/>
              <a:gd name="T24" fmla="*/ 8 w 106"/>
              <a:gd name="T25" fmla="*/ 10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6" h="106">
                <a:moveTo>
                  <a:pt x="8" y="105"/>
                </a:moveTo>
                <a:cubicBezTo>
                  <a:pt x="3" y="106"/>
                  <a:pt x="0" y="103"/>
                  <a:pt x="1" y="98"/>
                </a:cubicBezTo>
                <a:cubicBezTo>
                  <a:pt x="11" y="62"/>
                  <a:pt x="11" y="62"/>
                  <a:pt x="11" y="62"/>
                </a:cubicBezTo>
                <a:cubicBezTo>
                  <a:pt x="12" y="56"/>
                  <a:pt x="14" y="48"/>
                  <a:pt x="16" y="43"/>
                </a:cubicBezTo>
                <a:cubicBezTo>
                  <a:pt x="25" y="6"/>
                  <a:pt x="25" y="6"/>
                  <a:pt x="25" y="6"/>
                </a:cubicBezTo>
                <a:cubicBezTo>
                  <a:pt x="27" y="1"/>
                  <a:pt x="31" y="0"/>
                  <a:pt x="35" y="4"/>
                </a:cubicBezTo>
                <a:cubicBezTo>
                  <a:pt x="61" y="30"/>
                  <a:pt x="61" y="30"/>
                  <a:pt x="61" y="30"/>
                </a:cubicBezTo>
                <a:cubicBezTo>
                  <a:pt x="65" y="34"/>
                  <a:pt x="71" y="40"/>
                  <a:pt x="75" y="44"/>
                </a:cubicBezTo>
                <a:cubicBezTo>
                  <a:pt x="102" y="71"/>
                  <a:pt x="102" y="71"/>
                  <a:pt x="102" y="71"/>
                </a:cubicBezTo>
                <a:cubicBezTo>
                  <a:pt x="106" y="75"/>
                  <a:pt x="104" y="79"/>
                  <a:pt x="99" y="80"/>
                </a:cubicBezTo>
                <a:cubicBezTo>
                  <a:pt x="63" y="90"/>
                  <a:pt x="63" y="90"/>
                  <a:pt x="63" y="90"/>
                </a:cubicBezTo>
                <a:cubicBezTo>
                  <a:pt x="58" y="91"/>
                  <a:pt x="49" y="94"/>
                  <a:pt x="44" y="95"/>
                </a:cubicBezTo>
                <a:lnTo>
                  <a:pt x="8" y="105"/>
                </a:ln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13" name="TextBox 18"/>
          <p:cNvSpPr txBox="1"/>
          <p:nvPr/>
        </p:nvSpPr>
        <p:spPr>
          <a:xfrm>
            <a:off x="4917057" y="2537378"/>
            <a:ext cx="441275" cy="369332"/>
          </a:xfrm>
          <a:prstGeom prst="rect">
            <a:avLst/>
          </a:prstGeom>
          <a:noFill/>
        </p:spPr>
        <p:txBody>
          <a:bodyPr wrap="square" rtlCol="0">
            <a:spAutoFit/>
          </a:bodyPr>
          <a:lstStyle/>
          <a:p>
            <a:pPr algn="ctr"/>
            <a:r>
              <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p>
        </p:txBody>
      </p:sp>
      <p:sp>
        <p:nvSpPr>
          <p:cNvPr id="14" name="TextBox 19"/>
          <p:cNvSpPr txBox="1"/>
          <p:nvPr/>
        </p:nvSpPr>
        <p:spPr>
          <a:xfrm>
            <a:off x="6891824" y="2537378"/>
            <a:ext cx="529370" cy="369332"/>
          </a:xfrm>
          <a:prstGeom prst="rect">
            <a:avLst/>
          </a:prstGeom>
          <a:noFill/>
        </p:spPr>
        <p:txBody>
          <a:bodyPr wrap="square" rtlCol="0">
            <a:spAutoFit/>
          </a:bodyPr>
          <a:lstStyle/>
          <a:p>
            <a:pPr algn="ctr"/>
            <a:r>
              <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p>
        </p:txBody>
      </p:sp>
      <p:sp>
        <p:nvSpPr>
          <p:cNvPr id="15" name="TextBox 20"/>
          <p:cNvSpPr txBox="1"/>
          <p:nvPr/>
        </p:nvSpPr>
        <p:spPr>
          <a:xfrm>
            <a:off x="4924520" y="4557964"/>
            <a:ext cx="461957" cy="369332"/>
          </a:xfrm>
          <a:prstGeom prst="rect">
            <a:avLst/>
          </a:prstGeom>
          <a:noFill/>
        </p:spPr>
        <p:txBody>
          <a:bodyPr wrap="square" rtlCol="0">
            <a:spAutoFit/>
          </a:bodyPr>
          <a:lstStyle/>
          <a:p>
            <a:pPr algn="ctr"/>
            <a:r>
              <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p>
        </p:txBody>
      </p:sp>
      <p:sp>
        <p:nvSpPr>
          <p:cNvPr id="16" name="TextBox 21"/>
          <p:cNvSpPr txBox="1"/>
          <p:nvPr/>
        </p:nvSpPr>
        <p:spPr>
          <a:xfrm>
            <a:off x="6891824" y="4557964"/>
            <a:ext cx="529370" cy="369332"/>
          </a:xfrm>
          <a:prstGeom prst="rect">
            <a:avLst/>
          </a:prstGeom>
          <a:noFill/>
        </p:spPr>
        <p:txBody>
          <a:bodyPr wrap="square" rtlCol="0">
            <a:spAutoFit/>
          </a:bodyPr>
          <a:lstStyle/>
          <a:p>
            <a:pPr algn="ctr"/>
            <a:r>
              <a:rPr lang="id-ID"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p>
        </p:txBody>
      </p:sp>
      <p:grpSp>
        <p:nvGrpSpPr>
          <p:cNvPr id="25" name="Group 32"/>
          <p:cNvGrpSpPr/>
          <p:nvPr/>
        </p:nvGrpSpPr>
        <p:grpSpPr>
          <a:xfrm>
            <a:off x="7778407" y="2037560"/>
            <a:ext cx="493483" cy="379413"/>
            <a:chOff x="2849564" y="3636963"/>
            <a:chExt cx="315912" cy="242888"/>
          </a:xfrm>
          <a:solidFill>
            <a:schemeClr val="accent2"/>
          </a:solidFill>
        </p:grpSpPr>
        <p:sp>
          <p:nvSpPr>
            <p:cNvPr id="26" name="Freeform 148"/>
            <p:cNvSpPr/>
            <p:nvPr/>
          </p:nvSpPr>
          <p:spPr bwMode="auto">
            <a:xfrm>
              <a:off x="2849564" y="3671888"/>
              <a:ext cx="298450" cy="207963"/>
            </a:xfrm>
            <a:custGeom>
              <a:avLst/>
              <a:gdLst>
                <a:gd name="T0" fmla="*/ 103 w 112"/>
                <a:gd name="T1" fmla="*/ 78 h 78"/>
                <a:gd name="T2" fmla="*/ 9 w 112"/>
                <a:gd name="T3" fmla="*/ 78 h 78"/>
                <a:gd name="T4" fmla="*/ 0 w 112"/>
                <a:gd name="T5" fmla="*/ 69 h 78"/>
                <a:gd name="T6" fmla="*/ 0 w 112"/>
                <a:gd name="T7" fmla="*/ 8 h 78"/>
                <a:gd name="T8" fmla="*/ 9 w 112"/>
                <a:gd name="T9" fmla="*/ 0 h 78"/>
                <a:gd name="T10" fmla="*/ 42 w 112"/>
                <a:gd name="T11" fmla="*/ 0 h 78"/>
                <a:gd name="T12" fmla="*/ 46 w 112"/>
                <a:gd name="T13" fmla="*/ 4 h 78"/>
                <a:gd name="T14" fmla="*/ 42 w 112"/>
                <a:gd name="T15" fmla="*/ 8 h 78"/>
                <a:gd name="T16" fmla="*/ 9 w 112"/>
                <a:gd name="T17" fmla="*/ 8 h 78"/>
                <a:gd name="T18" fmla="*/ 8 w 112"/>
                <a:gd name="T19" fmla="*/ 8 h 78"/>
                <a:gd name="T20" fmla="*/ 8 w 112"/>
                <a:gd name="T21" fmla="*/ 69 h 78"/>
                <a:gd name="T22" fmla="*/ 9 w 112"/>
                <a:gd name="T23" fmla="*/ 70 h 78"/>
                <a:gd name="T24" fmla="*/ 103 w 112"/>
                <a:gd name="T25" fmla="*/ 70 h 78"/>
                <a:gd name="T26" fmla="*/ 104 w 112"/>
                <a:gd name="T27" fmla="*/ 69 h 78"/>
                <a:gd name="T28" fmla="*/ 104 w 112"/>
                <a:gd name="T29" fmla="*/ 43 h 78"/>
                <a:gd name="T30" fmla="*/ 108 w 112"/>
                <a:gd name="T31" fmla="*/ 39 h 78"/>
                <a:gd name="T32" fmla="*/ 112 w 112"/>
                <a:gd name="T33" fmla="*/ 43 h 78"/>
                <a:gd name="T34" fmla="*/ 112 w 112"/>
                <a:gd name="T35" fmla="*/ 69 h 78"/>
                <a:gd name="T36" fmla="*/ 103 w 112"/>
                <a:gd name="T37"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2" h="78">
                  <a:moveTo>
                    <a:pt x="103" y="78"/>
                  </a:moveTo>
                  <a:cubicBezTo>
                    <a:pt x="9" y="78"/>
                    <a:pt x="9" y="78"/>
                    <a:pt x="9" y="78"/>
                  </a:cubicBezTo>
                  <a:cubicBezTo>
                    <a:pt x="4" y="78"/>
                    <a:pt x="0" y="74"/>
                    <a:pt x="0" y="69"/>
                  </a:cubicBezTo>
                  <a:cubicBezTo>
                    <a:pt x="0" y="8"/>
                    <a:pt x="0" y="8"/>
                    <a:pt x="0" y="8"/>
                  </a:cubicBezTo>
                  <a:cubicBezTo>
                    <a:pt x="0" y="4"/>
                    <a:pt x="4" y="0"/>
                    <a:pt x="9" y="0"/>
                  </a:cubicBezTo>
                  <a:cubicBezTo>
                    <a:pt x="42" y="0"/>
                    <a:pt x="42" y="0"/>
                    <a:pt x="42" y="0"/>
                  </a:cubicBezTo>
                  <a:cubicBezTo>
                    <a:pt x="44" y="0"/>
                    <a:pt x="46" y="1"/>
                    <a:pt x="46" y="4"/>
                  </a:cubicBezTo>
                  <a:cubicBezTo>
                    <a:pt x="46" y="6"/>
                    <a:pt x="44" y="8"/>
                    <a:pt x="42" y="8"/>
                  </a:cubicBezTo>
                  <a:cubicBezTo>
                    <a:pt x="9" y="8"/>
                    <a:pt x="9" y="8"/>
                    <a:pt x="9" y="8"/>
                  </a:cubicBezTo>
                  <a:cubicBezTo>
                    <a:pt x="8" y="8"/>
                    <a:pt x="8" y="8"/>
                    <a:pt x="8" y="8"/>
                  </a:cubicBezTo>
                  <a:cubicBezTo>
                    <a:pt x="8" y="69"/>
                    <a:pt x="8" y="69"/>
                    <a:pt x="8" y="69"/>
                  </a:cubicBezTo>
                  <a:cubicBezTo>
                    <a:pt x="8" y="70"/>
                    <a:pt x="8" y="70"/>
                    <a:pt x="9" y="70"/>
                  </a:cubicBezTo>
                  <a:cubicBezTo>
                    <a:pt x="103" y="70"/>
                    <a:pt x="103" y="70"/>
                    <a:pt x="103" y="70"/>
                  </a:cubicBezTo>
                  <a:cubicBezTo>
                    <a:pt x="103" y="70"/>
                    <a:pt x="104" y="70"/>
                    <a:pt x="104" y="69"/>
                  </a:cubicBezTo>
                  <a:cubicBezTo>
                    <a:pt x="104" y="43"/>
                    <a:pt x="104" y="43"/>
                    <a:pt x="104" y="43"/>
                  </a:cubicBezTo>
                  <a:cubicBezTo>
                    <a:pt x="104" y="41"/>
                    <a:pt x="105" y="39"/>
                    <a:pt x="108" y="39"/>
                  </a:cubicBezTo>
                  <a:cubicBezTo>
                    <a:pt x="110" y="39"/>
                    <a:pt x="112" y="41"/>
                    <a:pt x="112" y="43"/>
                  </a:cubicBezTo>
                  <a:cubicBezTo>
                    <a:pt x="112" y="69"/>
                    <a:pt x="112" y="69"/>
                    <a:pt x="112" y="69"/>
                  </a:cubicBezTo>
                  <a:cubicBezTo>
                    <a:pt x="112" y="74"/>
                    <a:pt x="108" y="78"/>
                    <a:pt x="103" y="7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7" name="Freeform 149"/>
            <p:cNvSpPr/>
            <p:nvPr/>
          </p:nvSpPr>
          <p:spPr bwMode="auto">
            <a:xfrm>
              <a:off x="2943226" y="3636963"/>
              <a:ext cx="222250" cy="200025"/>
            </a:xfrm>
            <a:custGeom>
              <a:avLst/>
              <a:gdLst>
                <a:gd name="T0" fmla="*/ 46 w 83"/>
                <a:gd name="T1" fmla="*/ 58 h 75"/>
                <a:gd name="T2" fmla="*/ 83 w 83"/>
                <a:gd name="T3" fmla="*/ 29 h 75"/>
                <a:gd name="T4" fmla="*/ 46 w 83"/>
                <a:gd name="T5" fmla="*/ 0 h 75"/>
                <a:gd name="T6" fmla="*/ 46 w 83"/>
                <a:gd name="T7" fmla="*/ 20 h 75"/>
                <a:gd name="T8" fmla="*/ 0 w 83"/>
                <a:gd name="T9" fmla="*/ 75 h 75"/>
                <a:gd name="T10" fmla="*/ 46 w 83"/>
                <a:gd name="T11" fmla="*/ 40 h 75"/>
                <a:gd name="T12" fmla="*/ 46 w 83"/>
                <a:gd name="T13" fmla="*/ 58 h 75"/>
              </a:gdLst>
              <a:ahLst/>
              <a:cxnLst>
                <a:cxn ang="0">
                  <a:pos x="T0" y="T1"/>
                </a:cxn>
                <a:cxn ang="0">
                  <a:pos x="T2" y="T3"/>
                </a:cxn>
                <a:cxn ang="0">
                  <a:pos x="T4" y="T5"/>
                </a:cxn>
                <a:cxn ang="0">
                  <a:pos x="T6" y="T7"/>
                </a:cxn>
                <a:cxn ang="0">
                  <a:pos x="T8" y="T9"/>
                </a:cxn>
                <a:cxn ang="0">
                  <a:pos x="T10" y="T11"/>
                </a:cxn>
                <a:cxn ang="0">
                  <a:pos x="T12" y="T13"/>
                </a:cxn>
              </a:cxnLst>
              <a:rect l="0" t="0" r="r" b="b"/>
              <a:pathLst>
                <a:path w="83" h="75">
                  <a:moveTo>
                    <a:pt x="46" y="58"/>
                  </a:moveTo>
                  <a:cubicBezTo>
                    <a:pt x="83" y="29"/>
                    <a:pt x="83" y="29"/>
                    <a:pt x="83" y="29"/>
                  </a:cubicBezTo>
                  <a:cubicBezTo>
                    <a:pt x="46" y="0"/>
                    <a:pt x="46" y="0"/>
                    <a:pt x="46" y="0"/>
                  </a:cubicBezTo>
                  <a:cubicBezTo>
                    <a:pt x="46" y="20"/>
                    <a:pt x="46" y="20"/>
                    <a:pt x="46" y="20"/>
                  </a:cubicBezTo>
                  <a:cubicBezTo>
                    <a:pt x="10" y="21"/>
                    <a:pt x="0" y="38"/>
                    <a:pt x="0" y="75"/>
                  </a:cubicBezTo>
                  <a:cubicBezTo>
                    <a:pt x="15" y="43"/>
                    <a:pt x="30" y="41"/>
                    <a:pt x="46" y="40"/>
                  </a:cubicBezTo>
                  <a:cubicBezTo>
                    <a:pt x="46" y="58"/>
                    <a:pt x="46" y="58"/>
                    <a:pt x="46"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8" name="Freeform 199"/>
          <p:cNvSpPr>
            <a:spLocks noEditPoints="1"/>
          </p:cNvSpPr>
          <p:nvPr/>
        </p:nvSpPr>
        <p:spPr bwMode="auto">
          <a:xfrm>
            <a:off x="4073870" y="5082151"/>
            <a:ext cx="479774" cy="359831"/>
          </a:xfrm>
          <a:custGeom>
            <a:avLst/>
            <a:gdLst>
              <a:gd name="T0" fmla="*/ 96 w 112"/>
              <a:gd name="T1" fmla="*/ 0 h 84"/>
              <a:gd name="T2" fmla="*/ 16 w 112"/>
              <a:gd name="T3" fmla="*/ 0 h 84"/>
              <a:gd name="T4" fmla="*/ 0 w 112"/>
              <a:gd name="T5" fmla="*/ 16 h 84"/>
              <a:gd name="T6" fmla="*/ 0 w 112"/>
              <a:gd name="T7" fmla="*/ 68 h 84"/>
              <a:gd name="T8" fmla="*/ 16 w 112"/>
              <a:gd name="T9" fmla="*/ 84 h 84"/>
              <a:gd name="T10" fmla="*/ 96 w 112"/>
              <a:gd name="T11" fmla="*/ 84 h 84"/>
              <a:gd name="T12" fmla="*/ 112 w 112"/>
              <a:gd name="T13" fmla="*/ 68 h 84"/>
              <a:gd name="T14" fmla="*/ 112 w 112"/>
              <a:gd name="T15" fmla="*/ 16 h 84"/>
              <a:gd name="T16" fmla="*/ 96 w 112"/>
              <a:gd name="T17" fmla="*/ 0 h 84"/>
              <a:gd name="T18" fmla="*/ 104 w 112"/>
              <a:gd name="T19" fmla="*/ 16 h 84"/>
              <a:gd name="T20" fmla="*/ 104 w 112"/>
              <a:gd name="T21" fmla="*/ 68 h 84"/>
              <a:gd name="T22" fmla="*/ 104 w 112"/>
              <a:gd name="T23" fmla="*/ 69 h 84"/>
              <a:gd name="T24" fmla="*/ 71 w 112"/>
              <a:gd name="T25" fmla="*/ 38 h 84"/>
              <a:gd name="T26" fmla="*/ 104 w 112"/>
              <a:gd name="T27" fmla="*/ 14 h 84"/>
              <a:gd name="T28" fmla="*/ 104 w 112"/>
              <a:gd name="T29" fmla="*/ 16 h 84"/>
              <a:gd name="T30" fmla="*/ 96 w 112"/>
              <a:gd name="T31" fmla="*/ 8 h 84"/>
              <a:gd name="T32" fmla="*/ 98 w 112"/>
              <a:gd name="T33" fmla="*/ 8 h 84"/>
              <a:gd name="T34" fmla="*/ 55 w 112"/>
              <a:gd name="T35" fmla="*/ 41 h 84"/>
              <a:gd name="T36" fmla="*/ 13 w 112"/>
              <a:gd name="T37" fmla="*/ 9 h 84"/>
              <a:gd name="T38" fmla="*/ 16 w 112"/>
              <a:gd name="T39" fmla="*/ 8 h 84"/>
              <a:gd name="T40" fmla="*/ 96 w 112"/>
              <a:gd name="T41" fmla="*/ 8 h 84"/>
              <a:gd name="T42" fmla="*/ 8 w 112"/>
              <a:gd name="T43" fmla="*/ 69 h 84"/>
              <a:gd name="T44" fmla="*/ 8 w 112"/>
              <a:gd name="T45" fmla="*/ 68 h 84"/>
              <a:gd name="T46" fmla="*/ 8 w 112"/>
              <a:gd name="T47" fmla="*/ 16 h 84"/>
              <a:gd name="T48" fmla="*/ 8 w 112"/>
              <a:gd name="T49" fmla="*/ 15 h 84"/>
              <a:gd name="T50" fmla="*/ 40 w 112"/>
              <a:gd name="T51" fmla="*/ 39 h 84"/>
              <a:gd name="T52" fmla="*/ 8 w 112"/>
              <a:gd name="T53" fmla="*/ 69 h 84"/>
              <a:gd name="T54" fmla="*/ 16 w 112"/>
              <a:gd name="T55" fmla="*/ 76 h 84"/>
              <a:gd name="T56" fmla="*/ 13 w 112"/>
              <a:gd name="T57" fmla="*/ 75 h 84"/>
              <a:gd name="T58" fmla="*/ 47 w 112"/>
              <a:gd name="T59" fmla="*/ 43 h 84"/>
              <a:gd name="T60" fmla="*/ 49 w 112"/>
              <a:gd name="T61" fmla="*/ 45 h 84"/>
              <a:gd name="T62" fmla="*/ 49 w 112"/>
              <a:gd name="T63" fmla="*/ 45 h 84"/>
              <a:gd name="T64" fmla="*/ 55 w 112"/>
              <a:gd name="T65" fmla="*/ 48 h 84"/>
              <a:gd name="T66" fmla="*/ 61 w 112"/>
              <a:gd name="T67" fmla="*/ 45 h 84"/>
              <a:gd name="T68" fmla="*/ 62 w 112"/>
              <a:gd name="T69" fmla="*/ 45 h 84"/>
              <a:gd name="T70" fmla="*/ 65 w 112"/>
              <a:gd name="T71" fmla="*/ 43 h 84"/>
              <a:gd name="T72" fmla="*/ 99 w 112"/>
              <a:gd name="T73" fmla="*/ 75 h 84"/>
              <a:gd name="T74" fmla="*/ 96 w 112"/>
              <a:gd name="T75" fmla="*/ 76 h 84"/>
              <a:gd name="T76" fmla="*/ 16 w 112"/>
              <a:gd name="T77" fmla="*/ 7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84">
                <a:moveTo>
                  <a:pt x="96" y="0"/>
                </a:moveTo>
                <a:cubicBezTo>
                  <a:pt x="16" y="0"/>
                  <a:pt x="16" y="0"/>
                  <a:pt x="16" y="0"/>
                </a:cubicBezTo>
                <a:cubicBezTo>
                  <a:pt x="7" y="0"/>
                  <a:pt x="0" y="7"/>
                  <a:pt x="0" y="16"/>
                </a:cubicBezTo>
                <a:cubicBezTo>
                  <a:pt x="0" y="68"/>
                  <a:pt x="0" y="68"/>
                  <a:pt x="0" y="68"/>
                </a:cubicBezTo>
                <a:cubicBezTo>
                  <a:pt x="0" y="77"/>
                  <a:pt x="7" y="84"/>
                  <a:pt x="16" y="84"/>
                </a:cubicBezTo>
                <a:cubicBezTo>
                  <a:pt x="96" y="84"/>
                  <a:pt x="96" y="84"/>
                  <a:pt x="96" y="84"/>
                </a:cubicBezTo>
                <a:cubicBezTo>
                  <a:pt x="105" y="84"/>
                  <a:pt x="112" y="77"/>
                  <a:pt x="112" y="68"/>
                </a:cubicBezTo>
                <a:cubicBezTo>
                  <a:pt x="112" y="16"/>
                  <a:pt x="112" y="16"/>
                  <a:pt x="112" y="16"/>
                </a:cubicBezTo>
                <a:cubicBezTo>
                  <a:pt x="112" y="7"/>
                  <a:pt x="105" y="0"/>
                  <a:pt x="96" y="0"/>
                </a:cubicBezTo>
                <a:close/>
                <a:moveTo>
                  <a:pt x="104" y="16"/>
                </a:moveTo>
                <a:cubicBezTo>
                  <a:pt x="104" y="68"/>
                  <a:pt x="104" y="68"/>
                  <a:pt x="104" y="68"/>
                </a:cubicBezTo>
                <a:cubicBezTo>
                  <a:pt x="104" y="68"/>
                  <a:pt x="104" y="69"/>
                  <a:pt x="104" y="69"/>
                </a:cubicBezTo>
                <a:cubicBezTo>
                  <a:pt x="71" y="38"/>
                  <a:pt x="71" y="38"/>
                  <a:pt x="71" y="38"/>
                </a:cubicBezTo>
                <a:cubicBezTo>
                  <a:pt x="104" y="14"/>
                  <a:pt x="104" y="14"/>
                  <a:pt x="104" y="14"/>
                </a:cubicBezTo>
                <a:cubicBezTo>
                  <a:pt x="104" y="14"/>
                  <a:pt x="104" y="15"/>
                  <a:pt x="104" y="16"/>
                </a:cubicBezTo>
                <a:close/>
                <a:moveTo>
                  <a:pt x="96" y="8"/>
                </a:moveTo>
                <a:cubicBezTo>
                  <a:pt x="97" y="8"/>
                  <a:pt x="98" y="8"/>
                  <a:pt x="98" y="8"/>
                </a:cubicBezTo>
                <a:cubicBezTo>
                  <a:pt x="55" y="41"/>
                  <a:pt x="55" y="41"/>
                  <a:pt x="55" y="41"/>
                </a:cubicBezTo>
                <a:cubicBezTo>
                  <a:pt x="13" y="9"/>
                  <a:pt x="13" y="9"/>
                  <a:pt x="13" y="9"/>
                </a:cubicBezTo>
                <a:cubicBezTo>
                  <a:pt x="14" y="8"/>
                  <a:pt x="15" y="8"/>
                  <a:pt x="16" y="8"/>
                </a:cubicBezTo>
                <a:lnTo>
                  <a:pt x="96" y="8"/>
                </a:lnTo>
                <a:close/>
                <a:moveTo>
                  <a:pt x="8" y="69"/>
                </a:moveTo>
                <a:cubicBezTo>
                  <a:pt x="8" y="69"/>
                  <a:pt x="8" y="68"/>
                  <a:pt x="8" y="68"/>
                </a:cubicBezTo>
                <a:cubicBezTo>
                  <a:pt x="8" y="16"/>
                  <a:pt x="8" y="16"/>
                  <a:pt x="8" y="16"/>
                </a:cubicBezTo>
                <a:cubicBezTo>
                  <a:pt x="8" y="15"/>
                  <a:pt x="8" y="15"/>
                  <a:pt x="8" y="15"/>
                </a:cubicBezTo>
                <a:cubicBezTo>
                  <a:pt x="40" y="39"/>
                  <a:pt x="40" y="39"/>
                  <a:pt x="40" y="39"/>
                </a:cubicBezTo>
                <a:lnTo>
                  <a:pt x="8" y="69"/>
                </a:lnTo>
                <a:close/>
                <a:moveTo>
                  <a:pt x="16" y="76"/>
                </a:moveTo>
                <a:cubicBezTo>
                  <a:pt x="15" y="76"/>
                  <a:pt x="13" y="76"/>
                  <a:pt x="13" y="75"/>
                </a:cubicBezTo>
                <a:cubicBezTo>
                  <a:pt x="47" y="43"/>
                  <a:pt x="47" y="43"/>
                  <a:pt x="47" y="43"/>
                </a:cubicBezTo>
                <a:cubicBezTo>
                  <a:pt x="49" y="45"/>
                  <a:pt x="49" y="45"/>
                  <a:pt x="49" y="45"/>
                </a:cubicBezTo>
                <a:cubicBezTo>
                  <a:pt x="49" y="45"/>
                  <a:pt x="49" y="45"/>
                  <a:pt x="49" y="45"/>
                </a:cubicBezTo>
                <a:cubicBezTo>
                  <a:pt x="51" y="47"/>
                  <a:pt x="53" y="48"/>
                  <a:pt x="55" y="48"/>
                </a:cubicBezTo>
                <a:cubicBezTo>
                  <a:pt x="58" y="48"/>
                  <a:pt x="60" y="47"/>
                  <a:pt x="61" y="45"/>
                </a:cubicBezTo>
                <a:cubicBezTo>
                  <a:pt x="62" y="45"/>
                  <a:pt x="62" y="45"/>
                  <a:pt x="62" y="45"/>
                </a:cubicBezTo>
                <a:cubicBezTo>
                  <a:pt x="65" y="43"/>
                  <a:pt x="65" y="43"/>
                  <a:pt x="65" y="43"/>
                </a:cubicBezTo>
                <a:cubicBezTo>
                  <a:pt x="99" y="75"/>
                  <a:pt x="99" y="75"/>
                  <a:pt x="99" y="75"/>
                </a:cubicBezTo>
                <a:cubicBezTo>
                  <a:pt x="99" y="76"/>
                  <a:pt x="97" y="76"/>
                  <a:pt x="96" y="76"/>
                </a:cubicBezTo>
                <a:lnTo>
                  <a:pt x="16" y="76"/>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29" name="Group 36"/>
          <p:cNvGrpSpPr/>
          <p:nvPr/>
        </p:nvGrpSpPr>
        <p:grpSpPr>
          <a:xfrm>
            <a:off x="7623239" y="5106463"/>
            <a:ext cx="548679" cy="275615"/>
            <a:chOff x="5567364" y="4362450"/>
            <a:chExt cx="341313" cy="171450"/>
          </a:xfrm>
          <a:solidFill>
            <a:schemeClr val="accent3"/>
          </a:solidFill>
        </p:grpSpPr>
        <p:sp>
          <p:nvSpPr>
            <p:cNvPr id="30" name="Freeform 201"/>
            <p:cNvSpPr>
              <a:spLocks noEditPoints="1"/>
            </p:cNvSpPr>
            <p:nvPr/>
          </p:nvSpPr>
          <p:spPr bwMode="auto">
            <a:xfrm>
              <a:off x="5567364" y="4362450"/>
              <a:ext cx="341313" cy="171450"/>
            </a:xfrm>
            <a:custGeom>
              <a:avLst/>
              <a:gdLst>
                <a:gd name="T0" fmla="*/ 98 w 128"/>
                <a:gd name="T1" fmla="*/ 0 h 64"/>
                <a:gd name="T2" fmla="*/ 30 w 128"/>
                <a:gd name="T3" fmla="*/ 0 h 64"/>
                <a:gd name="T4" fmla="*/ 0 w 128"/>
                <a:gd name="T5" fmla="*/ 32 h 64"/>
                <a:gd name="T6" fmla="*/ 30 w 128"/>
                <a:gd name="T7" fmla="*/ 64 h 64"/>
                <a:gd name="T8" fmla="*/ 98 w 128"/>
                <a:gd name="T9" fmla="*/ 64 h 64"/>
                <a:gd name="T10" fmla="*/ 128 w 128"/>
                <a:gd name="T11" fmla="*/ 32 h 64"/>
                <a:gd name="T12" fmla="*/ 98 w 128"/>
                <a:gd name="T13" fmla="*/ 0 h 64"/>
                <a:gd name="T14" fmla="*/ 8 w 128"/>
                <a:gd name="T15" fmla="*/ 32 h 64"/>
                <a:gd name="T16" fmla="*/ 30 w 128"/>
                <a:gd name="T17" fmla="*/ 8 h 64"/>
                <a:gd name="T18" fmla="*/ 62 w 128"/>
                <a:gd name="T19" fmla="*/ 8 h 64"/>
                <a:gd name="T20" fmla="*/ 62 w 128"/>
                <a:gd name="T21" fmla="*/ 56 h 64"/>
                <a:gd name="T22" fmla="*/ 30 w 128"/>
                <a:gd name="T23" fmla="*/ 56 h 64"/>
                <a:gd name="T24" fmla="*/ 8 w 128"/>
                <a:gd name="T25" fmla="*/ 32 h 64"/>
                <a:gd name="T26" fmla="*/ 98 w 128"/>
                <a:gd name="T27" fmla="*/ 56 h 64"/>
                <a:gd name="T28" fmla="*/ 67 w 128"/>
                <a:gd name="T29" fmla="*/ 56 h 64"/>
                <a:gd name="T30" fmla="*/ 67 w 128"/>
                <a:gd name="T31" fmla="*/ 8 h 64"/>
                <a:gd name="T32" fmla="*/ 98 w 128"/>
                <a:gd name="T33" fmla="*/ 8 h 64"/>
                <a:gd name="T34" fmla="*/ 120 w 128"/>
                <a:gd name="T35" fmla="*/ 32 h 64"/>
                <a:gd name="T36" fmla="*/ 98 w 128"/>
                <a:gd name="T37" fmla="*/ 5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28" h="64">
                  <a:moveTo>
                    <a:pt x="98" y="0"/>
                  </a:moveTo>
                  <a:cubicBezTo>
                    <a:pt x="30" y="0"/>
                    <a:pt x="30" y="0"/>
                    <a:pt x="30" y="0"/>
                  </a:cubicBezTo>
                  <a:cubicBezTo>
                    <a:pt x="14" y="0"/>
                    <a:pt x="0" y="14"/>
                    <a:pt x="0" y="32"/>
                  </a:cubicBezTo>
                  <a:cubicBezTo>
                    <a:pt x="0" y="50"/>
                    <a:pt x="14" y="64"/>
                    <a:pt x="30" y="64"/>
                  </a:cubicBezTo>
                  <a:cubicBezTo>
                    <a:pt x="98" y="64"/>
                    <a:pt x="98" y="64"/>
                    <a:pt x="98" y="64"/>
                  </a:cubicBezTo>
                  <a:cubicBezTo>
                    <a:pt x="114" y="64"/>
                    <a:pt x="128" y="50"/>
                    <a:pt x="128" y="32"/>
                  </a:cubicBezTo>
                  <a:cubicBezTo>
                    <a:pt x="128" y="14"/>
                    <a:pt x="114" y="0"/>
                    <a:pt x="98" y="0"/>
                  </a:cubicBezTo>
                  <a:close/>
                  <a:moveTo>
                    <a:pt x="8" y="32"/>
                  </a:moveTo>
                  <a:cubicBezTo>
                    <a:pt x="8" y="19"/>
                    <a:pt x="18" y="8"/>
                    <a:pt x="30" y="8"/>
                  </a:cubicBezTo>
                  <a:cubicBezTo>
                    <a:pt x="62" y="8"/>
                    <a:pt x="62" y="8"/>
                    <a:pt x="62" y="8"/>
                  </a:cubicBezTo>
                  <a:cubicBezTo>
                    <a:pt x="60" y="21"/>
                    <a:pt x="60" y="43"/>
                    <a:pt x="62" y="56"/>
                  </a:cubicBezTo>
                  <a:cubicBezTo>
                    <a:pt x="30" y="56"/>
                    <a:pt x="30" y="56"/>
                    <a:pt x="30" y="56"/>
                  </a:cubicBezTo>
                  <a:cubicBezTo>
                    <a:pt x="18" y="56"/>
                    <a:pt x="8" y="45"/>
                    <a:pt x="8" y="32"/>
                  </a:cubicBezTo>
                  <a:close/>
                  <a:moveTo>
                    <a:pt x="98" y="56"/>
                  </a:moveTo>
                  <a:cubicBezTo>
                    <a:pt x="67" y="56"/>
                    <a:pt x="67" y="56"/>
                    <a:pt x="67" y="56"/>
                  </a:cubicBezTo>
                  <a:cubicBezTo>
                    <a:pt x="64" y="44"/>
                    <a:pt x="64" y="20"/>
                    <a:pt x="67" y="8"/>
                  </a:cubicBezTo>
                  <a:cubicBezTo>
                    <a:pt x="98" y="8"/>
                    <a:pt x="98" y="8"/>
                    <a:pt x="98" y="8"/>
                  </a:cubicBezTo>
                  <a:cubicBezTo>
                    <a:pt x="110" y="8"/>
                    <a:pt x="120" y="19"/>
                    <a:pt x="120" y="32"/>
                  </a:cubicBezTo>
                  <a:cubicBezTo>
                    <a:pt x="120" y="45"/>
                    <a:pt x="110" y="56"/>
                    <a:pt x="98"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202"/>
            <p:cNvSpPr/>
            <p:nvPr/>
          </p:nvSpPr>
          <p:spPr bwMode="auto">
            <a:xfrm>
              <a:off x="5603876" y="4400550"/>
              <a:ext cx="53975" cy="52388"/>
            </a:xfrm>
            <a:custGeom>
              <a:avLst/>
              <a:gdLst>
                <a:gd name="T0" fmla="*/ 18 w 20"/>
                <a:gd name="T1" fmla="*/ 0 h 20"/>
                <a:gd name="T2" fmla="*/ 0 w 20"/>
                <a:gd name="T3" fmla="*/ 18 h 20"/>
                <a:gd name="T4" fmla="*/ 2 w 20"/>
                <a:gd name="T5" fmla="*/ 20 h 20"/>
                <a:gd name="T6" fmla="*/ 4 w 20"/>
                <a:gd name="T7" fmla="*/ 18 h 20"/>
                <a:gd name="T8" fmla="*/ 18 w 20"/>
                <a:gd name="T9" fmla="*/ 4 h 20"/>
                <a:gd name="T10" fmla="*/ 20 w 20"/>
                <a:gd name="T11" fmla="*/ 2 h 20"/>
                <a:gd name="T12" fmla="*/ 18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0"/>
                  </a:moveTo>
                  <a:cubicBezTo>
                    <a:pt x="8" y="0"/>
                    <a:pt x="0" y="8"/>
                    <a:pt x="0" y="18"/>
                  </a:cubicBezTo>
                  <a:cubicBezTo>
                    <a:pt x="0" y="19"/>
                    <a:pt x="1" y="20"/>
                    <a:pt x="2" y="20"/>
                  </a:cubicBezTo>
                  <a:cubicBezTo>
                    <a:pt x="3" y="20"/>
                    <a:pt x="4" y="19"/>
                    <a:pt x="4" y="18"/>
                  </a:cubicBezTo>
                  <a:cubicBezTo>
                    <a:pt x="4" y="10"/>
                    <a:pt x="10" y="4"/>
                    <a:pt x="18" y="4"/>
                  </a:cubicBezTo>
                  <a:cubicBezTo>
                    <a:pt x="19" y="4"/>
                    <a:pt x="20" y="3"/>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2" name="Freeform 203"/>
            <p:cNvSpPr/>
            <p:nvPr/>
          </p:nvSpPr>
          <p:spPr bwMode="auto">
            <a:xfrm>
              <a:off x="5818189" y="4441825"/>
              <a:ext cx="52388" cy="53975"/>
            </a:xfrm>
            <a:custGeom>
              <a:avLst/>
              <a:gdLst>
                <a:gd name="T0" fmla="*/ 18 w 20"/>
                <a:gd name="T1" fmla="*/ 0 h 20"/>
                <a:gd name="T2" fmla="*/ 16 w 20"/>
                <a:gd name="T3" fmla="*/ 2 h 20"/>
                <a:gd name="T4" fmla="*/ 2 w 20"/>
                <a:gd name="T5" fmla="*/ 16 h 20"/>
                <a:gd name="T6" fmla="*/ 0 w 20"/>
                <a:gd name="T7" fmla="*/ 18 h 20"/>
                <a:gd name="T8" fmla="*/ 2 w 20"/>
                <a:gd name="T9" fmla="*/ 20 h 20"/>
                <a:gd name="T10" fmla="*/ 20 w 20"/>
                <a:gd name="T11" fmla="*/ 2 h 20"/>
                <a:gd name="T12" fmla="*/ 18 w 20"/>
                <a:gd name="T13" fmla="*/ 0 h 20"/>
              </a:gdLst>
              <a:ahLst/>
              <a:cxnLst>
                <a:cxn ang="0">
                  <a:pos x="T0" y="T1"/>
                </a:cxn>
                <a:cxn ang="0">
                  <a:pos x="T2" y="T3"/>
                </a:cxn>
                <a:cxn ang="0">
                  <a:pos x="T4" y="T5"/>
                </a:cxn>
                <a:cxn ang="0">
                  <a:pos x="T6" y="T7"/>
                </a:cxn>
                <a:cxn ang="0">
                  <a:pos x="T8" y="T9"/>
                </a:cxn>
                <a:cxn ang="0">
                  <a:pos x="T10" y="T11"/>
                </a:cxn>
                <a:cxn ang="0">
                  <a:pos x="T12" y="T13"/>
                </a:cxn>
              </a:cxnLst>
              <a:rect l="0" t="0" r="r" b="b"/>
              <a:pathLst>
                <a:path w="20" h="20">
                  <a:moveTo>
                    <a:pt x="18" y="0"/>
                  </a:moveTo>
                  <a:cubicBezTo>
                    <a:pt x="17" y="0"/>
                    <a:pt x="16" y="1"/>
                    <a:pt x="16" y="2"/>
                  </a:cubicBezTo>
                  <a:cubicBezTo>
                    <a:pt x="16" y="10"/>
                    <a:pt x="10" y="16"/>
                    <a:pt x="2" y="16"/>
                  </a:cubicBezTo>
                  <a:cubicBezTo>
                    <a:pt x="1" y="16"/>
                    <a:pt x="0" y="17"/>
                    <a:pt x="0" y="18"/>
                  </a:cubicBezTo>
                  <a:cubicBezTo>
                    <a:pt x="0" y="19"/>
                    <a:pt x="1" y="20"/>
                    <a:pt x="2" y="20"/>
                  </a:cubicBezTo>
                  <a:cubicBezTo>
                    <a:pt x="12" y="20"/>
                    <a:pt x="20" y="12"/>
                    <a:pt x="20" y="2"/>
                  </a:cubicBezTo>
                  <a:cubicBezTo>
                    <a:pt x="20" y="1"/>
                    <a:pt x="19" y="0"/>
                    <a:pt x="1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3" name="Group 40"/>
          <p:cNvGrpSpPr/>
          <p:nvPr/>
        </p:nvGrpSpPr>
        <p:grpSpPr>
          <a:xfrm>
            <a:off x="4037966" y="2131043"/>
            <a:ext cx="380570" cy="331342"/>
            <a:chOff x="1482726" y="3625850"/>
            <a:chExt cx="319088" cy="277813"/>
          </a:xfrm>
          <a:solidFill>
            <a:schemeClr val="accent1"/>
          </a:solidFill>
        </p:grpSpPr>
        <p:sp>
          <p:nvSpPr>
            <p:cNvPr id="34" name="Freeform 143"/>
            <p:cNvSpPr>
              <a:spLocks noEditPoints="1"/>
            </p:cNvSpPr>
            <p:nvPr/>
          </p:nvSpPr>
          <p:spPr bwMode="auto">
            <a:xfrm>
              <a:off x="1482726" y="3625850"/>
              <a:ext cx="319088" cy="277813"/>
            </a:xfrm>
            <a:custGeom>
              <a:avLst/>
              <a:gdLst>
                <a:gd name="T0" fmla="*/ 108 w 120"/>
                <a:gd name="T1" fmla="*/ 0 h 104"/>
                <a:gd name="T2" fmla="*/ 12 w 120"/>
                <a:gd name="T3" fmla="*/ 0 h 104"/>
                <a:gd name="T4" fmla="*/ 0 w 120"/>
                <a:gd name="T5" fmla="*/ 12 h 104"/>
                <a:gd name="T6" fmla="*/ 0 w 120"/>
                <a:gd name="T7" fmla="*/ 16 h 104"/>
                <a:gd name="T8" fmla="*/ 8 w 120"/>
                <a:gd name="T9" fmla="*/ 27 h 104"/>
                <a:gd name="T10" fmla="*/ 8 w 120"/>
                <a:gd name="T11" fmla="*/ 96 h 104"/>
                <a:gd name="T12" fmla="*/ 16 w 120"/>
                <a:gd name="T13" fmla="*/ 104 h 104"/>
                <a:gd name="T14" fmla="*/ 104 w 120"/>
                <a:gd name="T15" fmla="*/ 104 h 104"/>
                <a:gd name="T16" fmla="*/ 112 w 120"/>
                <a:gd name="T17" fmla="*/ 96 h 104"/>
                <a:gd name="T18" fmla="*/ 112 w 120"/>
                <a:gd name="T19" fmla="*/ 27 h 104"/>
                <a:gd name="T20" fmla="*/ 120 w 120"/>
                <a:gd name="T21" fmla="*/ 16 h 104"/>
                <a:gd name="T22" fmla="*/ 120 w 120"/>
                <a:gd name="T23" fmla="*/ 12 h 104"/>
                <a:gd name="T24" fmla="*/ 108 w 120"/>
                <a:gd name="T25" fmla="*/ 0 h 104"/>
                <a:gd name="T26" fmla="*/ 8 w 120"/>
                <a:gd name="T27" fmla="*/ 12 h 104"/>
                <a:gd name="T28" fmla="*/ 12 w 120"/>
                <a:gd name="T29" fmla="*/ 8 h 104"/>
                <a:gd name="T30" fmla="*/ 108 w 120"/>
                <a:gd name="T31" fmla="*/ 8 h 104"/>
                <a:gd name="T32" fmla="*/ 112 w 120"/>
                <a:gd name="T33" fmla="*/ 12 h 104"/>
                <a:gd name="T34" fmla="*/ 112 w 120"/>
                <a:gd name="T35" fmla="*/ 16 h 104"/>
                <a:gd name="T36" fmla="*/ 108 w 120"/>
                <a:gd name="T37" fmla="*/ 20 h 104"/>
                <a:gd name="T38" fmla="*/ 108 w 120"/>
                <a:gd name="T39" fmla="*/ 20 h 104"/>
                <a:gd name="T40" fmla="*/ 12 w 120"/>
                <a:gd name="T41" fmla="*/ 20 h 104"/>
                <a:gd name="T42" fmla="*/ 12 w 120"/>
                <a:gd name="T43" fmla="*/ 20 h 104"/>
                <a:gd name="T44" fmla="*/ 8 w 120"/>
                <a:gd name="T45" fmla="*/ 16 h 104"/>
                <a:gd name="T46" fmla="*/ 8 w 120"/>
                <a:gd name="T47" fmla="*/ 12 h 104"/>
                <a:gd name="T48" fmla="*/ 16 w 120"/>
                <a:gd name="T49" fmla="*/ 96 h 104"/>
                <a:gd name="T50" fmla="*/ 16 w 120"/>
                <a:gd name="T51" fmla="*/ 28 h 104"/>
                <a:gd name="T52" fmla="*/ 104 w 120"/>
                <a:gd name="T53" fmla="*/ 28 h 104"/>
                <a:gd name="T54" fmla="*/ 104 w 120"/>
                <a:gd name="T55" fmla="*/ 96 h 104"/>
                <a:gd name="T56" fmla="*/ 16 w 120"/>
                <a:gd name="T57" fmla="*/ 9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0" h="104">
                  <a:moveTo>
                    <a:pt x="108" y="0"/>
                  </a:moveTo>
                  <a:cubicBezTo>
                    <a:pt x="12" y="0"/>
                    <a:pt x="12" y="0"/>
                    <a:pt x="12" y="0"/>
                  </a:cubicBezTo>
                  <a:cubicBezTo>
                    <a:pt x="5" y="0"/>
                    <a:pt x="0" y="5"/>
                    <a:pt x="0" y="12"/>
                  </a:cubicBezTo>
                  <a:cubicBezTo>
                    <a:pt x="0" y="16"/>
                    <a:pt x="0" y="16"/>
                    <a:pt x="0" y="16"/>
                  </a:cubicBezTo>
                  <a:cubicBezTo>
                    <a:pt x="0" y="21"/>
                    <a:pt x="3" y="26"/>
                    <a:pt x="8" y="27"/>
                  </a:cubicBezTo>
                  <a:cubicBezTo>
                    <a:pt x="8" y="96"/>
                    <a:pt x="8" y="96"/>
                    <a:pt x="8" y="96"/>
                  </a:cubicBezTo>
                  <a:cubicBezTo>
                    <a:pt x="8" y="100"/>
                    <a:pt x="12" y="104"/>
                    <a:pt x="16" y="104"/>
                  </a:cubicBezTo>
                  <a:cubicBezTo>
                    <a:pt x="104" y="104"/>
                    <a:pt x="104" y="104"/>
                    <a:pt x="104" y="104"/>
                  </a:cubicBezTo>
                  <a:cubicBezTo>
                    <a:pt x="108" y="104"/>
                    <a:pt x="112" y="100"/>
                    <a:pt x="112" y="96"/>
                  </a:cubicBezTo>
                  <a:cubicBezTo>
                    <a:pt x="112" y="27"/>
                    <a:pt x="112" y="27"/>
                    <a:pt x="112" y="27"/>
                  </a:cubicBezTo>
                  <a:cubicBezTo>
                    <a:pt x="117" y="26"/>
                    <a:pt x="120" y="21"/>
                    <a:pt x="120" y="16"/>
                  </a:cubicBezTo>
                  <a:cubicBezTo>
                    <a:pt x="120" y="12"/>
                    <a:pt x="120" y="12"/>
                    <a:pt x="120" y="12"/>
                  </a:cubicBezTo>
                  <a:cubicBezTo>
                    <a:pt x="120" y="5"/>
                    <a:pt x="115" y="0"/>
                    <a:pt x="108" y="0"/>
                  </a:cubicBezTo>
                  <a:close/>
                  <a:moveTo>
                    <a:pt x="8" y="12"/>
                  </a:moveTo>
                  <a:cubicBezTo>
                    <a:pt x="8" y="10"/>
                    <a:pt x="10" y="8"/>
                    <a:pt x="12" y="8"/>
                  </a:cubicBezTo>
                  <a:cubicBezTo>
                    <a:pt x="108" y="8"/>
                    <a:pt x="108" y="8"/>
                    <a:pt x="108" y="8"/>
                  </a:cubicBezTo>
                  <a:cubicBezTo>
                    <a:pt x="110" y="8"/>
                    <a:pt x="112" y="10"/>
                    <a:pt x="112" y="12"/>
                  </a:cubicBezTo>
                  <a:cubicBezTo>
                    <a:pt x="112" y="16"/>
                    <a:pt x="112" y="16"/>
                    <a:pt x="112" y="16"/>
                  </a:cubicBezTo>
                  <a:cubicBezTo>
                    <a:pt x="112" y="18"/>
                    <a:pt x="110" y="20"/>
                    <a:pt x="108" y="20"/>
                  </a:cubicBezTo>
                  <a:cubicBezTo>
                    <a:pt x="108" y="20"/>
                    <a:pt x="108" y="20"/>
                    <a:pt x="108" y="20"/>
                  </a:cubicBezTo>
                  <a:cubicBezTo>
                    <a:pt x="12" y="20"/>
                    <a:pt x="12" y="20"/>
                    <a:pt x="12" y="20"/>
                  </a:cubicBezTo>
                  <a:cubicBezTo>
                    <a:pt x="12" y="20"/>
                    <a:pt x="12" y="20"/>
                    <a:pt x="12" y="20"/>
                  </a:cubicBezTo>
                  <a:cubicBezTo>
                    <a:pt x="10" y="20"/>
                    <a:pt x="8" y="18"/>
                    <a:pt x="8" y="16"/>
                  </a:cubicBezTo>
                  <a:lnTo>
                    <a:pt x="8" y="12"/>
                  </a:lnTo>
                  <a:close/>
                  <a:moveTo>
                    <a:pt x="16" y="96"/>
                  </a:moveTo>
                  <a:cubicBezTo>
                    <a:pt x="16" y="28"/>
                    <a:pt x="16" y="28"/>
                    <a:pt x="16" y="28"/>
                  </a:cubicBezTo>
                  <a:cubicBezTo>
                    <a:pt x="104" y="28"/>
                    <a:pt x="104" y="28"/>
                    <a:pt x="104" y="28"/>
                  </a:cubicBezTo>
                  <a:cubicBezTo>
                    <a:pt x="104" y="96"/>
                    <a:pt x="104" y="96"/>
                    <a:pt x="104" y="96"/>
                  </a:cubicBezTo>
                  <a:lnTo>
                    <a:pt x="16" y="9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144"/>
            <p:cNvSpPr/>
            <p:nvPr/>
          </p:nvSpPr>
          <p:spPr bwMode="auto">
            <a:xfrm>
              <a:off x="1600201" y="3732213"/>
              <a:ext cx="84138" cy="22225"/>
            </a:xfrm>
            <a:custGeom>
              <a:avLst/>
              <a:gdLst>
                <a:gd name="T0" fmla="*/ 28 w 32"/>
                <a:gd name="T1" fmla="*/ 0 h 8"/>
                <a:gd name="T2" fmla="*/ 4 w 32"/>
                <a:gd name="T3" fmla="*/ 0 h 8"/>
                <a:gd name="T4" fmla="*/ 0 w 32"/>
                <a:gd name="T5" fmla="*/ 4 h 8"/>
                <a:gd name="T6" fmla="*/ 4 w 32"/>
                <a:gd name="T7" fmla="*/ 8 h 8"/>
                <a:gd name="T8" fmla="*/ 28 w 32"/>
                <a:gd name="T9" fmla="*/ 8 h 8"/>
                <a:gd name="T10" fmla="*/ 32 w 32"/>
                <a:gd name="T11" fmla="*/ 4 h 8"/>
                <a:gd name="T12" fmla="*/ 28 w 32"/>
                <a:gd name="T13" fmla="*/ 0 h 8"/>
              </a:gdLst>
              <a:ahLst/>
              <a:cxnLst>
                <a:cxn ang="0">
                  <a:pos x="T0" y="T1"/>
                </a:cxn>
                <a:cxn ang="0">
                  <a:pos x="T2" y="T3"/>
                </a:cxn>
                <a:cxn ang="0">
                  <a:pos x="T4" y="T5"/>
                </a:cxn>
                <a:cxn ang="0">
                  <a:pos x="T6" y="T7"/>
                </a:cxn>
                <a:cxn ang="0">
                  <a:pos x="T8" y="T9"/>
                </a:cxn>
                <a:cxn ang="0">
                  <a:pos x="T10" y="T11"/>
                </a:cxn>
                <a:cxn ang="0">
                  <a:pos x="T12" y="T13"/>
                </a:cxn>
              </a:cxnLst>
              <a:rect l="0" t="0" r="r" b="b"/>
              <a:pathLst>
                <a:path w="32" h="8">
                  <a:moveTo>
                    <a:pt x="28" y="0"/>
                  </a:moveTo>
                  <a:cubicBezTo>
                    <a:pt x="4" y="0"/>
                    <a:pt x="4" y="0"/>
                    <a:pt x="4" y="0"/>
                  </a:cubicBezTo>
                  <a:cubicBezTo>
                    <a:pt x="2" y="0"/>
                    <a:pt x="0" y="2"/>
                    <a:pt x="0" y="4"/>
                  </a:cubicBezTo>
                  <a:cubicBezTo>
                    <a:pt x="0" y="6"/>
                    <a:pt x="2" y="8"/>
                    <a:pt x="4" y="8"/>
                  </a:cubicBezTo>
                  <a:cubicBezTo>
                    <a:pt x="28" y="8"/>
                    <a:pt x="28" y="8"/>
                    <a:pt x="28" y="8"/>
                  </a:cubicBezTo>
                  <a:cubicBezTo>
                    <a:pt x="30" y="8"/>
                    <a:pt x="32" y="6"/>
                    <a:pt x="32" y="4"/>
                  </a:cubicBezTo>
                  <a:cubicBezTo>
                    <a:pt x="32" y="2"/>
                    <a:pt x="30" y="0"/>
                    <a:pt x="2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8" name="Group 46"/>
          <p:cNvGrpSpPr/>
          <p:nvPr/>
        </p:nvGrpSpPr>
        <p:grpSpPr>
          <a:xfrm>
            <a:off x="5928718" y="3024074"/>
            <a:ext cx="407589" cy="484669"/>
            <a:chOff x="4922838" y="1303338"/>
            <a:chExt cx="554037" cy="658812"/>
          </a:xfrm>
          <a:solidFill>
            <a:schemeClr val="accent1"/>
          </a:solidFill>
        </p:grpSpPr>
        <p:sp>
          <p:nvSpPr>
            <p:cNvPr id="39" name="Freeform 5"/>
            <p:cNvSpPr/>
            <p:nvPr/>
          </p:nvSpPr>
          <p:spPr bwMode="auto">
            <a:xfrm>
              <a:off x="4922838" y="1751013"/>
              <a:ext cx="554037" cy="211137"/>
            </a:xfrm>
            <a:custGeom>
              <a:avLst/>
              <a:gdLst>
                <a:gd name="T0" fmla="*/ 164 w 183"/>
                <a:gd name="T1" fmla="*/ 0 h 70"/>
                <a:gd name="T2" fmla="*/ 19 w 183"/>
                <a:gd name="T3" fmla="*/ 0 h 70"/>
                <a:gd name="T4" fmla="*/ 0 w 183"/>
                <a:gd name="T5" fmla="*/ 19 h 70"/>
                <a:gd name="T6" fmla="*/ 0 w 183"/>
                <a:gd name="T7" fmla="*/ 50 h 70"/>
                <a:gd name="T8" fmla="*/ 19 w 183"/>
                <a:gd name="T9" fmla="*/ 70 h 70"/>
                <a:gd name="T10" fmla="*/ 164 w 183"/>
                <a:gd name="T11" fmla="*/ 70 h 70"/>
                <a:gd name="T12" fmla="*/ 183 w 183"/>
                <a:gd name="T13" fmla="*/ 50 h 70"/>
                <a:gd name="T14" fmla="*/ 183 w 183"/>
                <a:gd name="T15" fmla="*/ 19 h 70"/>
                <a:gd name="T16" fmla="*/ 164 w 183"/>
                <a:gd name="T17"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3" h="70">
                  <a:moveTo>
                    <a:pt x="164" y="0"/>
                  </a:moveTo>
                  <a:cubicBezTo>
                    <a:pt x="19" y="0"/>
                    <a:pt x="19" y="0"/>
                    <a:pt x="19" y="0"/>
                  </a:cubicBezTo>
                  <a:cubicBezTo>
                    <a:pt x="8" y="0"/>
                    <a:pt x="0" y="9"/>
                    <a:pt x="0" y="19"/>
                  </a:cubicBezTo>
                  <a:cubicBezTo>
                    <a:pt x="0" y="50"/>
                    <a:pt x="0" y="50"/>
                    <a:pt x="0" y="50"/>
                  </a:cubicBezTo>
                  <a:cubicBezTo>
                    <a:pt x="0" y="61"/>
                    <a:pt x="8" y="70"/>
                    <a:pt x="19" y="70"/>
                  </a:cubicBezTo>
                  <a:cubicBezTo>
                    <a:pt x="164" y="70"/>
                    <a:pt x="164" y="70"/>
                    <a:pt x="164" y="70"/>
                  </a:cubicBezTo>
                  <a:cubicBezTo>
                    <a:pt x="175" y="70"/>
                    <a:pt x="183" y="61"/>
                    <a:pt x="183" y="50"/>
                  </a:cubicBezTo>
                  <a:cubicBezTo>
                    <a:pt x="183" y="19"/>
                    <a:pt x="183" y="19"/>
                    <a:pt x="183" y="19"/>
                  </a:cubicBezTo>
                  <a:cubicBezTo>
                    <a:pt x="183" y="9"/>
                    <a:pt x="175" y="0"/>
                    <a:pt x="16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0" name="Freeform 6"/>
            <p:cNvSpPr>
              <a:spLocks noEditPoints="1"/>
            </p:cNvSpPr>
            <p:nvPr/>
          </p:nvSpPr>
          <p:spPr bwMode="auto">
            <a:xfrm>
              <a:off x="5103813" y="1303338"/>
              <a:ext cx="190500" cy="190500"/>
            </a:xfrm>
            <a:custGeom>
              <a:avLst/>
              <a:gdLst>
                <a:gd name="T0" fmla="*/ 32 w 63"/>
                <a:gd name="T1" fmla="*/ 63 h 63"/>
                <a:gd name="T2" fmla="*/ 63 w 63"/>
                <a:gd name="T3" fmla="*/ 32 h 63"/>
                <a:gd name="T4" fmla="*/ 32 w 63"/>
                <a:gd name="T5" fmla="*/ 0 h 63"/>
                <a:gd name="T6" fmla="*/ 0 w 63"/>
                <a:gd name="T7" fmla="*/ 32 h 63"/>
                <a:gd name="T8" fmla="*/ 32 w 63"/>
                <a:gd name="T9" fmla="*/ 63 h 63"/>
                <a:gd name="T10" fmla="*/ 29 w 63"/>
                <a:gd name="T11" fmla="*/ 9 h 63"/>
                <a:gd name="T12" fmla="*/ 34 w 63"/>
                <a:gd name="T13" fmla="*/ 13 h 63"/>
                <a:gd name="T14" fmla="*/ 29 w 63"/>
                <a:gd name="T15" fmla="*/ 18 h 63"/>
                <a:gd name="T16" fmla="*/ 18 w 63"/>
                <a:gd name="T17" fmla="*/ 29 h 63"/>
                <a:gd name="T18" fmla="*/ 13 w 63"/>
                <a:gd name="T19" fmla="*/ 34 h 63"/>
                <a:gd name="T20" fmla="*/ 8 w 63"/>
                <a:gd name="T21" fmla="*/ 29 h 63"/>
                <a:gd name="T22" fmla="*/ 29 w 63"/>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3" h="63">
                  <a:moveTo>
                    <a:pt x="32" y="63"/>
                  </a:moveTo>
                  <a:cubicBezTo>
                    <a:pt x="49" y="63"/>
                    <a:pt x="63" y="49"/>
                    <a:pt x="63" y="32"/>
                  </a:cubicBezTo>
                  <a:cubicBezTo>
                    <a:pt x="63" y="14"/>
                    <a:pt x="49" y="0"/>
                    <a:pt x="32" y="0"/>
                  </a:cubicBezTo>
                  <a:cubicBezTo>
                    <a:pt x="14" y="0"/>
                    <a:pt x="0" y="14"/>
                    <a:pt x="0" y="32"/>
                  </a:cubicBezTo>
                  <a:cubicBezTo>
                    <a:pt x="0" y="49"/>
                    <a:pt x="14" y="63"/>
                    <a:pt x="32" y="63"/>
                  </a:cubicBezTo>
                  <a:close/>
                  <a:moveTo>
                    <a:pt x="29" y="9"/>
                  </a:moveTo>
                  <a:cubicBezTo>
                    <a:pt x="31" y="9"/>
                    <a:pt x="34" y="11"/>
                    <a:pt x="34" y="13"/>
                  </a:cubicBezTo>
                  <a:cubicBezTo>
                    <a:pt x="34" y="16"/>
                    <a:pt x="31" y="18"/>
                    <a:pt x="29" y="18"/>
                  </a:cubicBezTo>
                  <a:cubicBezTo>
                    <a:pt x="23" y="18"/>
                    <a:pt x="18" y="23"/>
                    <a:pt x="18" y="29"/>
                  </a:cubicBezTo>
                  <a:cubicBezTo>
                    <a:pt x="18" y="32"/>
                    <a:pt x="16" y="34"/>
                    <a:pt x="13" y="34"/>
                  </a:cubicBezTo>
                  <a:cubicBezTo>
                    <a:pt x="10" y="34"/>
                    <a:pt x="8" y="32"/>
                    <a:pt x="8" y="29"/>
                  </a:cubicBezTo>
                  <a:cubicBezTo>
                    <a:pt x="8" y="18"/>
                    <a:pt x="18" y="9"/>
                    <a:pt x="29"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1" name="Freeform 7"/>
            <p:cNvSpPr/>
            <p:nvPr/>
          </p:nvSpPr>
          <p:spPr bwMode="auto">
            <a:xfrm>
              <a:off x="5073650" y="1514475"/>
              <a:ext cx="252412" cy="209550"/>
            </a:xfrm>
            <a:custGeom>
              <a:avLst/>
              <a:gdLst>
                <a:gd name="T0" fmla="*/ 11 w 83"/>
                <a:gd name="T1" fmla="*/ 69 h 69"/>
                <a:gd name="T2" fmla="*/ 72 w 83"/>
                <a:gd name="T3" fmla="*/ 69 h 69"/>
                <a:gd name="T4" fmla="*/ 83 w 83"/>
                <a:gd name="T5" fmla="*/ 58 h 69"/>
                <a:gd name="T6" fmla="*/ 72 w 83"/>
                <a:gd name="T7" fmla="*/ 47 h 69"/>
                <a:gd name="T8" fmla="*/ 71 w 83"/>
                <a:gd name="T9" fmla="*/ 47 h 69"/>
                <a:gd name="T10" fmla="*/ 72 w 83"/>
                <a:gd name="T11" fmla="*/ 42 h 69"/>
                <a:gd name="T12" fmla="*/ 62 w 83"/>
                <a:gd name="T13" fmla="*/ 32 h 69"/>
                <a:gd name="T14" fmla="*/ 53 w 83"/>
                <a:gd name="T15" fmla="*/ 32 h 69"/>
                <a:gd name="T16" fmla="*/ 53 w 83"/>
                <a:gd name="T17" fmla="*/ 0 h 69"/>
                <a:gd name="T18" fmla="*/ 30 w 83"/>
                <a:gd name="T19" fmla="*/ 0 h 69"/>
                <a:gd name="T20" fmla="*/ 30 w 83"/>
                <a:gd name="T21" fmla="*/ 32 h 69"/>
                <a:gd name="T22" fmla="*/ 21 w 83"/>
                <a:gd name="T23" fmla="*/ 32 h 69"/>
                <a:gd name="T24" fmla="*/ 11 w 83"/>
                <a:gd name="T25" fmla="*/ 42 h 69"/>
                <a:gd name="T26" fmla="*/ 12 w 83"/>
                <a:gd name="T27" fmla="*/ 47 h 69"/>
                <a:gd name="T28" fmla="*/ 11 w 83"/>
                <a:gd name="T29" fmla="*/ 47 h 69"/>
                <a:gd name="T30" fmla="*/ 0 w 83"/>
                <a:gd name="T31" fmla="*/ 58 h 69"/>
                <a:gd name="T32" fmla="*/ 11 w 83"/>
                <a:gd name="T33" fmla="*/ 69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69">
                  <a:moveTo>
                    <a:pt x="11" y="69"/>
                  </a:moveTo>
                  <a:cubicBezTo>
                    <a:pt x="72" y="69"/>
                    <a:pt x="72" y="69"/>
                    <a:pt x="72" y="69"/>
                  </a:cubicBezTo>
                  <a:cubicBezTo>
                    <a:pt x="78" y="69"/>
                    <a:pt x="83" y="64"/>
                    <a:pt x="83" y="58"/>
                  </a:cubicBezTo>
                  <a:cubicBezTo>
                    <a:pt x="83" y="52"/>
                    <a:pt x="78" y="47"/>
                    <a:pt x="72" y="47"/>
                  </a:cubicBezTo>
                  <a:cubicBezTo>
                    <a:pt x="71" y="47"/>
                    <a:pt x="71" y="47"/>
                    <a:pt x="71" y="47"/>
                  </a:cubicBezTo>
                  <a:cubicBezTo>
                    <a:pt x="72" y="46"/>
                    <a:pt x="72" y="44"/>
                    <a:pt x="72" y="42"/>
                  </a:cubicBezTo>
                  <a:cubicBezTo>
                    <a:pt x="72" y="37"/>
                    <a:pt x="68" y="32"/>
                    <a:pt x="62" y="32"/>
                  </a:cubicBezTo>
                  <a:cubicBezTo>
                    <a:pt x="53" y="32"/>
                    <a:pt x="53" y="32"/>
                    <a:pt x="53" y="32"/>
                  </a:cubicBezTo>
                  <a:cubicBezTo>
                    <a:pt x="53" y="0"/>
                    <a:pt x="53" y="0"/>
                    <a:pt x="53" y="0"/>
                  </a:cubicBezTo>
                  <a:cubicBezTo>
                    <a:pt x="30" y="0"/>
                    <a:pt x="30" y="0"/>
                    <a:pt x="30" y="0"/>
                  </a:cubicBezTo>
                  <a:cubicBezTo>
                    <a:pt x="30" y="32"/>
                    <a:pt x="30" y="32"/>
                    <a:pt x="30" y="32"/>
                  </a:cubicBezTo>
                  <a:cubicBezTo>
                    <a:pt x="21" y="32"/>
                    <a:pt x="21" y="32"/>
                    <a:pt x="21" y="32"/>
                  </a:cubicBezTo>
                  <a:cubicBezTo>
                    <a:pt x="15" y="32"/>
                    <a:pt x="11" y="37"/>
                    <a:pt x="11" y="42"/>
                  </a:cubicBezTo>
                  <a:cubicBezTo>
                    <a:pt x="11" y="44"/>
                    <a:pt x="12" y="46"/>
                    <a:pt x="12" y="47"/>
                  </a:cubicBezTo>
                  <a:cubicBezTo>
                    <a:pt x="11" y="47"/>
                    <a:pt x="11" y="47"/>
                    <a:pt x="11" y="47"/>
                  </a:cubicBezTo>
                  <a:cubicBezTo>
                    <a:pt x="5" y="47"/>
                    <a:pt x="0" y="52"/>
                    <a:pt x="0" y="58"/>
                  </a:cubicBezTo>
                  <a:cubicBezTo>
                    <a:pt x="0" y="64"/>
                    <a:pt x="5" y="69"/>
                    <a:pt x="11"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42" name="TextBox 13"/>
          <p:cNvSpPr txBox="1"/>
          <p:nvPr/>
        </p:nvSpPr>
        <p:spPr>
          <a:xfrm>
            <a:off x="8387104" y="188982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387104" y="2211828"/>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387104" y="48722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387104" y="519424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2561316" y="1962434"/>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1522604" y="2284435"/>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2591362" y="4927296"/>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1552650" y="5249297"/>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5394635" y="3629768"/>
            <a:ext cx="1512248"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5301296" y="3915673"/>
            <a:ext cx="1703008"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7" name="文本框 6"/>
          <p:cNvSpPr txBox="1"/>
          <p:nvPr/>
        </p:nvSpPr>
        <p:spPr>
          <a:xfrm>
            <a:off x="7660276" y="487095"/>
            <a:ext cx="1476375" cy="830997"/>
          </a:xfrm>
          <a:prstGeom prst="rect">
            <a:avLst/>
          </a:prstGeom>
          <a:noFill/>
        </p:spPr>
        <p:txBody>
          <a:bodyPr wrap="square" rtlCol="0">
            <a:spAutoFit/>
          </a:bodyPr>
          <a:lstStyle/>
          <a:p>
            <a:pPr algn="dist"/>
            <a:r>
              <a:rPr lang="zh-CN" altLang="en-US" sz="4800" dirty="0">
                <a:latin typeface="华文仿宋" panose="02010600040101010101" pitchFamily="2" charset="-122"/>
                <a:ea typeface="华文仿宋" panose="02010600040101010101" pitchFamily="2" charset="-122"/>
              </a:rPr>
              <a:t>目录</a:t>
            </a:r>
          </a:p>
        </p:txBody>
      </p:sp>
      <p:sp>
        <p:nvSpPr>
          <p:cNvPr id="8" name="文本框 7"/>
          <p:cNvSpPr txBox="1"/>
          <p:nvPr/>
        </p:nvSpPr>
        <p:spPr>
          <a:xfrm>
            <a:off x="7763469" y="1009456"/>
            <a:ext cx="1257300" cy="523220"/>
          </a:xfrm>
          <a:prstGeom prst="rect">
            <a:avLst/>
          </a:prstGeom>
          <a:noFill/>
        </p:spPr>
        <p:txBody>
          <a:bodyPr wrap="square" rtlCol="0">
            <a:spAutoFit/>
          </a:bodyPr>
          <a:lstStyle/>
          <a:p>
            <a:pPr algn="ctr"/>
            <a:r>
              <a:rPr lang="en-US" altLang="zh-CN" sz="2800" dirty="0">
                <a:solidFill>
                  <a:srgbClr val="78BE54"/>
                </a:solidFill>
                <a:latin typeface="华文仿宋" panose="02010600040101010101" pitchFamily="2" charset="-122"/>
                <a:ea typeface="华文仿宋" panose="02010600040101010101" pitchFamily="2" charset="-122"/>
              </a:rPr>
              <a:t>content</a:t>
            </a:r>
            <a:endParaRPr lang="zh-CN" altLang="en-US" sz="2800" dirty="0">
              <a:solidFill>
                <a:srgbClr val="78BE54"/>
              </a:solidFill>
              <a:latin typeface="华文仿宋" panose="02010600040101010101" pitchFamily="2" charset="-122"/>
              <a:ea typeface="华文仿宋" panose="02010600040101010101" pitchFamily="2" charset="-122"/>
            </a:endParaRPr>
          </a:p>
        </p:txBody>
      </p:sp>
      <p:sp>
        <p:nvSpPr>
          <p:cNvPr id="22" name="文本框 21"/>
          <p:cNvSpPr txBox="1"/>
          <p:nvPr/>
        </p:nvSpPr>
        <p:spPr>
          <a:xfrm>
            <a:off x="5576283" y="2055037"/>
            <a:ext cx="5631672" cy="584775"/>
          </a:xfrm>
          <a:prstGeom prst="rect">
            <a:avLst/>
          </a:prstGeom>
          <a:noFill/>
        </p:spPr>
        <p:txBody>
          <a:bodyPr wrap="square" rtlCol="0">
            <a:spAutoFit/>
          </a:bodyPr>
          <a:lstStyle/>
          <a:p>
            <a:pPr algn="ctr"/>
            <a:r>
              <a:rPr lang="en-US" altLang="zh-CN"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rPr>
              <a:t>01       </a:t>
            </a:r>
            <a:r>
              <a:rPr lang="zh-CN" altLang="en-US"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rPr>
              <a:t>选题背景与意义</a:t>
            </a:r>
            <a:endParaRPr lang="en-US" altLang="zh-CN"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3" name="文本框 22"/>
          <p:cNvSpPr txBox="1"/>
          <p:nvPr/>
        </p:nvSpPr>
        <p:spPr>
          <a:xfrm>
            <a:off x="5576283" y="3151585"/>
            <a:ext cx="5631672" cy="584775"/>
          </a:xfrm>
          <a:prstGeom prst="rect">
            <a:avLst/>
          </a:prstGeom>
          <a:noFill/>
        </p:spPr>
        <p:txBody>
          <a:bodyPr wrap="square" rtlCol="0">
            <a:spAutoFit/>
          </a:bodyPr>
          <a:lstStyle/>
          <a:p>
            <a:pPr algn="ctr"/>
            <a:r>
              <a:rPr lang="en-US" altLang="zh-CN"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rPr>
              <a:t>02       </a:t>
            </a:r>
            <a:r>
              <a:rPr lang="zh-CN" altLang="en-US"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rPr>
              <a:t>论文框架与内容</a:t>
            </a:r>
            <a:endParaRPr lang="en-US" altLang="zh-CN"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4" name="文本框 23"/>
          <p:cNvSpPr txBox="1"/>
          <p:nvPr/>
        </p:nvSpPr>
        <p:spPr>
          <a:xfrm>
            <a:off x="5576283" y="4248133"/>
            <a:ext cx="5631672" cy="584775"/>
          </a:xfrm>
          <a:prstGeom prst="rect">
            <a:avLst/>
          </a:prstGeom>
          <a:noFill/>
        </p:spPr>
        <p:txBody>
          <a:bodyPr wrap="square" rtlCol="0">
            <a:spAutoFit/>
          </a:bodyPr>
          <a:lstStyle/>
          <a:p>
            <a:pPr algn="ctr"/>
            <a:r>
              <a:rPr lang="en-US" altLang="zh-CN"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rPr>
              <a:t>03       </a:t>
            </a:r>
            <a:r>
              <a:rPr lang="zh-CN" altLang="en-US"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rPr>
              <a:t>研究方法及过程</a:t>
            </a:r>
            <a:endParaRPr lang="en-US" altLang="zh-CN"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endParaRPr>
          </a:p>
        </p:txBody>
      </p:sp>
      <p:sp>
        <p:nvSpPr>
          <p:cNvPr id="25" name="文本框 24"/>
          <p:cNvSpPr txBox="1"/>
          <p:nvPr/>
        </p:nvSpPr>
        <p:spPr>
          <a:xfrm>
            <a:off x="5576283" y="5344682"/>
            <a:ext cx="5631672" cy="584775"/>
          </a:xfrm>
          <a:prstGeom prst="rect">
            <a:avLst/>
          </a:prstGeom>
          <a:noFill/>
        </p:spPr>
        <p:txBody>
          <a:bodyPr wrap="square" rtlCol="0">
            <a:spAutoFit/>
          </a:bodyPr>
          <a:lstStyle/>
          <a:p>
            <a:pPr algn="ctr"/>
            <a:r>
              <a:rPr lang="en-US" altLang="zh-CN"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rPr>
              <a:t>04       </a:t>
            </a:r>
            <a:r>
              <a:rPr lang="zh-CN" altLang="en-US"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rPr>
              <a:t>论文总结及致谢</a:t>
            </a:r>
            <a:endParaRPr lang="en-US" altLang="zh-CN" sz="3200" dirty="0">
              <a:solidFill>
                <a:schemeClr val="accent4"/>
              </a:solidFill>
              <a:latin typeface="华文仿宋" panose="02010600040101010101" pitchFamily="2" charset="-122"/>
              <a:ea typeface="华文仿宋" panose="02010600040101010101" pitchFamily="2" charset="-122"/>
              <a:cs typeface="Arial Unicode MS" panose="020B0604020202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Freeform 5"/>
          <p:cNvSpPr/>
          <p:nvPr/>
        </p:nvSpPr>
        <p:spPr bwMode="auto">
          <a:xfrm>
            <a:off x="1766977" y="3847381"/>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5" name="Freeform 7"/>
          <p:cNvSpPr>
            <a:spLocks noEditPoints="1"/>
          </p:cNvSpPr>
          <p:nvPr/>
        </p:nvSpPr>
        <p:spPr bwMode="auto">
          <a:xfrm>
            <a:off x="5131477" y="4472992"/>
            <a:ext cx="2003289" cy="2386100"/>
          </a:xfrm>
          <a:custGeom>
            <a:avLst/>
            <a:gdLst>
              <a:gd name="T0" fmla="*/ 405 w 633"/>
              <a:gd name="T1" fmla="*/ 470 h 730"/>
              <a:gd name="T2" fmla="*/ 483 w 633"/>
              <a:gd name="T3" fmla="*/ 380 h 730"/>
              <a:gd name="T4" fmla="*/ 501 w 633"/>
              <a:gd name="T5" fmla="*/ 293 h 730"/>
              <a:gd name="T6" fmla="*/ 437 w 633"/>
              <a:gd name="T7" fmla="*/ 133 h 730"/>
              <a:gd name="T8" fmla="*/ 316 w 633"/>
              <a:gd name="T9" fmla="*/ 8 h 730"/>
              <a:gd name="T10" fmla="*/ 316 w 633"/>
              <a:gd name="T11" fmla="*/ 40 h 730"/>
              <a:gd name="T12" fmla="*/ 316 w 633"/>
              <a:gd name="T13" fmla="*/ 66 h 730"/>
              <a:gd name="T14" fmla="*/ 237 w 633"/>
              <a:gd name="T15" fmla="*/ 95 h 730"/>
              <a:gd name="T16" fmla="*/ 192 w 633"/>
              <a:gd name="T17" fmla="*/ 135 h 730"/>
              <a:gd name="T18" fmla="*/ 141 w 633"/>
              <a:gd name="T19" fmla="*/ 264 h 730"/>
              <a:gd name="T20" fmla="*/ 133 w 633"/>
              <a:gd name="T21" fmla="*/ 339 h 730"/>
              <a:gd name="T22" fmla="*/ 175 w 633"/>
              <a:gd name="T23" fmla="*/ 399 h 730"/>
              <a:gd name="T24" fmla="*/ 181 w 633"/>
              <a:gd name="T25" fmla="*/ 534 h 730"/>
              <a:gd name="T26" fmla="*/ 24 w 633"/>
              <a:gd name="T27" fmla="*/ 730 h 730"/>
              <a:gd name="T28" fmla="*/ 610 w 633"/>
              <a:gd name="T29" fmla="*/ 730 h 730"/>
              <a:gd name="T30" fmla="*/ 453 w 633"/>
              <a:gd name="T31" fmla="*/ 534 h 730"/>
              <a:gd name="T32" fmla="*/ 156 w 633"/>
              <a:gd name="T33" fmla="*/ 275 h 730"/>
              <a:gd name="T34" fmla="*/ 189 w 633"/>
              <a:gd name="T35" fmla="*/ 335 h 730"/>
              <a:gd name="T36" fmla="*/ 195 w 633"/>
              <a:gd name="T37" fmla="*/ 273 h 730"/>
              <a:gd name="T38" fmla="*/ 211 w 633"/>
              <a:gd name="T39" fmla="*/ 190 h 730"/>
              <a:gd name="T40" fmla="*/ 316 w 633"/>
              <a:gd name="T41" fmla="*/ 195 h 730"/>
              <a:gd name="T42" fmla="*/ 380 w 633"/>
              <a:gd name="T43" fmla="*/ 173 h 730"/>
              <a:gd name="T44" fmla="*/ 424 w 633"/>
              <a:gd name="T45" fmla="*/ 192 h 730"/>
              <a:gd name="T46" fmla="*/ 439 w 633"/>
              <a:gd name="T47" fmla="*/ 273 h 730"/>
              <a:gd name="T48" fmla="*/ 445 w 633"/>
              <a:gd name="T49" fmla="*/ 335 h 730"/>
              <a:gd name="T50" fmla="*/ 477 w 633"/>
              <a:gd name="T51" fmla="*/ 275 h 730"/>
              <a:gd name="T52" fmla="*/ 317 w 633"/>
              <a:gd name="T53" fmla="*/ 482 h 730"/>
              <a:gd name="T54" fmla="*/ 189 w 633"/>
              <a:gd name="T55" fmla="*/ 384 h 730"/>
              <a:gd name="T56" fmla="*/ 316 w 633"/>
              <a:gd name="T57" fmla="*/ 503 h 730"/>
              <a:gd name="T58" fmla="*/ 387 w 633"/>
              <a:gd name="T59" fmla="*/ 483 h 730"/>
              <a:gd name="T60" fmla="*/ 319 w 633"/>
              <a:gd name="T61" fmla="*/ 630 h 730"/>
              <a:gd name="T62" fmla="*/ 224 w 633"/>
              <a:gd name="T63" fmla="*/ 525 h 730"/>
              <a:gd name="T64" fmla="*/ 403 w 633"/>
              <a:gd name="T65" fmla="*/ 669 h 730"/>
              <a:gd name="T66" fmla="*/ 318 w 633"/>
              <a:gd name="T67" fmla="*/ 687 h 730"/>
              <a:gd name="T68" fmla="*/ 272 w 633"/>
              <a:gd name="T69" fmla="*/ 626 h 730"/>
              <a:gd name="T70" fmla="*/ 172 w 633"/>
              <a:gd name="T71" fmla="*/ 556 h 730"/>
              <a:gd name="T72" fmla="*/ 214 w 633"/>
              <a:gd name="T73" fmla="*/ 538 h 730"/>
              <a:gd name="T74" fmla="*/ 319 w 633"/>
              <a:gd name="T75" fmla="*/ 655 h 730"/>
              <a:gd name="T76" fmla="*/ 459 w 633"/>
              <a:gd name="T77" fmla="*/ 558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33" h="730">
                <a:moveTo>
                  <a:pt x="453" y="534"/>
                </a:moveTo>
                <a:cubicBezTo>
                  <a:pt x="420" y="520"/>
                  <a:pt x="408" y="498"/>
                  <a:pt x="405" y="470"/>
                </a:cubicBezTo>
                <a:cubicBezTo>
                  <a:pt x="427" y="452"/>
                  <a:pt x="445" y="427"/>
                  <a:pt x="458" y="399"/>
                </a:cubicBezTo>
                <a:cubicBezTo>
                  <a:pt x="468" y="395"/>
                  <a:pt x="476" y="389"/>
                  <a:pt x="483" y="380"/>
                </a:cubicBezTo>
                <a:cubicBezTo>
                  <a:pt x="491" y="369"/>
                  <a:pt x="497" y="355"/>
                  <a:pt x="500" y="339"/>
                </a:cubicBezTo>
                <a:cubicBezTo>
                  <a:pt x="503" y="324"/>
                  <a:pt x="504" y="308"/>
                  <a:pt x="501" y="293"/>
                </a:cubicBezTo>
                <a:cubicBezTo>
                  <a:pt x="500" y="282"/>
                  <a:pt x="497" y="272"/>
                  <a:pt x="492" y="263"/>
                </a:cubicBezTo>
                <a:cubicBezTo>
                  <a:pt x="486" y="212"/>
                  <a:pt x="466" y="165"/>
                  <a:pt x="437" y="133"/>
                </a:cubicBezTo>
                <a:cubicBezTo>
                  <a:pt x="431" y="125"/>
                  <a:pt x="424" y="118"/>
                  <a:pt x="417" y="112"/>
                </a:cubicBezTo>
                <a:cubicBezTo>
                  <a:pt x="439" y="56"/>
                  <a:pt x="386" y="0"/>
                  <a:pt x="316" y="8"/>
                </a:cubicBezTo>
                <a:cubicBezTo>
                  <a:pt x="307" y="9"/>
                  <a:pt x="297" y="11"/>
                  <a:pt x="288" y="14"/>
                </a:cubicBezTo>
                <a:cubicBezTo>
                  <a:pt x="300" y="20"/>
                  <a:pt x="310" y="30"/>
                  <a:pt x="316" y="40"/>
                </a:cubicBezTo>
                <a:cubicBezTo>
                  <a:pt x="320" y="49"/>
                  <a:pt x="321" y="58"/>
                  <a:pt x="316" y="68"/>
                </a:cubicBezTo>
                <a:cubicBezTo>
                  <a:pt x="316" y="67"/>
                  <a:pt x="316" y="67"/>
                  <a:pt x="316" y="66"/>
                </a:cubicBezTo>
                <a:cubicBezTo>
                  <a:pt x="291" y="0"/>
                  <a:pt x="212" y="20"/>
                  <a:pt x="211" y="42"/>
                </a:cubicBezTo>
                <a:cubicBezTo>
                  <a:pt x="231" y="57"/>
                  <a:pt x="237" y="71"/>
                  <a:pt x="237" y="95"/>
                </a:cubicBezTo>
                <a:cubicBezTo>
                  <a:pt x="214" y="95"/>
                  <a:pt x="206" y="79"/>
                  <a:pt x="197" y="56"/>
                </a:cubicBezTo>
                <a:cubicBezTo>
                  <a:pt x="185" y="82"/>
                  <a:pt x="184" y="110"/>
                  <a:pt x="192" y="135"/>
                </a:cubicBezTo>
                <a:cubicBezTo>
                  <a:pt x="164" y="167"/>
                  <a:pt x="144" y="210"/>
                  <a:pt x="141" y="254"/>
                </a:cubicBezTo>
                <a:cubicBezTo>
                  <a:pt x="141" y="258"/>
                  <a:pt x="141" y="261"/>
                  <a:pt x="141" y="264"/>
                </a:cubicBezTo>
                <a:cubicBezTo>
                  <a:pt x="137" y="273"/>
                  <a:pt x="134" y="283"/>
                  <a:pt x="132" y="293"/>
                </a:cubicBezTo>
                <a:cubicBezTo>
                  <a:pt x="130" y="308"/>
                  <a:pt x="130" y="324"/>
                  <a:pt x="133" y="339"/>
                </a:cubicBezTo>
                <a:cubicBezTo>
                  <a:pt x="136" y="355"/>
                  <a:pt x="142" y="369"/>
                  <a:pt x="151" y="380"/>
                </a:cubicBezTo>
                <a:cubicBezTo>
                  <a:pt x="157" y="389"/>
                  <a:pt x="166" y="395"/>
                  <a:pt x="175" y="399"/>
                </a:cubicBezTo>
                <a:cubicBezTo>
                  <a:pt x="188" y="427"/>
                  <a:pt x="206" y="452"/>
                  <a:pt x="228" y="470"/>
                </a:cubicBezTo>
                <a:cubicBezTo>
                  <a:pt x="225" y="498"/>
                  <a:pt x="214" y="520"/>
                  <a:pt x="181" y="534"/>
                </a:cubicBezTo>
                <a:cubicBezTo>
                  <a:pt x="106" y="565"/>
                  <a:pt x="0" y="574"/>
                  <a:pt x="3" y="668"/>
                </a:cubicBezTo>
                <a:cubicBezTo>
                  <a:pt x="3" y="688"/>
                  <a:pt x="11" y="709"/>
                  <a:pt x="24" y="730"/>
                </a:cubicBezTo>
                <a:cubicBezTo>
                  <a:pt x="316" y="730"/>
                  <a:pt x="316" y="730"/>
                  <a:pt x="316" y="730"/>
                </a:cubicBezTo>
                <a:cubicBezTo>
                  <a:pt x="610" y="730"/>
                  <a:pt x="610" y="730"/>
                  <a:pt x="610" y="730"/>
                </a:cubicBezTo>
                <a:cubicBezTo>
                  <a:pt x="622" y="709"/>
                  <a:pt x="630" y="688"/>
                  <a:pt x="631" y="668"/>
                </a:cubicBezTo>
                <a:cubicBezTo>
                  <a:pt x="633" y="574"/>
                  <a:pt x="528" y="565"/>
                  <a:pt x="453" y="534"/>
                </a:cubicBezTo>
                <a:close/>
                <a:moveTo>
                  <a:pt x="189" y="384"/>
                </a:moveTo>
                <a:cubicBezTo>
                  <a:pt x="154" y="378"/>
                  <a:pt x="140" y="313"/>
                  <a:pt x="156" y="275"/>
                </a:cubicBezTo>
                <a:cubicBezTo>
                  <a:pt x="157" y="275"/>
                  <a:pt x="158" y="274"/>
                  <a:pt x="158" y="274"/>
                </a:cubicBezTo>
                <a:cubicBezTo>
                  <a:pt x="182" y="259"/>
                  <a:pt x="189" y="329"/>
                  <a:pt x="189" y="335"/>
                </a:cubicBezTo>
                <a:cubicBezTo>
                  <a:pt x="189" y="360"/>
                  <a:pt x="216" y="369"/>
                  <a:pt x="210" y="352"/>
                </a:cubicBezTo>
                <a:cubicBezTo>
                  <a:pt x="204" y="334"/>
                  <a:pt x="196" y="307"/>
                  <a:pt x="195" y="273"/>
                </a:cubicBezTo>
                <a:cubicBezTo>
                  <a:pt x="195" y="272"/>
                  <a:pt x="195" y="272"/>
                  <a:pt x="195" y="271"/>
                </a:cubicBezTo>
                <a:cubicBezTo>
                  <a:pt x="194" y="245"/>
                  <a:pt x="200" y="216"/>
                  <a:pt x="211" y="190"/>
                </a:cubicBezTo>
                <a:cubicBezTo>
                  <a:pt x="215" y="185"/>
                  <a:pt x="218" y="180"/>
                  <a:pt x="223" y="177"/>
                </a:cubicBezTo>
                <a:cubicBezTo>
                  <a:pt x="244" y="194"/>
                  <a:pt x="275" y="202"/>
                  <a:pt x="316" y="195"/>
                </a:cubicBezTo>
                <a:cubicBezTo>
                  <a:pt x="335" y="191"/>
                  <a:pt x="356" y="185"/>
                  <a:pt x="379" y="174"/>
                </a:cubicBezTo>
                <a:cubicBezTo>
                  <a:pt x="380" y="174"/>
                  <a:pt x="380" y="173"/>
                  <a:pt x="380" y="173"/>
                </a:cubicBezTo>
                <a:cubicBezTo>
                  <a:pt x="405" y="167"/>
                  <a:pt x="412" y="175"/>
                  <a:pt x="423" y="191"/>
                </a:cubicBezTo>
                <a:cubicBezTo>
                  <a:pt x="423" y="191"/>
                  <a:pt x="423" y="191"/>
                  <a:pt x="424" y="192"/>
                </a:cubicBezTo>
                <a:cubicBezTo>
                  <a:pt x="434" y="216"/>
                  <a:pt x="440" y="243"/>
                  <a:pt x="440" y="269"/>
                </a:cubicBezTo>
                <a:cubicBezTo>
                  <a:pt x="439" y="270"/>
                  <a:pt x="439" y="272"/>
                  <a:pt x="439" y="273"/>
                </a:cubicBezTo>
                <a:cubicBezTo>
                  <a:pt x="438" y="307"/>
                  <a:pt x="430" y="334"/>
                  <a:pt x="424" y="352"/>
                </a:cubicBezTo>
                <a:cubicBezTo>
                  <a:pt x="418" y="369"/>
                  <a:pt x="445" y="360"/>
                  <a:pt x="445" y="335"/>
                </a:cubicBezTo>
                <a:cubicBezTo>
                  <a:pt x="445" y="329"/>
                  <a:pt x="452" y="259"/>
                  <a:pt x="476" y="274"/>
                </a:cubicBezTo>
                <a:cubicBezTo>
                  <a:pt x="476" y="274"/>
                  <a:pt x="477" y="274"/>
                  <a:pt x="477" y="275"/>
                </a:cubicBezTo>
                <a:cubicBezTo>
                  <a:pt x="494" y="313"/>
                  <a:pt x="480" y="378"/>
                  <a:pt x="445" y="384"/>
                </a:cubicBezTo>
                <a:cubicBezTo>
                  <a:pt x="421" y="440"/>
                  <a:pt x="377" y="482"/>
                  <a:pt x="317" y="482"/>
                </a:cubicBezTo>
                <a:cubicBezTo>
                  <a:pt x="316" y="482"/>
                  <a:pt x="316" y="482"/>
                  <a:pt x="316" y="482"/>
                </a:cubicBezTo>
                <a:cubicBezTo>
                  <a:pt x="256" y="482"/>
                  <a:pt x="213" y="440"/>
                  <a:pt x="189" y="384"/>
                </a:cubicBezTo>
                <a:close/>
                <a:moveTo>
                  <a:pt x="249" y="484"/>
                </a:moveTo>
                <a:cubicBezTo>
                  <a:pt x="268" y="496"/>
                  <a:pt x="291" y="502"/>
                  <a:pt x="316" y="503"/>
                </a:cubicBezTo>
                <a:cubicBezTo>
                  <a:pt x="317" y="503"/>
                  <a:pt x="317" y="503"/>
                  <a:pt x="317" y="503"/>
                </a:cubicBezTo>
                <a:cubicBezTo>
                  <a:pt x="343" y="503"/>
                  <a:pt x="366" y="496"/>
                  <a:pt x="387" y="483"/>
                </a:cubicBezTo>
                <a:cubicBezTo>
                  <a:pt x="391" y="500"/>
                  <a:pt x="401" y="518"/>
                  <a:pt x="414" y="532"/>
                </a:cubicBezTo>
                <a:cubicBezTo>
                  <a:pt x="374" y="581"/>
                  <a:pt x="346" y="601"/>
                  <a:pt x="319" y="630"/>
                </a:cubicBezTo>
                <a:cubicBezTo>
                  <a:pt x="318" y="629"/>
                  <a:pt x="317" y="629"/>
                  <a:pt x="316" y="628"/>
                </a:cubicBezTo>
                <a:cubicBezTo>
                  <a:pt x="292" y="612"/>
                  <a:pt x="262" y="579"/>
                  <a:pt x="224" y="525"/>
                </a:cubicBezTo>
                <a:cubicBezTo>
                  <a:pt x="235" y="513"/>
                  <a:pt x="244" y="498"/>
                  <a:pt x="249" y="484"/>
                </a:cubicBezTo>
                <a:close/>
                <a:moveTo>
                  <a:pt x="403" y="669"/>
                </a:moveTo>
                <a:cubicBezTo>
                  <a:pt x="391" y="655"/>
                  <a:pt x="383" y="631"/>
                  <a:pt x="362" y="619"/>
                </a:cubicBezTo>
                <a:cubicBezTo>
                  <a:pt x="344" y="631"/>
                  <a:pt x="321" y="669"/>
                  <a:pt x="318" y="687"/>
                </a:cubicBezTo>
                <a:cubicBezTo>
                  <a:pt x="318" y="684"/>
                  <a:pt x="317" y="680"/>
                  <a:pt x="316" y="677"/>
                </a:cubicBezTo>
                <a:cubicBezTo>
                  <a:pt x="308" y="654"/>
                  <a:pt x="281" y="635"/>
                  <a:pt x="272" y="626"/>
                </a:cubicBezTo>
                <a:cubicBezTo>
                  <a:pt x="252" y="635"/>
                  <a:pt x="246" y="653"/>
                  <a:pt x="233" y="670"/>
                </a:cubicBezTo>
                <a:cubicBezTo>
                  <a:pt x="220" y="653"/>
                  <a:pt x="183" y="602"/>
                  <a:pt x="172" y="556"/>
                </a:cubicBezTo>
                <a:cubicBezTo>
                  <a:pt x="187" y="553"/>
                  <a:pt x="201" y="545"/>
                  <a:pt x="213" y="535"/>
                </a:cubicBezTo>
                <a:cubicBezTo>
                  <a:pt x="213" y="536"/>
                  <a:pt x="214" y="537"/>
                  <a:pt x="214" y="538"/>
                </a:cubicBezTo>
                <a:cubicBezTo>
                  <a:pt x="240" y="574"/>
                  <a:pt x="285" y="626"/>
                  <a:pt x="316" y="652"/>
                </a:cubicBezTo>
                <a:cubicBezTo>
                  <a:pt x="317" y="653"/>
                  <a:pt x="318" y="654"/>
                  <a:pt x="319" y="655"/>
                </a:cubicBezTo>
                <a:cubicBezTo>
                  <a:pt x="351" y="612"/>
                  <a:pt x="388" y="581"/>
                  <a:pt x="425" y="541"/>
                </a:cubicBezTo>
                <a:cubicBezTo>
                  <a:pt x="435" y="549"/>
                  <a:pt x="446" y="555"/>
                  <a:pt x="459" y="558"/>
                </a:cubicBezTo>
                <a:cubicBezTo>
                  <a:pt x="446" y="592"/>
                  <a:pt x="425" y="648"/>
                  <a:pt x="403" y="669"/>
                </a:cubicBezTo>
                <a:close/>
              </a:path>
            </a:pathLst>
          </a:custGeom>
          <a:solidFill>
            <a:schemeClr val="tx2"/>
          </a:solidFill>
          <a:ln>
            <a:noFill/>
          </a:ln>
        </p:spPr>
        <p:txBody>
          <a:bodyPr vert="horz" wrap="square" lIns="121920" tIns="60960" rIns="121920" bIns="60960" numCol="1" anchor="t" anchorCtr="0" compatLnSpc="1"/>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endParaRPr lang="id-ID" sz="2400"/>
          </a:p>
        </p:txBody>
      </p:sp>
      <p:sp>
        <p:nvSpPr>
          <p:cNvPr id="6" name="Freeform 5"/>
          <p:cNvSpPr/>
          <p:nvPr/>
        </p:nvSpPr>
        <p:spPr bwMode="auto">
          <a:xfrm>
            <a:off x="3394495" y="1679276"/>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2"/>
          </a:solidFill>
          <a:ln>
            <a:noFill/>
          </a:ln>
        </p:spPr>
        <p:txBody>
          <a:bodyPr vert="horz" wrap="square" lIns="91440" tIns="45720" rIns="91440" bIns="45720" numCol="1" anchor="t" anchorCtr="0" compatLnSpc="1"/>
          <a:lstStyle/>
          <a:p>
            <a:endParaRPr lang="id-ID"/>
          </a:p>
        </p:txBody>
      </p:sp>
      <p:sp>
        <p:nvSpPr>
          <p:cNvPr id="7" name="Freeform 5"/>
          <p:cNvSpPr/>
          <p:nvPr/>
        </p:nvSpPr>
        <p:spPr bwMode="auto">
          <a:xfrm flipH="1">
            <a:off x="6678283" y="1952476"/>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8" name="Freeform 5"/>
          <p:cNvSpPr/>
          <p:nvPr/>
        </p:nvSpPr>
        <p:spPr bwMode="auto">
          <a:xfrm>
            <a:off x="7857228" y="3950927"/>
            <a:ext cx="2839741" cy="1517650"/>
          </a:xfrm>
          <a:custGeom>
            <a:avLst/>
            <a:gdLst>
              <a:gd name="T0" fmla="*/ 174 w 1743"/>
              <a:gd name="T1" fmla="*/ 250 h 930"/>
              <a:gd name="T2" fmla="*/ 377 w 1743"/>
              <a:gd name="T3" fmla="*/ 77 h 930"/>
              <a:gd name="T4" fmla="*/ 529 w 1743"/>
              <a:gd name="T5" fmla="*/ 147 h 930"/>
              <a:gd name="T6" fmla="*/ 797 w 1743"/>
              <a:gd name="T7" fmla="*/ 0 h 930"/>
              <a:gd name="T8" fmla="*/ 1061 w 1743"/>
              <a:gd name="T9" fmla="*/ 132 h 930"/>
              <a:gd name="T10" fmla="*/ 1285 w 1743"/>
              <a:gd name="T11" fmla="*/ 71 h 930"/>
              <a:gd name="T12" fmla="*/ 1543 w 1743"/>
              <a:gd name="T13" fmla="*/ 184 h 930"/>
              <a:gd name="T14" fmla="*/ 1743 w 1743"/>
              <a:gd name="T15" fmla="*/ 397 h 930"/>
              <a:gd name="T16" fmla="*/ 1542 w 1743"/>
              <a:gd name="T17" fmla="*/ 611 h 930"/>
              <a:gd name="T18" fmla="*/ 1505 w 1743"/>
              <a:gd name="T19" fmla="*/ 607 h 930"/>
              <a:gd name="T20" fmla="*/ 1292 w 1743"/>
              <a:gd name="T21" fmla="*/ 816 h 930"/>
              <a:gd name="T22" fmla="*/ 1228 w 1743"/>
              <a:gd name="T23" fmla="*/ 806 h 930"/>
              <a:gd name="T24" fmla="*/ 1025 w 1743"/>
              <a:gd name="T25" fmla="*/ 930 h 930"/>
              <a:gd name="T26" fmla="*/ 859 w 1743"/>
              <a:gd name="T27" fmla="*/ 856 h 930"/>
              <a:gd name="T28" fmla="*/ 630 w 1743"/>
              <a:gd name="T29" fmla="*/ 925 h 930"/>
              <a:gd name="T30" fmla="*/ 431 w 1743"/>
              <a:gd name="T31" fmla="*/ 874 h 930"/>
              <a:gd name="T32" fmla="*/ 409 w 1743"/>
              <a:gd name="T33" fmla="*/ 876 h 930"/>
              <a:gd name="T34" fmla="*/ 219 w 1743"/>
              <a:gd name="T35" fmla="*/ 670 h 930"/>
              <a:gd name="T36" fmla="*/ 214 w 1743"/>
              <a:gd name="T37" fmla="*/ 670 h 930"/>
              <a:gd name="T38" fmla="*/ 0 w 1743"/>
              <a:gd name="T39" fmla="*/ 458 h 930"/>
              <a:gd name="T40" fmla="*/ 174 w 1743"/>
              <a:gd name="T41" fmla="*/ 250 h 9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743" h="930">
                <a:moveTo>
                  <a:pt x="174" y="250"/>
                </a:moveTo>
                <a:cubicBezTo>
                  <a:pt x="193" y="152"/>
                  <a:pt x="277" y="77"/>
                  <a:pt x="377" y="77"/>
                </a:cubicBezTo>
                <a:cubicBezTo>
                  <a:pt x="437" y="77"/>
                  <a:pt x="491" y="104"/>
                  <a:pt x="529" y="147"/>
                </a:cubicBezTo>
                <a:cubicBezTo>
                  <a:pt x="544" y="65"/>
                  <a:pt x="658" y="0"/>
                  <a:pt x="797" y="0"/>
                </a:cubicBezTo>
                <a:cubicBezTo>
                  <a:pt x="927" y="0"/>
                  <a:pt x="1036" y="57"/>
                  <a:pt x="1061" y="132"/>
                </a:cubicBezTo>
                <a:cubicBezTo>
                  <a:pt x="1107" y="96"/>
                  <a:pt x="1190" y="71"/>
                  <a:pt x="1285" y="71"/>
                </a:cubicBezTo>
                <a:cubicBezTo>
                  <a:pt x="1420" y="71"/>
                  <a:pt x="1531" y="121"/>
                  <a:pt x="1543" y="184"/>
                </a:cubicBezTo>
                <a:cubicBezTo>
                  <a:pt x="1654" y="184"/>
                  <a:pt x="1743" y="279"/>
                  <a:pt x="1743" y="397"/>
                </a:cubicBezTo>
                <a:cubicBezTo>
                  <a:pt x="1743" y="515"/>
                  <a:pt x="1653" y="611"/>
                  <a:pt x="1542" y="611"/>
                </a:cubicBezTo>
                <a:cubicBezTo>
                  <a:pt x="1530" y="611"/>
                  <a:pt x="1517" y="610"/>
                  <a:pt x="1505" y="607"/>
                </a:cubicBezTo>
                <a:cubicBezTo>
                  <a:pt x="1495" y="724"/>
                  <a:pt x="1404" y="816"/>
                  <a:pt x="1292" y="816"/>
                </a:cubicBezTo>
                <a:cubicBezTo>
                  <a:pt x="1270" y="816"/>
                  <a:pt x="1248" y="813"/>
                  <a:pt x="1228" y="806"/>
                </a:cubicBezTo>
                <a:cubicBezTo>
                  <a:pt x="1187" y="880"/>
                  <a:pt x="1111" y="930"/>
                  <a:pt x="1025" y="930"/>
                </a:cubicBezTo>
                <a:cubicBezTo>
                  <a:pt x="960" y="930"/>
                  <a:pt x="902" y="902"/>
                  <a:pt x="859" y="856"/>
                </a:cubicBezTo>
                <a:cubicBezTo>
                  <a:pt x="797" y="899"/>
                  <a:pt x="718" y="925"/>
                  <a:pt x="630" y="925"/>
                </a:cubicBezTo>
                <a:cubicBezTo>
                  <a:pt x="557" y="925"/>
                  <a:pt x="488" y="906"/>
                  <a:pt x="431" y="874"/>
                </a:cubicBezTo>
                <a:cubicBezTo>
                  <a:pt x="424" y="875"/>
                  <a:pt x="416" y="876"/>
                  <a:pt x="409" y="876"/>
                </a:cubicBezTo>
                <a:cubicBezTo>
                  <a:pt x="306" y="876"/>
                  <a:pt x="222" y="784"/>
                  <a:pt x="219" y="670"/>
                </a:cubicBezTo>
                <a:cubicBezTo>
                  <a:pt x="214" y="670"/>
                  <a:pt x="214" y="670"/>
                  <a:pt x="214" y="670"/>
                </a:cubicBezTo>
                <a:cubicBezTo>
                  <a:pt x="96" y="670"/>
                  <a:pt x="0" y="575"/>
                  <a:pt x="0" y="458"/>
                </a:cubicBezTo>
                <a:cubicBezTo>
                  <a:pt x="0" y="355"/>
                  <a:pt x="75" y="269"/>
                  <a:pt x="174" y="250"/>
                </a:cubicBezTo>
                <a:close/>
              </a:path>
            </a:pathLst>
          </a:custGeom>
          <a:solidFill>
            <a:schemeClr val="accent4"/>
          </a:solidFill>
          <a:ln>
            <a:noFill/>
          </a:ln>
        </p:spPr>
        <p:txBody>
          <a:bodyPr vert="horz" wrap="square" lIns="91440" tIns="45720" rIns="91440" bIns="45720" numCol="1" anchor="t" anchorCtr="0" compatLnSpc="1"/>
          <a:lstStyle/>
          <a:p>
            <a:endParaRPr lang="id-ID"/>
          </a:p>
        </p:txBody>
      </p:sp>
      <p:sp>
        <p:nvSpPr>
          <p:cNvPr id="9" name="Oval 11"/>
          <p:cNvSpPr/>
          <p:nvPr/>
        </p:nvSpPr>
        <p:spPr>
          <a:xfrm>
            <a:off x="4002657" y="5236234"/>
            <a:ext cx="414068" cy="41406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0" name="Oval 12"/>
          <p:cNvSpPr/>
          <p:nvPr/>
        </p:nvSpPr>
        <p:spPr>
          <a:xfrm>
            <a:off x="4505862" y="5466271"/>
            <a:ext cx="313427" cy="31342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Oval 13"/>
          <p:cNvSpPr/>
          <p:nvPr/>
        </p:nvSpPr>
        <p:spPr>
          <a:xfrm>
            <a:off x="4922806" y="5549661"/>
            <a:ext cx="230038" cy="230038"/>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2" name="Oval 14"/>
          <p:cNvSpPr/>
          <p:nvPr/>
        </p:nvSpPr>
        <p:spPr>
          <a:xfrm flipH="1">
            <a:off x="7643002" y="5181600"/>
            <a:ext cx="414068" cy="41406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3" name="Oval 15"/>
          <p:cNvSpPr/>
          <p:nvPr/>
        </p:nvSpPr>
        <p:spPr>
          <a:xfrm flipH="1">
            <a:off x="7240438" y="5411637"/>
            <a:ext cx="313427" cy="31342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4" name="Oval 16"/>
          <p:cNvSpPr/>
          <p:nvPr/>
        </p:nvSpPr>
        <p:spPr>
          <a:xfrm flipH="1">
            <a:off x="6906883" y="5495027"/>
            <a:ext cx="230038" cy="23003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5" name="Freeform 9"/>
          <p:cNvSpPr/>
          <p:nvPr/>
        </p:nvSpPr>
        <p:spPr bwMode="auto">
          <a:xfrm rot="7607979">
            <a:off x="9210031" y="3182280"/>
            <a:ext cx="566816" cy="679210"/>
          </a:xfrm>
          <a:custGeom>
            <a:avLst/>
            <a:gdLst>
              <a:gd name="T0" fmla="*/ 694 w 787"/>
              <a:gd name="T1" fmla="*/ 212 h 942"/>
              <a:gd name="T2" fmla="*/ 600 w 787"/>
              <a:gd name="T3" fmla="*/ 386 h 942"/>
              <a:gd name="T4" fmla="*/ 596 w 787"/>
              <a:gd name="T5" fmla="*/ 401 h 942"/>
              <a:gd name="T6" fmla="*/ 641 w 787"/>
              <a:gd name="T7" fmla="*/ 401 h 942"/>
              <a:gd name="T8" fmla="*/ 651 w 787"/>
              <a:gd name="T9" fmla="*/ 377 h 942"/>
              <a:gd name="T10" fmla="*/ 787 w 787"/>
              <a:gd name="T11" fmla="*/ 180 h 942"/>
              <a:gd name="T12" fmla="*/ 566 w 787"/>
              <a:gd name="T13" fmla="*/ 26 h 942"/>
              <a:gd name="T14" fmla="*/ 550 w 787"/>
              <a:gd name="T15" fmla="*/ 18 h 942"/>
              <a:gd name="T16" fmla="*/ 533 w 787"/>
              <a:gd name="T17" fmla="*/ 11 h 942"/>
              <a:gd name="T18" fmla="*/ 506 w 787"/>
              <a:gd name="T19" fmla="*/ 0 h 942"/>
              <a:gd name="T20" fmla="*/ 506 w 787"/>
              <a:gd name="T21" fmla="*/ 60 h 942"/>
              <a:gd name="T22" fmla="*/ 687 w 787"/>
              <a:gd name="T23" fmla="*/ 161 h 942"/>
              <a:gd name="T24" fmla="*/ 505 w 787"/>
              <a:gd name="T25" fmla="*/ 207 h 942"/>
              <a:gd name="T26" fmla="*/ 338 w 787"/>
              <a:gd name="T27" fmla="*/ 296 h 942"/>
              <a:gd name="T28" fmla="*/ 197 w 787"/>
              <a:gd name="T29" fmla="*/ 422 h 942"/>
              <a:gd name="T30" fmla="*/ 90 w 787"/>
              <a:gd name="T31" fmla="*/ 577 h 942"/>
              <a:gd name="T32" fmla="*/ 79 w 787"/>
              <a:gd name="T33" fmla="*/ 599 h 942"/>
              <a:gd name="T34" fmla="*/ 69 w 787"/>
              <a:gd name="T35" fmla="*/ 620 h 942"/>
              <a:gd name="T36" fmla="*/ 51 w 787"/>
              <a:gd name="T37" fmla="*/ 664 h 942"/>
              <a:gd name="T38" fmla="*/ 43 w 787"/>
              <a:gd name="T39" fmla="*/ 686 h 942"/>
              <a:gd name="T40" fmla="*/ 35 w 787"/>
              <a:gd name="T41" fmla="*/ 709 h 942"/>
              <a:gd name="T42" fmla="*/ 29 w 787"/>
              <a:gd name="T43" fmla="*/ 731 h 942"/>
              <a:gd name="T44" fmla="*/ 23 w 787"/>
              <a:gd name="T45" fmla="*/ 754 h 942"/>
              <a:gd name="T46" fmla="*/ 0 w 787"/>
              <a:gd name="T47" fmla="*/ 942 h 942"/>
              <a:gd name="T48" fmla="*/ 51 w 787"/>
              <a:gd name="T49" fmla="*/ 942 h 942"/>
              <a:gd name="T50" fmla="*/ 72 w 787"/>
              <a:gd name="T51" fmla="*/ 766 h 942"/>
              <a:gd name="T52" fmla="*/ 78 w 787"/>
              <a:gd name="T53" fmla="*/ 745 h 942"/>
              <a:gd name="T54" fmla="*/ 84 w 787"/>
              <a:gd name="T55" fmla="*/ 724 h 942"/>
              <a:gd name="T56" fmla="*/ 91 w 787"/>
              <a:gd name="T57" fmla="*/ 703 h 942"/>
              <a:gd name="T58" fmla="*/ 98 w 787"/>
              <a:gd name="T59" fmla="*/ 682 h 942"/>
              <a:gd name="T60" fmla="*/ 115 w 787"/>
              <a:gd name="T61" fmla="*/ 641 h 942"/>
              <a:gd name="T62" fmla="*/ 125 w 787"/>
              <a:gd name="T63" fmla="*/ 621 h 942"/>
              <a:gd name="T64" fmla="*/ 135 w 787"/>
              <a:gd name="T65" fmla="*/ 601 h 942"/>
              <a:gd name="T66" fmla="*/ 235 w 787"/>
              <a:gd name="T67" fmla="*/ 455 h 942"/>
              <a:gd name="T68" fmla="*/ 367 w 787"/>
              <a:gd name="T69" fmla="*/ 337 h 942"/>
              <a:gd name="T70" fmla="*/ 523 w 787"/>
              <a:gd name="T71" fmla="*/ 255 h 942"/>
              <a:gd name="T72" fmla="*/ 694 w 787"/>
              <a:gd name="T73" fmla="*/ 21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7" h="942">
                <a:moveTo>
                  <a:pt x="694" y="212"/>
                </a:moveTo>
                <a:cubicBezTo>
                  <a:pt x="652" y="267"/>
                  <a:pt x="621" y="327"/>
                  <a:pt x="600" y="386"/>
                </a:cubicBezTo>
                <a:cubicBezTo>
                  <a:pt x="599" y="391"/>
                  <a:pt x="597" y="396"/>
                  <a:pt x="596" y="401"/>
                </a:cubicBezTo>
                <a:cubicBezTo>
                  <a:pt x="641" y="401"/>
                  <a:pt x="641" y="401"/>
                  <a:pt x="641" y="401"/>
                </a:cubicBezTo>
                <a:cubicBezTo>
                  <a:pt x="644" y="393"/>
                  <a:pt x="647" y="385"/>
                  <a:pt x="651" y="377"/>
                </a:cubicBezTo>
                <a:cubicBezTo>
                  <a:pt x="681" y="308"/>
                  <a:pt x="727" y="241"/>
                  <a:pt x="787" y="180"/>
                </a:cubicBezTo>
                <a:cubicBezTo>
                  <a:pt x="727" y="120"/>
                  <a:pt x="653" y="67"/>
                  <a:pt x="566" y="26"/>
                </a:cubicBezTo>
                <a:cubicBezTo>
                  <a:pt x="550" y="18"/>
                  <a:pt x="550" y="18"/>
                  <a:pt x="550" y="18"/>
                </a:cubicBezTo>
                <a:cubicBezTo>
                  <a:pt x="533" y="11"/>
                  <a:pt x="533" y="11"/>
                  <a:pt x="533" y="11"/>
                </a:cubicBezTo>
                <a:cubicBezTo>
                  <a:pt x="524" y="7"/>
                  <a:pt x="515" y="4"/>
                  <a:pt x="506" y="0"/>
                </a:cubicBezTo>
                <a:cubicBezTo>
                  <a:pt x="506" y="60"/>
                  <a:pt x="506" y="60"/>
                  <a:pt x="506" y="60"/>
                </a:cubicBezTo>
                <a:cubicBezTo>
                  <a:pt x="573" y="87"/>
                  <a:pt x="634" y="122"/>
                  <a:pt x="687" y="161"/>
                </a:cubicBezTo>
                <a:cubicBezTo>
                  <a:pt x="625" y="169"/>
                  <a:pt x="563" y="184"/>
                  <a:pt x="505" y="207"/>
                </a:cubicBezTo>
                <a:cubicBezTo>
                  <a:pt x="446" y="230"/>
                  <a:pt x="390" y="259"/>
                  <a:pt x="338" y="296"/>
                </a:cubicBezTo>
                <a:cubicBezTo>
                  <a:pt x="287" y="332"/>
                  <a:pt x="239" y="374"/>
                  <a:pt x="197" y="422"/>
                </a:cubicBezTo>
                <a:cubicBezTo>
                  <a:pt x="155" y="469"/>
                  <a:pt x="119" y="521"/>
                  <a:pt x="90" y="577"/>
                </a:cubicBezTo>
                <a:cubicBezTo>
                  <a:pt x="79" y="599"/>
                  <a:pt x="79" y="599"/>
                  <a:pt x="79" y="599"/>
                </a:cubicBezTo>
                <a:cubicBezTo>
                  <a:pt x="75" y="606"/>
                  <a:pt x="72" y="613"/>
                  <a:pt x="69" y="620"/>
                </a:cubicBezTo>
                <a:cubicBezTo>
                  <a:pt x="62" y="634"/>
                  <a:pt x="57" y="649"/>
                  <a:pt x="51" y="664"/>
                </a:cubicBezTo>
                <a:cubicBezTo>
                  <a:pt x="48" y="671"/>
                  <a:pt x="45" y="679"/>
                  <a:pt x="43" y="686"/>
                </a:cubicBezTo>
                <a:cubicBezTo>
                  <a:pt x="35" y="709"/>
                  <a:pt x="35" y="709"/>
                  <a:pt x="35" y="709"/>
                </a:cubicBezTo>
                <a:cubicBezTo>
                  <a:pt x="29" y="731"/>
                  <a:pt x="29" y="731"/>
                  <a:pt x="29" y="731"/>
                </a:cubicBezTo>
                <a:cubicBezTo>
                  <a:pt x="27" y="739"/>
                  <a:pt x="24" y="747"/>
                  <a:pt x="23" y="754"/>
                </a:cubicBezTo>
                <a:cubicBezTo>
                  <a:pt x="8" y="816"/>
                  <a:pt x="0" y="879"/>
                  <a:pt x="0" y="942"/>
                </a:cubicBezTo>
                <a:cubicBezTo>
                  <a:pt x="51" y="942"/>
                  <a:pt x="51" y="942"/>
                  <a:pt x="51" y="942"/>
                </a:cubicBezTo>
                <a:cubicBezTo>
                  <a:pt x="51" y="883"/>
                  <a:pt x="58" y="824"/>
                  <a:pt x="72" y="766"/>
                </a:cubicBezTo>
                <a:cubicBezTo>
                  <a:pt x="74" y="759"/>
                  <a:pt x="76" y="752"/>
                  <a:pt x="78" y="745"/>
                </a:cubicBezTo>
                <a:cubicBezTo>
                  <a:pt x="84" y="724"/>
                  <a:pt x="84" y="724"/>
                  <a:pt x="84" y="724"/>
                </a:cubicBezTo>
                <a:cubicBezTo>
                  <a:pt x="91" y="703"/>
                  <a:pt x="91" y="703"/>
                  <a:pt x="91" y="703"/>
                </a:cubicBezTo>
                <a:cubicBezTo>
                  <a:pt x="93" y="696"/>
                  <a:pt x="95" y="689"/>
                  <a:pt x="98" y="682"/>
                </a:cubicBezTo>
                <a:cubicBezTo>
                  <a:pt x="104" y="668"/>
                  <a:pt x="109" y="654"/>
                  <a:pt x="115" y="641"/>
                </a:cubicBezTo>
                <a:cubicBezTo>
                  <a:pt x="118" y="634"/>
                  <a:pt x="121" y="627"/>
                  <a:pt x="125" y="621"/>
                </a:cubicBezTo>
                <a:cubicBezTo>
                  <a:pt x="135" y="601"/>
                  <a:pt x="135" y="601"/>
                  <a:pt x="135" y="601"/>
                </a:cubicBezTo>
                <a:cubicBezTo>
                  <a:pt x="162" y="548"/>
                  <a:pt x="196" y="500"/>
                  <a:pt x="235" y="455"/>
                </a:cubicBezTo>
                <a:cubicBezTo>
                  <a:pt x="274" y="410"/>
                  <a:pt x="319" y="371"/>
                  <a:pt x="367" y="337"/>
                </a:cubicBezTo>
                <a:cubicBezTo>
                  <a:pt x="415" y="303"/>
                  <a:pt x="468" y="276"/>
                  <a:pt x="523" y="255"/>
                </a:cubicBezTo>
                <a:cubicBezTo>
                  <a:pt x="578" y="233"/>
                  <a:pt x="635" y="219"/>
                  <a:pt x="694" y="2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6" name="Freeform 9"/>
          <p:cNvSpPr/>
          <p:nvPr/>
        </p:nvSpPr>
        <p:spPr bwMode="auto">
          <a:xfrm rot="21123971">
            <a:off x="3039265" y="2929238"/>
            <a:ext cx="566816" cy="679210"/>
          </a:xfrm>
          <a:custGeom>
            <a:avLst/>
            <a:gdLst>
              <a:gd name="T0" fmla="*/ 694 w 787"/>
              <a:gd name="T1" fmla="*/ 212 h 942"/>
              <a:gd name="T2" fmla="*/ 600 w 787"/>
              <a:gd name="T3" fmla="*/ 386 h 942"/>
              <a:gd name="T4" fmla="*/ 596 w 787"/>
              <a:gd name="T5" fmla="*/ 401 h 942"/>
              <a:gd name="T6" fmla="*/ 641 w 787"/>
              <a:gd name="T7" fmla="*/ 401 h 942"/>
              <a:gd name="T8" fmla="*/ 651 w 787"/>
              <a:gd name="T9" fmla="*/ 377 h 942"/>
              <a:gd name="T10" fmla="*/ 787 w 787"/>
              <a:gd name="T11" fmla="*/ 180 h 942"/>
              <a:gd name="T12" fmla="*/ 566 w 787"/>
              <a:gd name="T13" fmla="*/ 26 h 942"/>
              <a:gd name="T14" fmla="*/ 550 w 787"/>
              <a:gd name="T15" fmla="*/ 18 h 942"/>
              <a:gd name="T16" fmla="*/ 533 w 787"/>
              <a:gd name="T17" fmla="*/ 11 h 942"/>
              <a:gd name="T18" fmla="*/ 506 w 787"/>
              <a:gd name="T19" fmla="*/ 0 h 942"/>
              <a:gd name="T20" fmla="*/ 506 w 787"/>
              <a:gd name="T21" fmla="*/ 60 h 942"/>
              <a:gd name="T22" fmla="*/ 687 w 787"/>
              <a:gd name="T23" fmla="*/ 161 h 942"/>
              <a:gd name="T24" fmla="*/ 505 w 787"/>
              <a:gd name="T25" fmla="*/ 207 h 942"/>
              <a:gd name="T26" fmla="*/ 338 w 787"/>
              <a:gd name="T27" fmla="*/ 296 h 942"/>
              <a:gd name="T28" fmla="*/ 197 w 787"/>
              <a:gd name="T29" fmla="*/ 422 h 942"/>
              <a:gd name="T30" fmla="*/ 90 w 787"/>
              <a:gd name="T31" fmla="*/ 577 h 942"/>
              <a:gd name="T32" fmla="*/ 79 w 787"/>
              <a:gd name="T33" fmla="*/ 599 h 942"/>
              <a:gd name="T34" fmla="*/ 69 w 787"/>
              <a:gd name="T35" fmla="*/ 620 h 942"/>
              <a:gd name="T36" fmla="*/ 51 w 787"/>
              <a:gd name="T37" fmla="*/ 664 h 942"/>
              <a:gd name="T38" fmla="*/ 43 w 787"/>
              <a:gd name="T39" fmla="*/ 686 h 942"/>
              <a:gd name="T40" fmla="*/ 35 w 787"/>
              <a:gd name="T41" fmla="*/ 709 h 942"/>
              <a:gd name="T42" fmla="*/ 29 w 787"/>
              <a:gd name="T43" fmla="*/ 731 h 942"/>
              <a:gd name="T44" fmla="*/ 23 w 787"/>
              <a:gd name="T45" fmla="*/ 754 h 942"/>
              <a:gd name="T46" fmla="*/ 0 w 787"/>
              <a:gd name="T47" fmla="*/ 942 h 942"/>
              <a:gd name="T48" fmla="*/ 51 w 787"/>
              <a:gd name="T49" fmla="*/ 942 h 942"/>
              <a:gd name="T50" fmla="*/ 72 w 787"/>
              <a:gd name="T51" fmla="*/ 766 h 942"/>
              <a:gd name="T52" fmla="*/ 78 w 787"/>
              <a:gd name="T53" fmla="*/ 745 h 942"/>
              <a:gd name="T54" fmla="*/ 84 w 787"/>
              <a:gd name="T55" fmla="*/ 724 h 942"/>
              <a:gd name="T56" fmla="*/ 91 w 787"/>
              <a:gd name="T57" fmla="*/ 703 h 942"/>
              <a:gd name="T58" fmla="*/ 98 w 787"/>
              <a:gd name="T59" fmla="*/ 682 h 942"/>
              <a:gd name="T60" fmla="*/ 115 w 787"/>
              <a:gd name="T61" fmla="*/ 641 h 942"/>
              <a:gd name="T62" fmla="*/ 125 w 787"/>
              <a:gd name="T63" fmla="*/ 621 h 942"/>
              <a:gd name="T64" fmla="*/ 135 w 787"/>
              <a:gd name="T65" fmla="*/ 601 h 942"/>
              <a:gd name="T66" fmla="*/ 235 w 787"/>
              <a:gd name="T67" fmla="*/ 455 h 942"/>
              <a:gd name="T68" fmla="*/ 367 w 787"/>
              <a:gd name="T69" fmla="*/ 337 h 942"/>
              <a:gd name="T70" fmla="*/ 523 w 787"/>
              <a:gd name="T71" fmla="*/ 255 h 942"/>
              <a:gd name="T72" fmla="*/ 694 w 787"/>
              <a:gd name="T73" fmla="*/ 21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7" h="942">
                <a:moveTo>
                  <a:pt x="694" y="212"/>
                </a:moveTo>
                <a:cubicBezTo>
                  <a:pt x="652" y="267"/>
                  <a:pt x="621" y="327"/>
                  <a:pt x="600" y="386"/>
                </a:cubicBezTo>
                <a:cubicBezTo>
                  <a:pt x="599" y="391"/>
                  <a:pt x="597" y="396"/>
                  <a:pt x="596" y="401"/>
                </a:cubicBezTo>
                <a:cubicBezTo>
                  <a:pt x="641" y="401"/>
                  <a:pt x="641" y="401"/>
                  <a:pt x="641" y="401"/>
                </a:cubicBezTo>
                <a:cubicBezTo>
                  <a:pt x="644" y="393"/>
                  <a:pt x="647" y="385"/>
                  <a:pt x="651" y="377"/>
                </a:cubicBezTo>
                <a:cubicBezTo>
                  <a:pt x="681" y="308"/>
                  <a:pt x="727" y="241"/>
                  <a:pt x="787" y="180"/>
                </a:cubicBezTo>
                <a:cubicBezTo>
                  <a:pt x="727" y="120"/>
                  <a:pt x="653" y="67"/>
                  <a:pt x="566" y="26"/>
                </a:cubicBezTo>
                <a:cubicBezTo>
                  <a:pt x="550" y="18"/>
                  <a:pt x="550" y="18"/>
                  <a:pt x="550" y="18"/>
                </a:cubicBezTo>
                <a:cubicBezTo>
                  <a:pt x="533" y="11"/>
                  <a:pt x="533" y="11"/>
                  <a:pt x="533" y="11"/>
                </a:cubicBezTo>
                <a:cubicBezTo>
                  <a:pt x="524" y="7"/>
                  <a:pt x="515" y="4"/>
                  <a:pt x="506" y="0"/>
                </a:cubicBezTo>
                <a:cubicBezTo>
                  <a:pt x="506" y="60"/>
                  <a:pt x="506" y="60"/>
                  <a:pt x="506" y="60"/>
                </a:cubicBezTo>
                <a:cubicBezTo>
                  <a:pt x="573" y="87"/>
                  <a:pt x="634" y="122"/>
                  <a:pt x="687" y="161"/>
                </a:cubicBezTo>
                <a:cubicBezTo>
                  <a:pt x="625" y="169"/>
                  <a:pt x="563" y="184"/>
                  <a:pt x="505" y="207"/>
                </a:cubicBezTo>
                <a:cubicBezTo>
                  <a:pt x="446" y="230"/>
                  <a:pt x="390" y="259"/>
                  <a:pt x="338" y="296"/>
                </a:cubicBezTo>
                <a:cubicBezTo>
                  <a:pt x="287" y="332"/>
                  <a:pt x="239" y="374"/>
                  <a:pt x="197" y="422"/>
                </a:cubicBezTo>
                <a:cubicBezTo>
                  <a:pt x="155" y="469"/>
                  <a:pt x="119" y="521"/>
                  <a:pt x="90" y="577"/>
                </a:cubicBezTo>
                <a:cubicBezTo>
                  <a:pt x="79" y="599"/>
                  <a:pt x="79" y="599"/>
                  <a:pt x="79" y="599"/>
                </a:cubicBezTo>
                <a:cubicBezTo>
                  <a:pt x="75" y="606"/>
                  <a:pt x="72" y="613"/>
                  <a:pt x="69" y="620"/>
                </a:cubicBezTo>
                <a:cubicBezTo>
                  <a:pt x="62" y="634"/>
                  <a:pt x="57" y="649"/>
                  <a:pt x="51" y="664"/>
                </a:cubicBezTo>
                <a:cubicBezTo>
                  <a:pt x="48" y="671"/>
                  <a:pt x="45" y="679"/>
                  <a:pt x="43" y="686"/>
                </a:cubicBezTo>
                <a:cubicBezTo>
                  <a:pt x="35" y="709"/>
                  <a:pt x="35" y="709"/>
                  <a:pt x="35" y="709"/>
                </a:cubicBezTo>
                <a:cubicBezTo>
                  <a:pt x="29" y="731"/>
                  <a:pt x="29" y="731"/>
                  <a:pt x="29" y="731"/>
                </a:cubicBezTo>
                <a:cubicBezTo>
                  <a:pt x="27" y="739"/>
                  <a:pt x="24" y="747"/>
                  <a:pt x="23" y="754"/>
                </a:cubicBezTo>
                <a:cubicBezTo>
                  <a:pt x="8" y="816"/>
                  <a:pt x="0" y="879"/>
                  <a:pt x="0" y="942"/>
                </a:cubicBezTo>
                <a:cubicBezTo>
                  <a:pt x="51" y="942"/>
                  <a:pt x="51" y="942"/>
                  <a:pt x="51" y="942"/>
                </a:cubicBezTo>
                <a:cubicBezTo>
                  <a:pt x="51" y="883"/>
                  <a:pt x="58" y="824"/>
                  <a:pt x="72" y="766"/>
                </a:cubicBezTo>
                <a:cubicBezTo>
                  <a:pt x="74" y="759"/>
                  <a:pt x="76" y="752"/>
                  <a:pt x="78" y="745"/>
                </a:cubicBezTo>
                <a:cubicBezTo>
                  <a:pt x="84" y="724"/>
                  <a:pt x="84" y="724"/>
                  <a:pt x="84" y="724"/>
                </a:cubicBezTo>
                <a:cubicBezTo>
                  <a:pt x="91" y="703"/>
                  <a:pt x="91" y="703"/>
                  <a:pt x="91" y="703"/>
                </a:cubicBezTo>
                <a:cubicBezTo>
                  <a:pt x="93" y="696"/>
                  <a:pt x="95" y="689"/>
                  <a:pt x="98" y="682"/>
                </a:cubicBezTo>
                <a:cubicBezTo>
                  <a:pt x="104" y="668"/>
                  <a:pt x="109" y="654"/>
                  <a:pt x="115" y="641"/>
                </a:cubicBezTo>
                <a:cubicBezTo>
                  <a:pt x="118" y="634"/>
                  <a:pt x="121" y="627"/>
                  <a:pt x="125" y="621"/>
                </a:cubicBezTo>
                <a:cubicBezTo>
                  <a:pt x="135" y="601"/>
                  <a:pt x="135" y="601"/>
                  <a:pt x="135" y="601"/>
                </a:cubicBezTo>
                <a:cubicBezTo>
                  <a:pt x="162" y="548"/>
                  <a:pt x="196" y="500"/>
                  <a:pt x="235" y="455"/>
                </a:cubicBezTo>
                <a:cubicBezTo>
                  <a:pt x="274" y="410"/>
                  <a:pt x="319" y="371"/>
                  <a:pt x="367" y="337"/>
                </a:cubicBezTo>
                <a:cubicBezTo>
                  <a:pt x="415" y="303"/>
                  <a:pt x="468" y="276"/>
                  <a:pt x="523" y="255"/>
                </a:cubicBezTo>
                <a:cubicBezTo>
                  <a:pt x="578" y="233"/>
                  <a:pt x="635" y="219"/>
                  <a:pt x="694" y="2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7" name="Freeform 9"/>
          <p:cNvSpPr/>
          <p:nvPr/>
        </p:nvSpPr>
        <p:spPr bwMode="auto">
          <a:xfrm rot="3367778">
            <a:off x="6366187" y="1537508"/>
            <a:ext cx="566816" cy="679210"/>
          </a:xfrm>
          <a:custGeom>
            <a:avLst/>
            <a:gdLst>
              <a:gd name="T0" fmla="*/ 694 w 787"/>
              <a:gd name="T1" fmla="*/ 212 h 942"/>
              <a:gd name="T2" fmla="*/ 600 w 787"/>
              <a:gd name="T3" fmla="*/ 386 h 942"/>
              <a:gd name="T4" fmla="*/ 596 w 787"/>
              <a:gd name="T5" fmla="*/ 401 h 942"/>
              <a:gd name="T6" fmla="*/ 641 w 787"/>
              <a:gd name="T7" fmla="*/ 401 h 942"/>
              <a:gd name="T8" fmla="*/ 651 w 787"/>
              <a:gd name="T9" fmla="*/ 377 h 942"/>
              <a:gd name="T10" fmla="*/ 787 w 787"/>
              <a:gd name="T11" fmla="*/ 180 h 942"/>
              <a:gd name="T12" fmla="*/ 566 w 787"/>
              <a:gd name="T13" fmla="*/ 26 h 942"/>
              <a:gd name="T14" fmla="*/ 550 w 787"/>
              <a:gd name="T15" fmla="*/ 18 h 942"/>
              <a:gd name="T16" fmla="*/ 533 w 787"/>
              <a:gd name="T17" fmla="*/ 11 h 942"/>
              <a:gd name="T18" fmla="*/ 506 w 787"/>
              <a:gd name="T19" fmla="*/ 0 h 942"/>
              <a:gd name="T20" fmla="*/ 506 w 787"/>
              <a:gd name="T21" fmla="*/ 60 h 942"/>
              <a:gd name="T22" fmla="*/ 687 w 787"/>
              <a:gd name="T23" fmla="*/ 161 h 942"/>
              <a:gd name="T24" fmla="*/ 505 w 787"/>
              <a:gd name="T25" fmla="*/ 207 h 942"/>
              <a:gd name="T26" fmla="*/ 338 w 787"/>
              <a:gd name="T27" fmla="*/ 296 h 942"/>
              <a:gd name="T28" fmla="*/ 197 w 787"/>
              <a:gd name="T29" fmla="*/ 422 h 942"/>
              <a:gd name="T30" fmla="*/ 90 w 787"/>
              <a:gd name="T31" fmla="*/ 577 h 942"/>
              <a:gd name="T32" fmla="*/ 79 w 787"/>
              <a:gd name="T33" fmla="*/ 599 h 942"/>
              <a:gd name="T34" fmla="*/ 69 w 787"/>
              <a:gd name="T35" fmla="*/ 620 h 942"/>
              <a:gd name="T36" fmla="*/ 51 w 787"/>
              <a:gd name="T37" fmla="*/ 664 h 942"/>
              <a:gd name="T38" fmla="*/ 43 w 787"/>
              <a:gd name="T39" fmla="*/ 686 h 942"/>
              <a:gd name="T40" fmla="*/ 35 w 787"/>
              <a:gd name="T41" fmla="*/ 709 h 942"/>
              <a:gd name="T42" fmla="*/ 29 w 787"/>
              <a:gd name="T43" fmla="*/ 731 h 942"/>
              <a:gd name="T44" fmla="*/ 23 w 787"/>
              <a:gd name="T45" fmla="*/ 754 h 942"/>
              <a:gd name="T46" fmla="*/ 0 w 787"/>
              <a:gd name="T47" fmla="*/ 942 h 942"/>
              <a:gd name="T48" fmla="*/ 51 w 787"/>
              <a:gd name="T49" fmla="*/ 942 h 942"/>
              <a:gd name="T50" fmla="*/ 72 w 787"/>
              <a:gd name="T51" fmla="*/ 766 h 942"/>
              <a:gd name="T52" fmla="*/ 78 w 787"/>
              <a:gd name="T53" fmla="*/ 745 h 942"/>
              <a:gd name="T54" fmla="*/ 84 w 787"/>
              <a:gd name="T55" fmla="*/ 724 h 942"/>
              <a:gd name="T56" fmla="*/ 91 w 787"/>
              <a:gd name="T57" fmla="*/ 703 h 942"/>
              <a:gd name="T58" fmla="*/ 98 w 787"/>
              <a:gd name="T59" fmla="*/ 682 h 942"/>
              <a:gd name="T60" fmla="*/ 115 w 787"/>
              <a:gd name="T61" fmla="*/ 641 h 942"/>
              <a:gd name="T62" fmla="*/ 125 w 787"/>
              <a:gd name="T63" fmla="*/ 621 h 942"/>
              <a:gd name="T64" fmla="*/ 135 w 787"/>
              <a:gd name="T65" fmla="*/ 601 h 942"/>
              <a:gd name="T66" fmla="*/ 235 w 787"/>
              <a:gd name="T67" fmla="*/ 455 h 942"/>
              <a:gd name="T68" fmla="*/ 367 w 787"/>
              <a:gd name="T69" fmla="*/ 337 h 942"/>
              <a:gd name="T70" fmla="*/ 523 w 787"/>
              <a:gd name="T71" fmla="*/ 255 h 942"/>
              <a:gd name="T72" fmla="*/ 694 w 787"/>
              <a:gd name="T73" fmla="*/ 212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87" h="942">
                <a:moveTo>
                  <a:pt x="694" y="212"/>
                </a:moveTo>
                <a:cubicBezTo>
                  <a:pt x="652" y="267"/>
                  <a:pt x="621" y="327"/>
                  <a:pt x="600" y="386"/>
                </a:cubicBezTo>
                <a:cubicBezTo>
                  <a:pt x="599" y="391"/>
                  <a:pt x="597" y="396"/>
                  <a:pt x="596" y="401"/>
                </a:cubicBezTo>
                <a:cubicBezTo>
                  <a:pt x="641" y="401"/>
                  <a:pt x="641" y="401"/>
                  <a:pt x="641" y="401"/>
                </a:cubicBezTo>
                <a:cubicBezTo>
                  <a:pt x="644" y="393"/>
                  <a:pt x="647" y="385"/>
                  <a:pt x="651" y="377"/>
                </a:cubicBezTo>
                <a:cubicBezTo>
                  <a:pt x="681" y="308"/>
                  <a:pt x="727" y="241"/>
                  <a:pt x="787" y="180"/>
                </a:cubicBezTo>
                <a:cubicBezTo>
                  <a:pt x="727" y="120"/>
                  <a:pt x="653" y="67"/>
                  <a:pt x="566" y="26"/>
                </a:cubicBezTo>
                <a:cubicBezTo>
                  <a:pt x="550" y="18"/>
                  <a:pt x="550" y="18"/>
                  <a:pt x="550" y="18"/>
                </a:cubicBezTo>
                <a:cubicBezTo>
                  <a:pt x="533" y="11"/>
                  <a:pt x="533" y="11"/>
                  <a:pt x="533" y="11"/>
                </a:cubicBezTo>
                <a:cubicBezTo>
                  <a:pt x="524" y="7"/>
                  <a:pt x="515" y="4"/>
                  <a:pt x="506" y="0"/>
                </a:cubicBezTo>
                <a:cubicBezTo>
                  <a:pt x="506" y="60"/>
                  <a:pt x="506" y="60"/>
                  <a:pt x="506" y="60"/>
                </a:cubicBezTo>
                <a:cubicBezTo>
                  <a:pt x="573" y="87"/>
                  <a:pt x="634" y="122"/>
                  <a:pt x="687" y="161"/>
                </a:cubicBezTo>
                <a:cubicBezTo>
                  <a:pt x="625" y="169"/>
                  <a:pt x="563" y="184"/>
                  <a:pt x="505" y="207"/>
                </a:cubicBezTo>
                <a:cubicBezTo>
                  <a:pt x="446" y="230"/>
                  <a:pt x="390" y="259"/>
                  <a:pt x="338" y="296"/>
                </a:cubicBezTo>
                <a:cubicBezTo>
                  <a:pt x="287" y="332"/>
                  <a:pt x="239" y="374"/>
                  <a:pt x="197" y="422"/>
                </a:cubicBezTo>
                <a:cubicBezTo>
                  <a:pt x="155" y="469"/>
                  <a:pt x="119" y="521"/>
                  <a:pt x="90" y="577"/>
                </a:cubicBezTo>
                <a:cubicBezTo>
                  <a:pt x="79" y="599"/>
                  <a:pt x="79" y="599"/>
                  <a:pt x="79" y="599"/>
                </a:cubicBezTo>
                <a:cubicBezTo>
                  <a:pt x="75" y="606"/>
                  <a:pt x="72" y="613"/>
                  <a:pt x="69" y="620"/>
                </a:cubicBezTo>
                <a:cubicBezTo>
                  <a:pt x="62" y="634"/>
                  <a:pt x="57" y="649"/>
                  <a:pt x="51" y="664"/>
                </a:cubicBezTo>
                <a:cubicBezTo>
                  <a:pt x="48" y="671"/>
                  <a:pt x="45" y="679"/>
                  <a:pt x="43" y="686"/>
                </a:cubicBezTo>
                <a:cubicBezTo>
                  <a:pt x="35" y="709"/>
                  <a:pt x="35" y="709"/>
                  <a:pt x="35" y="709"/>
                </a:cubicBezTo>
                <a:cubicBezTo>
                  <a:pt x="29" y="731"/>
                  <a:pt x="29" y="731"/>
                  <a:pt x="29" y="731"/>
                </a:cubicBezTo>
                <a:cubicBezTo>
                  <a:pt x="27" y="739"/>
                  <a:pt x="24" y="747"/>
                  <a:pt x="23" y="754"/>
                </a:cubicBezTo>
                <a:cubicBezTo>
                  <a:pt x="8" y="816"/>
                  <a:pt x="0" y="879"/>
                  <a:pt x="0" y="942"/>
                </a:cubicBezTo>
                <a:cubicBezTo>
                  <a:pt x="51" y="942"/>
                  <a:pt x="51" y="942"/>
                  <a:pt x="51" y="942"/>
                </a:cubicBezTo>
                <a:cubicBezTo>
                  <a:pt x="51" y="883"/>
                  <a:pt x="58" y="824"/>
                  <a:pt x="72" y="766"/>
                </a:cubicBezTo>
                <a:cubicBezTo>
                  <a:pt x="74" y="759"/>
                  <a:pt x="76" y="752"/>
                  <a:pt x="78" y="745"/>
                </a:cubicBezTo>
                <a:cubicBezTo>
                  <a:pt x="84" y="724"/>
                  <a:pt x="84" y="724"/>
                  <a:pt x="84" y="724"/>
                </a:cubicBezTo>
                <a:cubicBezTo>
                  <a:pt x="91" y="703"/>
                  <a:pt x="91" y="703"/>
                  <a:pt x="91" y="703"/>
                </a:cubicBezTo>
                <a:cubicBezTo>
                  <a:pt x="93" y="696"/>
                  <a:pt x="95" y="689"/>
                  <a:pt x="98" y="682"/>
                </a:cubicBezTo>
                <a:cubicBezTo>
                  <a:pt x="104" y="668"/>
                  <a:pt x="109" y="654"/>
                  <a:pt x="115" y="641"/>
                </a:cubicBezTo>
                <a:cubicBezTo>
                  <a:pt x="118" y="634"/>
                  <a:pt x="121" y="627"/>
                  <a:pt x="125" y="621"/>
                </a:cubicBezTo>
                <a:cubicBezTo>
                  <a:pt x="135" y="601"/>
                  <a:pt x="135" y="601"/>
                  <a:pt x="135" y="601"/>
                </a:cubicBezTo>
                <a:cubicBezTo>
                  <a:pt x="162" y="548"/>
                  <a:pt x="196" y="500"/>
                  <a:pt x="235" y="455"/>
                </a:cubicBezTo>
                <a:cubicBezTo>
                  <a:pt x="274" y="410"/>
                  <a:pt x="319" y="371"/>
                  <a:pt x="367" y="337"/>
                </a:cubicBezTo>
                <a:cubicBezTo>
                  <a:pt x="415" y="303"/>
                  <a:pt x="468" y="276"/>
                  <a:pt x="523" y="255"/>
                </a:cubicBezTo>
                <a:cubicBezTo>
                  <a:pt x="578" y="233"/>
                  <a:pt x="635" y="219"/>
                  <a:pt x="694" y="2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18" name="Oval 24"/>
          <p:cNvSpPr/>
          <p:nvPr/>
        </p:nvSpPr>
        <p:spPr>
          <a:xfrm>
            <a:off x="4664015" y="3271719"/>
            <a:ext cx="471846" cy="471846"/>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9" name="Oval 25"/>
          <p:cNvSpPr/>
          <p:nvPr/>
        </p:nvSpPr>
        <p:spPr>
          <a:xfrm>
            <a:off x="5044444" y="3729253"/>
            <a:ext cx="357161" cy="35716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0" name="Oval 26"/>
          <p:cNvSpPr/>
          <p:nvPr/>
        </p:nvSpPr>
        <p:spPr>
          <a:xfrm>
            <a:off x="5379539" y="4071236"/>
            <a:ext cx="262137" cy="26213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1" name="Oval 28"/>
          <p:cNvSpPr/>
          <p:nvPr/>
        </p:nvSpPr>
        <p:spPr>
          <a:xfrm>
            <a:off x="5589917" y="4361657"/>
            <a:ext cx="186905" cy="1869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2" name="Oval 31"/>
          <p:cNvSpPr/>
          <p:nvPr/>
        </p:nvSpPr>
        <p:spPr>
          <a:xfrm flipH="1">
            <a:off x="6961248" y="3392488"/>
            <a:ext cx="471846" cy="4718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3" name="Oval 32"/>
          <p:cNvSpPr/>
          <p:nvPr/>
        </p:nvSpPr>
        <p:spPr>
          <a:xfrm flipH="1">
            <a:off x="6695504" y="3850022"/>
            <a:ext cx="357161" cy="35716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4" name="Oval 33"/>
          <p:cNvSpPr/>
          <p:nvPr/>
        </p:nvSpPr>
        <p:spPr>
          <a:xfrm flipH="1">
            <a:off x="6455433" y="4192005"/>
            <a:ext cx="262137" cy="26213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p>
        </p:txBody>
      </p:sp>
      <p:grpSp>
        <p:nvGrpSpPr>
          <p:cNvPr id="33" name="Group 45"/>
          <p:cNvGrpSpPr/>
          <p:nvPr/>
        </p:nvGrpSpPr>
        <p:grpSpPr>
          <a:xfrm>
            <a:off x="2139352" y="4245605"/>
            <a:ext cx="421078" cy="449747"/>
            <a:chOff x="5370513" y="2468563"/>
            <a:chExt cx="373063" cy="398463"/>
          </a:xfrm>
          <a:solidFill>
            <a:schemeClr val="bg1"/>
          </a:solidFill>
        </p:grpSpPr>
        <p:sp>
          <p:nvSpPr>
            <p:cNvPr id="34" name="Freeform 114"/>
            <p:cNvSpPr>
              <a:spLocks noEditPoints="1"/>
            </p:cNvSpPr>
            <p:nvPr/>
          </p:nvSpPr>
          <p:spPr bwMode="auto">
            <a:xfrm>
              <a:off x="5370513" y="2468563"/>
              <a:ext cx="373063" cy="398463"/>
            </a:xfrm>
            <a:custGeom>
              <a:avLst/>
              <a:gdLst>
                <a:gd name="T0" fmla="*/ 91 w 99"/>
                <a:gd name="T1" fmla="*/ 38 h 106"/>
                <a:gd name="T2" fmla="*/ 49 w 99"/>
                <a:gd name="T3" fmla="*/ 0 h 106"/>
                <a:gd name="T4" fmla="*/ 8 w 99"/>
                <a:gd name="T5" fmla="*/ 38 h 106"/>
                <a:gd name="T6" fmla="*/ 0 w 99"/>
                <a:gd name="T7" fmla="*/ 53 h 106"/>
                <a:gd name="T8" fmla="*/ 11 w 99"/>
                <a:gd name="T9" fmla="*/ 68 h 106"/>
                <a:gd name="T10" fmla="*/ 12 w 99"/>
                <a:gd name="T11" fmla="*/ 68 h 106"/>
                <a:gd name="T12" fmla="*/ 49 w 99"/>
                <a:gd name="T13" fmla="*/ 106 h 106"/>
                <a:gd name="T14" fmla="*/ 87 w 99"/>
                <a:gd name="T15" fmla="*/ 68 h 106"/>
                <a:gd name="T16" fmla="*/ 88 w 99"/>
                <a:gd name="T17" fmla="*/ 68 h 106"/>
                <a:gd name="T18" fmla="*/ 99 w 99"/>
                <a:gd name="T19" fmla="*/ 53 h 106"/>
                <a:gd name="T20" fmla="*/ 91 w 99"/>
                <a:gd name="T21" fmla="*/ 38 h 106"/>
                <a:gd name="T22" fmla="*/ 76 w 99"/>
                <a:gd name="T23" fmla="*/ 44 h 106"/>
                <a:gd name="T24" fmla="*/ 71 w 99"/>
                <a:gd name="T25" fmla="*/ 44 h 106"/>
                <a:gd name="T26" fmla="*/ 71 w 99"/>
                <a:gd name="T27" fmla="*/ 49 h 106"/>
                <a:gd name="T28" fmla="*/ 75 w 99"/>
                <a:gd name="T29" fmla="*/ 51 h 106"/>
                <a:gd name="T30" fmla="*/ 76 w 99"/>
                <a:gd name="T31" fmla="*/ 53 h 106"/>
                <a:gd name="T32" fmla="*/ 71 w 99"/>
                <a:gd name="T33" fmla="*/ 62 h 106"/>
                <a:gd name="T34" fmla="*/ 68 w 99"/>
                <a:gd name="T35" fmla="*/ 62 h 106"/>
                <a:gd name="T36" fmla="*/ 65 w 99"/>
                <a:gd name="T37" fmla="*/ 59 h 106"/>
                <a:gd name="T38" fmla="*/ 60 w 99"/>
                <a:gd name="T39" fmla="*/ 63 h 106"/>
                <a:gd name="T40" fmla="*/ 62 w 99"/>
                <a:gd name="T41" fmla="*/ 67 h 106"/>
                <a:gd name="T42" fmla="*/ 61 w 99"/>
                <a:gd name="T43" fmla="*/ 69 h 106"/>
                <a:gd name="T44" fmla="*/ 52 w 99"/>
                <a:gd name="T45" fmla="*/ 72 h 106"/>
                <a:gd name="T46" fmla="*/ 49 w 99"/>
                <a:gd name="T47" fmla="*/ 70 h 106"/>
                <a:gd name="T48" fmla="*/ 49 w 99"/>
                <a:gd name="T49" fmla="*/ 66 h 106"/>
                <a:gd name="T50" fmla="*/ 43 w 99"/>
                <a:gd name="T51" fmla="*/ 65 h 106"/>
                <a:gd name="T52" fmla="*/ 42 w 99"/>
                <a:gd name="T53" fmla="*/ 69 h 106"/>
                <a:gd name="T54" fmla="*/ 40 w 99"/>
                <a:gd name="T55" fmla="*/ 70 h 106"/>
                <a:gd name="T56" fmla="*/ 31 w 99"/>
                <a:gd name="T57" fmla="*/ 65 h 106"/>
                <a:gd name="T58" fmla="*/ 31 w 99"/>
                <a:gd name="T59" fmla="*/ 62 h 106"/>
                <a:gd name="T60" fmla="*/ 34 w 99"/>
                <a:gd name="T61" fmla="*/ 59 h 106"/>
                <a:gd name="T62" fmla="*/ 30 w 99"/>
                <a:gd name="T63" fmla="*/ 55 h 106"/>
                <a:gd name="T64" fmla="*/ 26 w 99"/>
                <a:gd name="T65" fmla="*/ 57 h 106"/>
                <a:gd name="T66" fmla="*/ 24 w 99"/>
                <a:gd name="T67" fmla="*/ 55 h 106"/>
                <a:gd name="T68" fmla="*/ 21 w 99"/>
                <a:gd name="T69" fmla="*/ 46 h 106"/>
                <a:gd name="T70" fmla="*/ 23 w 99"/>
                <a:gd name="T71" fmla="*/ 44 h 106"/>
                <a:gd name="T72" fmla="*/ 27 w 99"/>
                <a:gd name="T73" fmla="*/ 44 h 106"/>
                <a:gd name="T74" fmla="*/ 28 w 99"/>
                <a:gd name="T75" fmla="*/ 38 h 106"/>
                <a:gd name="T76" fmla="*/ 24 w 99"/>
                <a:gd name="T77" fmla="*/ 37 h 106"/>
                <a:gd name="T78" fmla="*/ 23 w 99"/>
                <a:gd name="T79" fmla="*/ 34 h 106"/>
                <a:gd name="T80" fmla="*/ 28 w 99"/>
                <a:gd name="T81" fmla="*/ 26 h 106"/>
                <a:gd name="T82" fmla="*/ 31 w 99"/>
                <a:gd name="T83" fmla="*/ 25 h 106"/>
                <a:gd name="T84" fmla="*/ 34 w 99"/>
                <a:gd name="T85" fmla="*/ 28 h 106"/>
                <a:gd name="T86" fmla="*/ 38 w 99"/>
                <a:gd name="T87" fmla="*/ 25 h 106"/>
                <a:gd name="T88" fmla="*/ 36 w 99"/>
                <a:gd name="T89" fmla="*/ 21 h 106"/>
                <a:gd name="T90" fmla="*/ 37 w 99"/>
                <a:gd name="T91" fmla="*/ 18 h 106"/>
                <a:gd name="T92" fmla="*/ 47 w 99"/>
                <a:gd name="T93" fmla="*/ 16 h 106"/>
                <a:gd name="T94" fmla="*/ 49 w 99"/>
                <a:gd name="T95" fmla="*/ 17 h 106"/>
                <a:gd name="T96" fmla="*/ 49 w 99"/>
                <a:gd name="T97" fmla="*/ 22 h 106"/>
                <a:gd name="T98" fmla="*/ 55 w 99"/>
                <a:gd name="T99" fmla="*/ 22 h 106"/>
                <a:gd name="T100" fmla="*/ 56 w 99"/>
                <a:gd name="T101" fmla="*/ 18 h 106"/>
                <a:gd name="T102" fmla="*/ 59 w 99"/>
                <a:gd name="T103" fmla="*/ 17 h 106"/>
                <a:gd name="T104" fmla="*/ 67 w 99"/>
                <a:gd name="T105" fmla="*/ 22 h 106"/>
                <a:gd name="T106" fmla="*/ 68 w 99"/>
                <a:gd name="T107" fmla="*/ 25 h 106"/>
                <a:gd name="T108" fmla="*/ 65 w 99"/>
                <a:gd name="T109" fmla="*/ 28 h 106"/>
                <a:gd name="T110" fmla="*/ 68 w 99"/>
                <a:gd name="T111" fmla="*/ 33 h 106"/>
                <a:gd name="T112" fmla="*/ 72 w 99"/>
                <a:gd name="T113" fmla="*/ 31 h 106"/>
                <a:gd name="T114" fmla="*/ 75 w 99"/>
                <a:gd name="T115" fmla="*/ 32 h 106"/>
                <a:gd name="T116" fmla="*/ 77 w 99"/>
                <a:gd name="T117" fmla="*/ 41 h 106"/>
                <a:gd name="T118" fmla="*/ 76 w 99"/>
                <a:gd name="T119" fmla="*/ 4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99" h="106">
                  <a:moveTo>
                    <a:pt x="91" y="38"/>
                  </a:moveTo>
                  <a:cubicBezTo>
                    <a:pt x="89" y="12"/>
                    <a:pt x="71" y="0"/>
                    <a:pt x="49" y="0"/>
                  </a:cubicBezTo>
                  <a:cubicBezTo>
                    <a:pt x="27" y="0"/>
                    <a:pt x="10" y="12"/>
                    <a:pt x="8" y="38"/>
                  </a:cubicBezTo>
                  <a:cubicBezTo>
                    <a:pt x="3" y="40"/>
                    <a:pt x="0" y="46"/>
                    <a:pt x="0" y="53"/>
                  </a:cubicBezTo>
                  <a:cubicBezTo>
                    <a:pt x="0" y="61"/>
                    <a:pt x="5" y="68"/>
                    <a:pt x="11" y="68"/>
                  </a:cubicBezTo>
                  <a:cubicBezTo>
                    <a:pt x="11" y="68"/>
                    <a:pt x="12" y="68"/>
                    <a:pt x="12" y="68"/>
                  </a:cubicBezTo>
                  <a:cubicBezTo>
                    <a:pt x="19" y="88"/>
                    <a:pt x="33" y="106"/>
                    <a:pt x="49" y="106"/>
                  </a:cubicBezTo>
                  <a:cubicBezTo>
                    <a:pt x="66" y="106"/>
                    <a:pt x="80" y="88"/>
                    <a:pt x="87" y="68"/>
                  </a:cubicBezTo>
                  <a:cubicBezTo>
                    <a:pt x="87" y="68"/>
                    <a:pt x="87" y="68"/>
                    <a:pt x="88" y="68"/>
                  </a:cubicBezTo>
                  <a:cubicBezTo>
                    <a:pt x="94" y="68"/>
                    <a:pt x="99" y="61"/>
                    <a:pt x="99" y="53"/>
                  </a:cubicBezTo>
                  <a:cubicBezTo>
                    <a:pt x="99" y="46"/>
                    <a:pt x="95" y="40"/>
                    <a:pt x="91" y="38"/>
                  </a:cubicBezTo>
                  <a:close/>
                  <a:moveTo>
                    <a:pt x="76" y="44"/>
                  </a:moveTo>
                  <a:cubicBezTo>
                    <a:pt x="71" y="44"/>
                    <a:pt x="71" y="44"/>
                    <a:pt x="71" y="44"/>
                  </a:cubicBezTo>
                  <a:cubicBezTo>
                    <a:pt x="71" y="46"/>
                    <a:pt x="71" y="48"/>
                    <a:pt x="71" y="49"/>
                  </a:cubicBezTo>
                  <a:cubicBezTo>
                    <a:pt x="75" y="51"/>
                    <a:pt x="75" y="51"/>
                    <a:pt x="75" y="51"/>
                  </a:cubicBezTo>
                  <a:cubicBezTo>
                    <a:pt x="76" y="51"/>
                    <a:pt x="76" y="52"/>
                    <a:pt x="76" y="53"/>
                  </a:cubicBezTo>
                  <a:cubicBezTo>
                    <a:pt x="74" y="56"/>
                    <a:pt x="73" y="59"/>
                    <a:pt x="71" y="62"/>
                  </a:cubicBezTo>
                  <a:cubicBezTo>
                    <a:pt x="70" y="63"/>
                    <a:pt x="69" y="63"/>
                    <a:pt x="68" y="62"/>
                  </a:cubicBezTo>
                  <a:cubicBezTo>
                    <a:pt x="65" y="59"/>
                    <a:pt x="65" y="59"/>
                    <a:pt x="65" y="59"/>
                  </a:cubicBezTo>
                  <a:cubicBezTo>
                    <a:pt x="64" y="61"/>
                    <a:pt x="62" y="62"/>
                    <a:pt x="60" y="63"/>
                  </a:cubicBezTo>
                  <a:cubicBezTo>
                    <a:pt x="62" y="67"/>
                    <a:pt x="62" y="67"/>
                    <a:pt x="62" y="67"/>
                  </a:cubicBezTo>
                  <a:cubicBezTo>
                    <a:pt x="63" y="67"/>
                    <a:pt x="62" y="69"/>
                    <a:pt x="61" y="69"/>
                  </a:cubicBezTo>
                  <a:cubicBezTo>
                    <a:pt x="58" y="71"/>
                    <a:pt x="55" y="71"/>
                    <a:pt x="52" y="72"/>
                  </a:cubicBezTo>
                  <a:cubicBezTo>
                    <a:pt x="50" y="72"/>
                    <a:pt x="49" y="71"/>
                    <a:pt x="49" y="70"/>
                  </a:cubicBezTo>
                  <a:cubicBezTo>
                    <a:pt x="49" y="66"/>
                    <a:pt x="49" y="66"/>
                    <a:pt x="49" y="66"/>
                  </a:cubicBezTo>
                  <a:cubicBezTo>
                    <a:pt x="47" y="66"/>
                    <a:pt x="45" y="66"/>
                    <a:pt x="43" y="65"/>
                  </a:cubicBezTo>
                  <a:cubicBezTo>
                    <a:pt x="42" y="69"/>
                    <a:pt x="42" y="69"/>
                    <a:pt x="42" y="69"/>
                  </a:cubicBezTo>
                  <a:cubicBezTo>
                    <a:pt x="42" y="70"/>
                    <a:pt x="41" y="71"/>
                    <a:pt x="40" y="70"/>
                  </a:cubicBezTo>
                  <a:cubicBezTo>
                    <a:pt x="37" y="69"/>
                    <a:pt x="34" y="67"/>
                    <a:pt x="31" y="65"/>
                  </a:cubicBezTo>
                  <a:cubicBezTo>
                    <a:pt x="30" y="64"/>
                    <a:pt x="30" y="63"/>
                    <a:pt x="31" y="62"/>
                  </a:cubicBezTo>
                  <a:cubicBezTo>
                    <a:pt x="34" y="59"/>
                    <a:pt x="34" y="59"/>
                    <a:pt x="34" y="59"/>
                  </a:cubicBezTo>
                  <a:cubicBezTo>
                    <a:pt x="32" y="58"/>
                    <a:pt x="31" y="56"/>
                    <a:pt x="30" y="55"/>
                  </a:cubicBezTo>
                  <a:cubicBezTo>
                    <a:pt x="26" y="57"/>
                    <a:pt x="26" y="57"/>
                    <a:pt x="26" y="57"/>
                  </a:cubicBezTo>
                  <a:cubicBezTo>
                    <a:pt x="26" y="57"/>
                    <a:pt x="24" y="57"/>
                    <a:pt x="24" y="55"/>
                  </a:cubicBezTo>
                  <a:cubicBezTo>
                    <a:pt x="22" y="53"/>
                    <a:pt x="22" y="49"/>
                    <a:pt x="21" y="46"/>
                  </a:cubicBezTo>
                  <a:cubicBezTo>
                    <a:pt x="21" y="45"/>
                    <a:pt x="22" y="44"/>
                    <a:pt x="23" y="44"/>
                  </a:cubicBezTo>
                  <a:cubicBezTo>
                    <a:pt x="27" y="44"/>
                    <a:pt x="27" y="44"/>
                    <a:pt x="27" y="44"/>
                  </a:cubicBezTo>
                  <a:cubicBezTo>
                    <a:pt x="27" y="42"/>
                    <a:pt x="27" y="40"/>
                    <a:pt x="28" y="38"/>
                  </a:cubicBezTo>
                  <a:cubicBezTo>
                    <a:pt x="24" y="37"/>
                    <a:pt x="24" y="37"/>
                    <a:pt x="24" y="37"/>
                  </a:cubicBezTo>
                  <a:cubicBezTo>
                    <a:pt x="23" y="37"/>
                    <a:pt x="22" y="35"/>
                    <a:pt x="23" y="34"/>
                  </a:cubicBezTo>
                  <a:cubicBezTo>
                    <a:pt x="24" y="31"/>
                    <a:pt x="26" y="28"/>
                    <a:pt x="28" y="26"/>
                  </a:cubicBezTo>
                  <a:cubicBezTo>
                    <a:pt x="29" y="25"/>
                    <a:pt x="30" y="24"/>
                    <a:pt x="31" y="25"/>
                  </a:cubicBezTo>
                  <a:cubicBezTo>
                    <a:pt x="34" y="28"/>
                    <a:pt x="34" y="28"/>
                    <a:pt x="34" y="28"/>
                  </a:cubicBezTo>
                  <a:cubicBezTo>
                    <a:pt x="35" y="27"/>
                    <a:pt x="36" y="25"/>
                    <a:pt x="38" y="25"/>
                  </a:cubicBezTo>
                  <a:cubicBezTo>
                    <a:pt x="36" y="21"/>
                    <a:pt x="36" y="21"/>
                    <a:pt x="36" y="21"/>
                  </a:cubicBezTo>
                  <a:cubicBezTo>
                    <a:pt x="36" y="20"/>
                    <a:pt x="36" y="19"/>
                    <a:pt x="37" y="18"/>
                  </a:cubicBezTo>
                  <a:cubicBezTo>
                    <a:pt x="40" y="17"/>
                    <a:pt x="44" y="16"/>
                    <a:pt x="47" y="16"/>
                  </a:cubicBezTo>
                  <a:cubicBezTo>
                    <a:pt x="48" y="16"/>
                    <a:pt x="49" y="16"/>
                    <a:pt x="49" y="17"/>
                  </a:cubicBezTo>
                  <a:cubicBezTo>
                    <a:pt x="49" y="22"/>
                    <a:pt x="49" y="22"/>
                    <a:pt x="49" y="22"/>
                  </a:cubicBezTo>
                  <a:cubicBezTo>
                    <a:pt x="51" y="22"/>
                    <a:pt x="53" y="22"/>
                    <a:pt x="55" y="22"/>
                  </a:cubicBezTo>
                  <a:cubicBezTo>
                    <a:pt x="56" y="18"/>
                    <a:pt x="56" y="18"/>
                    <a:pt x="56" y="18"/>
                  </a:cubicBezTo>
                  <a:cubicBezTo>
                    <a:pt x="56" y="17"/>
                    <a:pt x="58" y="17"/>
                    <a:pt x="59" y="17"/>
                  </a:cubicBezTo>
                  <a:cubicBezTo>
                    <a:pt x="62" y="19"/>
                    <a:pt x="65" y="20"/>
                    <a:pt x="67" y="22"/>
                  </a:cubicBezTo>
                  <a:cubicBezTo>
                    <a:pt x="68" y="23"/>
                    <a:pt x="69" y="24"/>
                    <a:pt x="68" y="25"/>
                  </a:cubicBezTo>
                  <a:cubicBezTo>
                    <a:pt x="65" y="28"/>
                    <a:pt x="65" y="28"/>
                    <a:pt x="65" y="28"/>
                  </a:cubicBezTo>
                  <a:cubicBezTo>
                    <a:pt x="66" y="29"/>
                    <a:pt x="67" y="31"/>
                    <a:pt x="68" y="33"/>
                  </a:cubicBezTo>
                  <a:cubicBezTo>
                    <a:pt x="72" y="31"/>
                    <a:pt x="72" y="31"/>
                    <a:pt x="72" y="31"/>
                  </a:cubicBezTo>
                  <a:cubicBezTo>
                    <a:pt x="73" y="30"/>
                    <a:pt x="74" y="31"/>
                    <a:pt x="75" y="32"/>
                  </a:cubicBezTo>
                  <a:cubicBezTo>
                    <a:pt x="76" y="35"/>
                    <a:pt x="77" y="38"/>
                    <a:pt x="77" y="41"/>
                  </a:cubicBezTo>
                  <a:cubicBezTo>
                    <a:pt x="77" y="43"/>
                    <a:pt x="77" y="44"/>
                    <a:pt x="76"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Oval 115"/>
            <p:cNvSpPr>
              <a:spLocks noChangeArrowheads="1"/>
            </p:cNvSpPr>
            <p:nvPr/>
          </p:nvSpPr>
          <p:spPr bwMode="auto">
            <a:xfrm>
              <a:off x="5510213" y="2589213"/>
              <a:ext cx="90488" cy="8890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6" name="Group 48"/>
          <p:cNvGrpSpPr/>
          <p:nvPr/>
        </p:nvGrpSpPr>
        <p:grpSpPr>
          <a:xfrm>
            <a:off x="3830639" y="2160499"/>
            <a:ext cx="416114" cy="401546"/>
            <a:chOff x="5202238" y="3686176"/>
            <a:chExt cx="725488" cy="700088"/>
          </a:xfrm>
          <a:solidFill>
            <a:schemeClr val="bg1"/>
          </a:solidFill>
        </p:grpSpPr>
        <p:sp>
          <p:nvSpPr>
            <p:cNvPr id="37" name="Freeform 120"/>
            <p:cNvSpPr>
              <a:spLocks noEditPoints="1"/>
            </p:cNvSpPr>
            <p:nvPr/>
          </p:nvSpPr>
          <p:spPr bwMode="auto">
            <a:xfrm>
              <a:off x="5202238" y="3686176"/>
              <a:ext cx="698500" cy="700088"/>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21"/>
            <p:cNvSpPr>
              <a:spLocks noEditPoints="1"/>
            </p:cNvSpPr>
            <p:nvPr/>
          </p:nvSpPr>
          <p:spPr bwMode="auto">
            <a:xfrm>
              <a:off x="5487988" y="3911601"/>
              <a:ext cx="439738" cy="43973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9" name="Freeform 122"/>
            <p:cNvSpPr/>
            <p:nvPr/>
          </p:nvSpPr>
          <p:spPr bwMode="auto">
            <a:xfrm>
              <a:off x="5565775" y="3976688"/>
              <a:ext cx="188913" cy="138113"/>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0" name="Group 52"/>
          <p:cNvGrpSpPr/>
          <p:nvPr/>
        </p:nvGrpSpPr>
        <p:grpSpPr>
          <a:xfrm>
            <a:off x="7131018" y="2384955"/>
            <a:ext cx="372939" cy="499533"/>
            <a:chOff x="7029451" y="3441701"/>
            <a:chExt cx="692150" cy="927099"/>
          </a:xfrm>
          <a:solidFill>
            <a:schemeClr val="bg1"/>
          </a:solidFill>
        </p:grpSpPr>
        <p:sp>
          <p:nvSpPr>
            <p:cNvPr id="41" name="Freeform 15"/>
            <p:cNvSpPr>
              <a:spLocks noEditPoints="1"/>
            </p:cNvSpPr>
            <p:nvPr/>
          </p:nvSpPr>
          <p:spPr bwMode="auto">
            <a:xfrm>
              <a:off x="7029451" y="3681413"/>
              <a:ext cx="630238" cy="687387"/>
            </a:xfrm>
            <a:custGeom>
              <a:avLst/>
              <a:gdLst>
                <a:gd name="T0" fmla="*/ 152 w 165"/>
                <a:gd name="T1" fmla="*/ 110 h 181"/>
                <a:gd name="T2" fmla="*/ 125 w 165"/>
                <a:gd name="T3" fmla="*/ 85 h 181"/>
                <a:gd name="T4" fmla="*/ 125 w 165"/>
                <a:gd name="T5" fmla="*/ 82 h 181"/>
                <a:gd name="T6" fmla="*/ 100 w 165"/>
                <a:gd name="T7" fmla="*/ 98 h 181"/>
                <a:gd name="T8" fmla="*/ 95 w 165"/>
                <a:gd name="T9" fmla="*/ 101 h 181"/>
                <a:gd name="T10" fmla="*/ 94 w 165"/>
                <a:gd name="T11" fmla="*/ 94 h 181"/>
                <a:gd name="T12" fmla="*/ 96 w 165"/>
                <a:gd name="T13" fmla="*/ 49 h 181"/>
                <a:gd name="T14" fmla="*/ 109 w 165"/>
                <a:gd name="T15" fmla="*/ 38 h 181"/>
                <a:gd name="T16" fmla="*/ 110 w 165"/>
                <a:gd name="T17" fmla="*/ 38 h 181"/>
                <a:gd name="T18" fmla="*/ 110 w 165"/>
                <a:gd name="T19" fmla="*/ 36 h 181"/>
                <a:gd name="T20" fmla="*/ 113 w 165"/>
                <a:gd name="T21" fmla="*/ 16 h 181"/>
                <a:gd name="T22" fmla="*/ 115 w 165"/>
                <a:gd name="T23" fmla="*/ 11 h 181"/>
                <a:gd name="T24" fmla="*/ 115 w 165"/>
                <a:gd name="T25" fmla="*/ 12 h 181"/>
                <a:gd name="T26" fmla="*/ 118 w 165"/>
                <a:gd name="T27" fmla="*/ 8 h 181"/>
                <a:gd name="T28" fmla="*/ 120 w 165"/>
                <a:gd name="T29" fmla="*/ 6 h 181"/>
                <a:gd name="T30" fmla="*/ 38 w 165"/>
                <a:gd name="T31" fmla="*/ 32 h 181"/>
                <a:gd name="T32" fmla="*/ 31 w 165"/>
                <a:gd name="T33" fmla="*/ 150 h 181"/>
                <a:gd name="T34" fmla="*/ 150 w 165"/>
                <a:gd name="T35" fmla="*/ 144 h 181"/>
                <a:gd name="T36" fmla="*/ 160 w 165"/>
                <a:gd name="T37" fmla="*/ 131 h 181"/>
                <a:gd name="T38" fmla="*/ 152 w 165"/>
                <a:gd name="T39" fmla="*/ 110 h 181"/>
                <a:gd name="T40" fmla="*/ 53 w 165"/>
                <a:gd name="T41" fmla="*/ 118 h 181"/>
                <a:gd name="T42" fmla="*/ 35 w 165"/>
                <a:gd name="T43" fmla="*/ 118 h 181"/>
                <a:gd name="T44" fmla="*/ 35 w 165"/>
                <a:gd name="T45" fmla="*/ 100 h 181"/>
                <a:gd name="T46" fmla="*/ 53 w 165"/>
                <a:gd name="T47" fmla="*/ 100 h 181"/>
                <a:gd name="T48" fmla="*/ 53 w 165"/>
                <a:gd name="T49" fmla="*/ 118 h 181"/>
                <a:gd name="T50" fmla="*/ 41 w 165"/>
                <a:gd name="T51" fmla="*/ 76 h 181"/>
                <a:gd name="T52" fmla="*/ 41 w 165"/>
                <a:gd name="T53" fmla="*/ 58 h 181"/>
                <a:gd name="T54" fmla="*/ 59 w 165"/>
                <a:gd name="T55" fmla="*/ 58 h 181"/>
                <a:gd name="T56" fmla="*/ 59 w 165"/>
                <a:gd name="T57" fmla="*/ 76 h 181"/>
                <a:gd name="T58" fmla="*/ 41 w 165"/>
                <a:gd name="T59" fmla="*/ 76 h 181"/>
                <a:gd name="T60" fmla="*/ 84 w 165"/>
                <a:gd name="T61" fmla="*/ 147 h 181"/>
                <a:gd name="T62" fmla="*/ 66 w 165"/>
                <a:gd name="T63" fmla="*/ 147 h 181"/>
                <a:gd name="T64" fmla="*/ 66 w 165"/>
                <a:gd name="T65" fmla="*/ 129 h 181"/>
                <a:gd name="T66" fmla="*/ 84 w 165"/>
                <a:gd name="T67" fmla="*/ 129 h 181"/>
                <a:gd name="T68" fmla="*/ 84 w 165"/>
                <a:gd name="T69" fmla="*/ 147 h 181"/>
                <a:gd name="T70" fmla="*/ 71 w 165"/>
                <a:gd name="T71" fmla="*/ 46 h 181"/>
                <a:gd name="T72" fmla="*/ 71 w 165"/>
                <a:gd name="T73" fmla="*/ 28 h 181"/>
                <a:gd name="T74" fmla="*/ 89 w 165"/>
                <a:gd name="T75" fmla="*/ 28 h 181"/>
                <a:gd name="T76" fmla="*/ 89 w 165"/>
                <a:gd name="T77" fmla="*/ 46 h 181"/>
                <a:gd name="T78" fmla="*/ 71 w 165"/>
                <a:gd name="T79" fmla="*/ 46 h 181"/>
                <a:gd name="T80" fmla="*/ 125 w 165"/>
                <a:gd name="T81" fmla="*/ 147 h 181"/>
                <a:gd name="T82" fmla="*/ 107 w 165"/>
                <a:gd name="T83" fmla="*/ 147 h 181"/>
                <a:gd name="T84" fmla="*/ 107 w 165"/>
                <a:gd name="T85" fmla="*/ 129 h 181"/>
                <a:gd name="T86" fmla="*/ 125 w 165"/>
                <a:gd name="T87" fmla="*/ 129 h 181"/>
                <a:gd name="T88" fmla="*/ 125 w 165"/>
                <a:gd name="T89" fmla="*/ 147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65" h="181">
                  <a:moveTo>
                    <a:pt x="152" y="110"/>
                  </a:moveTo>
                  <a:cubicBezTo>
                    <a:pt x="152" y="110"/>
                    <a:pt x="125" y="101"/>
                    <a:pt x="125" y="85"/>
                  </a:cubicBezTo>
                  <a:cubicBezTo>
                    <a:pt x="125" y="84"/>
                    <a:pt x="125" y="83"/>
                    <a:pt x="125" y="82"/>
                  </a:cubicBezTo>
                  <a:cubicBezTo>
                    <a:pt x="115" y="89"/>
                    <a:pt x="104" y="96"/>
                    <a:pt x="100" y="98"/>
                  </a:cubicBezTo>
                  <a:cubicBezTo>
                    <a:pt x="95" y="101"/>
                    <a:pt x="95" y="101"/>
                    <a:pt x="95" y="101"/>
                  </a:cubicBezTo>
                  <a:cubicBezTo>
                    <a:pt x="94" y="94"/>
                    <a:pt x="94" y="94"/>
                    <a:pt x="94" y="94"/>
                  </a:cubicBezTo>
                  <a:cubicBezTo>
                    <a:pt x="93" y="89"/>
                    <a:pt x="90" y="59"/>
                    <a:pt x="96" y="49"/>
                  </a:cubicBezTo>
                  <a:cubicBezTo>
                    <a:pt x="99" y="44"/>
                    <a:pt x="103" y="40"/>
                    <a:pt x="109" y="38"/>
                  </a:cubicBezTo>
                  <a:cubicBezTo>
                    <a:pt x="109" y="38"/>
                    <a:pt x="110" y="38"/>
                    <a:pt x="110" y="38"/>
                  </a:cubicBezTo>
                  <a:cubicBezTo>
                    <a:pt x="110" y="36"/>
                    <a:pt x="110" y="36"/>
                    <a:pt x="110" y="36"/>
                  </a:cubicBezTo>
                  <a:cubicBezTo>
                    <a:pt x="110" y="31"/>
                    <a:pt x="110" y="22"/>
                    <a:pt x="113" y="16"/>
                  </a:cubicBezTo>
                  <a:cubicBezTo>
                    <a:pt x="115" y="11"/>
                    <a:pt x="115" y="11"/>
                    <a:pt x="115" y="11"/>
                  </a:cubicBezTo>
                  <a:cubicBezTo>
                    <a:pt x="115" y="12"/>
                    <a:pt x="115" y="12"/>
                    <a:pt x="115" y="12"/>
                  </a:cubicBezTo>
                  <a:cubicBezTo>
                    <a:pt x="118" y="8"/>
                    <a:pt x="118" y="8"/>
                    <a:pt x="118" y="8"/>
                  </a:cubicBezTo>
                  <a:cubicBezTo>
                    <a:pt x="118" y="7"/>
                    <a:pt x="119" y="7"/>
                    <a:pt x="120" y="6"/>
                  </a:cubicBezTo>
                  <a:cubicBezTo>
                    <a:pt x="92" y="0"/>
                    <a:pt x="61" y="9"/>
                    <a:pt x="38" y="32"/>
                  </a:cubicBezTo>
                  <a:cubicBezTo>
                    <a:pt x="3" y="66"/>
                    <a:pt x="0" y="119"/>
                    <a:pt x="31" y="150"/>
                  </a:cubicBezTo>
                  <a:cubicBezTo>
                    <a:pt x="62" y="181"/>
                    <a:pt x="115" y="178"/>
                    <a:pt x="150" y="144"/>
                  </a:cubicBezTo>
                  <a:cubicBezTo>
                    <a:pt x="158" y="135"/>
                    <a:pt x="160" y="131"/>
                    <a:pt x="160" y="131"/>
                  </a:cubicBezTo>
                  <a:cubicBezTo>
                    <a:pt x="165" y="123"/>
                    <a:pt x="161" y="114"/>
                    <a:pt x="152" y="110"/>
                  </a:cubicBezTo>
                  <a:close/>
                  <a:moveTo>
                    <a:pt x="53" y="118"/>
                  </a:moveTo>
                  <a:cubicBezTo>
                    <a:pt x="48" y="123"/>
                    <a:pt x="40" y="123"/>
                    <a:pt x="35" y="118"/>
                  </a:cubicBezTo>
                  <a:cubicBezTo>
                    <a:pt x="30" y="113"/>
                    <a:pt x="30" y="105"/>
                    <a:pt x="35" y="100"/>
                  </a:cubicBezTo>
                  <a:cubicBezTo>
                    <a:pt x="40" y="95"/>
                    <a:pt x="48" y="95"/>
                    <a:pt x="53" y="100"/>
                  </a:cubicBezTo>
                  <a:cubicBezTo>
                    <a:pt x="58" y="105"/>
                    <a:pt x="58" y="113"/>
                    <a:pt x="53" y="118"/>
                  </a:cubicBezTo>
                  <a:close/>
                  <a:moveTo>
                    <a:pt x="41" y="76"/>
                  </a:moveTo>
                  <a:cubicBezTo>
                    <a:pt x="36" y="71"/>
                    <a:pt x="36" y="63"/>
                    <a:pt x="41" y="58"/>
                  </a:cubicBezTo>
                  <a:cubicBezTo>
                    <a:pt x="46" y="53"/>
                    <a:pt x="54" y="53"/>
                    <a:pt x="59" y="58"/>
                  </a:cubicBezTo>
                  <a:cubicBezTo>
                    <a:pt x="64" y="63"/>
                    <a:pt x="64" y="71"/>
                    <a:pt x="59" y="76"/>
                  </a:cubicBezTo>
                  <a:cubicBezTo>
                    <a:pt x="54" y="81"/>
                    <a:pt x="46" y="81"/>
                    <a:pt x="41" y="76"/>
                  </a:cubicBezTo>
                  <a:close/>
                  <a:moveTo>
                    <a:pt x="84" y="147"/>
                  </a:moveTo>
                  <a:cubicBezTo>
                    <a:pt x="79" y="152"/>
                    <a:pt x="71" y="152"/>
                    <a:pt x="66" y="147"/>
                  </a:cubicBezTo>
                  <a:cubicBezTo>
                    <a:pt x="61" y="142"/>
                    <a:pt x="61" y="134"/>
                    <a:pt x="66" y="129"/>
                  </a:cubicBezTo>
                  <a:cubicBezTo>
                    <a:pt x="71" y="124"/>
                    <a:pt x="79" y="124"/>
                    <a:pt x="84" y="129"/>
                  </a:cubicBezTo>
                  <a:cubicBezTo>
                    <a:pt x="89" y="134"/>
                    <a:pt x="89" y="142"/>
                    <a:pt x="84" y="147"/>
                  </a:cubicBezTo>
                  <a:close/>
                  <a:moveTo>
                    <a:pt x="71" y="46"/>
                  </a:moveTo>
                  <a:cubicBezTo>
                    <a:pt x="66" y="41"/>
                    <a:pt x="66" y="33"/>
                    <a:pt x="71" y="28"/>
                  </a:cubicBezTo>
                  <a:cubicBezTo>
                    <a:pt x="76" y="23"/>
                    <a:pt x="84" y="23"/>
                    <a:pt x="89" y="28"/>
                  </a:cubicBezTo>
                  <a:cubicBezTo>
                    <a:pt x="94" y="33"/>
                    <a:pt x="94" y="41"/>
                    <a:pt x="89" y="46"/>
                  </a:cubicBezTo>
                  <a:cubicBezTo>
                    <a:pt x="84" y="51"/>
                    <a:pt x="76" y="51"/>
                    <a:pt x="71" y="46"/>
                  </a:cubicBezTo>
                  <a:close/>
                  <a:moveTo>
                    <a:pt x="125" y="147"/>
                  </a:moveTo>
                  <a:cubicBezTo>
                    <a:pt x="120" y="152"/>
                    <a:pt x="112" y="152"/>
                    <a:pt x="107" y="147"/>
                  </a:cubicBezTo>
                  <a:cubicBezTo>
                    <a:pt x="102" y="142"/>
                    <a:pt x="102" y="134"/>
                    <a:pt x="107" y="129"/>
                  </a:cubicBezTo>
                  <a:cubicBezTo>
                    <a:pt x="112" y="124"/>
                    <a:pt x="120" y="124"/>
                    <a:pt x="125" y="129"/>
                  </a:cubicBezTo>
                  <a:cubicBezTo>
                    <a:pt x="130" y="134"/>
                    <a:pt x="130" y="142"/>
                    <a:pt x="125" y="14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2" name="Freeform 16"/>
            <p:cNvSpPr/>
            <p:nvPr/>
          </p:nvSpPr>
          <p:spPr bwMode="auto">
            <a:xfrm>
              <a:off x="7556501" y="3784600"/>
              <a:ext cx="122238" cy="147637"/>
            </a:xfrm>
            <a:custGeom>
              <a:avLst/>
              <a:gdLst>
                <a:gd name="T0" fmla="*/ 20 w 32"/>
                <a:gd name="T1" fmla="*/ 0 h 39"/>
                <a:gd name="T2" fmla="*/ 20 w 32"/>
                <a:gd name="T3" fmla="*/ 2 h 39"/>
                <a:gd name="T4" fmla="*/ 18 w 32"/>
                <a:gd name="T5" fmla="*/ 6 h 39"/>
                <a:gd name="T6" fmla="*/ 18 w 32"/>
                <a:gd name="T7" fmla="*/ 6 h 39"/>
                <a:gd name="T8" fmla="*/ 16 w 32"/>
                <a:gd name="T9" fmla="*/ 10 h 39"/>
                <a:gd name="T10" fmla="*/ 1 w 32"/>
                <a:gd name="T11" fmla="*/ 25 h 39"/>
                <a:gd name="T12" fmla="*/ 0 w 32"/>
                <a:gd name="T13" fmla="*/ 25 h 39"/>
                <a:gd name="T14" fmla="*/ 0 w 32"/>
                <a:gd name="T15" fmla="*/ 39 h 39"/>
                <a:gd name="T16" fmla="*/ 19 w 32"/>
                <a:gd name="T17" fmla="*/ 31 h 39"/>
                <a:gd name="T18" fmla="*/ 28 w 32"/>
                <a:gd name="T19" fmla="*/ 10 h 39"/>
                <a:gd name="T20" fmla="*/ 20 w 32"/>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2" h="39">
                  <a:moveTo>
                    <a:pt x="20" y="0"/>
                  </a:moveTo>
                  <a:cubicBezTo>
                    <a:pt x="20" y="1"/>
                    <a:pt x="20" y="2"/>
                    <a:pt x="20" y="2"/>
                  </a:cubicBezTo>
                  <a:cubicBezTo>
                    <a:pt x="18" y="6"/>
                    <a:pt x="18" y="6"/>
                    <a:pt x="18" y="6"/>
                  </a:cubicBezTo>
                  <a:cubicBezTo>
                    <a:pt x="18" y="6"/>
                    <a:pt x="18" y="6"/>
                    <a:pt x="18" y="6"/>
                  </a:cubicBezTo>
                  <a:cubicBezTo>
                    <a:pt x="16" y="10"/>
                    <a:pt x="16" y="10"/>
                    <a:pt x="16" y="10"/>
                  </a:cubicBezTo>
                  <a:cubicBezTo>
                    <a:pt x="12" y="16"/>
                    <a:pt x="6" y="22"/>
                    <a:pt x="1" y="25"/>
                  </a:cubicBezTo>
                  <a:cubicBezTo>
                    <a:pt x="0" y="25"/>
                    <a:pt x="0" y="25"/>
                    <a:pt x="0" y="25"/>
                  </a:cubicBezTo>
                  <a:cubicBezTo>
                    <a:pt x="1" y="30"/>
                    <a:pt x="2" y="34"/>
                    <a:pt x="0" y="39"/>
                  </a:cubicBezTo>
                  <a:cubicBezTo>
                    <a:pt x="9" y="34"/>
                    <a:pt x="19" y="31"/>
                    <a:pt x="19" y="31"/>
                  </a:cubicBezTo>
                  <a:cubicBezTo>
                    <a:pt x="28" y="28"/>
                    <a:pt x="32" y="19"/>
                    <a:pt x="28" y="10"/>
                  </a:cubicBezTo>
                  <a:cubicBezTo>
                    <a:pt x="28" y="10"/>
                    <a:pt x="26" y="7"/>
                    <a:pt x="2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3" name="Freeform 17"/>
            <p:cNvSpPr/>
            <p:nvPr/>
          </p:nvSpPr>
          <p:spPr bwMode="auto">
            <a:xfrm>
              <a:off x="7389813" y="3829050"/>
              <a:ext cx="163513" cy="214312"/>
            </a:xfrm>
            <a:custGeom>
              <a:avLst/>
              <a:gdLst>
                <a:gd name="T0" fmla="*/ 30 w 43"/>
                <a:gd name="T1" fmla="*/ 5 h 56"/>
                <a:gd name="T2" fmla="*/ 5 w 43"/>
                <a:gd name="T3" fmla="*/ 13 h 56"/>
                <a:gd name="T4" fmla="*/ 4 w 43"/>
                <a:gd name="T5" fmla="*/ 56 h 56"/>
                <a:gd name="T6" fmla="*/ 38 w 43"/>
                <a:gd name="T7" fmla="*/ 30 h 56"/>
                <a:gd name="T8" fmla="*/ 30 w 43"/>
                <a:gd name="T9" fmla="*/ 5 h 56"/>
              </a:gdLst>
              <a:ahLst/>
              <a:cxnLst>
                <a:cxn ang="0">
                  <a:pos x="T0" y="T1"/>
                </a:cxn>
                <a:cxn ang="0">
                  <a:pos x="T2" y="T3"/>
                </a:cxn>
                <a:cxn ang="0">
                  <a:pos x="T4" y="T5"/>
                </a:cxn>
                <a:cxn ang="0">
                  <a:pos x="T6" y="T7"/>
                </a:cxn>
                <a:cxn ang="0">
                  <a:pos x="T8" y="T9"/>
                </a:cxn>
              </a:cxnLst>
              <a:rect l="0" t="0" r="r" b="b"/>
              <a:pathLst>
                <a:path w="43" h="56">
                  <a:moveTo>
                    <a:pt x="30" y="5"/>
                  </a:moveTo>
                  <a:cubicBezTo>
                    <a:pt x="21" y="0"/>
                    <a:pt x="10" y="4"/>
                    <a:pt x="5" y="13"/>
                  </a:cubicBezTo>
                  <a:cubicBezTo>
                    <a:pt x="0" y="22"/>
                    <a:pt x="4" y="56"/>
                    <a:pt x="4" y="56"/>
                  </a:cubicBezTo>
                  <a:cubicBezTo>
                    <a:pt x="4" y="56"/>
                    <a:pt x="34" y="39"/>
                    <a:pt x="38" y="30"/>
                  </a:cubicBezTo>
                  <a:cubicBezTo>
                    <a:pt x="43" y="21"/>
                    <a:pt x="40" y="10"/>
                    <a:pt x="30"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4" name="Freeform 18"/>
            <p:cNvSpPr/>
            <p:nvPr/>
          </p:nvSpPr>
          <p:spPr bwMode="auto">
            <a:xfrm>
              <a:off x="7491413" y="3441701"/>
              <a:ext cx="230188" cy="346075"/>
            </a:xfrm>
            <a:custGeom>
              <a:avLst/>
              <a:gdLst>
                <a:gd name="T0" fmla="*/ 51 w 60"/>
                <a:gd name="T1" fmla="*/ 9 h 91"/>
                <a:gd name="T2" fmla="*/ 0 w 60"/>
                <a:gd name="T3" fmla="*/ 75 h 91"/>
                <a:gd name="T4" fmla="*/ 32 w 60"/>
                <a:gd name="T5" fmla="*/ 91 h 91"/>
                <a:gd name="T6" fmla="*/ 57 w 60"/>
                <a:gd name="T7" fmla="*/ 12 h 91"/>
                <a:gd name="T8" fmla="*/ 51 w 60"/>
                <a:gd name="T9" fmla="*/ 9 h 91"/>
              </a:gdLst>
              <a:ahLst/>
              <a:cxnLst>
                <a:cxn ang="0">
                  <a:pos x="T0" y="T1"/>
                </a:cxn>
                <a:cxn ang="0">
                  <a:pos x="T2" y="T3"/>
                </a:cxn>
                <a:cxn ang="0">
                  <a:pos x="T4" y="T5"/>
                </a:cxn>
                <a:cxn ang="0">
                  <a:pos x="T6" y="T7"/>
                </a:cxn>
                <a:cxn ang="0">
                  <a:pos x="T8" y="T9"/>
                </a:cxn>
              </a:cxnLst>
              <a:rect l="0" t="0" r="r" b="b"/>
              <a:pathLst>
                <a:path w="60" h="91">
                  <a:moveTo>
                    <a:pt x="51" y="9"/>
                  </a:moveTo>
                  <a:cubicBezTo>
                    <a:pt x="51" y="9"/>
                    <a:pt x="12" y="57"/>
                    <a:pt x="0" y="75"/>
                  </a:cubicBezTo>
                  <a:cubicBezTo>
                    <a:pt x="32" y="91"/>
                    <a:pt x="32" y="91"/>
                    <a:pt x="32" y="91"/>
                  </a:cubicBezTo>
                  <a:cubicBezTo>
                    <a:pt x="40" y="71"/>
                    <a:pt x="57" y="12"/>
                    <a:pt x="57" y="12"/>
                  </a:cubicBezTo>
                  <a:cubicBezTo>
                    <a:pt x="60" y="2"/>
                    <a:pt x="57" y="0"/>
                    <a:pt x="51"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45" name="Freeform 19"/>
            <p:cNvSpPr/>
            <p:nvPr/>
          </p:nvSpPr>
          <p:spPr bwMode="auto">
            <a:xfrm>
              <a:off x="7466013" y="3749675"/>
              <a:ext cx="136525" cy="117475"/>
            </a:xfrm>
            <a:custGeom>
              <a:avLst/>
              <a:gdLst>
                <a:gd name="T0" fmla="*/ 36 w 36"/>
                <a:gd name="T1" fmla="*/ 18 h 31"/>
                <a:gd name="T2" fmla="*/ 3 w 36"/>
                <a:gd name="T3" fmla="*/ 0 h 31"/>
                <a:gd name="T4" fmla="*/ 0 w 36"/>
                <a:gd name="T5" fmla="*/ 19 h 31"/>
                <a:gd name="T6" fmla="*/ 13 w 36"/>
                <a:gd name="T7" fmla="*/ 22 h 31"/>
                <a:gd name="T8" fmla="*/ 22 w 36"/>
                <a:gd name="T9" fmla="*/ 31 h 31"/>
                <a:gd name="T10" fmla="*/ 36 w 36"/>
                <a:gd name="T11" fmla="*/ 18 h 31"/>
              </a:gdLst>
              <a:ahLst/>
              <a:cxnLst>
                <a:cxn ang="0">
                  <a:pos x="T0" y="T1"/>
                </a:cxn>
                <a:cxn ang="0">
                  <a:pos x="T2" y="T3"/>
                </a:cxn>
                <a:cxn ang="0">
                  <a:pos x="T4" y="T5"/>
                </a:cxn>
                <a:cxn ang="0">
                  <a:pos x="T6" y="T7"/>
                </a:cxn>
                <a:cxn ang="0">
                  <a:pos x="T8" y="T9"/>
                </a:cxn>
                <a:cxn ang="0">
                  <a:pos x="T10" y="T11"/>
                </a:cxn>
              </a:cxnLst>
              <a:rect l="0" t="0" r="r" b="b"/>
              <a:pathLst>
                <a:path w="36" h="31">
                  <a:moveTo>
                    <a:pt x="36" y="18"/>
                  </a:moveTo>
                  <a:cubicBezTo>
                    <a:pt x="3" y="0"/>
                    <a:pt x="3" y="0"/>
                    <a:pt x="3" y="0"/>
                  </a:cubicBezTo>
                  <a:cubicBezTo>
                    <a:pt x="0" y="6"/>
                    <a:pt x="0" y="15"/>
                    <a:pt x="0" y="19"/>
                  </a:cubicBezTo>
                  <a:cubicBezTo>
                    <a:pt x="4" y="19"/>
                    <a:pt x="8" y="20"/>
                    <a:pt x="13" y="22"/>
                  </a:cubicBezTo>
                  <a:cubicBezTo>
                    <a:pt x="17" y="24"/>
                    <a:pt x="20" y="27"/>
                    <a:pt x="22" y="31"/>
                  </a:cubicBezTo>
                  <a:cubicBezTo>
                    <a:pt x="26" y="28"/>
                    <a:pt x="32" y="23"/>
                    <a:pt x="36"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46" name="Group 58"/>
          <p:cNvGrpSpPr/>
          <p:nvPr/>
        </p:nvGrpSpPr>
        <p:grpSpPr>
          <a:xfrm>
            <a:off x="8358849" y="4481349"/>
            <a:ext cx="380133" cy="380134"/>
            <a:chOff x="8756835" y="3387391"/>
            <a:chExt cx="380133" cy="380134"/>
          </a:xfrm>
          <a:solidFill>
            <a:schemeClr val="bg1"/>
          </a:solidFill>
        </p:grpSpPr>
        <p:sp>
          <p:nvSpPr>
            <p:cNvPr id="47" name="Freeform 11"/>
            <p:cNvSpPr/>
            <p:nvPr/>
          </p:nvSpPr>
          <p:spPr bwMode="auto">
            <a:xfrm>
              <a:off x="8957479" y="3387391"/>
              <a:ext cx="179489" cy="179490"/>
            </a:xfrm>
            <a:custGeom>
              <a:avLst/>
              <a:gdLst>
                <a:gd name="T0" fmla="*/ 12 w 117"/>
                <a:gd name="T1" fmla="*/ 98 h 117"/>
                <a:gd name="T2" fmla="*/ 16 w 117"/>
                <a:gd name="T3" fmla="*/ 94 h 117"/>
                <a:gd name="T4" fmla="*/ 23 w 117"/>
                <a:gd name="T5" fmla="*/ 94 h 117"/>
                <a:gd name="T6" fmla="*/ 23 w 117"/>
                <a:gd name="T7" fmla="*/ 101 h 117"/>
                <a:gd name="T8" fmla="*/ 19 w 117"/>
                <a:gd name="T9" fmla="*/ 105 h 117"/>
                <a:gd name="T10" fmla="*/ 31 w 117"/>
                <a:gd name="T11" fmla="*/ 117 h 117"/>
                <a:gd name="T12" fmla="*/ 53 w 117"/>
                <a:gd name="T13" fmla="*/ 95 h 117"/>
                <a:gd name="T14" fmla="*/ 101 w 117"/>
                <a:gd name="T15" fmla="*/ 83 h 117"/>
                <a:gd name="T16" fmla="*/ 113 w 117"/>
                <a:gd name="T17" fmla="*/ 39 h 117"/>
                <a:gd name="T18" fmla="*/ 87 w 117"/>
                <a:gd name="T19" fmla="*/ 65 h 117"/>
                <a:gd name="T20" fmla="*/ 68 w 117"/>
                <a:gd name="T21" fmla="*/ 65 h 117"/>
                <a:gd name="T22" fmla="*/ 52 w 117"/>
                <a:gd name="T23" fmla="*/ 49 h 117"/>
                <a:gd name="T24" fmla="*/ 52 w 117"/>
                <a:gd name="T25" fmla="*/ 30 h 117"/>
                <a:gd name="T26" fmla="*/ 78 w 117"/>
                <a:gd name="T27" fmla="*/ 4 h 117"/>
                <a:gd name="T28" fmla="*/ 34 w 117"/>
                <a:gd name="T29" fmla="*/ 17 h 117"/>
                <a:gd name="T30" fmla="*/ 22 w 117"/>
                <a:gd name="T31" fmla="*/ 64 h 117"/>
                <a:gd name="T32" fmla="*/ 0 w 117"/>
                <a:gd name="T33" fmla="*/ 86 h 117"/>
                <a:gd name="T34" fmla="*/ 12 w 117"/>
                <a:gd name="T35" fmla="*/ 98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7" h="117">
                  <a:moveTo>
                    <a:pt x="12" y="98"/>
                  </a:moveTo>
                  <a:cubicBezTo>
                    <a:pt x="16" y="94"/>
                    <a:pt x="16" y="94"/>
                    <a:pt x="16" y="94"/>
                  </a:cubicBezTo>
                  <a:cubicBezTo>
                    <a:pt x="18" y="92"/>
                    <a:pt x="21" y="92"/>
                    <a:pt x="23" y="94"/>
                  </a:cubicBezTo>
                  <a:cubicBezTo>
                    <a:pt x="25" y="96"/>
                    <a:pt x="25" y="99"/>
                    <a:pt x="23" y="101"/>
                  </a:cubicBezTo>
                  <a:cubicBezTo>
                    <a:pt x="19" y="105"/>
                    <a:pt x="19" y="105"/>
                    <a:pt x="19" y="105"/>
                  </a:cubicBezTo>
                  <a:cubicBezTo>
                    <a:pt x="31" y="117"/>
                    <a:pt x="31" y="117"/>
                    <a:pt x="31" y="117"/>
                  </a:cubicBezTo>
                  <a:cubicBezTo>
                    <a:pt x="53" y="95"/>
                    <a:pt x="53" y="95"/>
                    <a:pt x="53" y="95"/>
                  </a:cubicBezTo>
                  <a:cubicBezTo>
                    <a:pt x="69" y="100"/>
                    <a:pt x="88" y="96"/>
                    <a:pt x="101" y="83"/>
                  </a:cubicBezTo>
                  <a:cubicBezTo>
                    <a:pt x="113" y="71"/>
                    <a:pt x="117" y="54"/>
                    <a:pt x="113" y="39"/>
                  </a:cubicBezTo>
                  <a:cubicBezTo>
                    <a:pt x="87" y="65"/>
                    <a:pt x="87" y="65"/>
                    <a:pt x="87" y="65"/>
                  </a:cubicBezTo>
                  <a:cubicBezTo>
                    <a:pt x="82" y="70"/>
                    <a:pt x="74" y="70"/>
                    <a:pt x="68" y="65"/>
                  </a:cubicBezTo>
                  <a:cubicBezTo>
                    <a:pt x="52" y="49"/>
                    <a:pt x="52" y="49"/>
                    <a:pt x="52" y="49"/>
                  </a:cubicBezTo>
                  <a:cubicBezTo>
                    <a:pt x="47" y="44"/>
                    <a:pt x="47" y="35"/>
                    <a:pt x="52" y="30"/>
                  </a:cubicBezTo>
                  <a:cubicBezTo>
                    <a:pt x="78" y="4"/>
                    <a:pt x="78" y="4"/>
                    <a:pt x="78" y="4"/>
                  </a:cubicBezTo>
                  <a:cubicBezTo>
                    <a:pt x="63" y="0"/>
                    <a:pt x="46" y="5"/>
                    <a:pt x="34" y="17"/>
                  </a:cubicBezTo>
                  <a:cubicBezTo>
                    <a:pt x="21" y="29"/>
                    <a:pt x="17" y="48"/>
                    <a:pt x="22" y="64"/>
                  </a:cubicBezTo>
                  <a:cubicBezTo>
                    <a:pt x="0" y="86"/>
                    <a:pt x="0" y="86"/>
                    <a:pt x="0" y="86"/>
                  </a:cubicBezTo>
                  <a:lnTo>
                    <a:pt x="12" y="98"/>
                  </a:lnTo>
                  <a:close/>
                </a:path>
              </a:pathLst>
            </a:custGeom>
            <a:grpFill/>
            <a:ln>
              <a:noFill/>
            </a:ln>
          </p:spPr>
          <p:txBody>
            <a:bodyPr vert="horz" wrap="square" lIns="91440" tIns="45720" rIns="91440" bIns="45720" numCol="1" anchor="t" anchorCtr="0" compatLnSpc="1"/>
            <a:lstStyle/>
            <a:p>
              <a:endParaRPr lang="id-ID"/>
            </a:p>
          </p:txBody>
        </p:sp>
        <p:sp>
          <p:nvSpPr>
            <p:cNvPr id="48" name="Freeform 12"/>
            <p:cNvSpPr/>
            <p:nvPr/>
          </p:nvSpPr>
          <p:spPr bwMode="auto">
            <a:xfrm>
              <a:off x="8756835" y="3589958"/>
              <a:ext cx="177566" cy="177567"/>
            </a:xfrm>
            <a:custGeom>
              <a:avLst/>
              <a:gdLst>
                <a:gd name="T0" fmla="*/ 105 w 116"/>
                <a:gd name="T1" fmla="*/ 19 h 116"/>
                <a:gd name="T2" fmla="*/ 101 w 116"/>
                <a:gd name="T3" fmla="*/ 23 h 116"/>
                <a:gd name="T4" fmla="*/ 93 w 116"/>
                <a:gd name="T5" fmla="*/ 23 h 116"/>
                <a:gd name="T6" fmla="*/ 93 w 116"/>
                <a:gd name="T7" fmla="*/ 15 h 116"/>
                <a:gd name="T8" fmla="*/ 97 w 116"/>
                <a:gd name="T9" fmla="*/ 11 h 116"/>
                <a:gd name="T10" fmla="*/ 86 w 116"/>
                <a:gd name="T11" fmla="*/ 0 h 116"/>
                <a:gd name="T12" fmla="*/ 64 w 116"/>
                <a:gd name="T13" fmla="*/ 22 h 116"/>
                <a:gd name="T14" fmla="*/ 16 w 116"/>
                <a:gd name="T15" fmla="*/ 34 h 116"/>
                <a:gd name="T16" fmla="*/ 4 w 116"/>
                <a:gd name="T17" fmla="*/ 78 h 116"/>
                <a:gd name="T18" fmla="*/ 30 w 116"/>
                <a:gd name="T19" fmla="*/ 52 h 116"/>
                <a:gd name="T20" fmla="*/ 48 w 116"/>
                <a:gd name="T21" fmla="*/ 52 h 116"/>
                <a:gd name="T22" fmla="*/ 64 w 116"/>
                <a:gd name="T23" fmla="*/ 68 h 116"/>
                <a:gd name="T24" fmla="*/ 64 w 116"/>
                <a:gd name="T25" fmla="*/ 86 h 116"/>
                <a:gd name="T26" fmla="*/ 38 w 116"/>
                <a:gd name="T27" fmla="*/ 113 h 116"/>
                <a:gd name="T28" fmla="*/ 83 w 116"/>
                <a:gd name="T29" fmla="*/ 100 h 116"/>
                <a:gd name="T30" fmla="*/ 94 w 116"/>
                <a:gd name="T31" fmla="*/ 52 h 116"/>
                <a:gd name="T32" fmla="*/ 116 w 116"/>
                <a:gd name="T33" fmla="*/ 30 h 116"/>
                <a:gd name="T34" fmla="*/ 105 w 116"/>
                <a:gd name="T35" fmla="*/ 1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6" h="116">
                  <a:moveTo>
                    <a:pt x="105" y="19"/>
                  </a:moveTo>
                  <a:cubicBezTo>
                    <a:pt x="101" y="23"/>
                    <a:pt x="101" y="23"/>
                    <a:pt x="101" y="23"/>
                  </a:cubicBezTo>
                  <a:cubicBezTo>
                    <a:pt x="99" y="25"/>
                    <a:pt x="95" y="25"/>
                    <a:pt x="93" y="23"/>
                  </a:cubicBezTo>
                  <a:cubicBezTo>
                    <a:pt x="91" y="21"/>
                    <a:pt x="91" y="17"/>
                    <a:pt x="93" y="15"/>
                  </a:cubicBezTo>
                  <a:cubicBezTo>
                    <a:pt x="97" y="11"/>
                    <a:pt x="97" y="11"/>
                    <a:pt x="97" y="11"/>
                  </a:cubicBezTo>
                  <a:cubicBezTo>
                    <a:pt x="86" y="0"/>
                    <a:pt x="86" y="0"/>
                    <a:pt x="86" y="0"/>
                  </a:cubicBezTo>
                  <a:cubicBezTo>
                    <a:pt x="64" y="22"/>
                    <a:pt x="64" y="22"/>
                    <a:pt x="64" y="22"/>
                  </a:cubicBezTo>
                  <a:cubicBezTo>
                    <a:pt x="47" y="17"/>
                    <a:pt x="29" y="21"/>
                    <a:pt x="16" y="34"/>
                  </a:cubicBezTo>
                  <a:cubicBezTo>
                    <a:pt x="4" y="46"/>
                    <a:pt x="0" y="63"/>
                    <a:pt x="4" y="78"/>
                  </a:cubicBezTo>
                  <a:cubicBezTo>
                    <a:pt x="30" y="52"/>
                    <a:pt x="30" y="52"/>
                    <a:pt x="30" y="52"/>
                  </a:cubicBezTo>
                  <a:cubicBezTo>
                    <a:pt x="35" y="47"/>
                    <a:pt x="43" y="47"/>
                    <a:pt x="48" y="52"/>
                  </a:cubicBezTo>
                  <a:cubicBezTo>
                    <a:pt x="64" y="68"/>
                    <a:pt x="64" y="68"/>
                    <a:pt x="64" y="68"/>
                  </a:cubicBezTo>
                  <a:cubicBezTo>
                    <a:pt x="69" y="73"/>
                    <a:pt x="69" y="81"/>
                    <a:pt x="64" y="86"/>
                  </a:cubicBezTo>
                  <a:cubicBezTo>
                    <a:pt x="38" y="113"/>
                    <a:pt x="38" y="113"/>
                    <a:pt x="38" y="113"/>
                  </a:cubicBezTo>
                  <a:cubicBezTo>
                    <a:pt x="53" y="116"/>
                    <a:pt x="71" y="112"/>
                    <a:pt x="83" y="100"/>
                  </a:cubicBezTo>
                  <a:cubicBezTo>
                    <a:pt x="95" y="87"/>
                    <a:pt x="99" y="69"/>
                    <a:pt x="94" y="52"/>
                  </a:cubicBezTo>
                  <a:cubicBezTo>
                    <a:pt x="116" y="30"/>
                    <a:pt x="116" y="30"/>
                    <a:pt x="116" y="30"/>
                  </a:cubicBezTo>
                  <a:lnTo>
                    <a:pt x="105" y="19"/>
                  </a:lnTo>
                  <a:close/>
                </a:path>
              </a:pathLst>
            </a:custGeom>
            <a:grpFill/>
            <a:ln>
              <a:noFill/>
            </a:ln>
          </p:spPr>
          <p:txBody>
            <a:bodyPr vert="horz" wrap="square" lIns="91440" tIns="45720" rIns="91440" bIns="45720" numCol="1" anchor="t" anchorCtr="0" compatLnSpc="1"/>
            <a:lstStyle/>
            <a:p>
              <a:endParaRPr lang="id-ID"/>
            </a:p>
          </p:txBody>
        </p:sp>
        <p:sp>
          <p:nvSpPr>
            <p:cNvPr id="49" name="Freeform 13"/>
            <p:cNvSpPr>
              <a:spLocks noEditPoints="1"/>
            </p:cNvSpPr>
            <p:nvPr/>
          </p:nvSpPr>
          <p:spPr bwMode="auto">
            <a:xfrm>
              <a:off x="8756835" y="3387391"/>
              <a:ext cx="380133" cy="380134"/>
            </a:xfrm>
            <a:custGeom>
              <a:avLst/>
              <a:gdLst>
                <a:gd name="T0" fmla="*/ 232 w 248"/>
                <a:gd name="T1" fmla="*/ 166 h 248"/>
                <a:gd name="T2" fmla="*/ 184 w 248"/>
                <a:gd name="T3" fmla="*/ 154 h 248"/>
                <a:gd name="T4" fmla="*/ 94 w 248"/>
                <a:gd name="T5" fmla="*/ 64 h 248"/>
                <a:gd name="T6" fmla="*/ 83 w 248"/>
                <a:gd name="T7" fmla="*/ 17 h 248"/>
                <a:gd name="T8" fmla="*/ 38 w 248"/>
                <a:gd name="T9" fmla="*/ 4 h 248"/>
                <a:gd name="T10" fmla="*/ 64 w 248"/>
                <a:gd name="T11" fmla="*/ 30 h 248"/>
                <a:gd name="T12" fmla="*/ 64 w 248"/>
                <a:gd name="T13" fmla="*/ 49 h 248"/>
                <a:gd name="T14" fmla="*/ 48 w 248"/>
                <a:gd name="T15" fmla="*/ 65 h 248"/>
                <a:gd name="T16" fmla="*/ 30 w 248"/>
                <a:gd name="T17" fmla="*/ 65 h 248"/>
                <a:gd name="T18" fmla="*/ 4 w 248"/>
                <a:gd name="T19" fmla="*/ 39 h 248"/>
                <a:gd name="T20" fmla="*/ 16 w 248"/>
                <a:gd name="T21" fmla="*/ 83 h 248"/>
                <a:gd name="T22" fmla="*/ 64 w 248"/>
                <a:gd name="T23" fmla="*/ 95 h 248"/>
                <a:gd name="T24" fmla="*/ 153 w 248"/>
                <a:gd name="T25" fmla="*/ 184 h 248"/>
                <a:gd name="T26" fmla="*/ 165 w 248"/>
                <a:gd name="T27" fmla="*/ 232 h 248"/>
                <a:gd name="T28" fmla="*/ 209 w 248"/>
                <a:gd name="T29" fmla="*/ 245 h 248"/>
                <a:gd name="T30" fmla="*/ 183 w 248"/>
                <a:gd name="T31" fmla="*/ 218 h 248"/>
                <a:gd name="T32" fmla="*/ 183 w 248"/>
                <a:gd name="T33" fmla="*/ 200 h 248"/>
                <a:gd name="T34" fmla="*/ 199 w 248"/>
                <a:gd name="T35" fmla="*/ 184 h 248"/>
                <a:gd name="T36" fmla="*/ 218 w 248"/>
                <a:gd name="T37" fmla="*/ 184 h 248"/>
                <a:gd name="T38" fmla="*/ 244 w 248"/>
                <a:gd name="T39" fmla="*/ 210 h 248"/>
                <a:gd name="T40" fmla="*/ 232 w 248"/>
                <a:gd name="T41" fmla="*/ 166 h 248"/>
                <a:gd name="T42" fmla="*/ 154 w 248"/>
                <a:gd name="T43" fmla="*/ 155 h 248"/>
                <a:gd name="T44" fmla="*/ 147 w 248"/>
                <a:gd name="T45" fmla="*/ 155 h 248"/>
                <a:gd name="T46" fmla="*/ 93 w 248"/>
                <a:gd name="T47" fmla="*/ 101 h 248"/>
                <a:gd name="T48" fmla="*/ 93 w 248"/>
                <a:gd name="T49" fmla="*/ 94 h 248"/>
                <a:gd name="T50" fmla="*/ 101 w 248"/>
                <a:gd name="T51" fmla="*/ 94 h 248"/>
                <a:gd name="T52" fmla="*/ 154 w 248"/>
                <a:gd name="T53" fmla="*/ 147 h 248"/>
                <a:gd name="T54" fmla="*/ 154 w 248"/>
                <a:gd name="T55" fmla="*/ 155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8" h="248">
                  <a:moveTo>
                    <a:pt x="232" y="166"/>
                  </a:moveTo>
                  <a:cubicBezTo>
                    <a:pt x="219" y="153"/>
                    <a:pt x="200" y="149"/>
                    <a:pt x="184" y="154"/>
                  </a:cubicBezTo>
                  <a:cubicBezTo>
                    <a:pt x="94" y="64"/>
                    <a:pt x="94" y="64"/>
                    <a:pt x="94" y="64"/>
                  </a:cubicBezTo>
                  <a:cubicBezTo>
                    <a:pt x="99" y="48"/>
                    <a:pt x="95" y="29"/>
                    <a:pt x="83" y="17"/>
                  </a:cubicBezTo>
                  <a:cubicBezTo>
                    <a:pt x="71" y="5"/>
                    <a:pt x="53" y="0"/>
                    <a:pt x="38" y="4"/>
                  </a:cubicBezTo>
                  <a:cubicBezTo>
                    <a:pt x="64" y="30"/>
                    <a:pt x="64" y="30"/>
                    <a:pt x="64" y="30"/>
                  </a:cubicBezTo>
                  <a:cubicBezTo>
                    <a:pt x="69" y="35"/>
                    <a:pt x="69" y="44"/>
                    <a:pt x="64" y="49"/>
                  </a:cubicBezTo>
                  <a:cubicBezTo>
                    <a:pt x="48" y="65"/>
                    <a:pt x="48" y="65"/>
                    <a:pt x="48" y="65"/>
                  </a:cubicBezTo>
                  <a:cubicBezTo>
                    <a:pt x="43" y="70"/>
                    <a:pt x="35" y="70"/>
                    <a:pt x="30" y="65"/>
                  </a:cubicBezTo>
                  <a:cubicBezTo>
                    <a:pt x="4" y="39"/>
                    <a:pt x="4" y="39"/>
                    <a:pt x="4" y="39"/>
                  </a:cubicBezTo>
                  <a:cubicBezTo>
                    <a:pt x="0" y="54"/>
                    <a:pt x="4" y="71"/>
                    <a:pt x="16" y="83"/>
                  </a:cubicBezTo>
                  <a:cubicBezTo>
                    <a:pt x="29" y="96"/>
                    <a:pt x="47" y="100"/>
                    <a:pt x="64" y="95"/>
                  </a:cubicBezTo>
                  <a:cubicBezTo>
                    <a:pt x="153" y="184"/>
                    <a:pt x="153" y="184"/>
                    <a:pt x="153" y="184"/>
                  </a:cubicBezTo>
                  <a:cubicBezTo>
                    <a:pt x="148" y="201"/>
                    <a:pt x="152" y="219"/>
                    <a:pt x="165" y="232"/>
                  </a:cubicBezTo>
                  <a:cubicBezTo>
                    <a:pt x="177" y="244"/>
                    <a:pt x="194" y="248"/>
                    <a:pt x="209" y="245"/>
                  </a:cubicBezTo>
                  <a:cubicBezTo>
                    <a:pt x="183" y="218"/>
                    <a:pt x="183" y="218"/>
                    <a:pt x="183" y="218"/>
                  </a:cubicBezTo>
                  <a:cubicBezTo>
                    <a:pt x="178" y="213"/>
                    <a:pt x="178" y="205"/>
                    <a:pt x="183" y="200"/>
                  </a:cubicBezTo>
                  <a:cubicBezTo>
                    <a:pt x="199" y="184"/>
                    <a:pt x="199" y="184"/>
                    <a:pt x="199" y="184"/>
                  </a:cubicBezTo>
                  <a:cubicBezTo>
                    <a:pt x="205" y="179"/>
                    <a:pt x="213" y="179"/>
                    <a:pt x="218" y="184"/>
                  </a:cubicBezTo>
                  <a:cubicBezTo>
                    <a:pt x="244" y="210"/>
                    <a:pt x="244" y="210"/>
                    <a:pt x="244" y="210"/>
                  </a:cubicBezTo>
                  <a:cubicBezTo>
                    <a:pt x="248" y="195"/>
                    <a:pt x="244" y="178"/>
                    <a:pt x="232" y="166"/>
                  </a:cubicBezTo>
                  <a:close/>
                  <a:moveTo>
                    <a:pt x="154" y="155"/>
                  </a:moveTo>
                  <a:cubicBezTo>
                    <a:pt x="152" y="157"/>
                    <a:pt x="149" y="157"/>
                    <a:pt x="147" y="155"/>
                  </a:cubicBezTo>
                  <a:cubicBezTo>
                    <a:pt x="93" y="101"/>
                    <a:pt x="93" y="101"/>
                    <a:pt x="93" y="101"/>
                  </a:cubicBezTo>
                  <a:cubicBezTo>
                    <a:pt x="91" y="99"/>
                    <a:pt x="91" y="96"/>
                    <a:pt x="93" y="94"/>
                  </a:cubicBezTo>
                  <a:cubicBezTo>
                    <a:pt x="95" y="92"/>
                    <a:pt x="99" y="92"/>
                    <a:pt x="101" y="94"/>
                  </a:cubicBezTo>
                  <a:cubicBezTo>
                    <a:pt x="154" y="147"/>
                    <a:pt x="154" y="147"/>
                    <a:pt x="154" y="147"/>
                  </a:cubicBezTo>
                  <a:cubicBezTo>
                    <a:pt x="156" y="149"/>
                    <a:pt x="156" y="153"/>
                    <a:pt x="154" y="155"/>
                  </a:cubicBezTo>
                  <a:close/>
                </a:path>
              </a:pathLst>
            </a:custGeom>
            <a:grpFill/>
            <a:ln>
              <a:noFill/>
            </a:ln>
          </p:spPr>
          <p:txBody>
            <a:bodyPr vert="horz" wrap="square" lIns="91440" tIns="45720" rIns="91440" bIns="45720" numCol="1" anchor="t" anchorCtr="0" compatLnSpc="1"/>
            <a:lstStyle/>
            <a:p>
              <a:endParaRPr lang="id-ID"/>
            </a:p>
          </p:txBody>
        </p:sp>
      </p:grpSp>
      <p:sp>
        <p:nvSpPr>
          <p:cNvPr id="50" name="TextBox 13"/>
          <p:cNvSpPr txBox="1"/>
          <p:nvPr/>
        </p:nvSpPr>
        <p:spPr>
          <a:xfrm>
            <a:off x="2624677" y="4147038"/>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2624678" y="4469039"/>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4272331" y="1984491"/>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4272332" y="2306492"/>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4" name="TextBox 13"/>
          <p:cNvSpPr txBox="1"/>
          <p:nvPr/>
        </p:nvSpPr>
        <p:spPr>
          <a:xfrm>
            <a:off x="7550040" y="2249950"/>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5" name="TextBox 13"/>
          <p:cNvSpPr txBox="1"/>
          <p:nvPr/>
        </p:nvSpPr>
        <p:spPr>
          <a:xfrm>
            <a:off x="7550041" y="2571951"/>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6" name="TextBox 13"/>
          <p:cNvSpPr txBox="1"/>
          <p:nvPr/>
        </p:nvSpPr>
        <p:spPr>
          <a:xfrm>
            <a:off x="8770938" y="4207184"/>
            <a:ext cx="1366538"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57" name="TextBox 13"/>
          <p:cNvSpPr txBox="1"/>
          <p:nvPr/>
        </p:nvSpPr>
        <p:spPr>
          <a:xfrm>
            <a:off x="8770939" y="4529185"/>
            <a:ext cx="1606596" cy="664797"/>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chemeClr val="bg1"/>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a:latin typeface="等线 Light" panose="02010600030101010101" pitchFamily="2" charset="-122"/>
                <a:ea typeface="等线 Light" panose="02010600030101010101" pitchFamily="2" charset="-122"/>
              </a:rPr>
              <a:t>Add  your  title  here</a:t>
            </a: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a:latin typeface="华文仿宋" panose="02010600040101010101" pitchFamily="2" charset="-122"/>
                <a:ea typeface="华文仿宋" panose="02010600040101010101" pitchFamily="2" charset="-122"/>
              </a:rPr>
              <a:t>论文总结及致谢</a:t>
            </a: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150311" y="1680397"/>
            <a:ext cx="1283508" cy="1323439"/>
          </a:xfrm>
          <a:prstGeom prst="rect">
            <a:avLst/>
          </a:prstGeom>
          <a:noFill/>
        </p:spPr>
        <p:txBody>
          <a:bodyPr wrap="square" rtlCol="0">
            <a:spAutoFit/>
          </a:bodyPr>
          <a:lstStyle/>
          <a:p>
            <a:pPr algn="ctr"/>
            <a:r>
              <a:rPr lang="en-US" altLang="zh-CN" sz="8000" dirty="0">
                <a:latin typeface="华文仿宋" panose="02010600040101010101" pitchFamily="2" charset="-122"/>
                <a:ea typeface="华文仿宋" panose="02010600040101010101" pitchFamily="2" charset="-122"/>
              </a:rPr>
              <a:t>04</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Rectangle 21"/>
          <p:cNvSpPr>
            <a:spLocks noChangeArrowheads="1"/>
          </p:cNvSpPr>
          <p:nvPr/>
        </p:nvSpPr>
        <p:spPr bwMode="auto">
          <a:xfrm>
            <a:off x="4763" y="3874082"/>
            <a:ext cx="5887137" cy="920168"/>
          </a:xfrm>
          <a:custGeom>
            <a:avLst/>
            <a:gdLst>
              <a:gd name="connsiteX0" fmla="*/ 0 w 6337987"/>
              <a:gd name="connsiteY0" fmla="*/ 0 h 920168"/>
              <a:gd name="connsiteX1" fmla="*/ 6337987 w 6337987"/>
              <a:gd name="connsiteY1" fmla="*/ 0 h 920168"/>
              <a:gd name="connsiteX2" fmla="*/ 6337987 w 6337987"/>
              <a:gd name="connsiteY2" fmla="*/ 920168 h 920168"/>
              <a:gd name="connsiteX3" fmla="*/ 0 w 6337987"/>
              <a:gd name="connsiteY3" fmla="*/ 920168 h 920168"/>
              <a:gd name="connsiteX4" fmla="*/ 0 w 6337987"/>
              <a:gd name="connsiteY4" fmla="*/ 0 h 920168"/>
              <a:gd name="connsiteX0-1" fmla="*/ 0 w 6337987"/>
              <a:gd name="connsiteY0-2" fmla="*/ 0 h 920168"/>
              <a:gd name="connsiteX1-3" fmla="*/ 5887137 w 6337987"/>
              <a:gd name="connsiteY1-4" fmla="*/ 0 h 920168"/>
              <a:gd name="connsiteX2-5" fmla="*/ 6337987 w 6337987"/>
              <a:gd name="connsiteY2-6" fmla="*/ 920168 h 920168"/>
              <a:gd name="connsiteX3-7" fmla="*/ 0 w 6337987"/>
              <a:gd name="connsiteY3-8" fmla="*/ 920168 h 920168"/>
              <a:gd name="connsiteX4-9" fmla="*/ 0 w 6337987"/>
              <a:gd name="connsiteY4-10" fmla="*/ 0 h 920168"/>
              <a:gd name="connsiteX0-11" fmla="*/ 0 w 5887137"/>
              <a:gd name="connsiteY0-12" fmla="*/ 0 h 920168"/>
              <a:gd name="connsiteX1-13" fmla="*/ 5887137 w 5887137"/>
              <a:gd name="connsiteY1-14" fmla="*/ 0 h 920168"/>
              <a:gd name="connsiteX2-15" fmla="*/ 5766487 w 5887137"/>
              <a:gd name="connsiteY2-16" fmla="*/ 913818 h 920168"/>
              <a:gd name="connsiteX3-17" fmla="*/ 0 w 5887137"/>
              <a:gd name="connsiteY3-18" fmla="*/ 920168 h 920168"/>
              <a:gd name="connsiteX4-19" fmla="*/ 0 w 5887137"/>
              <a:gd name="connsiteY4-20" fmla="*/ 0 h 9201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887137" h="920168">
                <a:moveTo>
                  <a:pt x="0" y="0"/>
                </a:moveTo>
                <a:lnTo>
                  <a:pt x="5887137" y="0"/>
                </a:lnTo>
                <a:lnTo>
                  <a:pt x="5766487" y="913818"/>
                </a:lnTo>
                <a:lnTo>
                  <a:pt x="0" y="920168"/>
                </a:lnTo>
                <a:lnTo>
                  <a:pt x="0" y="0"/>
                </a:lnTo>
                <a:close/>
              </a:path>
            </a:pathLst>
          </a:custGeom>
          <a:gradFill>
            <a:gsLst>
              <a:gs pos="0">
                <a:schemeClr val="accent3">
                  <a:lumMod val="75000"/>
                </a:schemeClr>
              </a:gs>
              <a:gs pos="78000">
                <a:schemeClr val="accent3">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lstStyle/>
          <a:p>
            <a:endParaRPr lang="id-ID"/>
          </a:p>
        </p:txBody>
      </p:sp>
      <p:sp>
        <p:nvSpPr>
          <p:cNvPr id="5" name="Freeform 31"/>
          <p:cNvSpPr>
            <a:spLocks noChangeArrowheads="1"/>
          </p:cNvSpPr>
          <p:nvPr/>
        </p:nvSpPr>
        <p:spPr bwMode="auto">
          <a:xfrm>
            <a:off x="4763" y="4787425"/>
            <a:ext cx="5904599" cy="825975"/>
          </a:xfrm>
          <a:custGeom>
            <a:avLst/>
            <a:gdLst>
              <a:gd name="connsiteX0" fmla="*/ 5797178 w 6337987"/>
              <a:gd name="connsiteY0" fmla="*/ 0 h 816450"/>
              <a:gd name="connsiteX1" fmla="*/ 5969577 w 6337987"/>
              <a:gd name="connsiteY1" fmla="*/ 260268 h 816450"/>
              <a:gd name="connsiteX2" fmla="*/ 5815012 w 6337987"/>
              <a:gd name="connsiteY2" fmla="*/ 526759 h 816450"/>
              <a:gd name="connsiteX3" fmla="*/ 6146099 w 6337987"/>
              <a:gd name="connsiteY3" fmla="*/ 526759 h 816450"/>
              <a:gd name="connsiteX4" fmla="*/ 6337987 w 6337987"/>
              <a:gd name="connsiteY4" fmla="*/ 816450 h 816450"/>
              <a:gd name="connsiteX5" fmla="*/ 0 w 6337987"/>
              <a:gd name="connsiteY5" fmla="*/ 816450 h 816450"/>
              <a:gd name="connsiteX6" fmla="*/ 0 w 6337987"/>
              <a:gd name="connsiteY6" fmla="*/ 965 h 816450"/>
              <a:gd name="connsiteX0-1" fmla="*/ 5797178 w 6146099"/>
              <a:gd name="connsiteY0-2" fmla="*/ 0 h 821212"/>
              <a:gd name="connsiteX1-3" fmla="*/ 5969577 w 6146099"/>
              <a:gd name="connsiteY1-4" fmla="*/ 260268 h 821212"/>
              <a:gd name="connsiteX2-5" fmla="*/ 5815012 w 6146099"/>
              <a:gd name="connsiteY2-6" fmla="*/ 526759 h 821212"/>
              <a:gd name="connsiteX3-7" fmla="*/ 6146099 w 6146099"/>
              <a:gd name="connsiteY3-8" fmla="*/ 526759 h 821212"/>
              <a:gd name="connsiteX4-9" fmla="*/ 5866499 w 6146099"/>
              <a:gd name="connsiteY4-10" fmla="*/ 821212 h 821212"/>
              <a:gd name="connsiteX5-11" fmla="*/ 0 w 6146099"/>
              <a:gd name="connsiteY5-12" fmla="*/ 816450 h 821212"/>
              <a:gd name="connsiteX6-13" fmla="*/ 0 w 6146099"/>
              <a:gd name="connsiteY6-14" fmla="*/ 965 h 821212"/>
              <a:gd name="connsiteX7" fmla="*/ 5797178 w 6146099"/>
              <a:gd name="connsiteY7" fmla="*/ 0 h 821212"/>
              <a:gd name="connsiteX0-15" fmla="*/ 5797178 w 6146099"/>
              <a:gd name="connsiteY0-16" fmla="*/ 0 h 821212"/>
              <a:gd name="connsiteX1-17" fmla="*/ 5550477 w 6146099"/>
              <a:gd name="connsiteY1-18" fmla="*/ 250743 h 821212"/>
              <a:gd name="connsiteX2-19" fmla="*/ 5815012 w 6146099"/>
              <a:gd name="connsiteY2-20" fmla="*/ 526759 h 821212"/>
              <a:gd name="connsiteX3-21" fmla="*/ 6146099 w 6146099"/>
              <a:gd name="connsiteY3-22" fmla="*/ 526759 h 821212"/>
              <a:gd name="connsiteX4-23" fmla="*/ 5866499 w 6146099"/>
              <a:gd name="connsiteY4-24" fmla="*/ 821212 h 821212"/>
              <a:gd name="connsiteX5-25" fmla="*/ 0 w 6146099"/>
              <a:gd name="connsiteY5-26" fmla="*/ 816450 h 821212"/>
              <a:gd name="connsiteX6-27" fmla="*/ 0 w 6146099"/>
              <a:gd name="connsiteY6-28" fmla="*/ 965 h 821212"/>
              <a:gd name="connsiteX7-29" fmla="*/ 5797178 w 6146099"/>
              <a:gd name="connsiteY7-30" fmla="*/ 0 h 821212"/>
              <a:gd name="connsiteX0-31" fmla="*/ 5797178 w 6146099"/>
              <a:gd name="connsiteY0-32" fmla="*/ 0 h 821212"/>
              <a:gd name="connsiteX1-33" fmla="*/ 5550477 w 6146099"/>
              <a:gd name="connsiteY1-34" fmla="*/ 250743 h 821212"/>
              <a:gd name="connsiteX2-35" fmla="*/ 5676900 w 6146099"/>
              <a:gd name="connsiteY2-36" fmla="*/ 579147 h 821212"/>
              <a:gd name="connsiteX3-37" fmla="*/ 6146099 w 6146099"/>
              <a:gd name="connsiteY3-38" fmla="*/ 526759 h 821212"/>
              <a:gd name="connsiteX4-39" fmla="*/ 5866499 w 6146099"/>
              <a:gd name="connsiteY4-40" fmla="*/ 821212 h 821212"/>
              <a:gd name="connsiteX5-41" fmla="*/ 0 w 6146099"/>
              <a:gd name="connsiteY5-42" fmla="*/ 816450 h 821212"/>
              <a:gd name="connsiteX6-43" fmla="*/ 0 w 6146099"/>
              <a:gd name="connsiteY6-44" fmla="*/ 965 h 821212"/>
              <a:gd name="connsiteX7-45" fmla="*/ 5797178 w 6146099"/>
              <a:gd name="connsiteY7-46" fmla="*/ 0 h 821212"/>
              <a:gd name="connsiteX0-47" fmla="*/ 5797178 w 5898449"/>
              <a:gd name="connsiteY0-48" fmla="*/ 0 h 821212"/>
              <a:gd name="connsiteX1-49" fmla="*/ 5550477 w 5898449"/>
              <a:gd name="connsiteY1-50" fmla="*/ 250743 h 821212"/>
              <a:gd name="connsiteX2-51" fmla="*/ 5676900 w 5898449"/>
              <a:gd name="connsiteY2-52" fmla="*/ 579147 h 821212"/>
              <a:gd name="connsiteX3-53" fmla="*/ 5898449 w 5898449"/>
              <a:gd name="connsiteY3-54" fmla="*/ 688684 h 821212"/>
              <a:gd name="connsiteX4-55" fmla="*/ 5866499 w 5898449"/>
              <a:gd name="connsiteY4-56" fmla="*/ 821212 h 821212"/>
              <a:gd name="connsiteX5-57" fmla="*/ 0 w 5898449"/>
              <a:gd name="connsiteY5-58" fmla="*/ 816450 h 821212"/>
              <a:gd name="connsiteX6-59" fmla="*/ 0 w 5898449"/>
              <a:gd name="connsiteY6-60" fmla="*/ 965 h 821212"/>
              <a:gd name="connsiteX7-61" fmla="*/ 5797178 w 5898449"/>
              <a:gd name="connsiteY7-62" fmla="*/ 0 h 821212"/>
              <a:gd name="connsiteX0-63" fmla="*/ 5797178 w 5904599"/>
              <a:gd name="connsiteY0-64" fmla="*/ 0 h 825975"/>
              <a:gd name="connsiteX1-65" fmla="*/ 5550477 w 5904599"/>
              <a:gd name="connsiteY1-66" fmla="*/ 250743 h 825975"/>
              <a:gd name="connsiteX2-67" fmla="*/ 5676900 w 5904599"/>
              <a:gd name="connsiteY2-68" fmla="*/ 579147 h 825975"/>
              <a:gd name="connsiteX3-69" fmla="*/ 5898449 w 5904599"/>
              <a:gd name="connsiteY3-70" fmla="*/ 688684 h 825975"/>
              <a:gd name="connsiteX4-71" fmla="*/ 5904599 w 5904599"/>
              <a:gd name="connsiteY4-72" fmla="*/ 825975 h 825975"/>
              <a:gd name="connsiteX5-73" fmla="*/ 0 w 5904599"/>
              <a:gd name="connsiteY5-74" fmla="*/ 816450 h 825975"/>
              <a:gd name="connsiteX6-75" fmla="*/ 0 w 5904599"/>
              <a:gd name="connsiteY6-76" fmla="*/ 965 h 825975"/>
              <a:gd name="connsiteX7-77" fmla="*/ 5797178 w 5904599"/>
              <a:gd name="connsiteY7-78" fmla="*/ 0 h 82597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29" y="connsiteY7-30"/>
              </a:cxn>
            </a:cxnLst>
            <a:rect l="l" t="t" r="r" b="b"/>
            <a:pathLst>
              <a:path w="5904599" h="825975">
                <a:moveTo>
                  <a:pt x="5797178" y="0"/>
                </a:moveTo>
                <a:lnTo>
                  <a:pt x="5550477" y="250743"/>
                </a:lnTo>
                <a:lnTo>
                  <a:pt x="5676900" y="579147"/>
                </a:lnTo>
                <a:lnTo>
                  <a:pt x="5898449" y="688684"/>
                </a:lnTo>
                <a:lnTo>
                  <a:pt x="5904599" y="825975"/>
                </a:lnTo>
                <a:lnTo>
                  <a:pt x="0" y="816450"/>
                </a:lnTo>
                <a:lnTo>
                  <a:pt x="0" y="965"/>
                </a:lnTo>
                <a:lnTo>
                  <a:pt x="5797178" y="0"/>
                </a:lnTo>
                <a:close/>
              </a:path>
            </a:pathLst>
          </a:custGeom>
          <a:gradFill>
            <a:gsLst>
              <a:gs pos="0">
                <a:schemeClr val="accent4">
                  <a:lumMod val="75000"/>
                </a:schemeClr>
              </a:gs>
              <a:gs pos="75000">
                <a:schemeClr val="accent4">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noAutofit/>
          </a:bodyPr>
          <a:lstStyle/>
          <a:p>
            <a:endParaRPr lang="id-ID"/>
          </a:p>
        </p:txBody>
      </p:sp>
      <p:sp>
        <p:nvSpPr>
          <p:cNvPr id="6" name="Rectangle 21"/>
          <p:cNvSpPr>
            <a:spLocks noChangeArrowheads="1"/>
          </p:cNvSpPr>
          <p:nvPr/>
        </p:nvSpPr>
        <p:spPr bwMode="auto">
          <a:xfrm>
            <a:off x="4763" y="2940633"/>
            <a:ext cx="6383337" cy="936042"/>
          </a:xfrm>
          <a:custGeom>
            <a:avLst/>
            <a:gdLst>
              <a:gd name="connsiteX0" fmla="*/ 0 w 6650037"/>
              <a:gd name="connsiteY0" fmla="*/ 0 h 929692"/>
              <a:gd name="connsiteX1" fmla="*/ 6650037 w 6650037"/>
              <a:gd name="connsiteY1" fmla="*/ 0 h 929692"/>
              <a:gd name="connsiteX2" fmla="*/ 6650037 w 6650037"/>
              <a:gd name="connsiteY2" fmla="*/ 929692 h 929692"/>
              <a:gd name="connsiteX3" fmla="*/ 0 w 6650037"/>
              <a:gd name="connsiteY3" fmla="*/ 929692 h 929692"/>
              <a:gd name="connsiteX4" fmla="*/ 0 w 6650037"/>
              <a:gd name="connsiteY4" fmla="*/ 0 h 929692"/>
              <a:gd name="connsiteX0-1" fmla="*/ 0 w 6650037"/>
              <a:gd name="connsiteY0-2" fmla="*/ 0 h 929692"/>
              <a:gd name="connsiteX1-3" fmla="*/ 6383337 w 6650037"/>
              <a:gd name="connsiteY1-4" fmla="*/ 12700 h 929692"/>
              <a:gd name="connsiteX2-5" fmla="*/ 6650037 w 6650037"/>
              <a:gd name="connsiteY2-6" fmla="*/ 929692 h 929692"/>
              <a:gd name="connsiteX3-7" fmla="*/ 0 w 6650037"/>
              <a:gd name="connsiteY3-8" fmla="*/ 929692 h 929692"/>
              <a:gd name="connsiteX4-9" fmla="*/ 0 w 6650037"/>
              <a:gd name="connsiteY4-10" fmla="*/ 0 h 929692"/>
              <a:gd name="connsiteX0-11" fmla="*/ 0 w 6383337"/>
              <a:gd name="connsiteY0-12" fmla="*/ 0 h 929692"/>
              <a:gd name="connsiteX1-13" fmla="*/ 6383337 w 6383337"/>
              <a:gd name="connsiteY1-14" fmla="*/ 12700 h 929692"/>
              <a:gd name="connsiteX2-15" fmla="*/ 5443537 w 6383337"/>
              <a:gd name="connsiteY2-16" fmla="*/ 923342 h 929692"/>
              <a:gd name="connsiteX3-17" fmla="*/ 0 w 6383337"/>
              <a:gd name="connsiteY3-18" fmla="*/ 929692 h 929692"/>
              <a:gd name="connsiteX4-19" fmla="*/ 0 w 6383337"/>
              <a:gd name="connsiteY4-20" fmla="*/ 0 h 929692"/>
              <a:gd name="connsiteX0-21" fmla="*/ 0 w 6383337"/>
              <a:gd name="connsiteY0-22" fmla="*/ 0 h 929692"/>
              <a:gd name="connsiteX1-23" fmla="*/ 6383337 w 6383337"/>
              <a:gd name="connsiteY1-24" fmla="*/ 0 h 929692"/>
              <a:gd name="connsiteX2-25" fmla="*/ 5443537 w 6383337"/>
              <a:gd name="connsiteY2-26" fmla="*/ 923342 h 929692"/>
              <a:gd name="connsiteX3-27" fmla="*/ 0 w 6383337"/>
              <a:gd name="connsiteY3-28" fmla="*/ 929692 h 929692"/>
              <a:gd name="connsiteX4-29" fmla="*/ 0 w 6383337"/>
              <a:gd name="connsiteY4-30" fmla="*/ 0 h 929692"/>
              <a:gd name="connsiteX0-31" fmla="*/ 0 w 6383337"/>
              <a:gd name="connsiteY0-32" fmla="*/ 0 h 936042"/>
              <a:gd name="connsiteX1-33" fmla="*/ 6383337 w 6383337"/>
              <a:gd name="connsiteY1-34" fmla="*/ 0 h 936042"/>
              <a:gd name="connsiteX2-35" fmla="*/ 5437187 w 6383337"/>
              <a:gd name="connsiteY2-36" fmla="*/ 936042 h 936042"/>
              <a:gd name="connsiteX3-37" fmla="*/ 0 w 6383337"/>
              <a:gd name="connsiteY3-38" fmla="*/ 929692 h 936042"/>
              <a:gd name="connsiteX4-39" fmla="*/ 0 w 6383337"/>
              <a:gd name="connsiteY4-40" fmla="*/ 0 h 936042"/>
              <a:gd name="connsiteX0-41" fmla="*/ 0 w 6383337"/>
              <a:gd name="connsiteY0-42" fmla="*/ 0 h 936042"/>
              <a:gd name="connsiteX1-43" fmla="*/ 6383337 w 6383337"/>
              <a:gd name="connsiteY1-44" fmla="*/ 0 h 936042"/>
              <a:gd name="connsiteX2-45" fmla="*/ 5376227 w 6383337"/>
              <a:gd name="connsiteY2-46" fmla="*/ 936042 h 936042"/>
              <a:gd name="connsiteX3-47" fmla="*/ 0 w 6383337"/>
              <a:gd name="connsiteY3-48" fmla="*/ 929692 h 936042"/>
              <a:gd name="connsiteX4-49" fmla="*/ 0 w 6383337"/>
              <a:gd name="connsiteY4-50" fmla="*/ 0 h 93604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3337" h="936042">
                <a:moveTo>
                  <a:pt x="0" y="0"/>
                </a:moveTo>
                <a:lnTo>
                  <a:pt x="6383337" y="0"/>
                </a:lnTo>
                <a:lnTo>
                  <a:pt x="5376227" y="936042"/>
                </a:lnTo>
                <a:lnTo>
                  <a:pt x="0" y="929692"/>
                </a:lnTo>
                <a:lnTo>
                  <a:pt x="0" y="0"/>
                </a:lnTo>
                <a:close/>
              </a:path>
            </a:pathLst>
          </a:custGeom>
          <a:gradFill>
            <a:gsLst>
              <a:gs pos="0">
                <a:schemeClr val="accent2">
                  <a:lumMod val="75000"/>
                </a:schemeClr>
              </a:gs>
              <a:gs pos="80000">
                <a:schemeClr val="accent2">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lstStyle/>
          <a:p>
            <a:endParaRPr lang="id-ID"/>
          </a:p>
        </p:txBody>
      </p:sp>
      <p:sp>
        <p:nvSpPr>
          <p:cNvPr id="7" name="Rectangle 21"/>
          <p:cNvSpPr>
            <a:spLocks noChangeArrowheads="1"/>
          </p:cNvSpPr>
          <p:nvPr/>
        </p:nvSpPr>
        <p:spPr bwMode="auto">
          <a:xfrm>
            <a:off x="4763" y="2045283"/>
            <a:ext cx="6337987" cy="894218"/>
          </a:xfrm>
          <a:custGeom>
            <a:avLst/>
            <a:gdLst>
              <a:gd name="connsiteX0" fmla="*/ 0 w 6337987"/>
              <a:gd name="connsiteY0" fmla="*/ 0 h 894218"/>
              <a:gd name="connsiteX1" fmla="*/ 6337987 w 6337987"/>
              <a:gd name="connsiteY1" fmla="*/ 0 h 894218"/>
              <a:gd name="connsiteX2" fmla="*/ 6337987 w 6337987"/>
              <a:gd name="connsiteY2" fmla="*/ 894218 h 894218"/>
              <a:gd name="connsiteX3" fmla="*/ 0 w 6337987"/>
              <a:gd name="connsiteY3" fmla="*/ 894218 h 894218"/>
              <a:gd name="connsiteX4" fmla="*/ 0 w 6337987"/>
              <a:gd name="connsiteY4" fmla="*/ 0 h 894218"/>
              <a:gd name="connsiteX0-1" fmla="*/ 0 w 6337987"/>
              <a:gd name="connsiteY0-2" fmla="*/ 0 h 894218"/>
              <a:gd name="connsiteX1-3" fmla="*/ 6337987 w 6337987"/>
              <a:gd name="connsiteY1-4" fmla="*/ 0 h 894218"/>
              <a:gd name="connsiteX2-5" fmla="*/ 6185587 w 6337987"/>
              <a:gd name="connsiteY2-6" fmla="*/ 894218 h 894218"/>
              <a:gd name="connsiteX3-7" fmla="*/ 0 w 6337987"/>
              <a:gd name="connsiteY3-8" fmla="*/ 894218 h 894218"/>
              <a:gd name="connsiteX4-9" fmla="*/ 0 w 6337987"/>
              <a:gd name="connsiteY4-10" fmla="*/ 0 h 8942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37987" h="894218">
                <a:moveTo>
                  <a:pt x="0" y="0"/>
                </a:moveTo>
                <a:lnTo>
                  <a:pt x="6337987" y="0"/>
                </a:lnTo>
                <a:lnTo>
                  <a:pt x="6185587" y="894218"/>
                </a:lnTo>
                <a:lnTo>
                  <a:pt x="0" y="894218"/>
                </a:lnTo>
                <a:lnTo>
                  <a:pt x="0" y="0"/>
                </a:lnTo>
                <a:close/>
              </a:path>
            </a:pathLst>
          </a:custGeom>
          <a:gradFill>
            <a:gsLst>
              <a:gs pos="0">
                <a:schemeClr val="accent1">
                  <a:lumMod val="75000"/>
                </a:schemeClr>
              </a:gs>
              <a:gs pos="78000">
                <a:schemeClr val="accent1">
                  <a:lumMod val="60000"/>
                  <a:lumOff val="40000"/>
                </a:schemeClr>
              </a:gs>
              <a:gs pos="100000">
                <a:schemeClr val="bg1">
                  <a:alpha val="0"/>
                </a:schemeClr>
              </a:gs>
            </a:gsLst>
            <a:lin ang="10800000" scaled="0"/>
          </a:gradFill>
          <a:ln>
            <a:noFill/>
          </a:ln>
        </p:spPr>
        <p:txBody>
          <a:bodyPr vert="horz" wrap="square" lIns="91440" tIns="45720" rIns="91440" bIns="45720" numCol="1" anchor="t" anchorCtr="0" compatLnSpc="1"/>
          <a:lstStyle/>
          <a:p>
            <a:endParaRPr lang="id-ID"/>
          </a:p>
        </p:txBody>
      </p:sp>
      <p:grpSp>
        <p:nvGrpSpPr>
          <p:cNvPr id="8" name="Group 21"/>
          <p:cNvGrpSpPr/>
          <p:nvPr/>
        </p:nvGrpSpPr>
        <p:grpSpPr>
          <a:xfrm>
            <a:off x="3915522" y="4779619"/>
            <a:ext cx="2004778" cy="840132"/>
            <a:chOff x="5530850" y="4687888"/>
            <a:chExt cx="2647950" cy="1109663"/>
          </a:xfrm>
          <a:solidFill>
            <a:schemeClr val="accent4"/>
          </a:solidFill>
        </p:grpSpPr>
        <p:sp>
          <p:nvSpPr>
            <p:cNvPr id="9" name="Freeform 9"/>
            <p:cNvSpPr/>
            <p:nvPr/>
          </p:nvSpPr>
          <p:spPr bwMode="auto">
            <a:xfrm>
              <a:off x="7277100" y="4687888"/>
              <a:ext cx="901700" cy="1079500"/>
            </a:xfrm>
            <a:custGeom>
              <a:avLst/>
              <a:gdLst>
                <a:gd name="T0" fmla="*/ 123 w 240"/>
                <a:gd name="T1" fmla="*/ 0 h 287"/>
                <a:gd name="T2" fmla="*/ 88 w 240"/>
                <a:gd name="T3" fmla="*/ 63 h 287"/>
                <a:gd name="T4" fmla="*/ 85 w 240"/>
                <a:gd name="T5" fmla="*/ 63 h 287"/>
                <a:gd name="T6" fmla="*/ 60 w 240"/>
                <a:gd name="T7" fmla="*/ 103 h 287"/>
                <a:gd name="T8" fmla="*/ 22 w 240"/>
                <a:gd name="T9" fmla="*/ 154 h 287"/>
                <a:gd name="T10" fmla="*/ 93 w 240"/>
                <a:gd name="T11" fmla="*/ 228 h 287"/>
                <a:gd name="T12" fmla="*/ 235 w 240"/>
                <a:gd name="T13" fmla="*/ 266 h 287"/>
                <a:gd name="T14" fmla="*/ 208 w 240"/>
                <a:gd name="T15" fmla="*/ 220 h 287"/>
                <a:gd name="T16" fmla="*/ 145 w 240"/>
                <a:gd name="T17" fmla="*/ 134 h 287"/>
                <a:gd name="T18" fmla="*/ 142 w 240"/>
                <a:gd name="T19" fmla="*/ 110 h 287"/>
                <a:gd name="T20" fmla="*/ 141 w 240"/>
                <a:gd name="T21" fmla="*/ 77 h 287"/>
                <a:gd name="T22" fmla="*/ 203 w 240"/>
                <a:gd name="T23" fmla="*/ 0 h 287"/>
                <a:gd name="T24" fmla="*/ 123 w 240"/>
                <a:gd name="T25" fmla="*/ 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40" h="287">
                  <a:moveTo>
                    <a:pt x="123" y="0"/>
                  </a:moveTo>
                  <a:cubicBezTo>
                    <a:pt x="106" y="33"/>
                    <a:pt x="88" y="63"/>
                    <a:pt x="88" y="63"/>
                  </a:cubicBezTo>
                  <a:cubicBezTo>
                    <a:pt x="85" y="63"/>
                    <a:pt x="85" y="63"/>
                    <a:pt x="85" y="63"/>
                  </a:cubicBezTo>
                  <a:cubicBezTo>
                    <a:pt x="73" y="68"/>
                    <a:pt x="70" y="98"/>
                    <a:pt x="60" y="103"/>
                  </a:cubicBezTo>
                  <a:cubicBezTo>
                    <a:pt x="50" y="109"/>
                    <a:pt x="45" y="128"/>
                    <a:pt x="22" y="154"/>
                  </a:cubicBezTo>
                  <a:cubicBezTo>
                    <a:pt x="0" y="180"/>
                    <a:pt x="29" y="188"/>
                    <a:pt x="93" y="228"/>
                  </a:cubicBezTo>
                  <a:cubicBezTo>
                    <a:pt x="157" y="268"/>
                    <a:pt x="231" y="287"/>
                    <a:pt x="235" y="266"/>
                  </a:cubicBezTo>
                  <a:cubicBezTo>
                    <a:pt x="240" y="245"/>
                    <a:pt x="231" y="231"/>
                    <a:pt x="208" y="220"/>
                  </a:cubicBezTo>
                  <a:cubicBezTo>
                    <a:pt x="185" y="209"/>
                    <a:pt x="145" y="134"/>
                    <a:pt x="145" y="134"/>
                  </a:cubicBezTo>
                  <a:cubicBezTo>
                    <a:pt x="145" y="134"/>
                    <a:pt x="138" y="122"/>
                    <a:pt x="142" y="110"/>
                  </a:cubicBezTo>
                  <a:cubicBezTo>
                    <a:pt x="145" y="97"/>
                    <a:pt x="141" y="77"/>
                    <a:pt x="141" y="77"/>
                  </a:cubicBezTo>
                  <a:cubicBezTo>
                    <a:pt x="141" y="77"/>
                    <a:pt x="173" y="36"/>
                    <a:pt x="203" y="0"/>
                  </a:cubicBezTo>
                  <a:lnTo>
                    <a:pt x="12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0" name="Freeform 10"/>
            <p:cNvSpPr/>
            <p:nvPr/>
          </p:nvSpPr>
          <p:spPr bwMode="auto">
            <a:xfrm>
              <a:off x="5530850" y="4687888"/>
              <a:ext cx="1081088" cy="1109663"/>
            </a:xfrm>
            <a:custGeom>
              <a:avLst/>
              <a:gdLst>
                <a:gd name="T0" fmla="*/ 75 w 288"/>
                <a:gd name="T1" fmla="*/ 262 h 295"/>
                <a:gd name="T2" fmla="*/ 139 w 288"/>
                <a:gd name="T3" fmla="*/ 282 h 295"/>
                <a:gd name="T4" fmla="*/ 124 w 288"/>
                <a:gd name="T5" fmla="*/ 250 h 295"/>
                <a:gd name="T6" fmla="*/ 119 w 288"/>
                <a:gd name="T7" fmla="*/ 176 h 295"/>
                <a:gd name="T8" fmla="*/ 131 w 288"/>
                <a:gd name="T9" fmla="*/ 145 h 295"/>
                <a:gd name="T10" fmla="*/ 159 w 288"/>
                <a:gd name="T11" fmla="*/ 96 h 295"/>
                <a:gd name="T12" fmla="*/ 265 w 288"/>
                <a:gd name="T13" fmla="*/ 16 h 295"/>
                <a:gd name="T14" fmla="*/ 288 w 288"/>
                <a:gd name="T15" fmla="*/ 0 h 295"/>
                <a:gd name="T16" fmla="*/ 164 w 288"/>
                <a:gd name="T17" fmla="*/ 0 h 295"/>
                <a:gd name="T18" fmla="*/ 158 w 288"/>
                <a:gd name="T19" fmla="*/ 10 h 295"/>
                <a:gd name="T20" fmla="*/ 94 w 288"/>
                <a:gd name="T21" fmla="*/ 90 h 295"/>
                <a:gd name="T22" fmla="*/ 90 w 288"/>
                <a:gd name="T23" fmla="*/ 90 h 295"/>
                <a:gd name="T24" fmla="*/ 74 w 288"/>
                <a:gd name="T25" fmla="*/ 103 h 295"/>
                <a:gd name="T26" fmla="*/ 27 w 288"/>
                <a:gd name="T27" fmla="*/ 118 h 295"/>
                <a:gd name="T28" fmla="*/ 48 w 288"/>
                <a:gd name="T29" fmla="*/ 187 h 295"/>
                <a:gd name="T30" fmla="*/ 75 w 288"/>
                <a:gd name="T31" fmla="*/ 262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8" h="295">
                  <a:moveTo>
                    <a:pt x="75" y="262"/>
                  </a:moveTo>
                  <a:cubicBezTo>
                    <a:pt x="101" y="295"/>
                    <a:pt x="130" y="295"/>
                    <a:pt x="139" y="282"/>
                  </a:cubicBezTo>
                  <a:cubicBezTo>
                    <a:pt x="148" y="268"/>
                    <a:pt x="130" y="261"/>
                    <a:pt x="124" y="250"/>
                  </a:cubicBezTo>
                  <a:cubicBezTo>
                    <a:pt x="119" y="239"/>
                    <a:pt x="119" y="190"/>
                    <a:pt x="119" y="176"/>
                  </a:cubicBezTo>
                  <a:cubicBezTo>
                    <a:pt x="119" y="161"/>
                    <a:pt x="131" y="152"/>
                    <a:pt x="131" y="145"/>
                  </a:cubicBezTo>
                  <a:cubicBezTo>
                    <a:pt x="131" y="138"/>
                    <a:pt x="141" y="111"/>
                    <a:pt x="159" y="96"/>
                  </a:cubicBezTo>
                  <a:cubicBezTo>
                    <a:pt x="177" y="81"/>
                    <a:pt x="224" y="45"/>
                    <a:pt x="265" y="16"/>
                  </a:cubicBezTo>
                  <a:cubicBezTo>
                    <a:pt x="276" y="8"/>
                    <a:pt x="283" y="3"/>
                    <a:pt x="288" y="0"/>
                  </a:cubicBezTo>
                  <a:cubicBezTo>
                    <a:pt x="164" y="0"/>
                    <a:pt x="164" y="0"/>
                    <a:pt x="164" y="0"/>
                  </a:cubicBezTo>
                  <a:cubicBezTo>
                    <a:pt x="162" y="4"/>
                    <a:pt x="160" y="7"/>
                    <a:pt x="158" y="10"/>
                  </a:cubicBezTo>
                  <a:cubicBezTo>
                    <a:pt x="139" y="43"/>
                    <a:pt x="94" y="90"/>
                    <a:pt x="94" y="90"/>
                  </a:cubicBezTo>
                  <a:cubicBezTo>
                    <a:pt x="94" y="90"/>
                    <a:pt x="94" y="90"/>
                    <a:pt x="90" y="90"/>
                  </a:cubicBezTo>
                  <a:cubicBezTo>
                    <a:pt x="86" y="90"/>
                    <a:pt x="83" y="102"/>
                    <a:pt x="74" y="103"/>
                  </a:cubicBezTo>
                  <a:cubicBezTo>
                    <a:pt x="65" y="104"/>
                    <a:pt x="53" y="103"/>
                    <a:pt x="27" y="118"/>
                  </a:cubicBezTo>
                  <a:cubicBezTo>
                    <a:pt x="0" y="132"/>
                    <a:pt x="32" y="168"/>
                    <a:pt x="48" y="187"/>
                  </a:cubicBezTo>
                  <a:cubicBezTo>
                    <a:pt x="63" y="206"/>
                    <a:pt x="48" y="228"/>
                    <a:pt x="75" y="2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11" name="Freeform 11"/>
          <p:cNvSpPr/>
          <p:nvPr/>
        </p:nvSpPr>
        <p:spPr bwMode="auto">
          <a:xfrm>
            <a:off x="4375852" y="3860161"/>
            <a:ext cx="1871367" cy="929073"/>
          </a:xfrm>
          <a:custGeom>
            <a:avLst/>
            <a:gdLst>
              <a:gd name="T0" fmla="*/ 200 w 658"/>
              <a:gd name="T1" fmla="*/ 70 h 326"/>
              <a:gd name="T2" fmla="*/ 112 w 658"/>
              <a:gd name="T3" fmla="*/ 213 h 326"/>
              <a:gd name="T4" fmla="*/ 104 w 658"/>
              <a:gd name="T5" fmla="*/ 231 h 326"/>
              <a:gd name="T6" fmla="*/ 0 w 658"/>
              <a:gd name="T7" fmla="*/ 326 h 326"/>
              <a:gd name="T8" fmla="*/ 121 w 658"/>
              <a:gd name="T9" fmla="*/ 326 h 326"/>
              <a:gd name="T10" fmla="*/ 151 w 658"/>
              <a:gd name="T11" fmla="*/ 315 h 326"/>
              <a:gd name="T12" fmla="*/ 191 w 658"/>
              <a:gd name="T13" fmla="*/ 268 h 326"/>
              <a:gd name="T14" fmla="*/ 203 w 658"/>
              <a:gd name="T15" fmla="*/ 254 h 326"/>
              <a:gd name="T16" fmla="*/ 343 w 658"/>
              <a:gd name="T17" fmla="*/ 131 h 326"/>
              <a:gd name="T18" fmla="*/ 513 w 658"/>
              <a:gd name="T19" fmla="*/ 145 h 326"/>
              <a:gd name="T20" fmla="*/ 459 w 658"/>
              <a:gd name="T21" fmla="*/ 253 h 326"/>
              <a:gd name="T22" fmla="*/ 424 w 658"/>
              <a:gd name="T23" fmla="*/ 326 h 326"/>
              <a:gd name="T24" fmla="*/ 503 w 658"/>
              <a:gd name="T25" fmla="*/ 326 h 326"/>
              <a:gd name="T26" fmla="*/ 532 w 658"/>
              <a:gd name="T27" fmla="*/ 294 h 326"/>
              <a:gd name="T28" fmla="*/ 629 w 658"/>
              <a:gd name="T29" fmla="*/ 159 h 326"/>
              <a:gd name="T30" fmla="*/ 603 w 658"/>
              <a:gd name="T31" fmla="*/ 54 h 326"/>
              <a:gd name="T32" fmla="*/ 522 w 658"/>
              <a:gd name="T33" fmla="*/ 0 h 326"/>
              <a:gd name="T34" fmla="*/ 170 w 658"/>
              <a:gd name="T35" fmla="*/ 0 h 326"/>
              <a:gd name="T36" fmla="*/ 200 w 658"/>
              <a:gd name="T37" fmla="*/ 70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8" h="326">
                <a:moveTo>
                  <a:pt x="200" y="70"/>
                </a:moveTo>
                <a:cubicBezTo>
                  <a:pt x="159" y="110"/>
                  <a:pt x="114" y="198"/>
                  <a:pt x="112" y="213"/>
                </a:cubicBezTo>
                <a:cubicBezTo>
                  <a:pt x="110" y="227"/>
                  <a:pt x="104" y="231"/>
                  <a:pt x="104" y="231"/>
                </a:cubicBezTo>
                <a:cubicBezTo>
                  <a:pt x="57" y="252"/>
                  <a:pt x="20" y="294"/>
                  <a:pt x="0" y="326"/>
                </a:cubicBezTo>
                <a:cubicBezTo>
                  <a:pt x="121" y="326"/>
                  <a:pt x="121" y="326"/>
                  <a:pt x="121" y="326"/>
                </a:cubicBezTo>
                <a:cubicBezTo>
                  <a:pt x="139" y="314"/>
                  <a:pt x="132" y="321"/>
                  <a:pt x="151" y="315"/>
                </a:cubicBezTo>
                <a:cubicBezTo>
                  <a:pt x="174" y="308"/>
                  <a:pt x="184" y="275"/>
                  <a:pt x="191" y="268"/>
                </a:cubicBezTo>
                <a:cubicBezTo>
                  <a:pt x="197" y="261"/>
                  <a:pt x="203" y="254"/>
                  <a:pt x="203" y="254"/>
                </a:cubicBezTo>
                <a:cubicBezTo>
                  <a:pt x="235" y="228"/>
                  <a:pt x="343" y="131"/>
                  <a:pt x="343" y="131"/>
                </a:cubicBezTo>
                <a:cubicBezTo>
                  <a:pt x="362" y="140"/>
                  <a:pt x="513" y="145"/>
                  <a:pt x="513" y="145"/>
                </a:cubicBezTo>
                <a:cubicBezTo>
                  <a:pt x="479" y="168"/>
                  <a:pt x="467" y="224"/>
                  <a:pt x="459" y="253"/>
                </a:cubicBezTo>
                <a:cubicBezTo>
                  <a:pt x="455" y="266"/>
                  <a:pt x="440" y="297"/>
                  <a:pt x="424" y="326"/>
                </a:cubicBezTo>
                <a:cubicBezTo>
                  <a:pt x="503" y="326"/>
                  <a:pt x="503" y="326"/>
                  <a:pt x="503" y="326"/>
                </a:cubicBezTo>
                <a:cubicBezTo>
                  <a:pt x="513" y="315"/>
                  <a:pt x="523" y="303"/>
                  <a:pt x="532" y="294"/>
                </a:cubicBezTo>
                <a:cubicBezTo>
                  <a:pt x="566" y="257"/>
                  <a:pt x="600" y="217"/>
                  <a:pt x="629" y="159"/>
                </a:cubicBezTo>
                <a:cubicBezTo>
                  <a:pt x="658" y="101"/>
                  <a:pt x="621" y="62"/>
                  <a:pt x="603" y="54"/>
                </a:cubicBezTo>
                <a:cubicBezTo>
                  <a:pt x="586" y="47"/>
                  <a:pt x="554" y="14"/>
                  <a:pt x="522" y="0"/>
                </a:cubicBezTo>
                <a:cubicBezTo>
                  <a:pt x="170" y="0"/>
                  <a:pt x="170" y="0"/>
                  <a:pt x="170" y="0"/>
                </a:cubicBezTo>
                <a:cubicBezTo>
                  <a:pt x="171" y="44"/>
                  <a:pt x="200" y="70"/>
                  <a:pt x="200" y="70"/>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12" name="Freeform 12"/>
          <p:cNvSpPr/>
          <p:nvPr/>
        </p:nvSpPr>
        <p:spPr bwMode="auto">
          <a:xfrm>
            <a:off x="4856615" y="2938299"/>
            <a:ext cx="2277611" cy="927871"/>
          </a:xfrm>
          <a:custGeom>
            <a:avLst/>
            <a:gdLst>
              <a:gd name="T0" fmla="*/ 702 w 801"/>
              <a:gd name="T1" fmla="*/ 29 h 326"/>
              <a:gd name="T2" fmla="*/ 654 w 801"/>
              <a:gd name="T3" fmla="*/ 104 h 326"/>
              <a:gd name="T4" fmla="*/ 617 w 801"/>
              <a:gd name="T5" fmla="*/ 120 h 326"/>
              <a:gd name="T6" fmla="*/ 572 w 801"/>
              <a:gd name="T7" fmla="*/ 67 h 326"/>
              <a:gd name="T8" fmla="*/ 541 w 801"/>
              <a:gd name="T9" fmla="*/ 15 h 326"/>
              <a:gd name="T10" fmla="*/ 536 w 801"/>
              <a:gd name="T11" fmla="*/ 0 h 326"/>
              <a:gd name="T12" fmla="*/ 167 w 801"/>
              <a:gd name="T13" fmla="*/ 0 h 326"/>
              <a:gd name="T14" fmla="*/ 125 w 801"/>
              <a:gd name="T15" fmla="*/ 100 h 326"/>
              <a:gd name="T16" fmla="*/ 65 w 801"/>
              <a:gd name="T17" fmla="*/ 198 h 326"/>
              <a:gd name="T18" fmla="*/ 4 w 801"/>
              <a:gd name="T19" fmla="*/ 293 h 326"/>
              <a:gd name="T20" fmla="*/ 1 w 801"/>
              <a:gd name="T21" fmla="*/ 326 h 326"/>
              <a:gd name="T22" fmla="*/ 356 w 801"/>
              <a:gd name="T23" fmla="*/ 326 h 326"/>
              <a:gd name="T24" fmla="*/ 347 w 801"/>
              <a:gd name="T25" fmla="*/ 322 h 326"/>
              <a:gd name="T26" fmla="*/ 250 w 801"/>
              <a:gd name="T27" fmla="*/ 286 h 326"/>
              <a:gd name="T28" fmla="*/ 362 w 801"/>
              <a:gd name="T29" fmla="*/ 167 h 326"/>
              <a:gd name="T30" fmla="*/ 474 w 801"/>
              <a:gd name="T31" fmla="*/ 75 h 326"/>
              <a:gd name="T32" fmla="*/ 478 w 801"/>
              <a:gd name="T33" fmla="*/ 79 h 326"/>
              <a:gd name="T34" fmla="*/ 594 w 801"/>
              <a:gd name="T35" fmla="*/ 216 h 326"/>
              <a:gd name="T36" fmla="*/ 651 w 801"/>
              <a:gd name="T37" fmla="*/ 218 h 326"/>
              <a:gd name="T38" fmla="*/ 741 w 801"/>
              <a:gd name="T39" fmla="*/ 71 h 326"/>
              <a:gd name="T40" fmla="*/ 783 w 801"/>
              <a:gd name="T41" fmla="*/ 29 h 326"/>
              <a:gd name="T42" fmla="*/ 801 w 801"/>
              <a:gd name="T43" fmla="*/ 0 h 326"/>
              <a:gd name="T44" fmla="*/ 702 w 801"/>
              <a:gd name="T45" fmla="*/ 0 h 326"/>
              <a:gd name="T46" fmla="*/ 702 w 801"/>
              <a:gd name="T47" fmla="*/ 2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01" h="326">
                <a:moveTo>
                  <a:pt x="702" y="29"/>
                </a:moveTo>
                <a:cubicBezTo>
                  <a:pt x="703" y="37"/>
                  <a:pt x="661" y="99"/>
                  <a:pt x="654" y="104"/>
                </a:cubicBezTo>
                <a:cubicBezTo>
                  <a:pt x="646" y="109"/>
                  <a:pt x="617" y="120"/>
                  <a:pt x="617" y="120"/>
                </a:cubicBezTo>
                <a:cubicBezTo>
                  <a:pt x="597" y="82"/>
                  <a:pt x="588" y="82"/>
                  <a:pt x="572" y="67"/>
                </a:cubicBezTo>
                <a:cubicBezTo>
                  <a:pt x="556" y="51"/>
                  <a:pt x="549" y="52"/>
                  <a:pt x="541" y="15"/>
                </a:cubicBezTo>
                <a:cubicBezTo>
                  <a:pt x="540" y="10"/>
                  <a:pt x="538" y="5"/>
                  <a:pt x="536" y="0"/>
                </a:cubicBezTo>
                <a:cubicBezTo>
                  <a:pt x="167" y="0"/>
                  <a:pt x="167" y="0"/>
                  <a:pt x="167" y="0"/>
                </a:cubicBezTo>
                <a:cubicBezTo>
                  <a:pt x="149" y="34"/>
                  <a:pt x="131" y="73"/>
                  <a:pt x="125" y="100"/>
                </a:cubicBezTo>
                <a:cubicBezTo>
                  <a:pt x="112" y="155"/>
                  <a:pt x="86" y="186"/>
                  <a:pt x="65" y="198"/>
                </a:cubicBezTo>
                <a:cubicBezTo>
                  <a:pt x="44" y="211"/>
                  <a:pt x="21" y="231"/>
                  <a:pt x="4" y="293"/>
                </a:cubicBezTo>
                <a:cubicBezTo>
                  <a:pt x="1" y="305"/>
                  <a:pt x="0" y="316"/>
                  <a:pt x="1" y="326"/>
                </a:cubicBezTo>
                <a:cubicBezTo>
                  <a:pt x="356" y="326"/>
                  <a:pt x="356" y="326"/>
                  <a:pt x="356" y="326"/>
                </a:cubicBezTo>
                <a:cubicBezTo>
                  <a:pt x="353" y="324"/>
                  <a:pt x="350" y="323"/>
                  <a:pt x="347" y="322"/>
                </a:cubicBezTo>
                <a:cubicBezTo>
                  <a:pt x="313" y="310"/>
                  <a:pt x="250" y="286"/>
                  <a:pt x="250" y="286"/>
                </a:cubicBezTo>
                <a:cubicBezTo>
                  <a:pt x="250" y="286"/>
                  <a:pt x="345" y="180"/>
                  <a:pt x="362" y="167"/>
                </a:cubicBezTo>
                <a:cubicBezTo>
                  <a:pt x="380" y="155"/>
                  <a:pt x="474" y="75"/>
                  <a:pt x="474" y="75"/>
                </a:cubicBezTo>
                <a:cubicBezTo>
                  <a:pt x="478" y="79"/>
                  <a:pt x="478" y="79"/>
                  <a:pt x="478" y="79"/>
                </a:cubicBezTo>
                <a:cubicBezTo>
                  <a:pt x="479" y="83"/>
                  <a:pt x="571" y="195"/>
                  <a:pt x="594" y="216"/>
                </a:cubicBezTo>
                <a:cubicBezTo>
                  <a:pt x="617" y="237"/>
                  <a:pt x="634" y="234"/>
                  <a:pt x="651" y="218"/>
                </a:cubicBezTo>
                <a:cubicBezTo>
                  <a:pt x="667" y="202"/>
                  <a:pt x="727" y="96"/>
                  <a:pt x="741" y="71"/>
                </a:cubicBezTo>
                <a:cubicBezTo>
                  <a:pt x="755" y="46"/>
                  <a:pt x="758" y="50"/>
                  <a:pt x="783" y="29"/>
                </a:cubicBezTo>
                <a:cubicBezTo>
                  <a:pt x="799" y="14"/>
                  <a:pt x="801" y="5"/>
                  <a:pt x="801" y="0"/>
                </a:cubicBezTo>
                <a:cubicBezTo>
                  <a:pt x="702" y="0"/>
                  <a:pt x="702" y="0"/>
                  <a:pt x="702" y="0"/>
                </a:cubicBezTo>
                <a:cubicBezTo>
                  <a:pt x="701" y="13"/>
                  <a:pt x="702" y="25"/>
                  <a:pt x="702" y="29"/>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nvGrpSpPr>
          <p:cNvPr id="13" name="Group 20"/>
          <p:cNvGrpSpPr/>
          <p:nvPr/>
        </p:nvGrpSpPr>
        <p:grpSpPr>
          <a:xfrm>
            <a:off x="4000858" y="1998409"/>
            <a:ext cx="3133367" cy="939890"/>
            <a:chOff x="5643563" y="1014413"/>
            <a:chExt cx="4138612" cy="1241425"/>
          </a:xfrm>
          <a:solidFill>
            <a:schemeClr val="accent1"/>
          </a:solidFill>
        </p:grpSpPr>
        <p:sp>
          <p:nvSpPr>
            <p:cNvPr id="14" name="Freeform 13"/>
            <p:cNvSpPr/>
            <p:nvPr/>
          </p:nvSpPr>
          <p:spPr bwMode="auto">
            <a:xfrm>
              <a:off x="5643563" y="1014413"/>
              <a:ext cx="3424238" cy="1241425"/>
            </a:xfrm>
            <a:custGeom>
              <a:avLst/>
              <a:gdLst>
                <a:gd name="T0" fmla="*/ 789 w 912"/>
                <a:gd name="T1" fmla="*/ 272 h 330"/>
                <a:gd name="T2" fmla="*/ 811 w 912"/>
                <a:gd name="T3" fmla="*/ 247 h 330"/>
                <a:gd name="T4" fmla="*/ 850 w 912"/>
                <a:gd name="T5" fmla="*/ 250 h 330"/>
                <a:gd name="T6" fmla="*/ 871 w 912"/>
                <a:gd name="T7" fmla="*/ 236 h 330"/>
                <a:gd name="T8" fmla="*/ 880 w 912"/>
                <a:gd name="T9" fmla="*/ 224 h 330"/>
                <a:gd name="T10" fmla="*/ 883 w 912"/>
                <a:gd name="T11" fmla="*/ 214 h 330"/>
                <a:gd name="T12" fmla="*/ 891 w 912"/>
                <a:gd name="T13" fmla="*/ 198 h 330"/>
                <a:gd name="T14" fmla="*/ 901 w 912"/>
                <a:gd name="T15" fmla="*/ 192 h 330"/>
                <a:gd name="T16" fmla="*/ 897 w 912"/>
                <a:gd name="T17" fmla="*/ 151 h 330"/>
                <a:gd name="T18" fmla="*/ 908 w 912"/>
                <a:gd name="T19" fmla="*/ 139 h 330"/>
                <a:gd name="T20" fmla="*/ 892 w 912"/>
                <a:gd name="T21" fmla="*/ 47 h 330"/>
                <a:gd name="T22" fmla="*/ 760 w 912"/>
                <a:gd name="T23" fmla="*/ 34 h 330"/>
                <a:gd name="T24" fmla="*/ 725 w 912"/>
                <a:gd name="T25" fmla="*/ 139 h 330"/>
                <a:gd name="T26" fmla="*/ 687 w 912"/>
                <a:gd name="T27" fmla="*/ 184 h 330"/>
                <a:gd name="T28" fmla="*/ 653 w 912"/>
                <a:gd name="T29" fmla="*/ 180 h 330"/>
                <a:gd name="T30" fmla="*/ 609 w 912"/>
                <a:gd name="T31" fmla="*/ 146 h 330"/>
                <a:gd name="T32" fmla="*/ 529 w 912"/>
                <a:gd name="T33" fmla="*/ 135 h 330"/>
                <a:gd name="T34" fmla="*/ 500 w 912"/>
                <a:gd name="T35" fmla="*/ 123 h 330"/>
                <a:gd name="T36" fmla="*/ 392 w 912"/>
                <a:gd name="T37" fmla="*/ 92 h 330"/>
                <a:gd name="T38" fmla="*/ 293 w 912"/>
                <a:gd name="T39" fmla="*/ 98 h 330"/>
                <a:gd name="T40" fmla="*/ 137 w 912"/>
                <a:gd name="T41" fmla="*/ 179 h 330"/>
                <a:gd name="T42" fmla="*/ 58 w 912"/>
                <a:gd name="T43" fmla="*/ 204 h 330"/>
                <a:gd name="T44" fmla="*/ 11 w 912"/>
                <a:gd name="T45" fmla="*/ 237 h 330"/>
                <a:gd name="T46" fmla="*/ 18 w 912"/>
                <a:gd name="T47" fmla="*/ 312 h 330"/>
                <a:gd name="T48" fmla="*/ 57 w 912"/>
                <a:gd name="T49" fmla="*/ 310 h 330"/>
                <a:gd name="T50" fmla="*/ 91 w 912"/>
                <a:gd name="T51" fmla="*/ 297 h 330"/>
                <a:gd name="T52" fmla="*/ 146 w 912"/>
                <a:gd name="T53" fmla="*/ 236 h 330"/>
                <a:gd name="T54" fmla="*/ 224 w 912"/>
                <a:gd name="T55" fmla="*/ 201 h 330"/>
                <a:gd name="T56" fmla="*/ 317 w 912"/>
                <a:gd name="T57" fmla="*/ 172 h 330"/>
                <a:gd name="T58" fmla="*/ 362 w 912"/>
                <a:gd name="T59" fmla="*/ 164 h 330"/>
                <a:gd name="T60" fmla="*/ 413 w 912"/>
                <a:gd name="T61" fmla="*/ 196 h 330"/>
                <a:gd name="T62" fmla="*/ 506 w 912"/>
                <a:gd name="T63" fmla="*/ 230 h 330"/>
                <a:gd name="T64" fmla="*/ 510 w 912"/>
                <a:gd name="T65" fmla="*/ 250 h 330"/>
                <a:gd name="T66" fmla="*/ 468 w 912"/>
                <a:gd name="T67" fmla="*/ 330 h 330"/>
                <a:gd name="T68" fmla="*/ 837 w 912"/>
                <a:gd name="T69" fmla="*/ 330 h 330"/>
                <a:gd name="T70" fmla="*/ 789 w 912"/>
                <a:gd name="T71" fmla="*/ 272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12" h="330">
                  <a:moveTo>
                    <a:pt x="789" y="272"/>
                  </a:moveTo>
                  <a:cubicBezTo>
                    <a:pt x="789" y="272"/>
                    <a:pt x="799" y="256"/>
                    <a:pt x="811" y="247"/>
                  </a:cubicBezTo>
                  <a:cubicBezTo>
                    <a:pt x="823" y="238"/>
                    <a:pt x="834" y="249"/>
                    <a:pt x="850" y="250"/>
                  </a:cubicBezTo>
                  <a:cubicBezTo>
                    <a:pt x="865" y="251"/>
                    <a:pt x="869" y="242"/>
                    <a:pt x="871" y="236"/>
                  </a:cubicBezTo>
                  <a:cubicBezTo>
                    <a:pt x="872" y="231"/>
                    <a:pt x="876" y="228"/>
                    <a:pt x="880" y="224"/>
                  </a:cubicBezTo>
                  <a:cubicBezTo>
                    <a:pt x="883" y="221"/>
                    <a:pt x="879" y="216"/>
                    <a:pt x="883" y="214"/>
                  </a:cubicBezTo>
                  <a:cubicBezTo>
                    <a:pt x="888" y="213"/>
                    <a:pt x="891" y="201"/>
                    <a:pt x="891" y="198"/>
                  </a:cubicBezTo>
                  <a:cubicBezTo>
                    <a:pt x="891" y="194"/>
                    <a:pt x="891" y="195"/>
                    <a:pt x="901" y="192"/>
                  </a:cubicBezTo>
                  <a:cubicBezTo>
                    <a:pt x="911" y="190"/>
                    <a:pt x="896" y="155"/>
                    <a:pt x="897" y="151"/>
                  </a:cubicBezTo>
                  <a:cubicBezTo>
                    <a:pt x="897" y="147"/>
                    <a:pt x="904" y="150"/>
                    <a:pt x="908" y="139"/>
                  </a:cubicBezTo>
                  <a:cubicBezTo>
                    <a:pt x="912" y="128"/>
                    <a:pt x="907" y="67"/>
                    <a:pt x="892" y="47"/>
                  </a:cubicBezTo>
                  <a:cubicBezTo>
                    <a:pt x="870" y="17"/>
                    <a:pt x="805" y="0"/>
                    <a:pt x="760" y="34"/>
                  </a:cubicBezTo>
                  <a:cubicBezTo>
                    <a:pt x="714" y="68"/>
                    <a:pt x="716" y="112"/>
                    <a:pt x="725" y="139"/>
                  </a:cubicBezTo>
                  <a:cubicBezTo>
                    <a:pt x="734" y="166"/>
                    <a:pt x="687" y="184"/>
                    <a:pt x="687" y="184"/>
                  </a:cubicBezTo>
                  <a:cubicBezTo>
                    <a:pt x="679" y="186"/>
                    <a:pt x="669" y="186"/>
                    <a:pt x="653" y="180"/>
                  </a:cubicBezTo>
                  <a:cubicBezTo>
                    <a:pt x="637" y="173"/>
                    <a:pt x="635" y="163"/>
                    <a:pt x="609" y="146"/>
                  </a:cubicBezTo>
                  <a:cubicBezTo>
                    <a:pt x="584" y="129"/>
                    <a:pt x="529" y="135"/>
                    <a:pt x="529" y="135"/>
                  </a:cubicBezTo>
                  <a:cubicBezTo>
                    <a:pt x="529" y="128"/>
                    <a:pt x="509" y="123"/>
                    <a:pt x="500" y="123"/>
                  </a:cubicBezTo>
                  <a:cubicBezTo>
                    <a:pt x="491" y="123"/>
                    <a:pt x="439" y="103"/>
                    <a:pt x="392" y="92"/>
                  </a:cubicBezTo>
                  <a:cubicBezTo>
                    <a:pt x="345" y="81"/>
                    <a:pt x="306" y="90"/>
                    <a:pt x="293" y="98"/>
                  </a:cubicBezTo>
                  <a:cubicBezTo>
                    <a:pt x="279" y="106"/>
                    <a:pt x="180" y="154"/>
                    <a:pt x="137" y="179"/>
                  </a:cubicBezTo>
                  <a:cubicBezTo>
                    <a:pt x="94" y="204"/>
                    <a:pt x="89" y="197"/>
                    <a:pt x="58" y="204"/>
                  </a:cubicBezTo>
                  <a:cubicBezTo>
                    <a:pt x="27" y="211"/>
                    <a:pt x="14" y="218"/>
                    <a:pt x="11" y="237"/>
                  </a:cubicBezTo>
                  <a:cubicBezTo>
                    <a:pt x="8" y="256"/>
                    <a:pt x="0" y="294"/>
                    <a:pt x="18" y="312"/>
                  </a:cubicBezTo>
                  <a:cubicBezTo>
                    <a:pt x="35" y="330"/>
                    <a:pt x="45" y="315"/>
                    <a:pt x="57" y="310"/>
                  </a:cubicBezTo>
                  <a:cubicBezTo>
                    <a:pt x="70" y="306"/>
                    <a:pt x="78" y="297"/>
                    <a:pt x="91" y="297"/>
                  </a:cubicBezTo>
                  <a:cubicBezTo>
                    <a:pt x="104" y="296"/>
                    <a:pt x="131" y="251"/>
                    <a:pt x="146" y="236"/>
                  </a:cubicBezTo>
                  <a:cubicBezTo>
                    <a:pt x="161" y="221"/>
                    <a:pt x="182" y="213"/>
                    <a:pt x="224" y="201"/>
                  </a:cubicBezTo>
                  <a:cubicBezTo>
                    <a:pt x="266" y="188"/>
                    <a:pt x="294" y="182"/>
                    <a:pt x="317" y="172"/>
                  </a:cubicBezTo>
                  <a:cubicBezTo>
                    <a:pt x="341" y="162"/>
                    <a:pt x="351" y="164"/>
                    <a:pt x="362" y="164"/>
                  </a:cubicBezTo>
                  <a:cubicBezTo>
                    <a:pt x="374" y="164"/>
                    <a:pt x="382" y="173"/>
                    <a:pt x="413" y="196"/>
                  </a:cubicBezTo>
                  <a:cubicBezTo>
                    <a:pt x="444" y="219"/>
                    <a:pt x="500" y="230"/>
                    <a:pt x="506" y="230"/>
                  </a:cubicBezTo>
                  <a:cubicBezTo>
                    <a:pt x="513" y="230"/>
                    <a:pt x="516" y="235"/>
                    <a:pt x="510" y="250"/>
                  </a:cubicBezTo>
                  <a:cubicBezTo>
                    <a:pt x="507" y="258"/>
                    <a:pt x="487" y="292"/>
                    <a:pt x="468" y="330"/>
                  </a:cubicBezTo>
                  <a:cubicBezTo>
                    <a:pt x="837" y="330"/>
                    <a:pt x="837" y="330"/>
                    <a:pt x="837" y="330"/>
                  </a:cubicBezTo>
                  <a:cubicBezTo>
                    <a:pt x="823" y="299"/>
                    <a:pt x="789" y="272"/>
                    <a:pt x="789" y="27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4"/>
            <p:cNvSpPr/>
            <p:nvPr/>
          </p:nvSpPr>
          <p:spPr bwMode="auto">
            <a:xfrm>
              <a:off x="9410700" y="1966913"/>
              <a:ext cx="371475" cy="288925"/>
            </a:xfrm>
            <a:custGeom>
              <a:avLst/>
              <a:gdLst>
                <a:gd name="T0" fmla="*/ 98 w 99"/>
                <a:gd name="T1" fmla="*/ 70 h 77"/>
                <a:gd name="T2" fmla="*/ 82 w 99"/>
                <a:gd name="T3" fmla="*/ 45 h 77"/>
                <a:gd name="T4" fmla="*/ 61 w 99"/>
                <a:gd name="T5" fmla="*/ 26 h 77"/>
                <a:gd name="T6" fmla="*/ 50 w 99"/>
                <a:gd name="T7" fmla="*/ 15 h 77"/>
                <a:gd name="T8" fmla="*/ 44 w 99"/>
                <a:gd name="T9" fmla="*/ 9 h 77"/>
                <a:gd name="T10" fmla="*/ 11 w 99"/>
                <a:gd name="T11" fmla="*/ 42 h 77"/>
                <a:gd name="T12" fmla="*/ 0 w 99"/>
                <a:gd name="T13" fmla="*/ 77 h 77"/>
                <a:gd name="T14" fmla="*/ 99 w 99"/>
                <a:gd name="T15" fmla="*/ 77 h 77"/>
                <a:gd name="T16" fmla="*/ 98 w 99"/>
                <a:gd name="T17"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9" h="77">
                  <a:moveTo>
                    <a:pt x="98" y="70"/>
                  </a:moveTo>
                  <a:cubicBezTo>
                    <a:pt x="98" y="64"/>
                    <a:pt x="87" y="49"/>
                    <a:pt x="82" y="45"/>
                  </a:cubicBezTo>
                  <a:cubicBezTo>
                    <a:pt x="77" y="41"/>
                    <a:pt x="64" y="31"/>
                    <a:pt x="61" y="26"/>
                  </a:cubicBezTo>
                  <a:cubicBezTo>
                    <a:pt x="58" y="21"/>
                    <a:pt x="53" y="16"/>
                    <a:pt x="50" y="15"/>
                  </a:cubicBezTo>
                  <a:cubicBezTo>
                    <a:pt x="46" y="13"/>
                    <a:pt x="44" y="9"/>
                    <a:pt x="44" y="9"/>
                  </a:cubicBezTo>
                  <a:cubicBezTo>
                    <a:pt x="30" y="0"/>
                    <a:pt x="25" y="28"/>
                    <a:pt x="11" y="42"/>
                  </a:cubicBezTo>
                  <a:cubicBezTo>
                    <a:pt x="4" y="49"/>
                    <a:pt x="1" y="63"/>
                    <a:pt x="0" y="77"/>
                  </a:cubicBezTo>
                  <a:cubicBezTo>
                    <a:pt x="99" y="77"/>
                    <a:pt x="99" y="77"/>
                    <a:pt x="99" y="77"/>
                  </a:cubicBezTo>
                  <a:cubicBezTo>
                    <a:pt x="99" y="74"/>
                    <a:pt x="98" y="72"/>
                    <a:pt x="98" y="7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28" name="Freeform 37"/>
          <p:cNvSpPr/>
          <p:nvPr/>
        </p:nvSpPr>
        <p:spPr bwMode="auto">
          <a:xfrm>
            <a:off x="7825889" y="2206626"/>
            <a:ext cx="335349" cy="307974"/>
          </a:xfrm>
          <a:custGeom>
            <a:avLst/>
            <a:gdLst>
              <a:gd name="T0" fmla="*/ 46 w 62"/>
              <a:gd name="T1" fmla="*/ 3 h 57"/>
              <a:gd name="T2" fmla="*/ 25 w 62"/>
              <a:gd name="T3" fmla="*/ 4 h 57"/>
              <a:gd name="T4" fmla="*/ 4 w 62"/>
              <a:gd name="T5" fmla="*/ 8 h 57"/>
              <a:gd name="T6" fmla="*/ 1 w 62"/>
              <a:gd name="T7" fmla="*/ 8 h 57"/>
              <a:gd name="T8" fmla="*/ 1 w 62"/>
              <a:gd name="T9" fmla="*/ 11 h 57"/>
              <a:gd name="T10" fmla="*/ 28 w 62"/>
              <a:gd name="T11" fmla="*/ 56 h 57"/>
              <a:gd name="T12" fmla="*/ 30 w 62"/>
              <a:gd name="T13" fmla="*/ 57 h 57"/>
              <a:gd name="T14" fmla="*/ 32 w 62"/>
              <a:gd name="T15" fmla="*/ 57 h 57"/>
              <a:gd name="T16" fmla="*/ 32 w 62"/>
              <a:gd name="T17" fmla="*/ 53 h 57"/>
              <a:gd name="T18" fmla="*/ 20 w 62"/>
              <a:gd name="T19" fmla="*/ 33 h 57"/>
              <a:gd name="T20" fmla="*/ 41 w 62"/>
              <a:gd name="T21" fmla="*/ 30 h 57"/>
              <a:gd name="T22" fmla="*/ 62 w 62"/>
              <a:gd name="T23" fmla="*/ 28 h 57"/>
              <a:gd name="T24" fmla="*/ 46 w 62"/>
              <a:gd name="T25" fmla="*/ 3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57">
                <a:moveTo>
                  <a:pt x="46" y="3"/>
                </a:moveTo>
                <a:cubicBezTo>
                  <a:pt x="46" y="3"/>
                  <a:pt x="36" y="8"/>
                  <a:pt x="25" y="4"/>
                </a:cubicBezTo>
                <a:cubicBezTo>
                  <a:pt x="14" y="0"/>
                  <a:pt x="9" y="2"/>
                  <a:pt x="4" y="8"/>
                </a:cubicBezTo>
                <a:cubicBezTo>
                  <a:pt x="3" y="7"/>
                  <a:pt x="2" y="7"/>
                  <a:pt x="1" y="8"/>
                </a:cubicBezTo>
                <a:cubicBezTo>
                  <a:pt x="0" y="8"/>
                  <a:pt x="0" y="10"/>
                  <a:pt x="1" y="11"/>
                </a:cubicBezTo>
                <a:cubicBezTo>
                  <a:pt x="28" y="56"/>
                  <a:pt x="28" y="56"/>
                  <a:pt x="28" y="56"/>
                </a:cubicBezTo>
                <a:cubicBezTo>
                  <a:pt x="28" y="57"/>
                  <a:pt x="29" y="57"/>
                  <a:pt x="30" y="57"/>
                </a:cubicBezTo>
                <a:cubicBezTo>
                  <a:pt x="31" y="57"/>
                  <a:pt x="31" y="57"/>
                  <a:pt x="32" y="57"/>
                </a:cubicBezTo>
                <a:cubicBezTo>
                  <a:pt x="33" y="56"/>
                  <a:pt x="33" y="54"/>
                  <a:pt x="32" y="53"/>
                </a:cubicBezTo>
                <a:cubicBezTo>
                  <a:pt x="20" y="33"/>
                  <a:pt x="20" y="33"/>
                  <a:pt x="20" y="33"/>
                </a:cubicBezTo>
                <a:cubicBezTo>
                  <a:pt x="25" y="27"/>
                  <a:pt x="30" y="26"/>
                  <a:pt x="41" y="30"/>
                </a:cubicBezTo>
                <a:cubicBezTo>
                  <a:pt x="52" y="33"/>
                  <a:pt x="62" y="28"/>
                  <a:pt x="62" y="28"/>
                </a:cubicBezTo>
                <a:lnTo>
                  <a:pt x="46" y="3"/>
                </a:ln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29" name="Freeform 5"/>
          <p:cNvSpPr/>
          <p:nvPr/>
        </p:nvSpPr>
        <p:spPr bwMode="auto">
          <a:xfrm>
            <a:off x="7829564" y="4257675"/>
            <a:ext cx="327999" cy="327025"/>
          </a:xfrm>
          <a:custGeom>
            <a:avLst/>
            <a:gdLst>
              <a:gd name="T0" fmla="*/ 135 w 142"/>
              <a:gd name="T1" fmla="*/ 7 h 142"/>
              <a:gd name="T2" fmla="*/ 101 w 142"/>
              <a:gd name="T3" fmla="*/ 20 h 142"/>
              <a:gd name="T4" fmla="*/ 88 w 142"/>
              <a:gd name="T5" fmla="*/ 34 h 142"/>
              <a:gd name="T6" fmla="*/ 14 w 142"/>
              <a:gd name="T7" fmla="*/ 20 h 142"/>
              <a:gd name="T8" fmla="*/ 3 w 142"/>
              <a:gd name="T9" fmla="*/ 31 h 142"/>
              <a:gd name="T10" fmla="*/ 62 w 142"/>
              <a:gd name="T11" fmla="*/ 62 h 142"/>
              <a:gd name="T12" fmla="*/ 37 w 142"/>
              <a:gd name="T13" fmla="*/ 91 h 142"/>
              <a:gd name="T14" fmla="*/ 31 w 142"/>
              <a:gd name="T15" fmla="*/ 99 h 142"/>
              <a:gd name="T16" fmla="*/ 7 w 142"/>
              <a:gd name="T17" fmla="*/ 93 h 142"/>
              <a:gd name="T18" fmla="*/ 0 w 142"/>
              <a:gd name="T19" fmla="*/ 100 h 142"/>
              <a:gd name="T20" fmla="*/ 27 w 142"/>
              <a:gd name="T21" fmla="*/ 115 h 142"/>
              <a:gd name="T22" fmla="*/ 42 w 142"/>
              <a:gd name="T23" fmla="*/ 142 h 142"/>
              <a:gd name="T24" fmla="*/ 49 w 142"/>
              <a:gd name="T25" fmla="*/ 135 h 142"/>
              <a:gd name="T26" fmla="*/ 43 w 142"/>
              <a:gd name="T27" fmla="*/ 111 h 142"/>
              <a:gd name="T28" fmla="*/ 51 w 142"/>
              <a:gd name="T29" fmla="*/ 105 h 142"/>
              <a:gd name="T30" fmla="*/ 80 w 142"/>
              <a:gd name="T31" fmla="*/ 80 h 142"/>
              <a:gd name="T32" fmla="*/ 111 w 142"/>
              <a:gd name="T33" fmla="*/ 139 h 142"/>
              <a:gd name="T34" fmla="*/ 122 w 142"/>
              <a:gd name="T35" fmla="*/ 128 h 142"/>
              <a:gd name="T36" fmla="*/ 108 w 142"/>
              <a:gd name="T37" fmla="*/ 54 h 142"/>
              <a:gd name="T38" fmla="*/ 123 w 142"/>
              <a:gd name="T39" fmla="*/ 41 h 142"/>
              <a:gd name="T40" fmla="*/ 135 w 142"/>
              <a:gd name="T41" fmla="*/ 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 h="142">
                <a:moveTo>
                  <a:pt x="135" y="7"/>
                </a:moveTo>
                <a:cubicBezTo>
                  <a:pt x="128" y="0"/>
                  <a:pt x="113" y="6"/>
                  <a:pt x="101" y="20"/>
                </a:cubicBezTo>
                <a:cubicBezTo>
                  <a:pt x="88" y="34"/>
                  <a:pt x="88" y="34"/>
                  <a:pt x="88" y="34"/>
                </a:cubicBezTo>
                <a:cubicBezTo>
                  <a:pt x="14" y="20"/>
                  <a:pt x="14" y="20"/>
                  <a:pt x="14" y="20"/>
                </a:cubicBezTo>
                <a:cubicBezTo>
                  <a:pt x="3" y="31"/>
                  <a:pt x="3" y="31"/>
                  <a:pt x="3" y="31"/>
                </a:cubicBezTo>
                <a:cubicBezTo>
                  <a:pt x="62" y="62"/>
                  <a:pt x="62" y="62"/>
                  <a:pt x="62" y="62"/>
                </a:cubicBezTo>
                <a:cubicBezTo>
                  <a:pt x="37" y="91"/>
                  <a:pt x="37" y="91"/>
                  <a:pt x="37" y="91"/>
                </a:cubicBezTo>
                <a:cubicBezTo>
                  <a:pt x="35" y="94"/>
                  <a:pt x="33" y="97"/>
                  <a:pt x="31" y="99"/>
                </a:cubicBezTo>
                <a:cubicBezTo>
                  <a:pt x="7" y="93"/>
                  <a:pt x="7" y="93"/>
                  <a:pt x="7" y="93"/>
                </a:cubicBezTo>
                <a:cubicBezTo>
                  <a:pt x="0" y="100"/>
                  <a:pt x="0" y="100"/>
                  <a:pt x="0" y="100"/>
                </a:cubicBezTo>
                <a:cubicBezTo>
                  <a:pt x="27" y="115"/>
                  <a:pt x="27" y="115"/>
                  <a:pt x="27" y="115"/>
                </a:cubicBezTo>
                <a:cubicBezTo>
                  <a:pt x="42" y="142"/>
                  <a:pt x="42" y="142"/>
                  <a:pt x="42" y="142"/>
                </a:cubicBezTo>
                <a:cubicBezTo>
                  <a:pt x="49" y="135"/>
                  <a:pt x="49" y="135"/>
                  <a:pt x="49" y="135"/>
                </a:cubicBezTo>
                <a:cubicBezTo>
                  <a:pt x="43" y="111"/>
                  <a:pt x="43" y="111"/>
                  <a:pt x="43" y="111"/>
                </a:cubicBezTo>
                <a:cubicBezTo>
                  <a:pt x="45" y="109"/>
                  <a:pt x="48" y="107"/>
                  <a:pt x="51" y="105"/>
                </a:cubicBezTo>
                <a:cubicBezTo>
                  <a:pt x="80" y="80"/>
                  <a:pt x="80" y="80"/>
                  <a:pt x="80" y="80"/>
                </a:cubicBezTo>
                <a:cubicBezTo>
                  <a:pt x="111" y="139"/>
                  <a:pt x="111" y="139"/>
                  <a:pt x="111" y="139"/>
                </a:cubicBezTo>
                <a:cubicBezTo>
                  <a:pt x="122" y="128"/>
                  <a:pt x="122" y="128"/>
                  <a:pt x="122" y="128"/>
                </a:cubicBezTo>
                <a:cubicBezTo>
                  <a:pt x="108" y="54"/>
                  <a:pt x="108" y="54"/>
                  <a:pt x="108" y="54"/>
                </a:cubicBezTo>
                <a:cubicBezTo>
                  <a:pt x="123" y="41"/>
                  <a:pt x="123" y="41"/>
                  <a:pt x="123" y="41"/>
                </a:cubicBezTo>
                <a:cubicBezTo>
                  <a:pt x="136" y="29"/>
                  <a:pt x="142" y="14"/>
                  <a:pt x="135" y="7"/>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30" name="Freeform 49"/>
          <p:cNvSpPr>
            <a:spLocks noEditPoints="1"/>
          </p:cNvSpPr>
          <p:nvPr/>
        </p:nvSpPr>
        <p:spPr bwMode="auto">
          <a:xfrm>
            <a:off x="7813382" y="5133975"/>
            <a:ext cx="360363" cy="296572"/>
          </a:xfrm>
          <a:custGeom>
            <a:avLst/>
            <a:gdLst>
              <a:gd name="T0" fmla="*/ 123 w 136"/>
              <a:gd name="T1" fmla="*/ 22 h 112"/>
              <a:gd name="T2" fmla="*/ 92 w 136"/>
              <a:gd name="T3" fmla="*/ 22 h 112"/>
              <a:gd name="T4" fmla="*/ 92 w 136"/>
              <a:gd name="T5" fmla="*/ 14 h 112"/>
              <a:gd name="T6" fmla="*/ 79 w 136"/>
              <a:gd name="T7" fmla="*/ 0 h 112"/>
              <a:gd name="T8" fmla="*/ 57 w 136"/>
              <a:gd name="T9" fmla="*/ 0 h 112"/>
              <a:gd name="T10" fmla="*/ 44 w 136"/>
              <a:gd name="T11" fmla="*/ 14 h 112"/>
              <a:gd name="T12" fmla="*/ 44 w 136"/>
              <a:gd name="T13" fmla="*/ 22 h 112"/>
              <a:gd name="T14" fmla="*/ 12 w 136"/>
              <a:gd name="T15" fmla="*/ 22 h 112"/>
              <a:gd name="T16" fmla="*/ 0 w 136"/>
              <a:gd name="T17" fmla="*/ 34 h 112"/>
              <a:gd name="T18" fmla="*/ 0 w 136"/>
              <a:gd name="T19" fmla="*/ 99 h 112"/>
              <a:gd name="T20" fmla="*/ 12 w 136"/>
              <a:gd name="T21" fmla="*/ 112 h 112"/>
              <a:gd name="T22" fmla="*/ 123 w 136"/>
              <a:gd name="T23" fmla="*/ 112 h 112"/>
              <a:gd name="T24" fmla="*/ 136 w 136"/>
              <a:gd name="T25" fmla="*/ 99 h 112"/>
              <a:gd name="T26" fmla="*/ 136 w 136"/>
              <a:gd name="T27" fmla="*/ 34 h 112"/>
              <a:gd name="T28" fmla="*/ 123 w 136"/>
              <a:gd name="T29" fmla="*/ 22 h 112"/>
              <a:gd name="T30" fmla="*/ 22 w 136"/>
              <a:gd name="T31" fmla="*/ 104 h 112"/>
              <a:gd name="T32" fmla="*/ 22 w 136"/>
              <a:gd name="T33" fmla="*/ 29 h 112"/>
              <a:gd name="T34" fmla="*/ 39 w 136"/>
              <a:gd name="T35" fmla="*/ 29 h 112"/>
              <a:gd name="T36" fmla="*/ 39 w 136"/>
              <a:gd name="T37" fmla="*/ 104 h 112"/>
              <a:gd name="T38" fmla="*/ 22 w 136"/>
              <a:gd name="T39" fmla="*/ 104 h 112"/>
              <a:gd name="T40" fmla="*/ 83 w 136"/>
              <a:gd name="T41" fmla="*/ 22 h 112"/>
              <a:gd name="T42" fmla="*/ 52 w 136"/>
              <a:gd name="T43" fmla="*/ 22 h 112"/>
              <a:gd name="T44" fmla="*/ 52 w 136"/>
              <a:gd name="T45" fmla="*/ 14 h 112"/>
              <a:gd name="T46" fmla="*/ 57 w 136"/>
              <a:gd name="T47" fmla="*/ 9 h 112"/>
              <a:gd name="T48" fmla="*/ 79 w 136"/>
              <a:gd name="T49" fmla="*/ 9 h 112"/>
              <a:gd name="T50" fmla="*/ 83 w 136"/>
              <a:gd name="T51" fmla="*/ 14 h 112"/>
              <a:gd name="T52" fmla="*/ 83 w 136"/>
              <a:gd name="T53" fmla="*/ 22 h 112"/>
              <a:gd name="T54" fmla="*/ 96 w 136"/>
              <a:gd name="T55" fmla="*/ 104 h 112"/>
              <a:gd name="T56" fmla="*/ 96 w 136"/>
              <a:gd name="T57" fmla="*/ 29 h 112"/>
              <a:gd name="T58" fmla="*/ 114 w 136"/>
              <a:gd name="T59" fmla="*/ 29 h 112"/>
              <a:gd name="T60" fmla="*/ 114 w 136"/>
              <a:gd name="T61" fmla="*/ 104 h 112"/>
              <a:gd name="T62" fmla="*/ 96 w 136"/>
              <a:gd name="T63" fmla="*/ 10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6" h="112">
                <a:moveTo>
                  <a:pt x="123" y="22"/>
                </a:moveTo>
                <a:cubicBezTo>
                  <a:pt x="92" y="22"/>
                  <a:pt x="92" y="22"/>
                  <a:pt x="92" y="22"/>
                </a:cubicBezTo>
                <a:cubicBezTo>
                  <a:pt x="92" y="14"/>
                  <a:pt x="92" y="14"/>
                  <a:pt x="92" y="14"/>
                </a:cubicBezTo>
                <a:cubicBezTo>
                  <a:pt x="92" y="6"/>
                  <a:pt x="86" y="0"/>
                  <a:pt x="79" y="0"/>
                </a:cubicBezTo>
                <a:cubicBezTo>
                  <a:pt x="57" y="0"/>
                  <a:pt x="57" y="0"/>
                  <a:pt x="57" y="0"/>
                </a:cubicBezTo>
                <a:cubicBezTo>
                  <a:pt x="50" y="0"/>
                  <a:pt x="44" y="6"/>
                  <a:pt x="44" y="14"/>
                </a:cubicBezTo>
                <a:cubicBezTo>
                  <a:pt x="44" y="22"/>
                  <a:pt x="44" y="22"/>
                  <a:pt x="44" y="22"/>
                </a:cubicBezTo>
                <a:cubicBezTo>
                  <a:pt x="12" y="22"/>
                  <a:pt x="12" y="22"/>
                  <a:pt x="12" y="22"/>
                </a:cubicBezTo>
                <a:cubicBezTo>
                  <a:pt x="5" y="22"/>
                  <a:pt x="0" y="27"/>
                  <a:pt x="0" y="34"/>
                </a:cubicBezTo>
                <a:cubicBezTo>
                  <a:pt x="0" y="99"/>
                  <a:pt x="0" y="99"/>
                  <a:pt x="0" y="99"/>
                </a:cubicBezTo>
                <a:cubicBezTo>
                  <a:pt x="0" y="106"/>
                  <a:pt x="5" y="112"/>
                  <a:pt x="12" y="112"/>
                </a:cubicBezTo>
                <a:cubicBezTo>
                  <a:pt x="123" y="112"/>
                  <a:pt x="123" y="112"/>
                  <a:pt x="123" y="112"/>
                </a:cubicBezTo>
                <a:cubicBezTo>
                  <a:pt x="130" y="112"/>
                  <a:pt x="136" y="106"/>
                  <a:pt x="136" y="99"/>
                </a:cubicBezTo>
                <a:cubicBezTo>
                  <a:pt x="136" y="34"/>
                  <a:pt x="136" y="34"/>
                  <a:pt x="136" y="34"/>
                </a:cubicBezTo>
                <a:cubicBezTo>
                  <a:pt x="136" y="27"/>
                  <a:pt x="130" y="22"/>
                  <a:pt x="123" y="22"/>
                </a:cubicBezTo>
                <a:close/>
                <a:moveTo>
                  <a:pt x="22" y="104"/>
                </a:moveTo>
                <a:cubicBezTo>
                  <a:pt x="22" y="29"/>
                  <a:pt x="22" y="29"/>
                  <a:pt x="22" y="29"/>
                </a:cubicBezTo>
                <a:cubicBezTo>
                  <a:pt x="39" y="29"/>
                  <a:pt x="39" y="29"/>
                  <a:pt x="39" y="29"/>
                </a:cubicBezTo>
                <a:cubicBezTo>
                  <a:pt x="39" y="104"/>
                  <a:pt x="39" y="104"/>
                  <a:pt x="39" y="104"/>
                </a:cubicBezTo>
                <a:lnTo>
                  <a:pt x="22" y="104"/>
                </a:lnTo>
                <a:close/>
                <a:moveTo>
                  <a:pt x="83" y="22"/>
                </a:moveTo>
                <a:cubicBezTo>
                  <a:pt x="52" y="22"/>
                  <a:pt x="52" y="22"/>
                  <a:pt x="52" y="22"/>
                </a:cubicBezTo>
                <a:cubicBezTo>
                  <a:pt x="52" y="14"/>
                  <a:pt x="52" y="14"/>
                  <a:pt x="52" y="14"/>
                </a:cubicBezTo>
                <a:cubicBezTo>
                  <a:pt x="52" y="11"/>
                  <a:pt x="54" y="9"/>
                  <a:pt x="57" y="9"/>
                </a:cubicBezTo>
                <a:cubicBezTo>
                  <a:pt x="79" y="9"/>
                  <a:pt x="79" y="9"/>
                  <a:pt x="79" y="9"/>
                </a:cubicBezTo>
                <a:cubicBezTo>
                  <a:pt x="81" y="9"/>
                  <a:pt x="83" y="11"/>
                  <a:pt x="83" y="14"/>
                </a:cubicBezTo>
                <a:lnTo>
                  <a:pt x="83" y="22"/>
                </a:lnTo>
                <a:close/>
                <a:moveTo>
                  <a:pt x="96" y="104"/>
                </a:moveTo>
                <a:cubicBezTo>
                  <a:pt x="96" y="29"/>
                  <a:pt x="96" y="29"/>
                  <a:pt x="96" y="29"/>
                </a:cubicBezTo>
                <a:cubicBezTo>
                  <a:pt x="114" y="29"/>
                  <a:pt x="114" y="29"/>
                  <a:pt x="114" y="29"/>
                </a:cubicBezTo>
                <a:cubicBezTo>
                  <a:pt x="114" y="104"/>
                  <a:pt x="114" y="104"/>
                  <a:pt x="114" y="104"/>
                </a:cubicBezTo>
                <a:lnTo>
                  <a:pt x="96" y="104"/>
                </a:lnTo>
                <a:close/>
              </a:path>
            </a:pathLst>
          </a:custGeom>
          <a:solidFill>
            <a:schemeClr val="accent4"/>
          </a:solidFill>
          <a:ln>
            <a:noFill/>
          </a:ln>
        </p:spPr>
        <p:txBody>
          <a:bodyPr vert="horz" wrap="square" lIns="91440" tIns="45720" rIns="91440" bIns="45720" numCol="1" anchor="t" anchorCtr="0" compatLnSpc="1"/>
          <a:lstStyle/>
          <a:p>
            <a:endParaRPr lang="id-ID"/>
          </a:p>
        </p:txBody>
      </p:sp>
      <p:grpSp>
        <p:nvGrpSpPr>
          <p:cNvPr id="31" name="Group 72"/>
          <p:cNvGrpSpPr/>
          <p:nvPr/>
        </p:nvGrpSpPr>
        <p:grpSpPr>
          <a:xfrm>
            <a:off x="7795571" y="3144349"/>
            <a:ext cx="395985" cy="398951"/>
            <a:chOff x="8376869" y="4575705"/>
            <a:chExt cx="268234" cy="270243"/>
          </a:xfrm>
          <a:solidFill>
            <a:schemeClr val="accent2"/>
          </a:solidFill>
        </p:grpSpPr>
        <p:sp>
          <p:nvSpPr>
            <p:cNvPr id="32" name="Freeform 21"/>
            <p:cNvSpPr>
              <a:spLocks noEditPoints="1"/>
            </p:cNvSpPr>
            <p:nvPr/>
          </p:nvSpPr>
          <p:spPr bwMode="auto">
            <a:xfrm>
              <a:off x="8376869" y="4575705"/>
              <a:ext cx="178822" cy="178822"/>
            </a:xfrm>
            <a:custGeom>
              <a:avLst/>
              <a:gdLst>
                <a:gd name="T0" fmla="*/ 4 w 90"/>
                <a:gd name="T1" fmla="*/ 67 h 90"/>
                <a:gd name="T2" fmla="*/ 16 w 90"/>
                <a:gd name="T3" fmla="*/ 67 h 90"/>
                <a:gd name="T4" fmla="*/ 22 w 90"/>
                <a:gd name="T5" fmla="*/ 73 h 90"/>
                <a:gd name="T6" fmla="*/ 21 w 90"/>
                <a:gd name="T7" fmla="*/ 85 h 90"/>
                <a:gd name="T8" fmla="*/ 26 w 90"/>
                <a:gd name="T9" fmla="*/ 88 h 90"/>
                <a:gd name="T10" fmla="*/ 32 w 90"/>
                <a:gd name="T11" fmla="*/ 90 h 90"/>
                <a:gd name="T12" fmla="*/ 40 w 90"/>
                <a:gd name="T13" fmla="*/ 81 h 90"/>
                <a:gd name="T14" fmla="*/ 48 w 90"/>
                <a:gd name="T15" fmla="*/ 81 h 90"/>
                <a:gd name="T16" fmla="*/ 56 w 90"/>
                <a:gd name="T17" fmla="*/ 90 h 90"/>
                <a:gd name="T18" fmla="*/ 67 w 90"/>
                <a:gd name="T19" fmla="*/ 86 h 90"/>
                <a:gd name="T20" fmla="*/ 67 w 90"/>
                <a:gd name="T21" fmla="*/ 74 h 90"/>
                <a:gd name="T22" fmla="*/ 73 w 90"/>
                <a:gd name="T23" fmla="*/ 68 h 90"/>
                <a:gd name="T24" fmla="*/ 85 w 90"/>
                <a:gd name="T25" fmla="*/ 69 h 90"/>
                <a:gd name="T26" fmla="*/ 87 w 90"/>
                <a:gd name="T27" fmla="*/ 64 h 90"/>
                <a:gd name="T28" fmla="*/ 89 w 90"/>
                <a:gd name="T29" fmla="*/ 58 h 90"/>
                <a:gd name="T30" fmla="*/ 81 w 90"/>
                <a:gd name="T31" fmla="*/ 50 h 90"/>
                <a:gd name="T32" fmla="*/ 81 w 90"/>
                <a:gd name="T33" fmla="*/ 42 h 90"/>
                <a:gd name="T34" fmla="*/ 90 w 90"/>
                <a:gd name="T35" fmla="*/ 34 h 90"/>
                <a:gd name="T36" fmla="*/ 86 w 90"/>
                <a:gd name="T37" fmla="*/ 23 h 90"/>
                <a:gd name="T38" fmla="*/ 73 w 90"/>
                <a:gd name="T39" fmla="*/ 23 h 90"/>
                <a:gd name="T40" fmla="*/ 68 w 90"/>
                <a:gd name="T41" fmla="*/ 17 h 90"/>
                <a:gd name="T42" fmla="*/ 69 w 90"/>
                <a:gd name="T43" fmla="*/ 5 h 90"/>
                <a:gd name="T44" fmla="*/ 63 w 90"/>
                <a:gd name="T45" fmla="*/ 3 h 90"/>
                <a:gd name="T46" fmla="*/ 58 w 90"/>
                <a:gd name="T47" fmla="*/ 0 h 90"/>
                <a:gd name="T48" fmla="*/ 49 w 90"/>
                <a:gd name="T49" fmla="*/ 9 h 90"/>
                <a:gd name="T50" fmla="*/ 41 w 90"/>
                <a:gd name="T51" fmla="*/ 9 h 90"/>
                <a:gd name="T52" fmla="*/ 33 w 90"/>
                <a:gd name="T53" fmla="*/ 0 h 90"/>
                <a:gd name="T54" fmla="*/ 22 w 90"/>
                <a:gd name="T55" fmla="*/ 4 h 90"/>
                <a:gd name="T56" fmla="*/ 23 w 90"/>
                <a:gd name="T57" fmla="*/ 17 h 90"/>
                <a:gd name="T58" fmla="*/ 17 w 90"/>
                <a:gd name="T59" fmla="*/ 22 h 90"/>
                <a:gd name="T60" fmla="*/ 5 w 90"/>
                <a:gd name="T61" fmla="*/ 21 h 90"/>
                <a:gd name="T62" fmla="*/ 2 w 90"/>
                <a:gd name="T63" fmla="*/ 27 h 90"/>
                <a:gd name="T64" fmla="*/ 0 w 90"/>
                <a:gd name="T65" fmla="*/ 32 h 90"/>
                <a:gd name="T66" fmla="*/ 9 w 90"/>
                <a:gd name="T67" fmla="*/ 40 h 90"/>
                <a:gd name="T68" fmla="*/ 9 w 90"/>
                <a:gd name="T69" fmla="*/ 48 h 90"/>
                <a:gd name="T70" fmla="*/ 0 w 90"/>
                <a:gd name="T71" fmla="*/ 56 h 90"/>
                <a:gd name="T72" fmla="*/ 4 w 90"/>
                <a:gd name="T73" fmla="*/ 67 h 90"/>
                <a:gd name="T74" fmla="*/ 30 w 90"/>
                <a:gd name="T75" fmla="*/ 39 h 90"/>
                <a:gd name="T76" fmla="*/ 51 w 90"/>
                <a:gd name="T77" fmla="*/ 30 h 90"/>
                <a:gd name="T78" fmla="*/ 60 w 90"/>
                <a:gd name="T79" fmla="*/ 52 h 90"/>
                <a:gd name="T80" fmla="*/ 38 w 90"/>
                <a:gd name="T81" fmla="*/ 60 h 90"/>
                <a:gd name="T82" fmla="*/ 30 w 90"/>
                <a:gd name="T83" fmla="*/ 3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90" h="90">
                  <a:moveTo>
                    <a:pt x="4" y="67"/>
                  </a:moveTo>
                  <a:cubicBezTo>
                    <a:pt x="16" y="67"/>
                    <a:pt x="16" y="67"/>
                    <a:pt x="16" y="67"/>
                  </a:cubicBezTo>
                  <a:cubicBezTo>
                    <a:pt x="18" y="69"/>
                    <a:pt x="20" y="71"/>
                    <a:pt x="22" y="73"/>
                  </a:cubicBezTo>
                  <a:cubicBezTo>
                    <a:pt x="21" y="85"/>
                    <a:pt x="21" y="85"/>
                    <a:pt x="21" y="85"/>
                  </a:cubicBezTo>
                  <a:cubicBezTo>
                    <a:pt x="23" y="86"/>
                    <a:pt x="25" y="87"/>
                    <a:pt x="26" y="88"/>
                  </a:cubicBezTo>
                  <a:cubicBezTo>
                    <a:pt x="28" y="88"/>
                    <a:pt x="30" y="89"/>
                    <a:pt x="32" y="90"/>
                  </a:cubicBezTo>
                  <a:cubicBezTo>
                    <a:pt x="40" y="81"/>
                    <a:pt x="40" y="81"/>
                    <a:pt x="40" y="81"/>
                  </a:cubicBezTo>
                  <a:cubicBezTo>
                    <a:pt x="43" y="81"/>
                    <a:pt x="46" y="81"/>
                    <a:pt x="48" y="81"/>
                  </a:cubicBezTo>
                  <a:cubicBezTo>
                    <a:pt x="56" y="90"/>
                    <a:pt x="56" y="90"/>
                    <a:pt x="56" y="90"/>
                  </a:cubicBezTo>
                  <a:cubicBezTo>
                    <a:pt x="60" y="89"/>
                    <a:pt x="64" y="88"/>
                    <a:pt x="67" y="86"/>
                  </a:cubicBezTo>
                  <a:cubicBezTo>
                    <a:pt x="67" y="74"/>
                    <a:pt x="67" y="74"/>
                    <a:pt x="67" y="74"/>
                  </a:cubicBezTo>
                  <a:cubicBezTo>
                    <a:pt x="69" y="72"/>
                    <a:pt x="71" y="70"/>
                    <a:pt x="73" y="68"/>
                  </a:cubicBezTo>
                  <a:cubicBezTo>
                    <a:pt x="85" y="69"/>
                    <a:pt x="85" y="69"/>
                    <a:pt x="85" y="69"/>
                  </a:cubicBezTo>
                  <a:cubicBezTo>
                    <a:pt x="86" y="67"/>
                    <a:pt x="87" y="65"/>
                    <a:pt x="87" y="64"/>
                  </a:cubicBezTo>
                  <a:cubicBezTo>
                    <a:pt x="88" y="62"/>
                    <a:pt x="89" y="60"/>
                    <a:pt x="89" y="58"/>
                  </a:cubicBezTo>
                  <a:cubicBezTo>
                    <a:pt x="81" y="50"/>
                    <a:pt x="81" y="50"/>
                    <a:pt x="81" y="50"/>
                  </a:cubicBezTo>
                  <a:cubicBezTo>
                    <a:pt x="81" y="47"/>
                    <a:pt x="81" y="44"/>
                    <a:pt x="81" y="42"/>
                  </a:cubicBezTo>
                  <a:cubicBezTo>
                    <a:pt x="90" y="34"/>
                    <a:pt x="90" y="34"/>
                    <a:pt x="90" y="34"/>
                  </a:cubicBezTo>
                  <a:cubicBezTo>
                    <a:pt x="89" y="30"/>
                    <a:pt x="87" y="26"/>
                    <a:pt x="86" y="23"/>
                  </a:cubicBezTo>
                  <a:cubicBezTo>
                    <a:pt x="73" y="23"/>
                    <a:pt x="73" y="23"/>
                    <a:pt x="73" y="23"/>
                  </a:cubicBezTo>
                  <a:cubicBezTo>
                    <a:pt x="72" y="21"/>
                    <a:pt x="70" y="19"/>
                    <a:pt x="68" y="17"/>
                  </a:cubicBezTo>
                  <a:cubicBezTo>
                    <a:pt x="69" y="5"/>
                    <a:pt x="69" y="5"/>
                    <a:pt x="69" y="5"/>
                  </a:cubicBezTo>
                  <a:cubicBezTo>
                    <a:pt x="67" y="4"/>
                    <a:pt x="65" y="3"/>
                    <a:pt x="63" y="3"/>
                  </a:cubicBezTo>
                  <a:cubicBezTo>
                    <a:pt x="62" y="2"/>
                    <a:pt x="60" y="1"/>
                    <a:pt x="58" y="0"/>
                  </a:cubicBezTo>
                  <a:cubicBezTo>
                    <a:pt x="49" y="9"/>
                    <a:pt x="49" y="9"/>
                    <a:pt x="49" y="9"/>
                  </a:cubicBezTo>
                  <a:cubicBezTo>
                    <a:pt x="47" y="9"/>
                    <a:pt x="44" y="9"/>
                    <a:pt x="41" y="9"/>
                  </a:cubicBezTo>
                  <a:cubicBezTo>
                    <a:pt x="33" y="0"/>
                    <a:pt x="33" y="0"/>
                    <a:pt x="33" y="0"/>
                  </a:cubicBezTo>
                  <a:cubicBezTo>
                    <a:pt x="30" y="1"/>
                    <a:pt x="26" y="3"/>
                    <a:pt x="22" y="4"/>
                  </a:cubicBezTo>
                  <a:cubicBezTo>
                    <a:pt x="23" y="17"/>
                    <a:pt x="23" y="17"/>
                    <a:pt x="23" y="17"/>
                  </a:cubicBezTo>
                  <a:cubicBezTo>
                    <a:pt x="21" y="18"/>
                    <a:pt x="19" y="20"/>
                    <a:pt x="17" y="22"/>
                  </a:cubicBezTo>
                  <a:cubicBezTo>
                    <a:pt x="5" y="21"/>
                    <a:pt x="5" y="21"/>
                    <a:pt x="5" y="21"/>
                  </a:cubicBezTo>
                  <a:cubicBezTo>
                    <a:pt x="4" y="23"/>
                    <a:pt x="3" y="25"/>
                    <a:pt x="2" y="27"/>
                  </a:cubicBezTo>
                  <a:cubicBezTo>
                    <a:pt x="2" y="28"/>
                    <a:pt x="1" y="30"/>
                    <a:pt x="0" y="32"/>
                  </a:cubicBezTo>
                  <a:cubicBezTo>
                    <a:pt x="9" y="40"/>
                    <a:pt x="9" y="40"/>
                    <a:pt x="9" y="40"/>
                  </a:cubicBezTo>
                  <a:cubicBezTo>
                    <a:pt x="9" y="43"/>
                    <a:pt x="9" y="46"/>
                    <a:pt x="9" y="48"/>
                  </a:cubicBezTo>
                  <a:cubicBezTo>
                    <a:pt x="0" y="56"/>
                    <a:pt x="0" y="56"/>
                    <a:pt x="0" y="56"/>
                  </a:cubicBezTo>
                  <a:cubicBezTo>
                    <a:pt x="1" y="60"/>
                    <a:pt x="2" y="64"/>
                    <a:pt x="4" y="67"/>
                  </a:cubicBezTo>
                  <a:close/>
                  <a:moveTo>
                    <a:pt x="30" y="39"/>
                  </a:moveTo>
                  <a:cubicBezTo>
                    <a:pt x="34" y="30"/>
                    <a:pt x="43" y="27"/>
                    <a:pt x="51" y="30"/>
                  </a:cubicBezTo>
                  <a:cubicBezTo>
                    <a:pt x="60" y="34"/>
                    <a:pt x="63" y="43"/>
                    <a:pt x="60" y="52"/>
                  </a:cubicBezTo>
                  <a:cubicBezTo>
                    <a:pt x="56" y="60"/>
                    <a:pt x="47" y="63"/>
                    <a:pt x="38" y="60"/>
                  </a:cubicBezTo>
                  <a:cubicBezTo>
                    <a:pt x="30" y="56"/>
                    <a:pt x="26" y="47"/>
                    <a:pt x="30" y="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3" name="Freeform 22"/>
            <p:cNvSpPr>
              <a:spLocks noEditPoints="1"/>
            </p:cNvSpPr>
            <p:nvPr/>
          </p:nvSpPr>
          <p:spPr bwMode="auto">
            <a:xfrm>
              <a:off x="8501442" y="4701283"/>
              <a:ext cx="143661" cy="144665"/>
            </a:xfrm>
            <a:custGeom>
              <a:avLst/>
              <a:gdLst>
                <a:gd name="T0" fmla="*/ 63 w 72"/>
                <a:gd name="T1" fmla="*/ 44 h 73"/>
                <a:gd name="T2" fmla="*/ 72 w 72"/>
                <a:gd name="T3" fmla="*/ 41 h 73"/>
                <a:gd name="T4" fmla="*/ 72 w 72"/>
                <a:gd name="T5" fmla="*/ 36 h 73"/>
                <a:gd name="T6" fmla="*/ 72 w 72"/>
                <a:gd name="T7" fmla="*/ 31 h 73"/>
                <a:gd name="T8" fmla="*/ 63 w 72"/>
                <a:gd name="T9" fmla="*/ 28 h 73"/>
                <a:gd name="T10" fmla="*/ 60 w 72"/>
                <a:gd name="T11" fmla="*/ 23 h 73"/>
                <a:gd name="T12" fmla="*/ 64 w 72"/>
                <a:gd name="T13" fmla="*/ 14 h 73"/>
                <a:gd name="T14" fmla="*/ 58 w 72"/>
                <a:gd name="T15" fmla="*/ 8 h 73"/>
                <a:gd name="T16" fmla="*/ 49 w 72"/>
                <a:gd name="T17" fmla="*/ 12 h 73"/>
                <a:gd name="T18" fmla="*/ 43 w 72"/>
                <a:gd name="T19" fmla="*/ 10 h 73"/>
                <a:gd name="T20" fmla="*/ 40 w 72"/>
                <a:gd name="T21" fmla="*/ 1 h 73"/>
                <a:gd name="T22" fmla="*/ 35 w 72"/>
                <a:gd name="T23" fmla="*/ 0 h 73"/>
                <a:gd name="T24" fmla="*/ 31 w 72"/>
                <a:gd name="T25" fmla="*/ 1 h 73"/>
                <a:gd name="T26" fmla="*/ 28 w 72"/>
                <a:gd name="T27" fmla="*/ 10 h 73"/>
                <a:gd name="T28" fmla="*/ 22 w 72"/>
                <a:gd name="T29" fmla="*/ 12 h 73"/>
                <a:gd name="T30" fmla="*/ 13 w 72"/>
                <a:gd name="T31" fmla="*/ 8 h 73"/>
                <a:gd name="T32" fmla="*/ 7 w 72"/>
                <a:gd name="T33" fmla="*/ 15 h 73"/>
                <a:gd name="T34" fmla="*/ 11 w 72"/>
                <a:gd name="T35" fmla="*/ 24 h 73"/>
                <a:gd name="T36" fmla="*/ 9 w 72"/>
                <a:gd name="T37" fmla="*/ 29 h 73"/>
                <a:gd name="T38" fmla="*/ 0 w 72"/>
                <a:gd name="T39" fmla="*/ 33 h 73"/>
                <a:gd name="T40" fmla="*/ 0 w 72"/>
                <a:gd name="T41" fmla="*/ 37 h 73"/>
                <a:gd name="T42" fmla="*/ 0 w 72"/>
                <a:gd name="T43" fmla="*/ 42 h 73"/>
                <a:gd name="T44" fmla="*/ 9 w 72"/>
                <a:gd name="T45" fmla="*/ 45 h 73"/>
                <a:gd name="T46" fmla="*/ 12 w 72"/>
                <a:gd name="T47" fmla="*/ 51 h 73"/>
                <a:gd name="T48" fmla="*/ 8 w 72"/>
                <a:gd name="T49" fmla="*/ 59 h 73"/>
                <a:gd name="T50" fmla="*/ 15 w 72"/>
                <a:gd name="T51" fmla="*/ 66 h 73"/>
                <a:gd name="T52" fmla="*/ 23 w 72"/>
                <a:gd name="T53" fmla="*/ 62 h 73"/>
                <a:gd name="T54" fmla="*/ 29 w 72"/>
                <a:gd name="T55" fmla="*/ 64 h 73"/>
                <a:gd name="T56" fmla="*/ 32 w 72"/>
                <a:gd name="T57" fmla="*/ 73 h 73"/>
                <a:gd name="T58" fmla="*/ 37 w 72"/>
                <a:gd name="T59" fmla="*/ 73 h 73"/>
                <a:gd name="T60" fmla="*/ 41 w 72"/>
                <a:gd name="T61" fmla="*/ 72 h 73"/>
                <a:gd name="T62" fmla="*/ 44 w 72"/>
                <a:gd name="T63" fmla="*/ 63 h 73"/>
                <a:gd name="T64" fmla="*/ 50 w 72"/>
                <a:gd name="T65" fmla="*/ 61 h 73"/>
                <a:gd name="T66" fmla="*/ 59 w 72"/>
                <a:gd name="T67" fmla="*/ 65 h 73"/>
                <a:gd name="T68" fmla="*/ 65 w 72"/>
                <a:gd name="T69" fmla="*/ 58 h 73"/>
                <a:gd name="T70" fmla="*/ 61 w 72"/>
                <a:gd name="T71" fmla="*/ 50 h 73"/>
                <a:gd name="T72" fmla="*/ 63 w 72"/>
                <a:gd name="T73" fmla="*/ 44 h 73"/>
                <a:gd name="T74" fmla="*/ 36 w 72"/>
                <a:gd name="T75" fmla="*/ 49 h 73"/>
                <a:gd name="T76" fmla="*/ 23 w 72"/>
                <a:gd name="T77" fmla="*/ 37 h 73"/>
                <a:gd name="T78" fmla="*/ 36 w 72"/>
                <a:gd name="T79" fmla="*/ 24 h 73"/>
                <a:gd name="T80" fmla="*/ 49 w 72"/>
                <a:gd name="T81" fmla="*/ 36 h 73"/>
                <a:gd name="T82" fmla="*/ 36 w 72"/>
                <a:gd name="T83" fmla="*/ 4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72" h="73">
                  <a:moveTo>
                    <a:pt x="63" y="44"/>
                  </a:moveTo>
                  <a:cubicBezTo>
                    <a:pt x="72" y="41"/>
                    <a:pt x="72" y="41"/>
                    <a:pt x="72" y="41"/>
                  </a:cubicBezTo>
                  <a:cubicBezTo>
                    <a:pt x="72" y="39"/>
                    <a:pt x="72" y="37"/>
                    <a:pt x="72" y="36"/>
                  </a:cubicBezTo>
                  <a:cubicBezTo>
                    <a:pt x="72" y="34"/>
                    <a:pt x="72" y="33"/>
                    <a:pt x="72" y="31"/>
                  </a:cubicBezTo>
                  <a:cubicBezTo>
                    <a:pt x="63" y="28"/>
                    <a:pt x="63" y="28"/>
                    <a:pt x="63" y="28"/>
                  </a:cubicBezTo>
                  <a:cubicBezTo>
                    <a:pt x="62" y="26"/>
                    <a:pt x="61" y="24"/>
                    <a:pt x="60" y="23"/>
                  </a:cubicBezTo>
                  <a:cubicBezTo>
                    <a:pt x="64" y="14"/>
                    <a:pt x="64" y="14"/>
                    <a:pt x="64" y="14"/>
                  </a:cubicBezTo>
                  <a:cubicBezTo>
                    <a:pt x="62" y="12"/>
                    <a:pt x="60" y="9"/>
                    <a:pt x="58" y="8"/>
                  </a:cubicBezTo>
                  <a:cubicBezTo>
                    <a:pt x="49" y="12"/>
                    <a:pt x="49" y="12"/>
                    <a:pt x="49" y="12"/>
                  </a:cubicBezTo>
                  <a:cubicBezTo>
                    <a:pt x="47" y="11"/>
                    <a:pt x="45" y="10"/>
                    <a:pt x="43" y="10"/>
                  </a:cubicBezTo>
                  <a:cubicBezTo>
                    <a:pt x="40" y="1"/>
                    <a:pt x="40" y="1"/>
                    <a:pt x="40" y="1"/>
                  </a:cubicBezTo>
                  <a:cubicBezTo>
                    <a:pt x="38" y="0"/>
                    <a:pt x="37" y="0"/>
                    <a:pt x="35" y="0"/>
                  </a:cubicBezTo>
                  <a:cubicBezTo>
                    <a:pt x="34" y="0"/>
                    <a:pt x="32" y="1"/>
                    <a:pt x="31" y="1"/>
                  </a:cubicBezTo>
                  <a:cubicBezTo>
                    <a:pt x="28" y="10"/>
                    <a:pt x="28" y="10"/>
                    <a:pt x="28" y="10"/>
                  </a:cubicBezTo>
                  <a:cubicBezTo>
                    <a:pt x="26" y="10"/>
                    <a:pt x="24" y="11"/>
                    <a:pt x="22" y="12"/>
                  </a:cubicBezTo>
                  <a:cubicBezTo>
                    <a:pt x="13" y="8"/>
                    <a:pt x="13" y="8"/>
                    <a:pt x="13" y="8"/>
                  </a:cubicBezTo>
                  <a:cubicBezTo>
                    <a:pt x="11" y="10"/>
                    <a:pt x="9" y="13"/>
                    <a:pt x="7" y="15"/>
                  </a:cubicBezTo>
                  <a:cubicBezTo>
                    <a:pt x="11" y="24"/>
                    <a:pt x="11" y="24"/>
                    <a:pt x="11" y="24"/>
                  </a:cubicBezTo>
                  <a:cubicBezTo>
                    <a:pt x="10" y="25"/>
                    <a:pt x="10" y="27"/>
                    <a:pt x="9" y="29"/>
                  </a:cubicBezTo>
                  <a:cubicBezTo>
                    <a:pt x="0" y="33"/>
                    <a:pt x="0" y="33"/>
                    <a:pt x="0" y="33"/>
                  </a:cubicBezTo>
                  <a:cubicBezTo>
                    <a:pt x="0" y="34"/>
                    <a:pt x="0" y="36"/>
                    <a:pt x="0" y="37"/>
                  </a:cubicBezTo>
                  <a:cubicBezTo>
                    <a:pt x="0" y="39"/>
                    <a:pt x="0" y="41"/>
                    <a:pt x="0" y="42"/>
                  </a:cubicBezTo>
                  <a:cubicBezTo>
                    <a:pt x="9" y="45"/>
                    <a:pt x="9" y="45"/>
                    <a:pt x="9" y="45"/>
                  </a:cubicBezTo>
                  <a:cubicBezTo>
                    <a:pt x="10" y="47"/>
                    <a:pt x="11" y="49"/>
                    <a:pt x="12" y="51"/>
                  </a:cubicBezTo>
                  <a:cubicBezTo>
                    <a:pt x="8" y="59"/>
                    <a:pt x="8" y="59"/>
                    <a:pt x="8" y="59"/>
                  </a:cubicBezTo>
                  <a:cubicBezTo>
                    <a:pt x="10" y="62"/>
                    <a:pt x="12" y="64"/>
                    <a:pt x="15" y="66"/>
                  </a:cubicBezTo>
                  <a:cubicBezTo>
                    <a:pt x="23" y="62"/>
                    <a:pt x="23" y="62"/>
                    <a:pt x="23" y="62"/>
                  </a:cubicBezTo>
                  <a:cubicBezTo>
                    <a:pt x="25" y="62"/>
                    <a:pt x="27" y="63"/>
                    <a:pt x="29" y="64"/>
                  </a:cubicBezTo>
                  <a:cubicBezTo>
                    <a:pt x="32" y="73"/>
                    <a:pt x="32" y="73"/>
                    <a:pt x="32" y="73"/>
                  </a:cubicBezTo>
                  <a:cubicBezTo>
                    <a:pt x="34" y="73"/>
                    <a:pt x="35" y="73"/>
                    <a:pt x="37" y="73"/>
                  </a:cubicBezTo>
                  <a:cubicBezTo>
                    <a:pt x="38" y="73"/>
                    <a:pt x="40" y="73"/>
                    <a:pt x="41" y="72"/>
                  </a:cubicBezTo>
                  <a:cubicBezTo>
                    <a:pt x="44" y="63"/>
                    <a:pt x="44" y="63"/>
                    <a:pt x="44" y="63"/>
                  </a:cubicBezTo>
                  <a:cubicBezTo>
                    <a:pt x="46" y="63"/>
                    <a:pt x="48" y="62"/>
                    <a:pt x="50" y="61"/>
                  </a:cubicBezTo>
                  <a:cubicBezTo>
                    <a:pt x="59" y="65"/>
                    <a:pt x="59" y="65"/>
                    <a:pt x="59" y="65"/>
                  </a:cubicBezTo>
                  <a:cubicBezTo>
                    <a:pt x="61" y="63"/>
                    <a:pt x="63" y="61"/>
                    <a:pt x="65" y="58"/>
                  </a:cubicBezTo>
                  <a:cubicBezTo>
                    <a:pt x="61" y="50"/>
                    <a:pt x="61" y="50"/>
                    <a:pt x="61" y="50"/>
                  </a:cubicBezTo>
                  <a:cubicBezTo>
                    <a:pt x="62" y="48"/>
                    <a:pt x="63" y="46"/>
                    <a:pt x="63" y="44"/>
                  </a:cubicBezTo>
                  <a:close/>
                  <a:moveTo>
                    <a:pt x="36" y="49"/>
                  </a:moveTo>
                  <a:cubicBezTo>
                    <a:pt x="29" y="49"/>
                    <a:pt x="24" y="44"/>
                    <a:pt x="23" y="37"/>
                  </a:cubicBezTo>
                  <a:cubicBezTo>
                    <a:pt x="23" y="30"/>
                    <a:pt x="29" y="24"/>
                    <a:pt x="36" y="24"/>
                  </a:cubicBezTo>
                  <a:cubicBezTo>
                    <a:pt x="43" y="24"/>
                    <a:pt x="49" y="29"/>
                    <a:pt x="49" y="36"/>
                  </a:cubicBezTo>
                  <a:cubicBezTo>
                    <a:pt x="49" y="43"/>
                    <a:pt x="43" y="49"/>
                    <a:pt x="36" y="4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4" name="TextBox 13"/>
          <p:cNvSpPr txBox="1"/>
          <p:nvPr/>
        </p:nvSpPr>
        <p:spPr>
          <a:xfrm>
            <a:off x="1714241" y="2215376"/>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5" name="TextBox 13"/>
          <p:cNvSpPr txBox="1"/>
          <p:nvPr/>
        </p:nvSpPr>
        <p:spPr>
          <a:xfrm>
            <a:off x="1714241" y="3128654"/>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6" name="TextBox 13"/>
          <p:cNvSpPr txBox="1"/>
          <p:nvPr/>
        </p:nvSpPr>
        <p:spPr>
          <a:xfrm>
            <a:off x="1714241" y="4040810"/>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7" name="TextBox 13"/>
          <p:cNvSpPr txBox="1"/>
          <p:nvPr/>
        </p:nvSpPr>
        <p:spPr>
          <a:xfrm>
            <a:off x="1714241" y="4958385"/>
            <a:ext cx="2302426" cy="472565"/>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28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TextBox 13"/>
          <p:cNvSpPr txBox="1"/>
          <p:nvPr/>
        </p:nvSpPr>
        <p:spPr>
          <a:xfrm>
            <a:off x="8422202" y="204106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9" name="TextBox 13"/>
          <p:cNvSpPr txBox="1"/>
          <p:nvPr/>
        </p:nvSpPr>
        <p:spPr>
          <a:xfrm>
            <a:off x="8422202" y="236306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8422202" y="398594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8422202" y="495838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8422202" y="528038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8422202" y="301350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8422202" y="3335506"/>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Freeform 5"/>
          <p:cNvSpPr/>
          <p:nvPr/>
        </p:nvSpPr>
        <p:spPr bwMode="auto">
          <a:xfrm>
            <a:off x="4576763" y="3054350"/>
            <a:ext cx="2667000" cy="898525"/>
          </a:xfrm>
          <a:custGeom>
            <a:avLst/>
            <a:gdLst>
              <a:gd name="T0" fmla="*/ 1404 w 1680"/>
              <a:gd name="T1" fmla="*/ 0 h 566"/>
              <a:gd name="T2" fmla="*/ 0 w 1680"/>
              <a:gd name="T3" fmla="*/ 0 h 566"/>
              <a:gd name="T4" fmla="*/ 276 w 1680"/>
              <a:gd name="T5" fmla="*/ 279 h 566"/>
              <a:gd name="T6" fmla="*/ 0 w 1680"/>
              <a:gd name="T7" fmla="*/ 566 h 566"/>
              <a:gd name="T8" fmla="*/ 1404 w 1680"/>
              <a:gd name="T9" fmla="*/ 566 h 566"/>
              <a:gd name="T10" fmla="*/ 1680 w 1680"/>
              <a:gd name="T11" fmla="*/ 279 h 566"/>
              <a:gd name="T12" fmla="*/ 1404 w 1680"/>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80" h="566">
                <a:moveTo>
                  <a:pt x="1404" y="0"/>
                </a:moveTo>
                <a:lnTo>
                  <a:pt x="0" y="0"/>
                </a:lnTo>
                <a:lnTo>
                  <a:pt x="276" y="279"/>
                </a:lnTo>
                <a:lnTo>
                  <a:pt x="0" y="566"/>
                </a:lnTo>
                <a:lnTo>
                  <a:pt x="1404" y="566"/>
                </a:lnTo>
                <a:lnTo>
                  <a:pt x="1680" y="279"/>
                </a:lnTo>
                <a:lnTo>
                  <a:pt x="1404" y="0"/>
                </a:lnTo>
                <a:close/>
              </a:path>
            </a:pathLst>
          </a:custGeom>
          <a:solidFill>
            <a:schemeClr val="accent3"/>
          </a:solidFill>
          <a:ln>
            <a:noFill/>
          </a:ln>
        </p:spPr>
        <p:txBody>
          <a:bodyPr vert="horz" wrap="square" lIns="91440" tIns="45720" rIns="91440" bIns="45720" numCol="1" anchor="t" anchorCtr="0" compatLnSpc="1"/>
          <a:lstStyle/>
          <a:p>
            <a:pPr algn="ctr"/>
            <a:endParaRPr lang="id-ID"/>
          </a:p>
        </p:txBody>
      </p:sp>
      <p:sp>
        <p:nvSpPr>
          <p:cNvPr id="5" name="Freeform 6"/>
          <p:cNvSpPr/>
          <p:nvPr/>
        </p:nvSpPr>
        <p:spPr bwMode="auto">
          <a:xfrm>
            <a:off x="2300288" y="3054350"/>
            <a:ext cx="2643187" cy="898525"/>
          </a:xfrm>
          <a:custGeom>
            <a:avLst/>
            <a:gdLst>
              <a:gd name="T0" fmla="*/ 1396 w 1665"/>
              <a:gd name="T1" fmla="*/ 0 h 566"/>
              <a:gd name="T2" fmla="*/ 0 w 1665"/>
              <a:gd name="T3" fmla="*/ 0 h 566"/>
              <a:gd name="T4" fmla="*/ 276 w 1665"/>
              <a:gd name="T5" fmla="*/ 279 h 566"/>
              <a:gd name="T6" fmla="*/ 0 w 1665"/>
              <a:gd name="T7" fmla="*/ 566 h 566"/>
              <a:gd name="T8" fmla="*/ 1396 w 1665"/>
              <a:gd name="T9" fmla="*/ 566 h 566"/>
              <a:gd name="T10" fmla="*/ 1665 w 1665"/>
              <a:gd name="T11" fmla="*/ 279 h 566"/>
              <a:gd name="T12" fmla="*/ 1396 w 1665"/>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5" h="566">
                <a:moveTo>
                  <a:pt x="1396" y="0"/>
                </a:moveTo>
                <a:lnTo>
                  <a:pt x="0" y="0"/>
                </a:lnTo>
                <a:lnTo>
                  <a:pt x="276" y="279"/>
                </a:lnTo>
                <a:lnTo>
                  <a:pt x="0" y="566"/>
                </a:lnTo>
                <a:lnTo>
                  <a:pt x="1396" y="566"/>
                </a:lnTo>
                <a:lnTo>
                  <a:pt x="1665" y="279"/>
                </a:lnTo>
                <a:lnTo>
                  <a:pt x="1396" y="0"/>
                </a:lnTo>
                <a:close/>
              </a:path>
            </a:pathLst>
          </a:custGeom>
          <a:solidFill>
            <a:schemeClr val="accent2"/>
          </a:solidFill>
          <a:ln>
            <a:noFill/>
          </a:ln>
        </p:spPr>
        <p:txBody>
          <a:bodyPr vert="horz" wrap="square" lIns="91440" tIns="45720" rIns="91440" bIns="45720" numCol="1" anchor="t" anchorCtr="0" compatLnSpc="1"/>
          <a:lstStyle/>
          <a:p>
            <a:pPr algn="ctr"/>
            <a:endParaRPr lang="id-ID"/>
          </a:p>
        </p:txBody>
      </p:sp>
      <p:sp>
        <p:nvSpPr>
          <p:cNvPr id="6" name="Freeform 9"/>
          <p:cNvSpPr/>
          <p:nvPr/>
        </p:nvSpPr>
        <p:spPr bwMode="auto">
          <a:xfrm>
            <a:off x="9151938" y="3054350"/>
            <a:ext cx="2655887" cy="898525"/>
          </a:xfrm>
          <a:custGeom>
            <a:avLst/>
            <a:gdLst>
              <a:gd name="T0" fmla="*/ 1404 w 1673"/>
              <a:gd name="T1" fmla="*/ 0 h 566"/>
              <a:gd name="T2" fmla="*/ 0 w 1673"/>
              <a:gd name="T3" fmla="*/ 0 h 566"/>
              <a:gd name="T4" fmla="*/ 269 w 1673"/>
              <a:gd name="T5" fmla="*/ 279 h 566"/>
              <a:gd name="T6" fmla="*/ 0 w 1673"/>
              <a:gd name="T7" fmla="*/ 566 h 566"/>
              <a:gd name="T8" fmla="*/ 1404 w 1673"/>
              <a:gd name="T9" fmla="*/ 566 h 566"/>
              <a:gd name="T10" fmla="*/ 1673 w 1673"/>
              <a:gd name="T11" fmla="*/ 279 h 566"/>
              <a:gd name="T12" fmla="*/ 1404 w 167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73" h="566">
                <a:moveTo>
                  <a:pt x="1404" y="0"/>
                </a:moveTo>
                <a:lnTo>
                  <a:pt x="0" y="0"/>
                </a:lnTo>
                <a:lnTo>
                  <a:pt x="269" y="279"/>
                </a:lnTo>
                <a:lnTo>
                  <a:pt x="0" y="566"/>
                </a:lnTo>
                <a:lnTo>
                  <a:pt x="1404" y="566"/>
                </a:lnTo>
                <a:lnTo>
                  <a:pt x="1673" y="279"/>
                </a:lnTo>
                <a:lnTo>
                  <a:pt x="1404" y="0"/>
                </a:lnTo>
                <a:close/>
              </a:path>
            </a:pathLst>
          </a:custGeom>
          <a:solidFill>
            <a:schemeClr val="accent5"/>
          </a:solidFill>
          <a:ln>
            <a:noFill/>
          </a:ln>
        </p:spPr>
        <p:txBody>
          <a:bodyPr vert="horz" wrap="square" lIns="91440" tIns="45720" rIns="91440" bIns="45720" numCol="1" anchor="t" anchorCtr="0" compatLnSpc="1"/>
          <a:lstStyle/>
          <a:p>
            <a:pPr algn="ctr"/>
            <a:endParaRPr lang="id-ID"/>
          </a:p>
        </p:txBody>
      </p:sp>
      <p:sp>
        <p:nvSpPr>
          <p:cNvPr id="7" name="Freeform 10"/>
          <p:cNvSpPr/>
          <p:nvPr/>
        </p:nvSpPr>
        <p:spPr bwMode="auto">
          <a:xfrm>
            <a:off x="6875463" y="3054350"/>
            <a:ext cx="2644775" cy="898525"/>
          </a:xfrm>
          <a:custGeom>
            <a:avLst/>
            <a:gdLst>
              <a:gd name="T0" fmla="*/ 1389 w 1666"/>
              <a:gd name="T1" fmla="*/ 0 h 566"/>
              <a:gd name="T2" fmla="*/ 0 w 1666"/>
              <a:gd name="T3" fmla="*/ 0 h 566"/>
              <a:gd name="T4" fmla="*/ 269 w 1666"/>
              <a:gd name="T5" fmla="*/ 279 h 566"/>
              <a:gd name="T6" fmla="*/ 0 w 1666"/>
              <a:gd name="T7" fmla="*/ 566 h 566"/>
              <a:gd name="T8" fmla="*/ 1389 w 1666"/>
              <a:gd name="T9" fmla="*/ 566 h 566"/>
              <a:gd name="T10" fmla="*/ 1666 w 1666"/>
              <a:gd name="T11" fmla="*/ 279 h 566"/>
              <a:gd name="T12" fmla="*/ 1389 w 1666"/>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666" h="566">
                <a:moveTo>
                  <a:pt x="1389" y="0"/>
                </a:moveTo>
                <a:lnTo>
                  <a:pt x="0" y="0"/>
                </a:lnTo>
                <a:lnTo>
                  <a:pt x="269" y="279"/>
                </a:lnTo>
                <a:lnTo>
                  <a:pt x="0" y="566"/>
                </a:lnTo>
                <a:lnTo>
                  <a:pt x="1389" y="566"/>
                </a:lnTo>
                <a:lnTo>
                  <a:pt x="1666" y="279"/>
                </a:lnTo>
                <a:lnTo>
                  <a:pt x="1389" y="0"/>
                </a:lnTo>
                <a:close/>
              </a:path>
            </a:pathLst>
          </a:custGeom>
          <a:solidFill>
            <a:schemeClr val="accent4"/>
          </a:solidFill>
          <a:ln>
            <a:noFill/>
          </a:ln>
        </p:spPr>
        <p:txBody>
          <a:bodyPr vert="horz" wrap="square" lIns="91440" tIns="45720" rIns="91440" bIns="45720" numCol="1" anchor="t" anchorCtr="0" compatLnSpc="1"/>
          <a:lstStyle/>
          <a:p>
            <a:pPr algn="ctr"/>
            <a:endParaRPr lang="id-ID"/>
          </a:p>
        </p:txBody>
      </p:sp>
      <p:sp>
        <p:nvSpPr>
          <p:cNvPr id="8" name="Freeform 13"/>
          <p:cNvSpPr/>
          <p:nvPr/>
        </p:nvSpPr>
        <p:spPr bwMode="auto">
          <a:xfrm>
            <a:off x="392113" y="3054350"/>
            <a:ext cx="2274887" cy="898525"/>
          </a:xfrm>
          <a:custGeom>
            <a:avLst/>
            <a:gdLst>
              <a:gd name="T0" fmla="*/ 0 w 1433"/>
              <a:gd name="T1" fmla="*/ 0 h 566"/>
              <a:gd name="T2" fmla="*/ 0 w 1433"/>
              <a:gd name="T3" fmla="*/ 566 h 566"/>
              <a:gd name="T4" fmla="*/ 1157 w 1433"/>
              <a:gd name="T5" fmla="*/ 566 h 566"/>
              <a:gd name="T6" fmla="*/ 1433 w 1433"/>
              <a:gd name="T7" fmla="*/ 279 h 566"/>
              <a:gd name="T8" fmla="*/ 1157 w 1433"/>
              <a:gd name="T9" fmla="*/ 0 h 566"/>
              <a:gd name="T10" fmla="*/ 0 w 1433"/>
              <a:gd name="T11" fmla="*/ 0 h 566"/>
              <a:gd name="T12" fmla="*/ 0 w 1433"/>
              <a:gd name="T13" fmla="*/ 0 h 566"/>
            </a:gdLst>
            <a:ahLst/>
            <a:cxnLst>
              <a:cxn ang="0">
                <a:pos x="T0" y="T1"/>
              </a:cxn>
              <a:cxn ang="0">
                <a:pos x="T2" y="T3"/>
              </a:cxn>
              <a:cxn ang="0">
                <a:pos x="T4" y="T5"/>
              </a:cxn>
              <a:cxn ang="0">
                <a:pos x="T6" y="T7"/>
              </a:cxn>
              <a:cxn ang="0">
                <a:pos x="T8" y="T9"/>
              </a:cxn>
              <a:cxn ang="0">
                <a:pos x="T10" y="T11"/>
              </a:cxn>
              <a:cxn ang="0">
                <a:pos x="T12" y="T13"/>
              </a:cxn>
            </a:cxnLst>
            <a:rect l="0" t="0" r="r" b="b"/>
            <a:pathLst>
              <a:path w="1433" h="566">
                <a:moveTo>
                  <a:pt x="0" y="0"/>
                </a:moveTo>
                <a:lnTo>
                  <a:pt x="0" y="566"/>
                </a:lnTo>
                <a:lnTo>
                  <a:pt x="1157" y="566"/>
                </a:lnTo>
                <a:lnTo>
                  <a:pt x="1433" y="279"/>
                </a:lnTo>
                <a:lnTo>
                  <a:pt x="1157" y="0"/>
                </a:lnTo>
                <a:lnTo>
                  <a:pt x="0" y="0"/>
                </a:lnTo>
                <a:lnTo>
                  <a:pt x="0" y="0"/>
                </a:lnTo>
                <a:close/>
              </a:path>
            </a:pathLst>
          </a:custGeom>
          <a:solidFill>
            <a:schemeClr val="accent1"/>
          </a:solidFill>
          <a:ln>
            <a:noFill/>
          </a:ln>
        </p:spPr>
        <p:txBody>
          <a:bodyPr vert="horz" wrap="square" lIns="91440" tIns="45720" rIns="91440" bIns="45720" numCol="1" anchor="t" anchorCtr="0" compatLnSpc="1"/>
          <a:lstStyle/>
          <a:p>
            <a:pPr algn="ctr"/>
            <a:endParaRPr lang="id-ID"/>
          </a:p>
        </p:txBody>
      </p:sp>
      <p:grpSp>
        <p:nvGrpSpPr>
          <p:cNvPr id="24" name="Group 2"/>
          <p:cNvGrpSpPr/>
          <p:nvPr/>
        </p:nvGrpSpPr>
        <p:grpSpPr>
          <a:xfrm>
            <a:off x="1908175" y="3165475"/>
            <a:ext cx="652462" cy="676275"/>
            <a:chOff x="1908175" y="3165475"/>
            <a:chExt cx="652462" cy="676275"/>
          </a:xfrm>
        </p:grpSpPr>
        <p:sp>
          <p:nvSpPr>
            <p:cNvPr id="25" name="Freeform 14"/>
            <p:cNvSpPr/>
            <p:nvPr/>
          </p:nvSpPr>
          <p:spPr bwMode="auto">
            <a:xfrm>
              <a:off x="1908175" y="3165475"/>
              <a:ext cx="652462" cy="676275"/>
            </a:xfrm>
            <a:custGeom>
              <a:avLst/>
              <a:gdLst>
                <a:gd name="T0" fmla="*/ 202 w 411"/>
                <a:gd name="T1" fmla="*/ 0 h 426"/>
                <a:gd name="T2" fmla="*/ 411 w 411"/>
                <a:gd name="T3" fmla="*/ 209 h 426"/>
                <a:gd name="T4" fmla="*/ 202 w 411"/>
                <a:gd name="T5" fmla="*/ 426 h 426"/>
                <a:gd name="T6" fmla="*/ 0 w 411"/>
                <a:gd name="T7" fmla="*/ 209 h 426"/>
                <a:gd name="T8" fmla="*/ 202 w 411"/>
                <a:gd name="T9" fmla="*/ 0 h 426"/>
                <a:gd name="T10" fmla="*/ 202 w 411"/>
                <a:gd name="T11" fmla="*/ 0 h 426"/>
              </a:gdLst>
              <a:ahLst/>
              <a:cxnLst>
                <a:cxn ang="0">
                  <a:pos x="T0" y="T1"/>
                </a:cxn>
                <a:cxn ang="0">
                  <a:pos x="T2" y="T3"/>
                </a:cxn>
                <a:cxn ang="0">
                  <a:pos x="T4" y="T5"/>
                </a:cxn>
                <a:cxn ang="0">
                  <a:pos x="T6" y="T7"/>
                </a:cxn>
                <a:cxn ang="0">
                  <a:pos x="T8" y="T9"/>
                </a:cxn>
                <a:cxn ang="0">
                  <a:pos x="T10" y="T11"/>
                </a:cxn>
              </a:cxnLst>
              <a:rect l="0" t="0" r="r" b="b"/>
              <a:pathLst>
                <a:path w="411" h="426">
                  <a:moveTo>
                    <a:pt x="202" y="0"/>
                  </a:moveTo>
                  <a:lnTo>
                    <a:pt x="411" y="209"/>
                  </a:lnTo>
                  <a:lnTo>
                    <a:pt x="202" y="426"/>
                  </a:lnTo>
                  <a:lnTo>
                    <a:pt x="0" y="209"/>
                  </a:lnTo>
                  <a:lnTo>
                    <a:pt x="202" y="0"/>
                  </a:lnTo>
                  <a:lnTo>
                    <a:pt x="202" y="0"/>
                  </a:lnTo>
                  <a:close/>
                </a:path>
              </a:pathLst>
            </a:custGeom>
            <a:solidFill>
              <a:schemeClr val="accent1">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26" name="TextBox 32"/>
            <p:cNvSpPr txBox="1"/>
            <p:nvPr/>
          </p:nvSpPr>
          <p:spPr>
            <a:xfrm>
              <a:off x="2026008" y="3334335"/>
              <a:ext cx="412293" cy="338554"/>
            </a:xfrm>
            <a:prstGeom prst="rect">
              <a:avLst/>
            </a:prstGeom>
            <a:noFill/>
          </p:spPr>
          <p:txBody>
            <a:bodyPr wrap="none" rtlCol="0">
              <a:spAutoFit/>
            </a:bodyPr>
            <a:lstStyle/>
            <a:p>
              <a:pPr algn="ctr"/>
              <a:r>
                <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01</a:t>
              </a:r>
            </a:p>
          </p:txBody>
        </p:sp>
      </p:grpSp>
      <p:grpSp>
        <p:nvGrpSpPr>
          <p:cNvPr id="27" name="Group 3"/>
          <p:cNvGrpSpPr/>
          <p:nvPr/>
        </p:nvGrpSpPr>
        <p:grpSpPr>
          <a:xfrm>
            <a:off x="4184650" y="3165475"/>
            <a:ext cx="652462" cy="676275"/>
            <a:chOff x="4184650" y="3165475"/>
            <a:chExt cx="652462" cy="676275"/>
          </a:xfrm>
        </p:grpSpPr>
        <p:sp>
          <p:nvSpPr>
            <p:cNvPr id="28" name="Freeform 8"/>
            <p:cNvSpPr/>
            <p:nvPr/>
          </p:nvSpPr>
          <p:spPr bwMode="auto">
            <a:xfrm>
              <a:off x="4184650" y="3165475"/>
              <a:ext cx="652462" cy="676275"/>
            </a:xfrm>
            <a:custGeom>
              <a:avLst/>
              <a:gdLst>
                <a:gd name="T0" fmla="*/ 209 w 411"/>
                <a:gd name="T1" fmla="*/ 0 h 426"/>
                <a:gd name="T2" fmla="*/ 411 w 411"/>
                <a:gd name="T3" fmla="*/ 209 h 426"/>
                <a:gd name="T4" fmla="*/ 209 w 411"/>
                <a:gd name="T5" fmla="*/ 426 h 426"/>
                <a:gd name="T6" fmla="*/ 0 w 411"/>
                <a:gd name="T7" fmla="*/ 209 h 426"/>
                <a:gd name="T8" fmla="*/ 209 w 411"/>
                <a:gd name="T9" fmla="*/ 0 h 426"/>
                <a:gd name="T10" fmla="*/ 209 w 411"/>
                <a:gd name="T11" fmla="*/ 0 h 426"/>
              </a:gdLst>
              <a:ahLst/>
              <a:cxnLst>
                <a:cxn ang="0">
                  <a:pos x="T0" y="T1"/>
                </a:cxn>
                <a:cxn ang="0">
                  <a:pos x="T2" y="T3"/>
                </a:cxn>
                <a:cxn ang="0">
                  <a:pos x="T4" y="T5"/>
                </a:cxn>
                <a:cxn ang="0">
                  <a:pos x="T6" y="T7"/>
                </a:cxn>
                <a:cxn ang="0">
                  <a:pos x="T8" y="T9"/>
                </a:cxn>
                <a:cxn ang="0">
                  <a:pos x="T10" y="T11"/>
                </a:cxn>
              </a:cxnLst>
              <a:rect l="0" t="0" r="r" b="b"/>
              <a:pathLst>
                <a:path w="411" h="426">
                  <a:moveTo>
                    <a:pt x="209" y="0"/>
                  </a:moveTo>
                  <a:lnTo>
                    <a:pt x="411" y="209"/>
                  </a:lnTo>
                  <a:lnTo>
                    <a:pt x="209" y="426"/>
                  </a:lnTo>
                  <a:lnTo>
                    <a:pt x="0" y="209"/>
                  </a:lnTo>
                  <a:lnTo>
                    <a:pt x="209" y="0"/>
                  </a:lnTo>
                  <a:lnTo>
                    <a:pt x="209" y="0"/>
                  </a:lnTo>
                  <a:close/>
                </a:path>
              </a:pathLst>
            </a:custGeom>
            <a:solidFill>
              <a:schemeClr val="accent2">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29" name="TextBox 33"/>
            <p:cNvSpPr txBox="1"/>
            <p:nvPr/>
          </p:nvSpPr>
          <p:spPr>
            <a:xfrm>
              <a:off x="4302483" y="3334335"/>
              <a:ext cx="412293" cy="338554"/>
            </a:xfrm>
            <a:prstGeom prst="rect">
              <a:avLst/>
            </a:prstGeom>
            <a:noFill/>
          </p:spPr>
          <p:txBody>
            <a:bodyPr wrap="none" rtlCol="0">
              <a:spAutoFit/>
            </a:bodyPr>
            <a:lstStyle/>
            <a:p>
              <a:pPr algn="ctr"/>
              <a:r>
                <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02</a:t>
              </a:r>
            </a:p>
          </p:txBody>
        </p:sp>
      </p:grpSp>
      <p:grpSp>
        <p:nvGrpSpPr>
          <p:cNvPr id="30" name="Group 4"/>
          <p:cNvGrpSpPr/>
          <p:nvPr/>
        </p:nvGrpSpPr>
        <p:grpSpPr>
          <a:xfrm>
            <a:off x="6484938" y="3165475"/>
            <a:ext cx="652462" cy="676275"/>
            <a:chOff x="6484938" y="3165475"/>
            <a:chExt cx="652462" cy="676275"/>
          </a:xfrm>
        </p:grpSpPr>
        <p:sp>
          <p:nvSpPr>
            <p:cNvPr id="31" name="Freeform 7"/>
            <p:cNvSpPr/>
            <p:nvPr/>
          </p:nvSpPr>
          <p:spPr bwMode="auto">
            <a:xfrm>
              <a:off x="6484938" y="3165475"/>
              <a:ext cx="652462" cy="676275"/>
            </a:xfrm>
            <a:custGeom>
              <a:avLst/>
              <a:gdLst>
                <a:gd name="T0" fmla="*/ 202 w 411"/>
                <a:gd name="T1" fmla="*/ 0 h 426"/>
                <a:gd name="T2" fmla="*/ 411 w 411"/>
                <a:gd name="T3" fmla="*/ 209 h 426"/>
                <a:gd name="T4" fmla="*/ 202 w 411"/>
                <a:gd name="T5" fmla="*/ 426 h 426"/>
                <a:gd name="T6" fmla="*/ 0 w 411"/>
                <a:gd name="T7" fmla="*/ 209 h 426"/>
                <a:gd name="T8" fmla="*/ 202 w 411"/>
                <a:gd name="T9" fmla="*/ 0 h 426"/>
                <a:gd name="T10" fmla="*/ 202 w 411"/>
                <a:gd name="T11" fmla="*/ 0 h 426"/>
              </a:gdLst>
              <a:ahLst/>
              <a:cxnLst>
                <a:cxn ang="0">
                  <a:pos x="T0" y="T1"/>
                </a:cxn>
                <a:cxn ang="0">
                  <a:pos x="T2" y="T3"/>
                </a:cxn>
                <a:cxn ang="0">
                  <a:pos x="T4" y="T5"/>
                </a:cxn>
                <a:cxn ang="0">
                  <a:pos x="T6" y="T7"/>
                </a:cxn>
                <a:cxn ang="0">
                  <a:pos x="T8" y="T9"/>
                </a:cxn>
                <a:cxn ang="0">
                  <a:pos x="T10" y="T11"/>
                </a:cxn>
              </a:cxnLst>
              <a:rect l="0" t="0" r="r" b="b"/>
              <a:pathLst>
                <a:path w="411" h="426">
                  <a:moveTo>
                    <a:pt x="202" y="0"/>
                  </a:moveTo>
                  <a:lnTo>
                    <a:pt x="411" y="209"/>
                  </a:lnTo>
                  <a:lnTo>
                    <a:pt x="202" y="426"/>
                  </a:lnTo>
                  <a:lnTo>
                    <a:pt x="0" y="209"/>
                  </a:lnTo>
                  <a:lnTo>
                    <a:pt x="202" y="0"/>
                  </a:lnTo>
                  <a:lnTo>
                    <a:pt x="202" y="0"/>
                  </a:lnTo>
                  <a:close/>
                </a:path>
              </a:pathLst>
            </a:custGeom>
            <a:solidFill>
              <a:schemeClr val="accent3">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32" name="TextBox 34"/>
            <p:cNvSpPr txBox="1"/>
            <p:nvPr/>
          </p:nvSpPr>
          <p:spPr>
            <a:xfrm>
              <a:off x="6598008" y="3334335"/>
              <a:ext cx="412293" cy="338554"/>
            </a:xfrm>
            <a:prstGeom prst="rect">
              <a:avLst/>
            </a:prstGeom>
            <a:noFill/>
          </p:spPr>
          <p:txBody>
            <a:bodyPr wrap="none" rtlCol="0">
              <a:spAutoFit/>
            </a:bodyPr>
            <a:lstStyle/>
            <a:p>
              <a:pPr algn="ctr"/>
              <a:r>
                <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03</a:t>
              </a:r>
            </a:p>
          </p:txBody>
        </p:sp>
      </p:grpSp>
      <p:grpSp>
        <p:nvGrpSpPr>
          <p:cNvPr id="33" name="Group 31"/>
          <p:cNvGrpSpPr/>
          <p:nvPr/>
        </p:nvGrpSpPr>
        <p:grpSpPr>
          <a:xfrm>
            <a:off x="8748713" y="3165475"/>
            <a:ext cx="663575" cy="676275"/>
            <a:chOff x="8748713" y="3165475"/>
            <a:chExt cx="663575" cy="676275"/>
          </a:xfrm>
        </p:grpSpPr>
        <p:sp>
          <p:nvSpPr>
            <p:cNvPr id="34" name="Freeform 12"/>
            <p:cNvSpPr/>
            <p:nvPr/>
          </p:nvSpPr>
          <p:spPr bwMode="auto">
            <a:xfrm>
              <a:off x="8748713" y="3165475"/>
              <a:ext cx="663575" cy="676275"/>
            </a:xfrm>
            <a:custGeom>
              <a:avLst/>
              <a:gdLst>
                <a:gd name="T0" fmla="*/ 209 w 418"/>
                <a:gd name="T1" fmla="*/ 0 h 426"/>
                <a:gd name="T2" fmla="*/ 418 w 418"/>
                <a:gd name="T3" fmla="*/ 209 h 426"/>
                <a:gd name="T4" fmla="*/ 209 w 418"/>
                <a:gd name="T5" fmla="*/ 426 h 426"/>
                <a:gd name="T6" fmla="*/ 0 w 418"/>
                <a:gd name="T7" fmla="*/ 209 h 426"/>
                <a:gd name="T8" fmla="*/ 209 w 418"/>
                <a:gd name="T9" fmla="*/ 0 h 426"/>
                <a:gd name="T10" fmla="*/ 209 w 418"/>
                <a:gd name="T11" fmla="*/ 0 h 426"/>
              </a:gdLst>
              <a:ahLst/>
              <a:cxnLst>
                <a:cxn ang="0">
                  <a:pos x="T0" y="T1"/>
                </a:cxn>
                <a:cxn ang="0">
                  <a:pos x="T2" y="T3"/>
                </a:cxn>
                <a:cxn ang="0">
                  <a:pos x="T4" y="T5"/>
                </a:cxn>
                <a:cxn ang="0">
                  <a:pos x="T6" y="T7"/>
                </a:cxn>
                <a:cxn ang="0">
                  <a:pos x="T8" y="T9"/>
                </a:cxn>
                <a:cxn ang="0">
                  <a:pos x="T10" y="T11"/>
                </a:cxn>
              </a:cxnLst>
              <a:rect l="0" t="0" r="r" b="b"/>
              <a:pathLst>
                <a:path w="418" h="426">
                  <a:moveTo>
                    <a:pt x="209" y="0"/>
                  </a:moveTo>
                  <a:lnTo>
                    <a:pt x="418" y="209"/>
                  </a:lnTo>
                  <a:lnTo>
                    <a:pt x="209" y="426"/>
                  </a:lnTo>
                  <a:lnTo>
                    <a:pt x="0" y="209"/>
                  </a:lnTo>
                  <a:lnTo>
                    <a:pt x="209" y="0"/>
                  </a:lnTo>
                  <a:lnTo>
                    <a:pt x="209" y="0"/>
                  </a:lnTo>
                  <a:close/>
                </a:path>
              </a:pathLst>
            </a:custGeom>
            <a:solidFill>
              <a:schemeClr val="accent4">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35" name="TextBox 35"/>
            <p:cNvSpPr txBox="1"/>
            <p:nvPr/>
          </p:nvSpPr>
          <p:spPr>
            <a:xfrm>
              <a:off x="8874483" y="3334335"/>
              <a:ext cx="412293" cy="338554"/>
            </a:xfrm>
            <a:prstGeom prst="rect">
              <a:avLst/>
            </a:prstGeom>
            <a:noFill/>
          </p:spPr>
          <p:txBody>
            <a:bodyPr wrap="none" rtlCol="0">
              <a:spAutoFit/>
            </a:bodyPr>
            <a:lstStyle/>
            <a:p>
              <a:pPr algn="ctr"/>
              <a:r>
                <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04</a:t>
              </a:r>
            </a:p>
          </p:txBody>
        </p:sp>
      </p:grpSp>
      <p:grpSp>
        <p:nvGrpSpPr>
          <p:cNvPr id="36" name="Group 37"/>
          <p:cNvGrpSpPr/>
          <p:nvPr/>
        </p:nvGrpSpPr>
        <p:grpSpPr>
          <a:xfrm>
            <a:off x="11049000" y="3165475"/>
            <a:ext cx="663575" cy="676275"/>
            <a:chOff x="11049000" y="3165475"/>
            <a:chExt cx="663575" cy="676275"/>
          </a:xfrm>
        </p:grpSpPr>
        <p:sp>
          <p:nvSpPr>
            <p:cNvPr id="37" name="Freeform 11"/>
            <p:cNvSpPr/>
            <p:nvPr/>
          </p:nvSpPr>
          <p:spPr bwMode="auto">
            <a:xfrm>
              <a:off x="11049000" y="3165475"/>
              <a:ext cx="663575" cy="676275"/>
            </a:xfrm>
            <a:custGeom>
              <a:avLst/>
              <a:gdLst>
                <a:gd name="T0" fmla="*/ 209 w 418"/>
                <a:gd name="T1" fmla="*/ 0 h 426"/>
                <a:gd name="T2" fmla="*/ 418 w 418"/>
                <a:gd name="T3" fmla="*/ 209 h 426"/>
                <a:gd name="T4" fmla="*/ 209 w 418"/>
                <a:gd name="T5" fmla="*/ 426 h 426"/>
                <a:gd name="T6" fmla="*/ 0 w 418"/>
                <a:gd name="T7" fmla="*/ 209 h 426"/>
                <a:gd name="T8" fmla="*/ 209 w 418"/>
                <a:gd name="T9" fmla="*/ 0 h 426"/>
                <a:gd name="T10" fmla="*/ 209 w 418"/>
                <a:gd name="T11" fmla="*/ 0 h 426"/>
              </a:gdLst>
              <a:ahLst/>
              <a:cxnLst>
                <a:cxn ang="0">
                  <a:pos x="T0" y="T1"/>
                </a:cxn>
                <a:cxn ang="0">
                  <a:pos x="T2" y="T3"/>
                </a:cxn>
                <a:cxn ang="0">
                  <a:pos x="T4" y="T5"/>
                </a:cxn>
                <a:cxn ang="0">
                  <a:pos x="T6" y="T7"/>
                </a:cxn>
                <a:cxn ang="0">
                  <a:pos x="T8" y="T9"/>
                </a:cxn>
                <a:cxn ang="0">
                  <a:pos x="T10" y="T11"/>
                </a:cxn>
              </a:cxnLst>
              <a:rect l="0" t="0" r="r" b="b"/>
              <a:pathLst>
                <a:path w="418" h="426">
                  <a:moveTo>
                    <a:pt x="209" y="0"/>
                  </a:moveTo>
                  <a:lnTo>
                    <a:pt x="418" y="209"/>
                  </a:lnTo>
                  <a:lnTo>
                    <a:pt x="209" y="426"/>
                  </a:lnTo>
                  <a:lnTo>
                    <a:pt x="0" y="209"/>
                  </a:lnTo>
                  <a:lnTo>
                    <a:pt x="209" y="0"/>
                  </a:lnTo>
                  <a:lnTo>
                    <a:pt x="209" y="0"/>
                  </a:lnTo>
                  <a:close/>
                </a:path>
              </a:pathLst>
            </a:custGeom>
            <a:solidFill>
              <a:schemeClr val="accent5">
                <a:lumMod val="75000"/>
              </a:schemeClr>
            </a:solidFill>
            <a:ln w="38100">
              <a:solidFill>
                <a:schemeClr val="bg1"/>
              </a:solidFill>
            </a:ln>
          </p:spPr>
          <p:txBody>
            <a:bodyPr vert="horz" wrap="square" lIns="91440" tIns="45720" rIns="91440" bIns="45720" numCol="1" anchor="t" anchorCtr="0" compatLnSpc="1"/>
            <a:lstStyle/>
            <a:p>
              <a:pPr algn="ctr"/>
              <a:endParaRPr lang="id-ID"/>
            </a:p>
          </p:txBody>
        </p:sp>
        <p:sp>
          <p:nvSpPr>
            <p:cNvPr id="38" name="TextBox 36"/>
            <p:cNvSpPr txBox="1"/>
            <p:nvPr/>
          </p:nvSpPr>
          <p:spPr>
            <a:xfrm>
              <a:off x="11179533" y="3334335"/>
              <a:ext cx="412293" cy="338554"/>
            </a:xfrm>
            <a:prstGeom prst="rect">
              <a:avLst/>
            </a:prstGeom>
            <a:noFill/>
          </p:spPr>
          <p:txBody>
            <a:bodyPr wrap="none" rtlCol="0">
              <a:spAutoFit/>
            </a:bodyPr>
            <a:lstStyle/>
            <a:p>
              <a:pPr algn="ctr"/>
              <a:r>
                <a:rPr lang="id-ID" sz="1600" b="1" dirty="0">
                  <a:solidFill>
                    <a:schemeClr val="bg1"/>
                  </a:solidFill>
                  <a:latin typeface="Arial Unicode MS" panose="020B0604020202020204" pitchFamily="34" charset="-122"/>
                  <a:ea typeface="Arial Unicode MS" panose="020B0604020202020204" pitchFamily="34" charset="-122"/>
                  <a:cs typeface="Arial Unicode MS" panose="020B0604020202020204" pitchFamily="34" charset="-122"/>
                </a:rPr>
                <a:t>05</a:t>
              </a:r>
            </a:p>
          </p:txBody>
        </p:sp>
      </p:grpSp>
      <p:sp>
        <p:nvSpPr>
          <p:cNvPr id="39" name="TextBox 13"/>
          <p:cNvSpPr txBox="1"/>
          <p:nvPr/>
        </p:nvSpPr>
        <p:spPr>
          <a:xfrm>
            <a:off x="601776"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TextBox 13"/>
          <p:cNvSpPr txBox="1"/>
          <p:nvPr/>
        </p:nvSpPr>
        <p:spPr>
          <a:xfrm>
            <a:off x="2843648"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TextBox 13"/>
          <p:cNvSpPr txBox="1"/>
          <p:nvPr/>
        </p:nvSpPr>
        <p:spPr>
          <a:xfrm>
            <a:off x="5139838"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2" name="TextBox 13"/>
          <p:cNvSpPr txBox="1"/>
          <p:nvPr/>
        </p:nvSpPr>
        <p:spPr>
          <a:xfrm>
            <a:off x="7413526"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9729901" y="3368607"/>
            <a:ext cx="1295287" cy="270010"/>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4722990"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5103666"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192234"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572910"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8" name="TextBox 13"/>
          <p:cNvSpPr txBox="1"/>
          <p:nvPr/>
        </p:nvSpPr>
        <p:spPr>
          <a:xfrm>
            <a:off x="2457612"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9" name="TextBox 13"/>
          <p:cNvSpPr txBox="1"/>
          <p:nvPr/>
        </p:nvSpPr>
        <p:spPr>
          <a:xfrm>
            <a:off x="2838288"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0" name="TextBox 13"/>
          <p:cNvSpPr txBox="1"/>
          <p:nvPr/>
        </p:nvSpPr>
        <p:spPr>
          <a:xfrm>
            <a:off x="6988368"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1" name="TextBox 13"/>
          <p:cNvSpPr txBox="1"/>
          <p:nvPr/>
        </p:nvSpPr>
        <p:spPr>
          <a:xfrm>
            <a:off x="7369044"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2" name="TextBox 13"/>
          <p:cNvSpPr txBox="1"/>
          <p:nvPr/>
        </p:nvSpPr>
        <p:spPr>
          <a:xfrm>
            <a:off x="9253746" y="4156007"/>
            <a:ext cx="2338080" cy="295466"/>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53" name="TextBox 13"/>
          <p:cNvSpPr txBox="1"/>
          <p:nvPr/>
        </p:nvSpPr>
        <p:spPr>
          <a:xfrm>
            <a:off x="9634422" y="4441912"/>
            <a:ext cx="1580810" cy="664797"/>
          </a:xfrm>
          <a:prstGeom prst="rect">
            <a:avLst/>
          </a:prstGeom>
          <a:noFill/>
        </p:spPr>
        <p:txBody>
          <a:bodyPr wrap="square" lIns="0" tIns="0" rIns="0" bIns="0" rtlCol="0" anchor="t" anchorCtr="0">
            <a:spAutoFit/>
          </a:bodyPr>
          <a:lstStyle/>
          <a:p>
            <a:pPr algn="ct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Freeform 13"/>
          <p:cNvSpPr>
            <a:spLocks noEditPoints="1"/>
          </p:cNvSpPr>
          <p:nvPr/>
        </p:nvSpPr>
        <p:spPr bwMode="auto">
          <a:xfrm rot="3378439" flipH="1">
            <a:off x="1560648" y="1904601"/>
            <a:ext cx="1761086" cy="1762357"/>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1"/>
          </a:solidFill>
          <a:ln>
            <a:noFill/>
          </a:ln>
        </p:spPr>
        <p:txBody>
          <a:bodyPr vert="horz" wrap="square" lIns="91440" tIns="45720" rIns="91440" bIns="45720" numCol="1" anchor="t" anchorCtr="0" compatLnSpc="1"/>
          <a:lstStyle/>
          <a:p>
            <a:endParaRPr lang="id-ID"/>
          </a:p>
        </p:txBody>
      </p:sp>
      <p:sp>
        <p:nvSpPr>
          <p:cNvPr id="5" name="Freeform 17"/>
          <p:cNvSpPr/>
          <p:nvPr/>
        </p:nvSpPr>
        <p:spPr bwMode="auto">
          <a:xfrm rot="2220170" flipH="1">
            <a:off x="4753093" y="3735687"/>
            <a:ext cx="1085665" cy="1087521"/>
          </a:xfrm>
          <a:custGeom>
            <a:avLst/>
            <a:gdLst>
              <a:gd name="T0" fmla="*/ 338 w 494"/>
              <a:gd name="T1" fmla="*/ 112 h 494"/>
              <a:gd name="T2" fmla="*/ 494 w 494"/>
              <a:gd name="T3" fmla="*/ 26 h 494"/>
              <a:gd name="T4" fmla="*/ 494 w 494"/>
              <a:gd name="T5" fmla="*/ 26 h 494"/>
              <a:gd name="T6" fmla="*/ 494 w 494"/>
              <a:gd name="T7" fmla="*/ 25 h 494"/>
              <a:gd name="T8" fmla="*/ 494 w 494"/>
              <a:gd name="T9" fmla="*/ 25 h 494"/>
              <a:gd name="T10" fmla="*/ 494 w 494"/>
              <a:gd name="T11" fmla="*/ 25 h 494"/>
              <a:gd name="T12" fmla="*/ 296 w 494"/>
              <a:gd name="T13" fmla="*/ 8 h 494"/>
              <a:gd name="T14" fmla="*/ 313 w 494"/>
              <a:gd name="T15" fmla="*/ 18 h 494"/>
              <a:gd name="T16" fmla="*/ 329 w 494"/>
              <a:gd name="T17" fmla="*/ 28 h 494"/>
              <a:gd name="T18" fmla="*/ 327 w 494"/>
              <a:gd name="T19" fmla="*/ 29 h 494"/>
              <a:gd name="T20" fmla="*/ 321 w 494"/>
              <a:gd name="T21" fmla="*/ 31 h 494"/>
              <a:gd name="T22" fmla="*/ 298 w 494"/>
              <a:gd name="T23" fmla="*/ 40 h 494"/>
              <a:gd name="T24" fmla="*/ 290 w 494"/>
              <a:gd name="T25" fmla="*/ 44 h 494"/>
              <a:gd name="T26" fmla="*/ 278 w 494"/>
              <a:gd name="T27" fmla="*/ 50 h 494"/>
              <a:gd name="T28" fmla="*/ 266 w 494"/>
              <a:gd name="T29" fmla="*/ 56 h 494"/>
              <a:gd name="T30" fmla="*/ 240 w 494"/>
              <a:gd name="T31" fmla="*/ 70 h 494"/>
              <a:gd name="T32" fmla="*/ 228 w 494"/>
              <a:gd name="T33" fmla="*/ 78 h 494"/>
              <a:gd name="T34" fmla="*/ 215 w 494"/>
              <a:gd name="T35" fmla="*/ 86 h 494"/>
              <a:gd name="T36" fmla="*/ 190 w 494"/>
              <a:gd name="T37" fmla="*/ 105 h 494"/>
              <a:gd name="T38" fmla="*/ 177 w 494"/>
              <a:gd name="T39" fmla="*/ 115 h 494"/>
              <a:gd name="T40" fmla="*/ 165 w 494"/>
              <a:gd name="T41" fmla="*/ 125 h 494"/>
              <a:gd name="T42" fmla="*/ 119 w 494"/>
              <a:gd name="T43" fmla="*/ 172 h 494"/>
              <a:gd name="T44" fmla="*/ 49 w 494"/>
              <a:gd name="T45" fmla="*/ 279 h 494"/>
              <a:gd name="T46" fmla="*/ 12 w 494"/>
              <a:gd name="T47" fmla="*/ 385 h 494"/>
              <a:gd name="T48" fmla="*/ 1 w 494"/>
              <a:gd name="T49" fmla="*/ 464 h 494"/>
              <a:gd name="T50" fmla="*/ 0 w 494"/>
              <a:gd name="T51" fmla="*/ 486 h 494"/>
              <a:gd name="T52" fmla="*/ 0 w 494"/>
              <a:gd name="T53" fmla="*/ 494 h 494"/>
              <a:gd name="T54" fmla="*/ 51 w 494"/>
              <a:gd name="T55" fmla="*/ 494 h 494"/>
              <a:gd name="T56" fmla="*/ 51 w 494"/>
              <a:gd name="T57" fmla="*/ 487 h 494"/>
              <a:gd name="T58" fmla="*/ 52 w 494"/>
              <a:gd name="T59" fmla="*/ 467 h 494"/>
              <a:gd name="T60" fmla="*/ 62 w 494"/>
              <a:gd name="T61" fmla="*/ 396 h 494"/>
              <a:gd name="T62" fmla="*/ 95 w 494"/>
              <a:gd name="T63" fmla="*/ 302 h 494"/>
              <a:gd name="T64" fmla="*/ 158 w 494"/>
              <a:gd name="T65" fmla="*/ 205 h 494"/>
              <a:gd name="T66" fmla="*/ 199 w 494"/>
              <a:gd name="T67" fmla="*/ 164 h 494"/>
              <a:gd name="T68" fmla="*/ 210 w 494"/>
              <a:gd name="T69" fmla="*/ 154 h 494"/>
              <a:gd name="T70" fmla="*/ 221 w 494"/>
              <a:gd name="T71" fmla="*/ 145 h 494"/>
              <a:gd name="T72" fmla="*/ 244 w 494"/>
              <a:gd name="T73" fmla="*/ 128 h 494"/>
              <a:gd name="T74" fmla="*/ 255 w 494"/>
              <a:gd name="T75" fmla="*/ 121 h 494"/>
              <a:gd name="T76" fmla="*/ 266 w 494"/>
              <a:gd name="T77" fmla="*/ 114 h 494"/>
              <a:gd name="T78" fmla="*/ 289 w 494"/>
              <a:gd name="T79" fmla="*/ 101 h 494"/>
              <a:gd name="T80" fmla="*/ 300 w 494"/>
              <a:gd name="T81" fmla="*/ 95 h 494"/>
              <a:gd name="T82" fmla="*/ 311 w 494"/>
              <a:gd name="T83" fmla="*/ 90 h 494"/>
              <a:gd name="T84" fmla="*/ 318 w 494"/>
              <a:gd name="T85" fmla="*/ 87 h 494"/>
              <a:gd name="T86" fmla="*/ 338 w 494"/>
              <a:gd name="T87" fmla="*/ 79 h 494"/>
              <a:gd name="T88" fmla="*/ 344 w 494"/>
              <a:gd name="T89" fmla="*/ 77 h 494"/>
              <a:gd name="T90" fmla="*/ 346 w 494"/>
              <a:gd name="T91" fmla="*/ 76 h 494"/>
              <a:gd name="T92" fmla="*/ 342 w 494"/>
              <a:gd name="T93" fmla="*/ 94 h 494"/>
              <a:gd name="T94" fmla="*/ 338 w 494"/>
              <a:gd name="T95" fmla="*/ 112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4" h="494">
                <a:moveTo>
                  <a:pt x="338" y="112"/>
                </a:moveTo>
                <a:cubicBezTo>
                  <a:pt x="380" y="75"/>
                  <a:pt x="433" y="44"/>
                  <a:pt x="494" y="26"/>
                </a:cubicBezTo>
                <a:cubicBezTo>
                  <a:pt x="494" y="26"/>
                  <a:pt x="494" y="26"/>
                  <a:pt x="494" y="26"/>
                </a:cubicBezTo>
                <a:cubicBezTo>
                  <a:pt x="494" y="25"/>
                  <a:pt x="494" y="25"/>
                  <a:pt x="494" y="25"/>
                </a:cubicBezTo>
                <a:cubicBezTo>
                  <a:pt x="494" y="25"/>
                  <a:pt x="494" y="25"/>
                  <a:pt x="494" y="25"/>
                </a:cubicBezTo>
                <a:cubicBezTo>
                  <a:pt x="494" y="25"/>
                  <a:pt x="494" y="25"/>
                  <a:pt x="494" y="25"/>
                </a:cubicBezTo>
                <a:cubicBezTo>
                  <a:pt x="433" y="7"/>
                  <a:pt x="366" y="0"/>
                  <a:pt x="296" y="8"/>
                </a:cubicBezTo>
                <a:cubicBezTo>
                  <a:pt x="296" y="8"/>
                  <a:pt x="305" y="13"/>
                  <a:pt x="313" y="18"/>
                </a:cubicBezTo>
                <a:cubicBezTo>
                  <a:pt x="321" y="23"/>
                  <a:pt x="329" y="28"/>
                  <a:pt x="329" y="28"/>
                </a:cubicBezTo>
                <a:cubicBezTo>
                  <a:pt x="329" y="28"/>
                  <a:pt x="328" y="28"/>
                  <a:pt x="327" y="29"/>
                </a:cubicBezTo>
                <a:cubicBezTo>
                  <a:pt x="325" y="29"/>
                  <a:pt x="323" y="30"/>
                  <a:pt x="321" y="31"/>
                </a:cubicBezTo>
                <a:cubicBezTo>
                  <a:pt x="315" y="34"/>
                  <a:pt x="307" y="36"/>
                  <a:pt x="298" y="40"/>
                </a:cubicBezTo>
                <a:cubicBezTo>
                  <a:pt x="296" y="42"/>
                  <a:pt x="293" y="43"/>
                  <a:pt x="290" y="44"/>
                </a:cubicBezTo>
                <a:cubicBezTo>
                  <a:pt x="286" y="46"/>
                  <a:pt x="282" y="48"/>
                  <a:pt x="278" y="50"/>
                </a:cubicBezTo>
                <a:cubicBezTo>
                  <a:pt x="274" y="52"/>
                  <a:pt x="270" y="54"/>
                  <a:pt x="266" y="56"/>
                </a:cubicBezTo>
                <a:cubicBezTo>
                  <a:pt x="257" y="60"/>
                  <a:pt x="249" y="65"/>
                  <a:pt x="240" y="70"/>
                </a:cubicBezTo>
                <a:cubicBezTo>
                  <a:pt x="236" y="72"/>
                  <a:pt x="232" y="75"/>
                  <a:pt x="228" y="78"/>
                </a:cubicBezTo>
                <a:cubicBezTo>
                  <a:pt x="223" y="81"/>
                  <a:pt x="219" y="83"/>
                  <a:pt x="215" y="86"/>
                </a:cubicBezTo>
                <a:cubicBezTo>
                  <a:pt x="207" y="92"/>
                  <a:pt x="198" y="98"/>
                  <a:pt x="190" y="105"/>
                </a:cubicBezTo>
                <a:cubicBezTo>
                  <a:pt x="186" y="108"/>
                  <a:pt x="181" y="111"/>
                  <a:pt x="177" y="115"/>
                </a:cubicBezTo>
                <a:cubicBezTo>
                  <a:pt x="173" y="118"/>
                  <a:pt x="169" y="122"/>
                  <a:pt x="165" y="125"/>
                </a:cubicBezTo>
                <a:cubicBezTo>
                  <a:pt x="149" y="140"/>
                  <a:pt x="133" y="155"/>
                  <a:pt x="119" y="172"/>
                </a:cubicBezTo>
                <a:cubicBezTo>
                  <a:pt x="91" y="205"/>
                  <a:pt x="67" y="242"/>
                  <a:pt x="49" y="279"/>
                </a:cubicBezTo>
                <a:cubicBezTo>
                  <a:pt x="31" y="316"/>
                  <a:pt x="19" y="353"/>
                  <a:pt x="12" y="385"/>
                </a:cubicBezTo>
                <a:cubicBezTo>
                  <a:pt x="5" y="417"/>
                  <a:pt x="2" y="445"/>
                  <a:pt x="1" y="464"/>
                </a:cubicBezTo>
                <a:cubicBezTo>
                  <a:pt x="0" y="473"/>
                  <a:pt x="0" y="481"/>
                  <a:pt x="0" y="486"/>
                </a:cubicBezTo>
                <a:cubicBezTo>
                  <a:pt x="0" y="491"/>
                  <a:pt x="0" y="494"/>
                  <a:pt x="0" y="494"/>
                </a:cubicBezTo>
                <a:cubicBezTo>
                  <a:pt x="51" y="494"/>
                  <a:pt x="51" y="494"/>
                  <a:pt x="51" y="494"/>
                </a:cubicBezTo>
                <a:cubicBezTo>
                  <a:pt x="51" y="494"/>
                  <a:pt x="51" y="491"/>
                  <a:pt x="51" y="487"/>
                </a:cubicBezTo>
                <a:cubicBezTo>
                  <a:pt x="51" y="482"/>
                  <a:pt x="51" y="475"/>
                  <a:pt x="52" y="467"/>
                </a:cubicBezTo>
                <a:cubicBezTo>
                  <a:pt x="53" y="450"/>
                  <a:pt x="55" y="425"/>
                  <a:pt x="62" y="396"/>
                </a:cubicBezTo>
                <a:cubicBezTo>
                  <a:pt x="68" y="368"/>
                  <a:pt x="79" y="335"/>
                  <a:pt x="95" y="302"/>
                </a:cubicBezTo>
                <a:cubicBezTo>
                  <a:pt x="111" y="269"/>
                  <a:pt x="132" y="235"/>
                  <a:pt x="158" y="205"/>
                </a:cubicBezTo>
                <a:cubicBezTo>
                  <a:pt x="171" y="190"/>
                  <a:pt x="185" y="177"/>
                  <a:pt x="199" y="164"/>
                </a:cubicBezTo>
                <a:cubicBezTo>
                  <a:pt x="203" y="160"/>
                  <a:pt x="206" y="157"/>
                  <a:pt x="210" y="154"/>
                </a:cubicBezTo>
                <a:cubicBezTo>
                  <a:pt x="213" y="151"/>
                  <a:pt x="217" y="148"/>
                  <a:pt x="221" y="145"/>
                </a:cubicBezTo>
                <a:cubicBezTo>
                  <a:pt x="228" y="139"/>
                  <a:pt x="236" y="134"/>
                  <a:pt x="244" y="128"/>
                </a:cubicBezTo>
                <a:cubicBezTo>
                  <a:pt x="247" y="126"/>
                  <a:pt x="251" y="123"/>
                  <a:pt x="255" y="121"/>
                </a:cubicBezTo>
                <a:cubicBezTo>
                  <a:pt x="259" y="119"/>
                  <a:pt x="263" y="116"/>
                  <a:pt x="266" y="114"/>
                </a:cubicBezTo>
                <a:cubicBezTo>
                  <a:pt x="274" y="110"/>
                  <a:pt x="281" y="105"/>
                  <a:pt x="289" y="101"/>
                </a:cubicBezTo>
                <a:cubicBezTo>
                  <a:pt x="293" y="99"/>
                  <a:pt x="297" y="97"/>
                  <a:pt x="300" y="95"/>
                </a:cubicBezTo>
                <a:cubicBezTo>
                  <a:pt x="304" y="94"/>
                  <a:pt x="308" y="92"/>
                  <a:pt x="311" y="90"/>
                </a:cubicBezTo>
                <a:cubicBezTo>
                  <a:pt x="314" y="89"/>
                  <a:pt x="316" y="88"/>
                  <a:pt x="318" y="87"/>
                </a:cubicBezTo>
                <a:cubicBezTo>
                  <a:pt x="327" y="84"/>
                  <a:pt x="334" y="81"/>
                  <a:pt x="338" y="79"/>
                </a:cubicBezTo>
                <a:cubicBezTo>
                  <a:pt x="341" y="78"/>
                  <a:pt x="343" y="77"/>
                  <a:pt x="344" y="77"/>
                </a:cubicBezTo>
                <a:cubicBezTo>
                  <a:pt x="345" y="77"/>
                  <a:pt x="346" y="76"/>
                  <a:pt x="346" y="76"/>
                </a:cubicBezTo>
                <a:cubicBezTo>
                  <a:pt x="346" y="76"/>
                  <a:pt x="344" y="85"/>
                  <a:pt x="342" y="94"/>
                </a:cubicBezTo>
                <a:cubicBezTo>
                  <a:pt x="340" y="103"/>
                  <a:pt x="338" y="112"/>
                  <a:pt x="338" y="112"/>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6" name="Freeform 18"/>
          <p:cNvSpPr/>
          <p:nvPr/>
        </p:nvSpPr>
        <p:spPr bwMode="auto">
          <a:xfrm rot="2220170" flipH="1">
            <a:off x="759012" y="3222829"/>
            <a:ext cx="360032" cy="1258258"/>
          </a:xfrm>
          <a:custGeom>
            <a:avLst/>
            <a:gdLst>
              <a:gd name="T0" fmla="*/ 49 w 163"/>
              <a:gd name="T1" fmla="*/ 401 h 572"/>
              <a:gd name="T2" fmla="*/ 0 w 163"/>
              <a:gd name="T3" fmla="*/ 572 h 572"/>
              <a:gd name="T4" fmla="*/ 0 w 163"/>
              <a:gd name="T5" fmla="*/ 572 h 572"/>
              <a:gd name="T6" fmla="*/ 0 w 163"/>
              <a:gd name="T7" fmla="*/ 572 h 572"/>
              <a:gd name="T8" fmla="*/ 0 w 163"/>
              <a:gd name="T9" fmla="*/ 572 h 572"/>
              <a:gd name="T10" fmla="*/ 0 w 163"/>
              <a:gd name="T11" fmla="*/ 572 h 572"/>
              <a:gd name="T12" fmla="*/ 152 w 163"/>
              <a:gd name="T13" fmla="*/ 445 h 572"/>
              <a:gd name="T14" fmla="*/ 133 w 163"/>
              <a:gd name="T15" fmla="*/ 450 h 572"/>
              <a:gd name="T16" fmla="*/ 114 w 163"/>
              <a:gd name="T17" fmla="*/ 454 h 572"/>
              <a:gd name="T18" fmla="*/ 118 w 163"/>
              <a:gd name="T19" fmla="*/ 446 h 572"/>
              <a:gd name="T20" fmla="*/ 128 w 163"/>
              <a:gd name="T21" fmla="*/ 423 h 572"/>
              <a:gd name="T22" fmla="*/ 129 w 163"/>
              <a:gd name="T23" fmla="*/ 420 h 572"/>
              <a:gd name="T24" fmla="*/ 131 w 163"/>
              <a:gd name="T25" fmla="*/ 416 h 572"/>
              <a:gd name="T26" fmla="*/ 137 w 163"/>
              <a:gd name="T27" fmla="*/ 396 h 572"/>
              <a:gd name="T28" fmla="*/ 144 w 163"/>
              <a:gd name="T29" fmla="*/ 375 h 572"/>
              <a:gd name="T30" fmla="*/ 147 w 163"/>
              <a:gd name="T31" fmla="*/ 364 h 572"/>
              <a:gd name="T32" fmla="*/ 150 w 163"/>
              <a:gd name="T33" fmla="*/ 353 h 572"/>
              <a:gd name="T34" fmla="*/ 158 w 163"/>
              <a:gd name="T35" fmla="*/ 305 h 572"/>
              <a:gd name="T36" fmla="*/ 162 w 163"/>
              <a:gd name="T37" fmla="*/ 256 h 572"/>
              <a:gd name="T38" fmla="*/ 155 w 163"/>
              <a:gd name="T39" fmla="*/ 158 h 572"/>
              <a:gd name="T40" fmla="*/ 134 w 163"/>
              <a:gd name="T41" fmla="*/ 76 h 572"/>
              <a:gd name="T42" fmla="*/ 110 w 163"/>
              <a:gd name="T43" fmla="*/ 20 h 572"/>
              <a:gd name="T44" fmla="*/ 102 w 163"/>
              <a:gd name="T45" fmla="*/ 5 h 572"/>
              <a:gd name="T46" fmla="*/ 100 w 163"/>
              <a:gd name="T47" fmla="*/ 0 h 572"/>
              <a:gd name="T48" fmla="*/ 55 w 163"/>
              <a:gd name="T49" fmla="*/ 25 h 572"/>
              <a:gd name="T50" fmla="*/ 58 w 163"/>
              <a:gd name="T51" fmla="*/ 30 h 572"/>
              <a:gd name="T52" fmla="*/ 65 w 163"/>
              <a:gd name="T53" fmla="*/ 43 h 572"/>
              <a:gd name="T54" fmla="*/ 86 w 163"/>
              <a:gd name="T55" fmla="*/ 93 h 572"/>
              <a:gd name="T56" fmla="*/ 111 w 163"/>
              <a:gd name="T57" fmla="*/ 254 h 572"/>
              <a:gd name="T58" fmla="*/ 108 w 163"/>
              <a:gd name="T59" fmla="*/ 299 h 572"/>
              <a:gd name="T60" fmla="*/ 100 w 163"/>
              <a:gd name="T61" fmla="*/ 341 h 572"/>
              <a:gd name="T62" fmla="*/ 98 w 163"/>
              <a:gd name="T63" fmla="*/ 351 h 572"/>
              <a:gd name="T64" fmla="*/ 95 w 163"/>
              <a:gd name="T65" fmla="*/ 361 h 572"/>
              <a:gd name="T66" fmla="*/ 89 w 163"/>
              <a:gd name="T67" fmla="*/ 380 h 572"/>
              <a:gd name="T68" fmla="*/ 83 w 163"/>
              <a:gd name="T69" fmla="*/ 397 h 572"/>
              <a:gd name="T70" fmla="*/ 81 w 163"/>
              <a:gd name="T71" fmla="*/ 401 h 572"/>
              <a:gd name="T72" fmla="*/ 80 w 163"/>
              <a:gd name="T73" fmla="*/ 405 h 572"/>
              <a:gd name="T74" fmla="*/ 72 w 163"/>
              <a:gd name="T75" fmla="*/ 424 h 572"/>
              <a:gd name="T76" fmla="*/ 68 w 163"/>
              <a:gd name="T77" fmla="*/ 432 h 572"/>
              <a:gd name="T78" fmla="*/ 59 w 163"/>
              <a:gd name="T79" fmla="*/ 416 h 572"/>
              <a:gd name="T80" fmla="*/ 52 w 163"/>
              <a:gd name="T81" fmla="*/ 406 h 572"/>
              <a:gd name="T82" fmla="*/ 49 w 163"/>
              <a:gd name="T83" fmla="*/ 40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2">
                <a:moveTo>
                  <a:pt x="49" y="401"/>
                </a:moveTo>
                <a:cubicBezTo>
                  <a:pt x="45" y="457"/>
                  <a:pt x="29" y="516"/>
                  <a:pt x="0" y="572"/>
                </a:cubicBezTo>
                <a:cubicBezTo>
                  <a:pt x="0" y="572"/>
                  <a:pt x="0" y="572"/>
                  <a:pt x="0" y="572"/>
                </a:cubicBezTo>
                <a:cubicBezTo>
                  <a:pt x="0" y="572"/>
                  <a:pt x="0" y="572"/>
                  <a:pt x="0" y="572"/>
                </a:cubicBezTo>
                <a:cubicBezTo>
                  <a:pt x="0" y="572"/>
                  <a:pt x="0" y="572"/>
                  <a:pt x="0" y="572"/>
                </a:cubicBezTo>
                <a:cubicBezTo>
                  <a:pt x="0" y="572"/>
                  <a:pt x="0" y="572"/>
                  <a:pt x="0" y="572"/>
                </a:cubicBezTo>
                <a:cubicBezTo>
                  <a:pt x="55" y="543"/>
                  <a:pt x="108" y="500"/>
                  <a:pt x="152" y="445"/>
                </a:cubicBezTo>
                <a:cubicBezTo>
                  <a:pt x="152" y="445"/>
                  <a:pt x="142" y="448"/>
                  <a:pt x="133" y="450"/>
                </a:cubicBezTo>
                <a:cubicBezTo>
                  <a:pt x="123" y="452"/>
                  <a:pt x="114" y="454"/>
                  <a:pt x="114" y="454"/>
                </a:cubicBezTo>
                <a:cubicBezTo>
                  <a:pt x="114" y="454"/>
                  <a:pt x="116" y="451"/>
                  <a:pt x="118" y="446"/>
                </a:cubicBezTo>
                <a:cubicBezTo>
                  <a:pt x="121" y="440"/>
                  <a:pt x="124" y="433"/>
                  <a:pt x="128" y="423"/>
                </a:cubicBezTo>
                <a:cubicBezTo>
                  <a:pt x="128" y="422"/>
                  <a:pt x="129" y="421"/>
                  <a:pt x="129" y="420"/>
                </a:cubicBezTo>
                <a:cubicBezTo>
                  <a:pt x="130" y="418"/>
                  <a:pt x="130" y="417"/>
                  <a:pt x="131" y="416"/>
                </a:cubicBezTo>
                <a:cubicBezTo>
                  <a:pt x="133" y="409"/>
                  <a:pt x="135" y="403"/>
                  <a:pt x="137" y="396"/>
                </a:cubicBezTo>
                <a:cubicBezTo>
                  <a:pt x="140" y="389"/>
                  <a:pt x="142" y="382"/>
                  <a:pt x="144" y="375"/>
                </a:cubicBezTo>
                <a:cubicBezTo>
                  <a:pt x="145" y="371"/>
                  <a:pt x="146" y="368"/>
                  <a:pt x="147" y="364"/>
                </a:cubicBezTo>
                <a:cubicBezTo>
                  <a:pt x="148" y="360"/>
                  <a:pt x="149" y="356"/>
                  <a:pt x="150" y="353"/>
                </a:cubicBezTo>
                <a:cubicBezTo>
                  <a:pt x="153" y="337"/>
                  <a:pt x="156" y="321"/>
                  <a:pt x="158" y="305"/>
                </a:cubicBezTo>
                <a:cubicBezTo>
                  <a:pt x="160" y="289"/>
                  <a:pt x="162" y="272"/>
                  <a:pt x="162" y="256"/>
                </a:cubicBezTo>
                <a:cubicBezTo>
                  <a:pt x="163" y="222"/>
                  <a:pt x="161" y="189"/>
                  <a:pt x="155" y="158"/>
                </a:cubicBezTo>
                <a:cubicBezTo>
                  <a:pt x="150" y="127"/>
                  <a:pt x="142" y="99"/>
                  <a:pt x="134" y="76"/>
                </a:cubicBezTo>
                <a:cubicBezTo>
                  <a:pt x="125" y="52"/>
                  <a:pt x="117" y="33"/>
                  <a:pt x="110" y="20"/>
                </a:cubicBezTo>
                <a:cubicBezTo>
                  <a:pt x="107" y="14"/>
                  <a:pt x="104" y="9"/>
                  <a:pt x="102" y="5"/>
                </a:cubicBezTo>
                <a:cubicBezTo>
                  <a:pt x="101" y="2"/>
                  <a:pt x="100" y="0"/>
                  <a:pt x="100" y="0"/>
                </a:cubicBezTo>
                <a:cubicBezTo>
                  <a:pt x="55" y="25"/>
                  <a:pt x="55" y="25"/>
                  <a:pt x="55" y="25"/>
                </a:cubicBezTo>
                <a:cubicBezTo>
                  <a:pt x="55" y="25"/>
                  <a:pt x="56" y="26"/>
                  <a:pt x="58" y="30"/>
                </a:cubicBezTo>
                <a:cubicBezTo>
                  <a:pt x="59" y="33"/>
                  <a:pt x="62" y="37"/>
                  <a:pt x="65" y="43"/>
                </a:cubicBezTo>
                <a:cubicBezTo>
                  <a:pt x="70" y="55"/>
                  <a:pt x="78" y="72"/>
                  <a:pt x="86" y="93"/>
                </a:cubicBezTo>
                <a:cubicBezTo>
                  <a:pt x="101" y="135"/>
                  <a:pt x="113" y="194"/>
                  <a:pt x="111" y="254"/>
                </a:cubicBezTo>
                <a:cubicBezTo>
                  <a:pt x="111" y="269"/>
                  <a:pt x="109" y="284"/>
                  <a:pt x="108" y="299"/>
                </a:cubicBezTo>
                <a:cubicBezTo>
                  <a:pt x="106" y="313"/>
                  <a:pt x="103" y="327"/>
                  <a:pt x="100" y="341"/>
                </a:cubicBezTo>
                <a:cubicBezTo>
                  <a:pt x="99" y="344"/>
                  <a:pt x="98" y="348"/>
                  <a:pt x="98" y="351"/>
                </a:cubicBezTo>
                <a:cubicBezTo>
                  <a:pt x="97" y="354"/>
                  <a:pt x="96" y="358"/>
                  <a:pt x="95" y="361"/>
                </a:cubicBezTo>
                <a:cubicBezTo>
                  <a:pt x="93" y="368"/>
                  <a:pt x="91" y="374"/>
                  <a:pt x="89" y="380"/>
                </a:cubicBezTo>
                <a:cubicBezTo>
                  <a:pt x="87" y="386"/>
                  <a:pt x="85" y="392"/>
                  <a:pt x="83" y="397"/>
                </a:cubicBezTo>
                <a:cubicBezTo>
                  <a:pt x="82" y="399"/>
                  <a:pt x="82" y="400"/>
                  <a:pt x="81" y="401"/>
                </a:cubicBezTo>
                <a:cubicBezTo>
                  <a:pt x="81" y="402"/>
                  <a:pt x="81" y="403"/>
                  <a:pt x="80" y="405"/>
                </a:cubicBezTo>
                <a:cubicBezTo>
                  <a:pt x="77" y="413"/>
                  <a:pt x="74" y="420"/>
                  <a:pt x="72" y="424"/>
                </a:cubicBezTo>
                <a:cubicBezTo>
                  <a:pt x="69" y="429"/>
                  <a:pt x="68" y="432"/>
                  <a:pt x="68" y="432"/>
                </a:cubicBezTo>
                <a:cubicBezTo>
                  <a:pt x="68" y="432"/>
                  <a:pt x="64" y="424"/>
                  <a:pt x="59" y="416"/>
                </a:cubicBezTo>
                <a:cubicBezTo>
                  <a:pt x="56" y="413"/>
                  <a:pt x="54" y="409"/>
                  <a:pt x="52" y="406"/>
                </a:cubicBezTo>
                <a:cubicBezTo>
                  <a:pt x="50" y="403"/>
                  <a:pt x="49" y="401"/>
                  <a:pt x="49" y="401"/>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7" name="Freeform 19"/>
          <p:cNvSpPr/>
          <p:nvPr/>
        </p:nvSpPr>
        <p:spPr bwMode="auto">
          <a:xfrm rot="2220170" flipH="1">
            <a:off x="1543014" y="1469060"/>
            <a:ext cx="358177" cy="1263825"/>
          </a:xfrm>
          <a:custGeom>
            <a:avLst/>
            <a:gdLst>
              <a:gd name="T0" fmla="*/ 152 w 163"/>
              <a:gd name="T1" fmla="*/ 128 h 574"/>
              <a:gd name="T2" fmla="*/ 0 w 163"/>
              <a:gd name="T3" fmla="*/ 1 h 574"/>
              <a:gd name="T4" fmla="*/ 0 w 163"/>
              <a:gd name="T5" fmla="*/ 0 h 574"/>
              <a:gd name="T6" fmla="*/ 0 w 163"/>
              <a:gd name="T7" fmla="*/ 0 h 574"/>
              <a:gd name="T8" fmla="*/ 0 w 163"/>
              <a:gd name="T9" fmla="*/ 0 h 574"/>
              <a:gd name="T10" fmla="*/ 0 w 163"/>
              <a:gd name="T11" fmla="*/ 1 h 574"/>
              <a:gd name="T12" fmla="*/ 49 w 163"/>
              <a:gd name="T13" fmla="*/ 171 h 574"/>
              <a:gd name="T14" fmla="*/ 59 w 163"/>
              <a:gd name="T15" fmla="*/ 156 h 574"/>
              <a:gd name="T16" fmla="*/ 68 w 163"/>
              <a:gd name="T17" fmla="*/ 141 h 574"/>
              <a:gd name="T18" fmla="*/ 72 w 163"/>
              <a:gd name="T19" fmla="*/ 148 h 574"/>
              <a:gd name="T20" fmla="*/ 80 w 163"/>
              <a:gd name="T21" fmla="*/ 168 h 574"/>
              <a:gd name="T22" fmla="*/ 82 w 163"/>
              <a:gd name="T23" fmla="*/ 171 h 574"/>
              <a:gd name="T24" fmla="*/ 83 w 163"/>
              <a:gd name="T25" fmla="*/ 175 h 574"/>
              <a:gd name="T26" fmla="*/ 89 w 163"/>
              <a:gd name="T27" fmla="*/ 193 h 574"/>
              <a:gd name="T28" fmla="*/ 95 w 163"/>
              <a:gd name="T29" fmla="*/ 212 h 574"/>
              <a:gd name="T30" fmla="*/ 98 w 163"/>
              <a:gd name="T31" fmla="*/ 221 h 574"/>
              <a:gd name="T32" fmla="*/ 100 w 163"/>
              <a:gd name="T33" fmla="*/ 232 h 574"/>
              <a:gd name="T34" fmla="*/ 108 w 163"/>
              <a:gd name="T35" fmla="*/ 274 h 574"/>
              <a:gd name="T36" fmla="*/ 111 w 163"/>
              <a:gd name="T37" fmla="*/ 319 h 574"/>
              <a:gd name="T38" fmla="*/ 86 w 163"/>
              <a:gd name="T39" fmla="*/ 481 h 574"/>
              <a:gd name="T40" fmla="*/ 64 w 163"/>
              <a:gd name="T41" fmla="*/ 530 h 574"/>
              <a:gd name="T42" fmla="*/ 57 w 163"/>
              <a:gd name="T43" fmla="*/ 544 h 574"/>
              <a:gd name="T44" fmla="*/ 55 w 163"/>
              <a:gd name="T45" fmla="*/ 549 h 574"/>
              <a:gd name="T46" fmla="*/ 99 w 163"/>
              <a:gd name="T47" fmla="*/ 574 h 574"/>
              <a:gd name="T48" fmla="*/ 102 w 163"/>
              <a:gd name="T49" fmla="*/ 568 h 574"/>
              <a:gd name="T50" fmla="*/ 110 w 163"/>
              <a:gd name="T51" fmla="*/ 553 h 574"/>
              <a:gd name="T52" fmla="*/ 134 w 163"/>
              <a:gd name="T53" fmla="*/ 498 h 574"/>
              <a:gd name="T54" fmla="*/ 155 w 163"/>
              <a:gd name="T55" fmla="*/ 415 h 574"/>
              <a:gd name="T56" fmla="*/ 161 w 163"/>
              <a:gd name="T57" fmla="*/ 367 h 574"/>
              <a:gd name="T58" fmla="*/ 162 w 163"/>
              <a:gd name="T59" fmla="*/ 317 h 574"/>
              <a:gd name="T60" fmla="*/ 158 w 163"/>
              <a:gd name="T61" fmla="*/ 268 h 574"/>
              <a:gd name="T62" fmla="*/ 150 w 163"/>
              <a:gd name="T63" fmla="*/ 220 h 574"/>
              <a:gd name="T64" fmla="*/ 147 w 163"/>
              <a:gd name="T65" fmla="*/ 209 h 574"/>
              <a:gd name="T66" fmla="*/ 144 w 163"/>
              <a:gd name="T67" fmla="*/ 198 h 574"/>
              <a:gd name="T68" fmla="*/ 138 w 163"/>
              <a:gd name="T69" fmla="*/ 177 h 574"/>
              <a:gd name="T70" fmla="*/ 131 w 163"/>
              <a:gd name="T71" fmla="*/ 157 h 574"/>
              <a:gd name="T72" fmla="*/ 129 w 163"/>
              <a:gd name="T73" fmla="*/ 153 h 574"/>
              <a:gd name="T74" fmla="*/ 128 w 163"/>
              <a:gd name="T75" fmla="*/ 149 h 574"/>
              <a:gd name="T76" fmla="*/ 118 w 163"/>
              <a:gd name="T77" fmla="*/ 127 h 574"/>
              <a:gd name="T78" fmla="*/ 114 w 163"/>
              <a:gd name="T79" fmla="*/ 119 h 574"/>
              <a:gd name="T80" fmla="*/ 133 w 163"/>
              <a:gd name="T81" fmla="*/ 123 h 574"/>
              <a:gd name="T82" fmla="*/ 152 w 163"/>
              <a:gd name="T83" fmla="*/ 128 h 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63" h="574">
                <a:moveTo>
                  <a:pt x="152" y="128"/>
                </a:moveTo>
                <a:cubicBezTo>
                  <a:pt x="109" y="73"/>
                  <a:pt x="56" y="30"/>
                  <a:pt x="0" y="1"/>
                </a:cubicBezTo>
                <a:cubicBezTo>
                  <a:pt x="0" y="0"/>
                  <a:pt x="0" y="0"/>
                  <a:pt x="0" y="0"/>
                </a:cubicBezTo>
                <a:cubicBezTo>
                  <a:pt x="0" y="0"/>
                  <a:pt x="0" y="0"/>
                  <a:pt x="0" y="0"/>
                </a:cubicBezTo>
                <a:cubicBezTo>
                  <a:pt x="0" y="0"/>
                  <a:pt x="0" y="0"/>
                  <a:pt x="0" y="0"/>
                </a:cubicBezTo>
                <a:cubicBezTo>
                  <a:pt x="0" y="1"/>
                  <a:pt x="0" y="1"/>
                  <a:pt x="0" y="1"/>
                </a:cubicBezTo>
                <a:cubicBezTo>
                  <a:pt x="29" y="56"/>
                  <a:pt x="46" y="115"/>
                  <a:pt x="49" y="171"/>
                </a:cubicBezTo>
                <a:cubicBezTo>
                  <a:pt x="49" y="171"/>
                  <a:pt x="54" y="164"/>
                  <a:pt x="59" y="156"/>
                </a:cubicBezTo>
                <a:cubicBezTo>
                  <a:pt x="64" y="149"/>
                  <a:pt x="68" y="141"/>
                  <a:pt x="68" y="141"/>
                </a:cubicBezTo>
                <a:cubicBezTo>
                  <a:pt x="68" y="141"/>
                  <a:pt x="70" y="143"/>
                  <a:pt x="72" y="148"/>
                </a:cubicBezTo>
                <a:cubicBezTo>
                  <a:pt x="74" y="153"/>
                  <a:pt x="77" y="160"/>
                  <a:pt x="80" y="168"/>
                </a:cubicBezTo>
                <a:cubicBezTo>
                  <a:pt x="81" y="169"/>
                  <a:pt x="81" y="170"/>
                  <a:pt x="82" y="171"/>
                </a:cubicBezTo>
                <a:cubicBezTo>
                  <a:pt x="82" y="172"/>
                  <a:pt x="83" y="174"/>
                  <a:pt x="83" y="175"/>
                </a:cubicBezTo>
                <a:cubicBezTo>
                  <a:pt x="85" y="181"/>
                  <a:pt x="87" y="186"/>
                  <a:pt x="89" y="193"/>
                </a:cubicBezTo>
                <a:cubicBezTo>
                  <a:pt x="91" y="199"/>
                  <a:pt x="93" y="205"/>
                  <a:pt x="95" y="212"/>
                </a:cubicBezTo>
                <a:cubicBezTo>
                  <a:pt x="96" y="215"/>
                  <a:pt x="97" y="218"/>
                  <a:pt x="98" y="221"/>
                </a:cubicBezTo>
                <a:cubicBezTo>
                  <a:pt x="99" y="225"/>
                  <a:pt x="99" y="228"/>
                  <a:pt x="100" y="232"/>
                </a:cubicBezTo>
                <a:cubicBezTo>
                  <a:pt x="103" y="245"/>
                  <a:pt x="106" y="260"/>
                  <a:pt x="108" y="274"/>
                </a:cubicBezTo>
                <a:cubicBezTo>
                  <a:pt x="110" y="289"/>
                  <a:pt x="111" y="304"/>
                  <a:pt x="111" y="319"/>
                </a:cubicBezTo>
                <a:cubicBezTo>
                  <a:pt x="114" y="379"/>
                  <a:pt x="101" y="438"/>
                  <a:pt x="86" y="481"/>
                </a:cubicBezTo>
                <a:cubicBezTo>
                  <a:pt x="78" y="502"/>
                  <a:pt x="70" y="519"/>
                  <a:pt x="64" y="530"/>
                </a:cubicBezTo>
                <a:cubicBezTo>
                  <a:pt x="62" y="536"/>
                  <a:pt x="59" y="541"/>
                  <a:pt x="57" y="544"/>
                </a:cubicBezTo>
                <a:cubicBezTo>
                  <a:pt x="56" y="547"/>
                  <a:pt x="55" y="549"/>
                  <a:pt x="55" y="549"/>
                </a:cubicBezTo>
                <a:cubicBezTo>
                  <a:pt x="99" y="574"/>
                  <a:pt x="99" y="574"/>
                  <a:pt x="99" y="574"/>
                </a:cubicBezTo>
                <a:cubicBezTo>
                  <a:pt x="99" y="574"/>
                  <a:pt x="100" y="572"/>
                  <a:pt x="102" y="568"/>
                </a:cubicBezTo>
                <a:cubicBezTo>
                  <a:pt x="104" y="565"/>
                  <a:pt x="107" y="560"/>
                  <a:pt x="110" y="553"/>
                </a:cubicBezTo>
                <a:cubicBezTo>
                  <a:pt x="116" y="540"/>
                  <a:pt x="125" y="521"/>
                  <a:pt x="134" y="498"/>
                </a:cubicBezTo>
                <a:cubicBezTo>
                  <a:pt x="142" y="474"/>
                  <a:pt x="150" y="446"/>
                  <a:pt x="155" y="415"/>
                </a:cubicBezTo>
                <a:cubicBezTo>
                  <a:pt x="158" y="400"/>
                  <a:pt x="160" y="384"/>
                  <a:pt x="161" y="367"/>
                </a:cubicBezTo>
                <a:cubicBezTo>
                  <a:pt x="162" y="351"/>
                  <a:pt x="163" y="334"/>
                  <a:pt x="162" y="317"/>
                </a:cubicBezTo>
                <a:cubicBezTo>
                  <a:pt x="162" y="301"/>
                  <a:pt x="160" y="284"/>
                  <a:pt x="158" y="268"/>
                </a:cubicBezTo>
                <a:cubicBezTo>
                  <a:pt x="156" y="251"/>
                  <a:pt x="153" y="236"/>
                  <a:pt x="150" y="220"/>
                </a:cubicBezTo>
                <a:cubicBezTo>
                  <a:pt x="149" y="216"/>
                  <a:pt x="148" y="213"/>
                  <a:pt x="147" y="209"/>
                </a:cubicBezTo>
                <a:cubicBezTo>
                  <a:pt x="146" y="205"/>
                  <a:pt x="145" y="202"/>
                  <a:pt x="144" y="198"/>
                </a:cubicBezTo>
                <a:cubicBezTo>
                  <a:pt x="142" y="191"/>
                  <a:pt x="140" y="184"/>
                  <a:pt x="138" y="177"/>
                </a:cubicBezTo>
                <a:cubicBezTo>
                  <a:pt x="136" y="170"/>
                  <a:pt x="133" y="163"/>
                  <a:pt x="131" y="157"/>
                </a:cubicBezTo>
                <a:cubicBezTo>
                  <a:pt x="130" y="156"/>
                  <a:pt x="130" y="154"/>
                  <a:pt x="129" y="153"/>
                </a:cubicBezTo>
                <a:cubicBezTo>
                  <a:pt x="129" y="152"/>
                  <a:pt x="128" y="150"/>
                  <a:pt x="128" y="149"/>
                </a:cubicBezTo>
                <a:cubicBezTo>
                  <a:pt x="124" y="140"/>
                  <a:pt x="121" y="132"/>
                  <a:pt x="118" y="127"/>
                </a:cubicBezTo>
                <a:cubicBezTo>
                  <a:pt x="116" y="122"/>
                  <a:pt x="114" y="119"/>
                  <a:pt x="114" y="119"/>
                </a:cubicBezTo>
                <a:cubicBezTo>
                  <a:pt x="114" y="119"/>
                  <a:pt x="124" y="121"/>
                  <a:pt x="133" y="123"/>
                </a:cubicBezTo>
                <a:cubicBezTo>
                  <a:pt x="143" y="125"/>
                  <a:pt x="152" y="128"/>
                  <a:pt x="152" y="128"/>
                </a:cubicBezTo>
                <a:close/>
              </a:path>
            </a:pathLst>
          </a:custGeom>
          <a:solidFill>
            <a:schemeClr val="bg2"/>
          </a:solidFill>
          <a:ln>
            <a:noFill/>
          </a:ln>
        </p:spPr>
        <p:txBody>
          <a:bodyPr vert="horz" wrap="square" lIns="91440" tIns="45720" rIns="91440" bIns="45720" numCol="1" anchor="t" anchorCtr="0" compatLnSpc="1"/>
          <a:lstStyle/>
          <a:p>
            <a:endParaRPr lang="id-ID"/>
          </a:p>
        </p:txBody>
      </p:sp>
      <p:sp>
        <p:nvSpPr>
          <p:cNvPr id="8" name="Freeform 22"/>
          <p:cNvSpPr>
            <a:spLocks noEditPoints="1"/>
          </p:cNvSpPr>
          <p:nvPr/>
        </p:nvSpPr>
        <p:spPr bwMode="auto">
          <a:xfrm rot="2957867" flipH="1">
            <a:off x="934138" y="3507625"/>
            <a:ext cx="1712939" cy="1714174"/>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2"/>
          </a:solidFill>
          <a:ln>
            <a:noFill/>
          </a:ln>
        </p:spPr>
        <p:txBody>
          <a:bodyPr vert="horz" wrap="square" lIns="91440" tIns="45720" rIns="91440" bIns="45720" numCol="1" anchor="t" anchorCtr="0" compatLnSpc="1"/>
          <a:lstStyle/>
          <a:p>
            <a:endParaRPr lang="id-ID"/>
          </a:p>
        </p:txBody>
      </p:sp>
      <p:grpSp>
        <p:nvGrpSpPr>
          <p:cNvPr id="9" name="Group 9"/>
          <p:cNvGrpSpPr/>
          <p:nvPr/>
        </p:nvGrpSpPr>
        <p:grpSpPr>
          <a:xfrm>
            <a:off x="3519374" y="3996661"/>
            <a:ext cx="720725" cy="722313"/>
            <a:chOff x="7305675" y="2468563"/>
            <a:chExt cx="720725" cy="722313"/>
          </a:xfrm>
          <a:solidFill>
            <a:schemeClr val="accent3"/>
          </a:solidFill>
        </p:grpSpPr>
        <p:sp>
          <p:nvSpPr>
            <p:cNvPr id="10" name="Freeform 132"/>
            <p:cNvSpPr>
              <a:spLocks noEditPoints="1"/>
            </p:cNvSpPr>
            <p:nvPr/>
          </p:nvSpPr>
          <p:spPr bwMode="auto">
            <a:xfrm>
              <a:off x="7556500" y="2719388"/>
              <a:ext cx="217488" cy="2190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1" name="Freeform 133"/>
            <p:cNvSpPr>
              <a:spLocks noEditPoints="1"/>
            </p:cNvSpPr>
            <p:nvPr/>
          </p:nvSpPr>
          <p:spPr bwMode="auto">
            <a:xfrm>
              <a:off x="7305675" y="2468563"/>
              <a:ext cx="720725" cy="722313"/>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2" name="Group 15"/>
          <p:cNvGrpSpPr/>
          <p:nvPr/>
        </p:nvGrpSpPr>
        <p:grpSpPr>
          <a:xfrm>
            <a:off x="2238905" y="2583436"/>
            <a:ext cx="394229" cy="380427"/>
            <a:chOff x="5202238" y="3686176"/>
            <a:chExt cx="725488" cy="700088"/>
          </a:xfrm>
          <a:solidFill>
            <a:schemeClr val="accent1"/>
          </a:solidFill>
        </p:grpSpPr>
        <p:sp>
          <p:nvSpPr>
            <p:cNvPr id="13" name="Freeform 120"/>
            <p:cNvSpPr>
              <a:spLocks noEditPoints="1"/>
            </p:cNvSpPr>
            <p:nvPr/>
          </p:nvSpPr>
          <p:spPr bwMode="auto">
            <a:xfrm>
              <a:off x="5202238" y="3686176"/>
              <a:ext cx="698500" cy="700088"/>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4" name="Freeform 121"/>
            <p:cNvSpPr>
              <a:spLocks noEditPoints="1"/>
            </p:cNvSpPr>
            <p:nvPr/>
          </p:nvSpPr>
          <p:spPr bwMode="auto">
            <a:xfrm>
              <a:off x="5487988" y="3911601"/>
              <a:ext cx="439738" cy="43973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5" name="Freeform 122"/>
            <p:cNvSpPr/>
            <p:nvPr/>
          </p:nvSpPr>
          <p:spPr bwMode="auto">
            <a:xfrm>
              <a:off x="5565775" y="3976688"/>
              <a:ext cx="188913" cy="138113"/>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16" name="Group 24"/>
          <p:cNvGrpSpPr/>
          <p:nvPr/>
        </p:nvGrpSpPr>
        <p:grpSpPr>
          <a:xfrm>
            <a:off x="1590674" y="4156605"/>
            <a:ext cx="399341" cy="398462"/>
            <a:chOff x="3114675" y="4859338"/>
            <a:chExt cx="720725" cy="719138"/>
          </a:xfrm>
          <a:solidFill>
            <a:schemeClr val="accent2"/>
          </a:solidFill>
        </p:grpSpPr>
        <p:sp>
          <p:nvSpPr>
            <p:cNvPr id="17" name="Freeform 49"/>
            <p:cNvSpPr/>
            <p:nvPr/>
          </p:nvSpPr>
          <p:spPr bwMode="auto">
            <a:xfrm>
              <a:off x="3114675" y="4953001"/>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8" name="Freeform 50"/>
            <p:cNvSpPr/>
            <p:nvPr/>
          </p:nvSpPr>
          <p:spPr bwMode="auto">
            <a:xfrm>
              <a:off x="3409950" y="4859338"/>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9" name="Freeform 51"/>
            <p:cNvSpPr/>
            <p:nvPr/>
          </p:nvSpPr>
          <p:spPr bwMode="auto">
            <a:xfrm>
              <a:off x="3271838" y="5111751"/>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28" name="Group 36"/>
          <p:cNvGrpSpPr/>
          <p:nvPr/>
        </p:nvGrpSpPr>
        <p:grpSpPr>
          <a:xfrm>
            <a:off x="6769386" y="3241188"/>
            <a:ext cx="343254" cy="331237"/>
            <a:chOff x="5202238" y="3686176"/>
            <a:chExt cx="725488" cy="700088"/>
          </a:xfrm>
          <a:solidFill>
            <a:schemeClr val="accent1"/>
          </a:solidFill>
        </p:grpSpPr>
        <p:sp>
          <p:nvSpPr>
            <p:cNvPr id="29" name="Freeform 120"/>
            <p:cNvSpPr>
              <a:spLocks noEditPoints="1"/>
            </p:cNvSpPr>
            <p:nvPr/>
          </p:nvSpPr>
          <p:spPr bwMode="auto">
            <a:xfrm>
              <a:off x="5202238" y="3686176"/>
              <a:ext cx="698500" cy="700088"/>
            </a:xfrm>
            <a:custGeom>
              <a:avLst/>
              <a:gdLst>
                <a:gd name="T0" fmla="*/ 142 w 186"/>
                <a:gd name="T1" fmla="*/ 155 h 186"/>
                <a:gd name="T2" fmla="*/ 125 w 186"/>
                <a:gd name="T3" fmla="*/ 165 h 186"/>
                <a:gd name="T4" fmla="*/ 131 w 186"/>
                <a:gd name="T5" fmla="*/ 156 h 186"/>
                <a:gd name="T6" fmla="*/ 121 w 186"/>
                <a:gd name="T7" fmla="*/ 157 h 186"/>
                <a:gd name="T8" fmla="*/ 114 w 186"/>
                <a:gd name="T9" fmla="*/ 156 h 186"/>
                <a:gd name="T10" fmla="*/ 93 w 186"/>
                <a:gd name="T11" fmla="*/ 172 h 186"/>
                <a:gd name="T12" fmla="*/ 60 w 186"/>
                <a:gd name="T13" fmla="*/ 131 h 186"/>
                <a:gd name="T14" fmla="*/ 76 w 186"/>
                <a:gd name="T15" fmla="*/ 131 h 186"/>
                <a:gd name="T16" fmla="*/ 72 w 186"/>
                <a:gd name="T17" fmla="*/ 120 h 186"/>
                <a:gd name="T18" fmla="*/ 71 w 186"/>
                <a:gd name="T19" fmla="*/ 117 h 186"/>
                <a:gd name="T20" fmla="*/ 57 w 186"/>
                <a:gd name="T21" fmla="*/ 117 h 186"/>
                <a:gd name="T22" fmla="*/ 56 w 186"/>
                <a:gd name="T23" fmla="*/ 93 h 186"/>
                <a:gd name="T24" fmla="*/ 57 w 186"/>
                <a:gd name="T25" fmla="*/ 72 h 186"/>
                <a:gd name="T26" fmla="*/ 81 w 186"/>
                <a:gd name="T27" fmla="*/ 72 h 186"/>
                <a:gd name="T28" fmla="*/ 98 w 186"/>
                <a:gd name="T29" fmla="*/ 58 h 186"/>
                <a:gd name="T30" fmla="*/ 60 w 186"/>
                <a:gd name="T31" fmla="*/ 58 h 186"/>
                <a:gd name="T32" fmla="*/ 93 w 186"/>
                <a:gd name="T33" fmla="*/ 14 h 186"/>
                <a:gd name="T34" fmla="*/ 125 w 186"/>
                <a:gd name="T35" fmla="*/ 53 h 186"/>
                <a:gd name="T36" fmla="*/ 140 w 186"/>
                <a:gd name="T37" fmla="*/ 56 h 186"/>
                <a:gd name="T38" fmla="*/ 125 w 186"/>
                <a:gd name="T39" fmla="*/ 21 h 186"/>
                <a:gd name="T40" fmla="*/ 164 w 186"/>
                <a:gd name="T41" fmla="*/ 58 h 186"/>
                <a:gd name="T42" fmla="*/ 145 w 186"/>
                <a:gd name="T43" fmla="*/ 58 h 186"/>
                <a:gd name="T44" fmla="*/ 162 w 186"/>
                <a:gd name="T45" fmla="*/ 72 h 186"/>
                <a:gd name="T46" fmla="*/ 169 w 186"/>
                <a:gd name="T47" fmla="*/ 72 h 186"/>
                <a:gd name="T48" fmla="*/ 172 w 186"/>
                <a:gd name="T49" fmla="*/ 93 h 186"/>
                <a:gd name="T50" fmla="*/ 172 w 186"/>
                <a:gd name="T51" fmla="*/ 94 h 186"/>
                <a:gd name="T52" fmla="*/ 170 w 186"/>
                <a:gd name="T53" fmla="*/ 123 h 186"/>
                <a:gd name="T54" fmla="*/ 178 w 186"/>
                <a:gd name="T55" fmla="*/ 131 h 186"/>
                <a:gd name="T56" fmla="*/ 178 w 186"/>
                <a:gd name="T57" fmla="*/ 131 h 186"/>
                <a:gd name="T58" fmla="*/ 179 w 186"/>
                <a:gd name="T59" fmla="*/ 131 h 186"/>
                <a:gd name="T60" fmla="*/ 179 w 186"/>
                <a:gd name="T61" fmla="*/ 128 h 186"/>
                <a:gd name="T62" fmla="*/ 186 w 186"/>
                <a:gd name="T63" fmla="*/ 93 h 186"/>
                <a:gd name="T64" fmla="*/ 93 w 186"/>
                <a:gd name="T65" fmla="*/ 0 h 186"/>
                <a:gd name="T66" fmla="*/ 0 w 186"/>
                <a:gd name="T67" fmla="*/ 93 h 186"/>
                <a:gd name="T68" fmla="*/ 93 w 186"/>
                <a:gd name="T69" fmla="*/ 186 h 186"/>
                <a:gd name="T70" fmla="*/ 151 w 186"/>
                <a:gd name="T71" fmla="*/ 166 h 186"/>
                <a:gd name="T72" fmla="*/ 142 w 186"/>
                <a:gd name="T73" fmla="*/ 155 h 186"/>
                <a:gd name="T74" fmla="*/ 61 w 186"/>
                <a:gd name="T75" fmla="*/ 21 h 186"/>
                <a:gd name="T76" fmla="*/ 45 w 186"/>
                <a:gd name="T77" fmla="*/ 58 h 186"/>
                <a:gd name="T78" fmla="*/ 22 w 186"/>
                <a:gd name="T79" fmla="*/ 58 h 186"/>
                <a:gd name="T80" fmla="*/ 61 w 186"/>
                <a:gd name="T81" fmla="*/ 21 h 186"/>
                <a:gd name="T82" fmla="*/ 14 w 186"/>
                <a:gd name="T83" fmla="*/ 93 h 186"/>
                <a:gd name="T84" fmla="*/ 17 w 186"/>
                <a:gd name="T85" fmla="*/ 72 h 186"/>
                <a:gd name="T86" fmla="*/ 43 w 186"/>
                <a:gd name="T87" fmla="*/ 72 h 186"/>
                <a:gd name="T88" fmla="*/ 42 w 186"/>
                <a:gd name="T89" fmla="*/ 93 h 186"/>
                <a:gd name="T90" fmla="*/ 43 w 186"/>
                <a:gd name="T91" fmla="*/ 117 h 186"/>
                <a:gd name="T92" fmla="*/ 17 w 186"/>
                <a:gd name="T93" fmla="*/ 117 h 186"/>
                <a:gd name="T94" fmla="*/ 14 w 186"/>
                <a:gd name="T95" fmla="*/ 93 h 186"/>
                <a:gd name="T96" fmla="*/ 23 w 186"/>
                <a:gd name="T97" fmla="*/ 131 h 186"/>
                <a:gd name="T98" fmla="*/ 46 w 186"/>
                <a:gd name="T99" fmla="*/ 131 h 186"/>
                <a:gd name="T100" fmla="*/ 61 w 186"/>
                <a:gd name="T101" fmla="*/ 165 h 186"/>
                <a:gd name="T102" fmla="*/ 23 w 186"/>
                <a:gd name="T103" fmla="*/ 131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6" h="186">
                  <a:moveTo>
                    <a:pt x="142" y="155"/>
                  </a:moveTo>
                  <a:cubicBezTo>
                    <a:pt x="137" y="159"/>
                    <a:pt x="131" y="163"/>
                    <a:pt x="125" y="165"/>
                  </a:cubicBezTo>
                  <a:cubicBezTo>
                    <a:pt x="127" y="162"/>
                    <a:pt x="129" y="159"/>
                    <a:pt x="131" y="156"/>
                  </a:cubicBezTo>
                  <a:cubicBezTo>
                    <a:pt x="128" y="157"/>
                    <a:pt x="124" y="157"/>
                    <a:pt x="121" y="157"/>
                  </a:cubicBezTo>
                  <a:cubicBezTo>
                    <a:pt x="119" y="157"/>
                    <a:pt x="117" y="157"/>
                    <a:pt x="114" y="156"/>
                  </a:cubicBezTo>
                  <a:cubicBezTo>
                    <a:pt x="108" y="166"/>
                    <a:pt x="100" y="172"/>
                    <a:pt x="93" y="172"/>
                  </a:cubicBezTo>
                  <a:cubicBezTo>
                    <a:pt x="81" y="172"/>
                    <a:pt x="67" y="156"/>
                    <a:pt x="60" y="131"/>
                  </a:cubicBezTo>
                  <a:cubicBezTo>
                    <a:pt x="76" y="131"/>
                    <a:pt x="76" y="131"/>
                    <a:pt x="76" y="131"/>
                  </a:cubicBezTo>
                  <a:cubicBezTo>
                    <a:pt x="74" y="127"/>
                    <a:pt x="73" y="124"/>
                    <a:pt x="72" y="120"/>
                  </a:cubicBezTo>
                  <a:cubicBezTo>
                    <a:pt x="71" y="119"/>
                    <a:pt x="71" y="118"/>
                    <a:pt x="71" y="117"/>
                  </a:cubicBezTo>
                  <a:cubicBezTo>
                    <a:pt x="57" y="117"/>
                    <a:pt x="57" y="117"/>
                    <a:pt x="57" y="117"/>
                  </a:cubicBezTo>
                  <a:cubicBezTo>
                    <a:pt x="56" y="109"/>
                    <a:pt x="56" y="101"/>
                    <a:pt x="56" y="93"/>
                  </a:cubicBezTo>
                  <a:cubicBezTo>
                    <a:pt x="56" y="86"/>
                    <a:pt x="56" y="79"/>
                    <a:pt x="57" y="72"/>
                  </a:cubicBezTo>
                  <a:cubicBezTo>
                    <a:pt x="81" y="72"/>
                    <a:pt x="81" y="72"/>
                    <a:pt x="81" y="72"/>
                  </a:cubicBezTo>
                  <a:cubicBezTo>
                    <a:pt x="85" y="66"/>
                    <a:pt x="91" y="62"/>
                    <a:pt x="98" y="58"/>
                  </a:cubicBezTo>
                  <a:cubicBezTo>
                    <a:pt x="60" y="58"/>
                    <a:pt x="60" y="58"/>
                    <a:pt x="60" y="58"/>
                  </a:cubicBezTo>
                  <a:cubicBezTo>
                    <a:pt x="66" y="32"/>
                    <a:pt x="80" y="14"/>
                    <a:pt x="93" y="14"/>
                  </a:cubicBezTo>
                  <a:cubicBezTo>
                    <a:pt x="105" y="14"/>
                    <a:pt x="118" y="29"/>
                    <a:pt x="125" y="53"/>
                  </a:cubicBezTo>
                  <a:cubicBezTo>
                    <a:pt x="130" y="53"/>
                    <a:pt x="135" y="54"/>
                    <a:pt x="140" y="56"/>
                  </a:cubicBezTo>
                  <a:cubicBezTo>
                    <a:pt x="137" y="42"/>
                    <a:pt x="132" y="30"/>
                    <a:pt x="125" y="21"/>
                  </a:cubicBezTo>
                  <a:cubicBezTo>
                    <a:pt x="142" y="28"/>
                    <a:pt x="156" y="42"/>
                    <a:pt x="164" y="58"/>
                  </a:cubicBezTo>
                  <a:cubicBezTo>
                    <a:pt x="145" y="58"/>
                    <a:pt x="145" y="58"/>
                    <a:pt x="145" y="58"/>
                  </a:cubicBezTo>
                  <a:cubicBezTo>
                    <a:pt x="151" y="62"/>
                    <a:pt x="157" y="66"/>
                    <a:pt x="162" y="72"/>
                  </a:cubicBezTo>
                  <a:cubicBezTo>
                    <a:pt x="169" y="72"/>
                    <a:pt x="169" y="72"/>
                    <a:pt x="169" y="72"/>
                  </a:cubicBezTo>
                  <a:cubicBezTo>
                    <a:pt x="171" y="79"/>
                    <a:pt x="172" y="86"/>
                    <a:pt x="172" y="93"/>
                  </a:cubicBezTo>
                  <a:cubicBezTo>
                    <a:pt x="172" y="93"/>
                    <a:pt x="172" y="94"/>
                    <a:pt x="172" y="94"/>
                  </a:cubicBezTo>
                  <a:cubicBezTo>
                    <a:pt x="174" y="104"/>
                    <a:pt x="173" y="113"/>
                    <a:pt x="170" y="123"/>
                  </a:cubicBezTo>
                  <a:cubicBezTo>
                    <a:pt x="178" y="131"/>
                    <a:pt x="178" y="131"/>
                    <a:pt x="178" y="131"/>
                  </a:cubicBezTo>
                  <a:cubicBezTo>
                    <a:pt x="178" y="131"/>
                    <a:pt x="178" y="131"/>
                    <a:pt x="178" y="131"/>
                  </a:cubicBezTo>
                  <a:cubicBezTo>
                    <a:pt x="179" y="131"/>
                    <a:pt x="179" y="131"/>
                    <a:pt x="179" y="131"/>
                  </a:cubicBezTo>
                  <a:cubicBezTo>
                    <a:pt x="179" y="128"/>
                    <a:pt x="179" y="128"/>
                    <a:pt x="179" y="128"/>
                  </a:cubicBezTo>
                  <a:cubicBezTo>
                    <a:pt x="184" y="117"/>
                    <a:pt x="186" y="106"/>
                    <a:pt x="186" y="93"/>
                  </a:cubicBezTo>
                  <a:cubicBezTo>
                    <a:pt x="186" y="42"/>
                    <a:pt x="144" y="0"/>
                    <a:pt x="93" y="0"/>
                  </a:cubicBezTo>
                  <a:cubicBezTo>
                    <a:pt x="42" y="0"/>
                    <a:pt x="0" y="42"/>
                    <a:pt x="0" y="93"/>
                  </a:cubicBezTo>
                  <a:cubicBezTo>
                    <a:pt x="0" y="144"/>
                    <a:pt x="42" y="186"/>
                    <a:pt x="93" y="186"/>
                  </a:cubicBezTo>
                  <a:cubicBezTo>
                    <a:pt x="115" y="186"/>
                    <a:pt x="135" y="178"/>
                    <a:pt x="151" y="166"/>
                  </a:cubicBezTo>
                  <a:lnTo>
                    <a:pt x="142" y="155"/>
                  </a:lnTo>
                  <a:close/>
                  <a:moveTo>
                    <a:pt x="61" y="21"/>
                  </a:moveTo>
                  <a:cubicBezTo>
                    <a:pt x="54" y="31"/>
                    <a:pt x="49" y="44"/>
                    <a:pt x="45" y="58"/>
                  </a:cubicBezTo>
                  <a:cubicBezTo>
                    <a:pt x="22" y="58"/>
                    <a:pt x="22" y="58"/>
                    <a:pt x="22" y="58"/>
                  </a:cubicBezTo>
                  <a:cubicBezTo>
                    <a:pt x="30" y="42"/>
                    <a:pt x="44" y="28"/>
                    <a:pt x="61" y="21"/>
                  </a:cubicBezTo>
                  <a:close/>
                  <a:moveTo>
                    <a:pt x="14" y="93"/>
                  </a:moveTo>
                  <a:cubicBezTo>
                    <a:pt x="14" y="86"/>
                    <a:pt x="15" y="79"/>
                    <a:pt x="17" y="72"/>
                  </a:cubicBezTo>
                  <a:cubicBezTo>
                    <a:pt x="43" y="72"/>
                    <a:pt x="43" y="72"/>
                    <a:pt x="43" y="72"/>
                  </a:cubicBezTo>
                  <a:cubicBezTo>
                    <a:pt x="42" y="79"/>
                    <a:pt x="42" y="86"/>
                    <a:pt x="42" y="93"/>
                  </a:cubicBezTo>
                  <a:cubicBezTo>
                    <a:pt x="42" y="101"/>
                    <a:pt x="42" y="109"/>
                    <a:pt x="43" y="117"/>
                  </a:cubicBezTo>
                  <a:cubicBezTo>
                    <a:pt x="17" y="117"/>
                    <a:pt x="17" y="117"/>
                    <a:pt x="17" y="117"/>
                  </a:cubicBezTo>
                  <a:cubicBezTo>
                    <a:pt x="15" y="109"/>
                    <a:pt x="14" y="101"/>
                    <a:pt x="14" y="93"/>
                  </a:cubicBezTo>
                  <a:close/>
                  <a:moveTo>
                    <a:pt x="23" y="131"/>
                  </a:moveTo>
                  <a:cubicBezTo>
                    <a:pt x="46" y="131"/>
                    <a:pt x="46" y="131"/>
                    <a:pt x="46" y="131"/>
                  </a:cubicBezTo>
                  <a:cubicBezTo>
                    <a:pt x="49" y="144"/>
                    <a:pt x="54" y="156"/>
                    <a:pt x="61" y="165"/>
                  </a:cubicBezTo>
                  <a:cubicBezTo>
                    <a:pt x="45" y="158"/>
                    <a:pt x="32" y="146"/>
                    <a:pt x="23" y="1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121"/>
            <p:cNvSpPr>
              <a:spLocks noEditPoints="1"/>
            </p:cNvSpPr>
            <p:nvPr/>
          </p:nvSpPr>
          <p:spPr bwMode="auto">
            <a:xfrm>
              <a:off x="5487988" y="3911601"/>
              <a:ext cx="439738" cy="439738"/>
            </a:xfrm>
            <a:custGeom>
              <a:avLst/>
              <a:gdLst>
                <a:gd name="T0" fmla="*/ 116 w 117"/>
                <a:gd name="T1" fmla="*/ 103 h 117"/>
                <a:gd name="T2" fmla="*/ 81 w 117"/>
                <a:gd name="T3" fmla="*/ 65 h 117"/>
                <a:gd name="T4" fmla="*/ 80 w 117"/>
                <a:gd name="T5" fmla="*/ 65 h 117"/>
                <a:gd name="T6" fmla="*/ 84 w 117"/>
                <a:gd name="T7" fmla="*/ 33 h 117"/>
                <a:gd name="T8" fmla="*/ 33 w 117"/>
                <a:gd name="T9" fmla="*/ 6 h 117"/>
                <a:gd name="T10" fmla="*/ 7 w 117"/>
                <a:gd name="T11" fmla="*/ 57 h 117"/>
                <a:gd name="T12" fmla="*/ 57 w 117"/>
                <a:gd name="T13" fmla="*/ 83 h 117"/>
                <a:gd name="T14" fmla="*/ 67 w 117"/>
                <a:gd name="T15" fmla="*/ 79 h 117"/>
                <a:gd name="T16" fmla="*/ 101 w 117"/>
                <a:gd name="T17" fmla="*/ 116 h 117"/>
                <a:gd name="T18" fmla="*/ 106 w 117"/>
                <a:gd name="T19" fmla="*/ 115 h 117"/>
                <a:gd name="T20" fmla="*/ 114 w 117"/>
                <a:gd name="T21" fmla="*/ 108 h 117"/>
                <a:gd name="T22" fmla="*/ 116 w 117"/>
                <a:gd name="T23" fmla="*/ 103 h 117"/>
                <a:gd name="T24" fmla="*/ 17 w 117"/>
                <a:gd name="T25" fmla="*/ 54 h 117"/>
                <a:gd name="T26" fmla="*/ 36 w 117"/>
                <a:gd name="T27" fmla="*/ 17 h 117"/>
                <a:gd name="T28" fmla="*/ 73 w 117"/>
                <a:gd name="T29" fmla="*/ 36 h 117"/>
                <a:gd name="T30" fmla="*/ 54 w 117"/>
                <a:gd name="T31" fmla="*/ 73 h 117"/>
                <a:gd name="T32" fmla="*/ 17 w 117"/>
                <a:gd name="T33" fmla="*/ 54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7" h="117">
                  <a:moveTo>
                    <a:pt x="116" y="103"/>
                  </a:moveTo>
                  <a:cubicBezTo>
                    <a:pt x="81" y="65"/>
                    <a:pt x="81" y="65"/>
                    <a:pt x="81" y="65"/>
                  </a:cubicBezTo>
                  <a:cubicBezTo>
                    <a:pt x="81" y="65"/>
                    <a:pt x="80" y="65"/>
                    <a:pt x="80" y="65"/>
                  </a:cubicBezTo>
                  <a:cubicBezTo>
                    <a:pt x="86" y="55"/>
                    <a:pt x="87" y="44"/>
                    <a:pt x="84" y="33"/>
                  </a:cubicBezTo>
                  <a:cubicBezTo>
                    <a:pt x="77" y="11"/>
                    <a:pt x="54" y="0"/>
                    <a:pt x="33" y="6"/>
                  </a:cubicBezTo>
                  <a:cubicBezTo>
                    <a:pt x="12" y="13"/>
                    <a:pt x="0" y="36"/>
                    <a:pt x="7" y="57"/>
                  </a:cubicBezTo>
                  <a:cubicBezTo>
                    <a:pt x="13" y="78"/>
                    <a:pt x="36" y="90"/>
                    <a:pt x="57" y="83"/>
                  </a:cubicBezTo>
                  <a:cubicBezTo>
                    <a:pt x="61" y="82"/>
                    <a:pt x="64" y="81"/>
                    <a:pt x="67" y="79"/>
                  </a:cubicBezTo>
                  <a:cubicBezTo>
                    <a:pt x="101" y="116"/>
                    <a:pt x="101" y="116"/>
                    <a:pt x="101" y="116"/>
                  </a:cubicBezTo>
                  <a:cubicBezTo>
                    <a:pt x="102" y="117"/>
                    <a:pt x="104" y="117"/>
                    <a:pt x="106" y="115"/>
                  </a:cubicBezTo>
                  <a:cubicBezTo>
                    <a:pt x="114" y="108"/>
                    <a:pt x="114" y="108"/>
                    <a:pt x="114" y="108"/>
                  </a:cubicBezTo>
                  <a:cubicBezTo>
                    <a:pt x="116" y="106"/>
                    <a:pt x="117" y="104"/>
                    <a:pt x="116" y="103"/>
                  </a:cubicBezTo>
                  <a:close/>
                  <a:moveTo>
                    <a:pt x="17" y="54"/>
                  </a:moveTo>
                  <a:cubicBezTo>
                    <a:pt x="12" y="38"/>
                    <a:pt x="21" y="22"/>
                    <a:pt x="36" y="17"/>
                  </a:cubicBezTo>
                  <a:cubicBezTo>
                    <a:pt x="52" y="12"/>
                    <a:pt x="69" y="20"/>
                    <a:pt x="73" y="36"/>
                  </a:cubicBezTo>
                  <a:cubicBezTo>
                    <a:pt x="78" y="52"/>
                    <a:pt x="70" y="68"/>
                    <a:pt x="54" y="73"/>
                  </a:cubicBezTo>
                  <a:cubicBezTo>
                    <a:pt x="39" y="78"/>
                    <a:pt x="22" y="69"/>
                    <a:pt x="17" y="5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1" name="Freeform 122"/>
            <p:cNvSpPr/>
            <p:nvPr/>
          </p:nvSpPr>
          <p:spPr bwMode="auto">
            <a:xfrm>
              <a:off x="5565775" y="3976688"/>
              <a:ext cx="188913" cy="138113"/>
            </a:xfrm>
            <a:custGeom>
              <a:avLst/>
              <a:gdLst>
                <a:gd name="T0" fmla="*/ 10 w 50"/>
                <a:gd name="T1" fmla="*/ 16 h 37"/>
                <a:gd name="T2" fmla="*/ 48 w 50"/>
                <a:gd name="T3" fmla="*/ 36 h 37"/>
                <a:gd name="T4" fmla="*/ 48 w 50"/>
                <a:gd name="T5" fmla="*/ 37 h 37"/>
                <a:gd name="T6" fmla="*/ 49 w 50"/>
                <a:gd name="T7" fmla="*/ 20 h 37"/>
                <a:gd name="T8" fmla="*/ 17 w 50"/>
                <a:gd name="T9" fmla="*/ 4 h 37"/>
                <a:gd name="T10" fmla="*/ 0 w 50"/>
                <a:gd name="T11" fmla="*/ 21 h 37"/>
                <a:gd name="T12" fmla="*/ 10 w 50"/>
                <a:gd name="T13" fmla="*/ 16 h 37"/>
              </a:gdLst>
              <a:ahLst/>
              <a:cxnLst>
                <a:cxn ang="0">
                  <a:pos x="T0" y="T1"/>
                </a:cxn>
                <a:cxn ang="0">
                  <a:pos x="T2" y="T3"/>
                </a:cxn>
                <a:cxn ang="0">
                  <a:pos x="T4" y="T5"/>
                </a:cxn>
                <a:cxn ang="0">
                  <a:pos x="T6" y="T7"/>
                </a:cxn>
                <a:cxn ang="0">
                  <a:pos x="T8" y="T9"/>
                </a:cxn>
                <a:cxn ang="0">
                  <a:pos x="T10" y="T11"/>
                </a:cxn>
                <a:cxn ang="0">
                  <a:pos x="T12" y="T13"/>
                </a:cxn>
              </a:cxnLst>
              <a:rect l="0" t="0" r="r" b="b"/>
              <a:pathLst>
                <a:path w="50" h="37">
                  <a:moveTo>
                    <a:pt x="10" y="16"/>
                  </a:moveTo>
                  <a:cubicBezTo>
                    <a:pt x="26" y="11"/>
                    <a:pt x="43" y="20"/>
                    <a:pt x="48" y="36"/>
                  </a:cubicBezTo>
                  <a:cubicBezTo>
                    <a:pt x="48" y="36"/>
                    <a:pt x="48" y="36"/>
                    <a:pt x="48" y="37"/>
                  </a:cubicBezTo>
                  <a:cubicBezTo>
                    <a:pt x="50" y="32"/>
                    <a:pt x="50" y="26"/>
                    <a:pt x="49" y="20"/>
                  </a:cubicBezTo>
                  <a:cubicBezTo>
                    <a:pt x="45" y="7"/>
                    <a:pt x="30" y="0"/>
                    <a:pt x="17" y="4"/>
                  </a:cubicBezTo>
                  <a:cubicBezTo>
                    <a:pt x="8" y="6"/>
                    <a:pt x="2" y="13"/>
                    <a:pt x="0" y="21"/>
                  </a:cubicBezTo>
                  <a:cubicBezTo>
                    <a:pt x="3" y="19"/>
                    <a:pt x="6" y="17"/>
                    <a:pt x="10"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2" name="Group 40"/>
          <p:cNvGrpSpPr/>
          <p:nvPr/>
        </p:nvGrpSpPr>
        <p:grpSpPr>
          <a:xfrm>
            <a:off x="6741343" y="4213962"/>
            <a:ext cx="399341" cy="398462"/>
            <a:chOff x="3114675" y="4859338"/>
            <a:chExt cx="720725" cy="719138"/>
          </a:xfrm>
          <a:solidFill>
            <a:schemeClr val="accent2"/>
          </a:solidFill>
        </p:grpSpPr>
        <p:sp>
          <p:nvSpPr>
            <p:cNvPr id="33" name="Freeform 49"/>
            <p:cNvSpPr/>
            <p:nvPr/>
          </p:nvSpPr>
          <p:spPr bwMode="auto">
            <a:xfrm>
              <a:off x="3114675" y="4953001"/>
              <a:ext cx="622300" cy="625475"/>
            </a:xfrm>
            <a:custGeom>
              <a:avLst/>
              <a:gdLst>
                <a:gd name="T0" fmla="*/ 158 w 166"/>
                <a:gd name="T1" fmla="*/ 51 h 166"/>
                <a:gd name="T2" fmla="*/ 144 w 166"/>
                <a:gd name="T3" fmla="*/ 45 h 166"/>
                <a:gd name="T4" fmla="*/ 133 w 166"/>
                <a:gd name="T5" fmla="*/ 55 h 166"/>
                <a:gd name="T6" fmla="*/ 140 w 166"/>
                <a:gd name="T7" fmla="*/ 83 h 166"/>
                <a:gd name="T8" fmla="*/ 83 w 166"/>
                <a:gd name="T9" fmla="*/ 140 h 166"/>
                <a:gd name="T10" fmla="*/ 26 w 166"/>
                <a:gd name="T11" fmla="*/ 83 h 166"/>
                <a:gd name="T12" fmla="*/ 83 w 166"/>
                <a:gd name="T13" fmla="*/ 26 h 166"/>
                <a:gd name="T14" fmla="*/ 112 w 166"/>
                <a:gd name="T15" fmla="*/ 34 h 166"/>
                <a:gd name="T16" fmla="*/ 122 w 166"/>
                <a:gd name="T17" fmla="*/ 24 h 166"/>
                <a:gd name="T18" fmla="*/ 116 w 166"/>
                <a:gd name="T19" fmla="*/ 9 h 166"/>
                <a:gd name="T20" fmla="*/ 115 w 166"/>
                <a:gd name="T21" fmla="*/ 6 h 166"/>
                <a:gd name="T22" fmla="*/ 83 w 166"/>
                <a:gd name="T23" fmla="*/ 0 h 166"/>
                <a:gd name="T24" fmla="*/ 0 w 166"/>
                <a:gd name="T25" fmla="*/ 83 h 166"/>
                <a:gd name="T26" fmla="*/ 83 w 166"/>
                <a:gd name="T27" fmla="*/ 166 h 166"/>
                <a:gd name="T28" fmla="*/ 166 w 166"/>
                <a:gd name="T29" fmla="*/ 83 h 166"/>
                <a:gd name="T30" fmla="*/ 160 w 166"/>
                <a:gd name="T31" fmla="*/ 52 h 166"/>
                <a:gd name="T32" fmla="*/ 158 w 166"/>
                <a:gd name="T33" fmla="*/ 51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66" h="166">
                  <a:moveTo>
                    <a:pt x="158" y="51"/>
                  </a:moveTo>
                  <a:cubicBezTo>
                    <a:pt x="144" y="45"/>
                    <a:pt x="144" y="45"/>
                    <a:pt x="144" y="45"/>
                  </a:cubicBezTo>
                  <a:cubicBezTo>
                    <a:pt x="133" y="55"/>
                    <a:pt x="133" y="55"/>
                    <a:pt x="133" y="55"/>
                  </a:cubicBezTo>
                  <a:cubicBezTo>
                    <a:pt x="137" y="64"/>
                    <a:pt x="140" y="73"/>
                    <a:pt x="140" y="83"/>
                  </a:cubicBezTo>
                  <a:cubicBezTo>
                    <a:pt x="140" y="114"/>
                    <a:pt x="114" y="140"/>
                    <a:pt x="83" y="140"/>
                  </a:cubicBezTo>
                  <a:cubicBezTo>
                    <a:pt x="51" y="140"/>
                    <a:pt x="26" y="114"/>
                    <a:pt x="26" y="83"/>
                  </a:cubicBezTo>
                  <a:cubicBezTo>
                    <a:pt x="26" y="51"/>
                    <a:pt x="51" y="26"/>
                    <a:pt x="83" y="26"/>
                  </a:cubicBezTo>
                  <a:cubicBezTo>
                    <a:pt x="93" y="26"/>
                    <a:pt x="103" y="29"/>
                    <a:pt x="112" y="34"/>
                  </a:cubicBezTo>
                  <a:cubicBezTo>
                    <a:pt x="122" y="24"/>
                    <a:pt x="122" y="24"/>
                    <a:pt x="122" y="24"/>
                  </a:cubicBezTo>
                  <a:cubicBezTo>
                    <a:pt x="116" y="9"/>
                    <a:pt x="116" y="9"/>
                    <a:pt x="116" y="9"/>
                  </a:cubicBezTo>
                  <a:cubicBezTo>
                    <a:pt x="115" y="6"/>
                    <a:pt x="115" y="6"/>
                    <a:pt x="115" y="6"/>
                  </a:cubicBezTo>
                  <a:cubicBezTo>
                    <a:pt x="105" y="2"/>
                    <a:pt x="94" y="0"/>
                    <a:pt x="83" y="0"/>
                  </a:cubicBezTo>
                  <a:cubicBezTo>
                    <a:pt x="37" y="0"/>
                    <a:pt x="0" y="37"/>
                    <a:pt x="0" y="83"/>
                  </a:cubicBezTo>
                  <a:cubicBezTo>
                    <a:pt x="0" y="129"/>
                    <a:pt x="37" y="166"/>
                    <a:pt x="83" y="166"/>
                  </a:cubicBezTo>
                  <a:cubicBezTo>
                    <a:pt x="129" y="166"/>
                    <a:pt x="166" y="129"/>
                    <a:pt x="166" y="83"/>
                  </a:cubicBezTo>
                  <a:cubicBezTo>
                    <a:pt x="166" y="72"/>
                    <a:pt x="164" y="61"/>
                    <a:pt x="160" y="52"/>
                  </a:cubicBezTo>
                  <a:lnTo>
                    <a:pt x="158" y="5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4" name="Freeform 50"/>
            <p:cNvSpPr/>
            <p:nvPr/>
          </p:nvSpPr>
          <p:spPr bwMode="auto">
            <a:xfrm>
              <a:off x="3409950" y="4859338"/>
              <a:ext cx="425450" cy="425450"/>
            </a:xfrm>
            <a:custGeom>
              <a:avLst/>
              <a:gdLst>
                <a:gd name="T0" fmla="*/ 97 w 113"/>
                <a:gd name="T1" fmla="*/ 16 h 113"/>
                <a:gd name="T2" fmla="*/ 88 w 113"/>
                <a:gd name="T3" fmla="*/ 16 h 113"/>
                <a:gd name="T4" fmla="*/ 84 w 113"/>
                <a:gd name="T5" fmla="*/ 20 h 113"/>
                <a:gd name="T6" fmla="*/ 75 w 113"/>
                <a:gd name="T7" fmla="*/ 0 h 113"/>
                <a:gd name="T8" fmla="*/ 45 w 113"/>
                <a:gd name="T9" fmla="*/ 31 h 113"/>
                <a:gd name="T10" fmla="*/ 53 w 113"/>
                <a:gd name="T11" fmla="*/ 51 h 113"/>
                <a:gd name="T12" fmla="*/ 2 w 113"/>
                <a:gd name="T13" fmla="*/ 102 h 113"/>
                <a:gd name="T14" fmla="*/ 2 w 113"/>
                <a:gd name="T15" fmla="*/ 111 h 113"/>
                <a:gd name="T16" fmla="*/ 11 w 113"/>
                <a:gd name="T17" fmla="*/ 111 h 113"/>
                <a:gd name="T18" fmla="*/ 63 w 113"/>
                <a:gd name="T19" fmla="*/ 60 h 113"/>
                <a:gd name="T20" fmla="*/ 82 w 113"/>
                <a:gd name="T21" fmla="*/ 68 h 113"/>
                <a:gd name="T22" fmla="*/ 113 w 113"/>
                <a:gd name="T23" fmla="*/ 38 h 113"/>
                <a:gd name="T24" fmla="*/ 93 w 113"/>
                <a:gd name="T25" fmla="*/ 29 h 113"/>
                <a:gd name="T26" fmla="*/ 97 w 113"/>
                <a:gd name="T27" fmla="*/ 25 h 113"/>
                <a:gd name="T28" fmla="*/ 97 w 113"/>
                <a:gd name="T29" fmla="*/ 16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3" h="113">
                  <a:moveTo>
                    <a:pt x="97" y="16"/>
                  </a:moveTo>
                  <a:cubicBezTo>
                    <a:pt x="95" y="13"/>
                    <a:pt x="91" y="13"/>
                    <a:pt x="88" y="16"/>
                  </a:cubicBezTo>
                  <a:cubicBezTo>
                    <a:pt x="84" y="20"/>
                    <a:pt x="84" y="20"/>
                    <a:pt x="84" y="20"/>
                  </a:cubicBezTo>
                  <a:cubicBezTo>
                    <a:pt x="75" y="0"/>
                    <a:pt x="75" y="0"/>
                    <a:pt x="75" y="0"/>
                  </a:cubicBezTo>
                  <a:cubicBezTo>
                    <a:pt x="45" y="31"/>
                    <a:pt x="45" y="31"/>
                    <a:pt x="45" y="31"/>
                  </a:cubicBezTo>
                  <a:cubicBezTo>
                    <a:pt x="53" y="51"/>
                    <a:pt x="53" y="51"/>
                    <a:pt x="53" y="51"/>
                  </a:cubicBezTo>
                  <a:cubicBezTo>
                    <a:pt x="2" y="102"/>
                    <a:pt x="2" y="102"/>
                    <a:pt x="2" y="102"/>
                  </a:cubicBezTo>
                  <a:cubicBezTo>
                    <a:pt x="0" y="104"/>
                    <a:pt x="0" y="108"/>
                    <a:pt x="2" y="111"/>
                  </a:cubicBezTo>
                  <a:cubicBezTo>
                    <a:pt x="5" y="113"/>
                    <a:pt x="9" y="113"/>
                    <a:pt x="11" y="111"/>
                  </a:cubicBezTo>
                  <a:cubicBezTo>
                    <a:pt x="63" y="60"/>
                    <a:pt x="63" y="60"/>
                    <a:pt x="63" y="60"/>
                  </a:cubicBezTo>
                  <a:cubicBezTo>
                    <a:pt x="82" y="68"/>
                    <a:pt x="82" y="68"/>
                    <a:pt x="82" y="68"/>
                  </a:cubicBezTo>
                  <a:cubicBezTo>
                    <a:pt x="113" y="38"/>
                    <a:pt x="113" y="38"/>
                    <a:pt x="113" y="38"/>
                  </a:cubicBezTo>
                  <a:cubicBezTo>
                    <a:pt x="93" y="29"/>
                    <a:pt x="93" y="29"/>
                    <a:pt x="93" y="29"/>
                  </a:cubicBezTo>
                  <a:cubicBezTo>
                    <a:pt x="97" y="25"/>
                    <a:pt x="97" y="25"/>
                    <a:pt x="97" y="25"/>
                  </a:cubicBezTo>
                  <a:cubicBezTo>
                    <a:pt x="100" y="22"/>
                    <a:pt x="100" y="18"/>
                    <a:pt x="97"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5" name="Freeform 51"/>
            <p:cNvSpPr/>
            <p:nvPr/>
          </p:nvSpPr>
          <p:spPr bwMode="auto">
            <a:xfrm>
              <a:off x="3271838" y="5111751"/>
              <a:ext cx="307975" cy="307975"/>
            </a:xfrm>
            <a:custGeom>
              <a:avLst/>
              <a:gdLst>
                <a:gd name="T0" fmla="*/ 55 w 82"/>
                <a:gd name="T1" fmla="*/ 50 h 82"/>
                <a:gd name="T2" fmla="*/ 33 w 82"/>
                <a:gd name="T3" fmla="*/ 50 h 82"/>
                <a:gd name="T4" fmla="*/ 33 w 82"/>
                <a:gd name="T5" fmla="*/ 28 h 82"/>
                <a:gd name="T6" fmla="*/ 58 w 82"/>
                <a:gd name="T7" fmla="*/ 4 h 82"/>
                <a:gd name="T8" fmla="*/ 41 w 82"/>
                <a:gd name="T9" fmla="*/ 0 h 82"/>
                <a:gd name="T10" fmla="*/ 0 w 82"/>
                <a:gd name="T11" fmla="*/ 41 h 82"/>
                <a:gd name="T12" fmla="*/ 41 w 82"/>
                <a:gd name="T13" fmla="*/ 82 h 82"/>
                <a:gd name="T14" fmla="*/ 82 w 82"/>
                <a:gd name="T15" fmla="*/ 41 h 82"/>
                <a:gd name="T16" fmla="*/ 79 w 82"/>
                <a:gd name="T17" fmla="*/ 26 h 82"/>
                <a:gd name="T18" fmla="*/ 55 w 82"/>
                <a:gd name="T19" fmla="*/ 5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82">
                  <a:moveTo>
                    <a:pt x="55" y="50"/>
                  </a:moveTo>
                  <a:cubicBezTo>
                    <a:pt x="49" y="56"/>
                    <a:pt x="39" y="56"/>
                    <a:pt x="33" y="50"/>
                  </a:cubicBezTo>
                  <a:cubicBezTo>
                    <a:pt x="27" y="44"/>
                    <a:pt x="27" y="34"/>
                    <a:pt x="33" y="28"/>
                  </a:cubicBezTo>
                  <a:cubicBezTo>
                    <a:pt x="58" y="4"/>
                    <a:pt x="58" y="4"/>
                    <a:pt x="58" y="4"/>
                  </a:cubicBezTo>
                  <a:cubicBezTo>
                    <a:pt x="53" y="1"/>
                    <a:pt x="47" y="0"/>
                    <a:pt x="41" y="0"/>
                  </a:cubicBezTo>
                  <a:cubicBezTo>
                    <a:pt x="18" y="0"/>
                    <a:pt x="0" y="18"/>
                    <a:pt x="0" y="41"/>
                  </a:cubicBezTo>
                  <a:cubicBezTo>
                    <a:pt x="0" y="63"/>
                    <a:pt x="18" y="82"/>
                    <a:pt x="41" y="82"/>
                  </a:cubicBezTo>
                  <a:cubicBezTo>
                    <a:pt x="63" y="82"/>
                    <a:pt x="82" y="63"/>
                    <a:pt x="82" y="41"/>
                  </a:cubicBezTo>
                  <a:cubicBezTo>
                    <a:pt x="82" y="35"/>
                    <a:pt x="81" y="30"/>
                    <a:pt x="79" y="26"/>
                  </a:cubicBezTo>
                  <a:lnTo>
                    <a:pt x="55" y="5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nvGrpSpPr>
          <p:cNvPr id="36" name="Group 44"/>
          <p:cNvGrpSpPr/>
          <p:nvPr/>
        </p:nvGrpSpPr>
        <p:grpSpPr>
          <a:xfrm>
            <a:off x="6747130" y="5089879"/>
            <a:ext cx="387766" cy="388620"/>
            <a:chOff x="7305675" y="2468563"/>
            <a:chExt cx="720725" cy="722313"/>
          </a:xfrm>
          <a:solidFill>
            <a:schemeClr val="accent3"/>
          </a:solidFill>
        </p:grpSpPr>
        <p:sp>
          <p:nvSpPr>
            <p:cNvPr id="37" name="Freeform 132"/>
            <p:cNvSpPr>
              <a:spLocks noEditPoints="1"/>
            </p:cNvSpPr>
            <p:nvPr/>
          </p:nvSpPr>
          <p:spPr bwMode="auto">
            <a:xfrm>
              <a:off x="7556500" y="2719388"/>
              <a:ext cx="217488" cy="219075"/>
            </a:xfrm>
            <a:custGeom>
              <a:avLst/>
              <a:gdLst>
                <a:gd name="T0" fmla="*/ 29 w 58"/>
                <a:gd name="T1" fmla="*/ 0 h 58"/>
                <a:gd name="T2" fmla="*/ 0 w 58"/>
                <a:gd name="T3" fmla="*/ 29 h 58"/>
                <a:gd name="T4" fmla="*/ 29 w 58"/>
                <a:gd name="T5" fmla="*/ 58 h 58"/>
                <a:gd name="T6" fmla="*/ 58 w 58"/>
                <a:gd name="T7" fmla="*/ 29 h 58"/>
                <a:gd name="T8" fmla="*/ 29 w 58"/>
                <a:gd name="T9" fmla="*/ 0 h 58"/>
                <a:gd name="T10" fmla="*/ 29 w 58"/>
                <a:gd name="T11" fmla="*/ 50 h 58"/>
                <a:gd name="T12" fmla="*/ 8 w 58"/>
                <a:gd name="T13" fmla="*/ 29 h 58"/>
                <a:gd name="T14" fmla="*/ 29 w 58"/>
                <a:gd name="T15" fmla="*/ 8 h 58"/>
                <a:gd name="T16" fmla="*/ 50 w 58"/>
                <a:gd name="T17" fmla="*/ 29 h 58"/>
                <a:gd name="T18" fmla="*/ 29 w 58"/>
                <a:gd name="T19"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8" h="58">
                  <a:moveTo>
                    <a:pt x="29" y="0"/>
                  </a:moveTo>
                  <a:cubicBezTo>
                    <a:pt x="13" y="0"/>
                    <a:pt x="0" y="13"/>
                    <a:pt x="0" y="29"/>
                  </a:cubicBezTo>
                  <a:cubicBezTo>
                    <a:pt x="0" y="45"/>
                    <a:pt x="13" y="58"/>
                    <a:pt x="29" y="58"/>
                  </a:cubicBezTo>
                  <a:cubicBezTo>
                    <a:pt x="45" y="58"/>
                    <a:pt x="58" y="45"/>
                    <a:pt x="58" y="29"/>
                  </a:cubicBezTo>
                  <a:cubicBezTo>
                    <a:pt x="58" y="13"/>
                    <a:pt x="45" y="0"/>
                    <a:pt x="29" y="0"/>
                  </a:cubicBezTo>
                  <a:close/>
                  <a:moveTo>
                    <a:pt x="29" y="50"/>
                  </a:moveTo>
                  <a:cubicBezTo>
                    <a:pt x="18" y="50"/>
                    <a:pt x="8" y="40"/>
                    <a:pt x="8" y="29"/>
                  </a:cubicBezTo>
                  <a:cubicBezTo>
                    <a:pt x="8" y="18"/>
                    <a:pt x="18" y="8"/>
                    <a:pt x="29" y="8"/>
                  </a:cubicBezTo>
                  <a:cubicBezTo>
                    <a:pt x="40" y="8"/>
                    <a:pt x="50" y="18"/>
                    <a:pt x="50" y="29"/>
                  </a:cubicBezTo>
                  <a:cubicBezTo>
                    <a:pt x="50" y="40"/>
                    <a:pt x="40" y="50"/>
                    <a:pt x="29" y="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8" name="Freeform 133"/>
            <p:cNvSpPr>
              <a:spLocks noEditPoints="1"/>
            </p:cNvSpPr>
            <p:nvPr/>
          </p:nvSpPr>
          <p:spPr bwMode="auto">
            <a:xfrm>
              <a:off x="7305675" y="2468563"/>
              <a:ext cx="720725" cy="722313"/>
            </a:xfrm>
            <a:custGeom>
              <a:avLst/>
              <a:gdLst>
                <a:gd name="T0" fmla="*/ 192 w 192"/>
                <a:gd name="T1" fmla="*/ 90 h 192"/>
                <a:gd name="T2" fmla="*/ 167 w 192"/>
                <a:gd name="T3" fmla="*/ 90 h 192"/>
                <a:gd name="T4" fmla="*/ 102 w 192"/>
                <a:gd name="T5" fmla="*/ 25 h 192"/>
                <a:gd name="T6" fmla="*/ 102 w 192"/>
                <a:gd name="T7" fmla="*/ 0 h 192"/>
                <a:gd name="T8" fmla="*/ 90 w 192"/>
                <a:gd name="T9" fmla="*/ 0 h 192"/>
                <a:gd name="T10" fmla="*/ 90 w 192"/>
                <a:gd name="T11" fmla="*/ 25 h 192"/>
                <a:gd name="T12" fmla="*/ 25 w 192"/>
                <a:gd name="T13" fmla="*/ 90 h 192"/>
                <a:gd name="T14" fmla="*/ 0 w 192"/>
                <a:gd name="T15" fmla="*/ 90 h 192"/>
                <a:gd name="T16" fmla="*/ 0 w 192"/>
                <a:gd name="T17" fmla="*/ 102 h 192"/>
                <a:gd name="T18" fmla="*/ 25 w 192"/>
                <a:gd name="T19" fmla="*/ 102 h 192"/>
                <a:gd name="T20" fmla="*/ 90 w 192"/>
                <a:gd name="T21" fmla="*/ 167 h 192"/>
                <a:gd name="T22" fmla="*/ 90 w 192"/>
                <a:gd name="T23" fmla="*/ 192 h 192"/>
                <a:gd name="T24" fmla="*/ 102 w 192"/>
                <a:gd name="T25" fmla="*/ 192 h 192"/>
                <a:gd name="T26" fmla="*/ 102 w 192"/>
                <a:gd name="T27" fmla="*/ 167 h 192"/>
                <a:gd name="T28" fmla="*/ 167 w 192"/>
                <a:gd name="T29" fmla="*/ 102 h 192"/>
                <a:gd name="T30" fmla="*/ 192 w 192"/>
                <a:gd name="T31" fmla="*/ 102 h 192"/>
                <a:gd name="T32" fmla="*/ 192 w 192"/>
                <a:gd name="T33" fmla="*/ 90 h 192"/>
                <a:gd name="T34" fmla="*/ 102 w 192"/>
                <a:gd name="T35" fmla="*/ 151 h 192"/>
                <a:gd name="T36" fmla="*/ 102 w 192"/>
                <a:gd name="T37" fmla="*/ 140 h 192"/>
                <a:gd name="T38" fmla="*/ 97 w 192"/>
                <a:gd name="T39" fmla="*/ 135 h 192"/>
                <a:gd name="T40" fmla="*/ 95 w 192"/>
                <a:gd name="T41" fmla="*/ 135 h 192"/>
                <a:gd name="T42" fmla="*/ 90 w 192"/>
                <a:gd name="T43" fmla="*/ 140 h 192"/>
                <a:gd name="T44" fmla="*/ 90 w 192"/>
                <a:gd name="T45" fmla="*/ 151 h 192"/>
                <a:gd name="T46" fmla="*/ 41 w 192"/>
                <a:gd name="T47" fmla="*/ 102 h 192"/>
                <a:gd name="T48" fmla="*/ 52 w 192"/>
                <a:gd name="T49" fmla="*/ 102 h 192"/>
                <a:gd name="T50" fmla="*/ 57 w 192"/>
                <a:gd name="T51" fmla="*/ 97 h 192"/>
                <a:gd name="T52" fmla="*/ 57 w 192"/>
                <a:gd name="T53" fmla="*/ 95 h 192"/>
                <a:gd name="T54" fmla="*/ 52 w 192"/>
                <a:gd name="T55" fmla="*/ 90 h 192"/>
                <a:gd name="T56" fmla="*/ 41 w 192"/>
                <a:gd name="T57" fmla="*/ 90 h 192"/>
                <a:gd name="T58" fmla="*/ 90 w 192"/>
                <a:gd name="T59" fmla="*/ 41 h 192"/>
                <a:gd name="T60" fmla="*/ 90 w 192"/>
                <a:gd name="T61" fmla="*/ 52 h 192"/>
                <a:gd name="T62" fmla="*/ 95 w 192"/>
                <a:gd name="T63" fmla="*/ 57 h 192"/>
                <a:gd name="T64" fmla="*/ 97 w 192"/>
                <a:gd name="T65" fmla="*/ 57 h 192"/>
                <a:gd name="T66" fmla="*/ 102 w 192"/>
                <a:gd name="T67" fmla="*/ 52 h 192"/>
                <a:gd name="T68" fmla="*/ 102 w 192"/>
                <a:gd name="T69" fmla="*/ 41 h 192"/>
                <a:gd name="T70" fmla="*/ 151 w 192"/>
                <a:gd name="T71" fmla="*/ 90 h 192"/>
                <a:gd name="T72" fmla="*/ 140 w 192"/>
                <a:gd name="T73" fmla="*/ 90 h 192"/>
                <a:gd name="T74" fmla="*/ 135 w 192"/>
                <a:gd name="T75" fmla="*/ 95 h 192"/>
                <a:gd name="T76" fmla="*/ 135 w 192"/>
                <a:gd name="T77" fmla="*/ 97 h 192"/>
                <a:gd name="T78" fmla="*/ 140 w 192"/>
                <a:gd name="T79" fmla="*/ 102 h 192"/>
                <a:gd name="T80" fmla="*/ 151 w 192"/>
                <a:gd name="T81" fmla="*/ 102 h 192"/>
                <a:gd name="T82" fmla="*/ 102 w 192"/>
                <a:gd name="T83" fmla="*/ 151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92" h="192">
                  <a:moveTo>
                    <a:pt x="192" y="90"/>
                  </a:moveTo>
                  <a:cubicBezTo>
                    <a:pt x="167" y="90"/>
                    <a:pt x="167" y="90"/>
                    <a:pt x="167" y="90"/>
                  </a:cubicBezTo>
                  <a:cubicBezTo>
                    <a:pt x="164" y="55"/>
                    <a:pt x="137" y="28"/>
                    <a:pt x="102" y="25"/>
                  </a:cubicBezTo>
                  <a:cubicBezTo>
                    <a:pt x="102" y="0"/>
                    <a:pt x="102" y="0"/>
                    <a:pt x="102" y="0"/>
                  </a:cubicBezTo>
                  <a:cubicBezTo>
                    <a:pt x="90" y="0"/>
                    <a:pt x="90" y="0"/>
                    <a:pt x="90" y="0"/>
                  </a:cubicBezTo>
                  <a:cubicBezTo>
                    <a:pt x="90" y="25"/>
                    <a:pt x="90" y="25"/>
                    <a:pt x="90" y="25"/>
                  </a:cubicBezTo>
                  <a:cubicBezTo>
                    <a:pt x="55" y="28"/>
                    <a:pt x="28" y="55"/>
                    <a:pt x="25" y="90"/>
                  </a:cubicBezTo>
                  <a:cubicBezTo>
                    <a:pt x="0" y="90"/>
                    <a:pt x="0" y="90"/>
                    <a:pt x="0" y="90"/>
                  </a:cubicBezTo>
                  <a:cubicBezTo>
                    <a:pt x="0" y="102"/>
                    <a:pt x="0" y="102"/>
                    <a:pt x="0" y="102"/>
                  </a:cubicBezTo>
                  <a:cubicBezTo>
                    <a:pt x="25" y="102"/>
                    <a:pt x="25" y="102"/>
                    <a:pt x="25" y="102"/>
                  </a:cubicBezTo>
                  <a:cubicBezTo>
                    <a:pt x="28" y="137"/>
                    <a:pt x="55" y="164"/>
                    <a:pt x="90" y="167"/>
                  </a:cubicBezTo>
                  <a:cubicBezTo>
                    <a:pt x="90" y="192"/>
                    <a:pt x="90" y="192"/>
                    <a:pt x="90" y="192"/>
                  </a:cubicBezTo>
                  <a:cubicBezTo>
                    <a:pt x="102" y="192"/>
                    <a:pt x="102" y="192"/>
                    <a:pt x="102" y="192"/>
                  </a:cubicBezTo>
                  <a:cubicBezTo>
                    <a:pt x="102" y="167"/>
                    <a:pt x="102" y="167"/>
                    <a:pt x="102" y="167"/>
                  </a:cubicBezTo>
                  <a:cubicBezTo>
                    <a:pt x="137" y="164"/>
                    <a:pt x="164" y="137"/>
                    <a:pt x="167" y="102"/>
                  </a:cubicBezTo>
                  <a:cubicBezTo>
                    <a:pt x="192" y="102"/>
                    <a:pt x="192" y="102"/>
                    <a:pt x="192" y="102"/>
                  </a:cubicBezTo>
                  <a:lnTo>
                    <a:pt x="192" y="90"/>
                  </a:lnTo>
                  <a:close/>
                  <a:moveTo>
                    <a:pt x="102" y="151"/>
                  </a:moveTo>
                  <a:cubicBezTo>
                    <a:pt x="102" y="140"/>
                    <a:pt x="102" y="140"/>
                    <a:pt x="102" y="140"/>
                  </a:cubicBezTo>
                  <a:cubicBezTo>
                    <a:pt x="102" y="137"/>
                    <a:pt x="100" y="135"/>
                    <a:pt x="97" y="135"/>
                  </a:cubicBezTo>
                  <a:cubicBezTo>
                    <a:pt x="95" y="135"/>
                    <a:pt x="95" y="135"/>
                    <a:pt x="95" y="135"/>
                  </a:cubicBezTo>
                  <a:cubicBezTo>
                    <a:pt x="92" y="135"/>
                    <a:pt x="90" y="137"/>
                    <a:pt x="90" y="140"/>
                  </a:cubicBezTo>
                  <a:cubicBezTo>
                    <a:pt x="90" y="151"/>
                    <a:pt x="90" y="151"/>
                    <a:pt x="90" y="151"/>
                  </a:cubicBezTo>
                  <a:cubicBezTo>
                    <a:pt x="64" y="148"/>
                    <a:pt x="44" y="128"/>
                    <a:pt x="41" y="102"/>
                  </a:cubicBezTo>
                  <a:cubicBezTo>
                    <a:pt x="52" y="102"/>
                    <a:pt x="52" y="102"/>
                    <a:pt x="52" y="102"/>
                  </a:cubicBezTo>
                  <a:cubicBezTo>
                    <a:pt x="55" y="102"/>
                    <a:pt x="57" y="100"/>
                    <a:pt x="57" y="97"/>
                  </a:cubicBezTo>
                  <a:cubicBezTo>
                    <a:pt x="57" y="95"/>
                    <a:pt x="57" y="95"/>
                    <a:pt x="57" y="95"/>
                  </a:cubicBezTo>
                  <a:cubicBezTo>
                    <a:pt x="57" y="92"/>
                    <a:pt x="55" y="90"/>
                    <a:pt x="52" y="90"/>
                  </a:cubicBezTo>
                  <a:cubicBezTo>
                    <a:pt x="41" y="90"/>
                    <a:pt x="41" y="90"/>
                    <a:pt x="41" y="90"/>
                  </a:cubicBezTo>
                  <a:cubicBezTo>
                    <a:pt x="44" y="64"/>
                    <a:pt x="64" y="44"/>
                    <a:pt x="90" y="41"/>
                  </a:cubicBezTo>
                  <a:cubicBezTo>
                    <a:pt x="90" y="52"/>
                    <a:pt x="90" y="52"/>
                    <a:pt x="90" y="52"/>
                  </a:cubicBezTo>
                  <a:cubicBezTo>
                    <a:pt x="90" y="55"/>
                    <a:pt x="92" y="57"/>
                    <a:pt x="95" y="57"/>
                  </a:cubicBezTo>
                  <a:cubicBezTo>
                    <a:pt x="97" y="57"/>
                    <a:pt x="97" y="57"/>
                    <a:pt x="97" y="57"/>
                  </a:cubicBezTo>
                  <a:cubicBezTo>
                    <a:pt x="100" y="57"/>
                    <a:pt x="102" y="55"/>
                    <a:pt x="102" y="52"/>
                  </a:cubicBezTo>
                  <a:cubicBezTo>
                    <a:pt x="102" y="41"/>
                    <a:pt x="102" y="41"/>
                    <a:pt x="102" y="41"/>
                  </a:cubicBezTo>
                  <a:cubicBezTo>
                    <a:pt x="128" y="44"/>
                    <a:pt x="148" y="64"/>
                    <a:pt x="151" y="90"/>
                  </a:cubicBezTo>
                  <a:cubicBezTo>
                    <a:pt x="140" y="90"/>
                    <a:pt x="140" y="90"/>
                    <a:pt x="140" y="90"/>
                  </a:cubicBezTo>
                  <a:cubicBezTo>
                    <a:pt x="137" y="90"/>
                    <a:pt x="135" y="92"/>
                    <a:pt x="135" y="95"/>
                  </a:cubicBezTo>
                  <a:cubicBezTo>
                    <a:pt x="135" y="97"/>
                    <a:pt x="135" y="97"/>
                    <a:pt x="135" y="97"/>
                  </a:cubicBezTo>
                  <a:cubicBezTo>
                    <a:pt x="135" y="100"/>
                    <a:pt x="137" y="102"/>
                    <a:pt x="140" y="102"/>
                  </a:cubicBezTo>
                  <a:cubicBezTo>
                    <a:pt x="151" y="102"/>
                    <a:pt x="151" y="102"/>
                    <a:pt x="151" y="102"/>
                  </a:cubicBezTo>
                  <a:cubicBezTo>
                    <a:pt x="148" y="128"/>
                    <a:pt x="128" y="148"/>
                    <a:pt x="102" y="1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sp>
        <p:nvSpPr>
          <p:cNvPr id="39" name="矩形 38"/>
          <p:cNvSpPr/>
          <p:nvPr/>
        </p:nvSpPr>
        <p:spPr>
          <a:xfrm>
            <a:off x="6056700" y="1923448"/>
            <a:ext cx="5107758" cy="775597"/>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TextBox 13"/>
          <p:cNvSpPr txBox="1"/>
          <p:nvPr/>
        </p:nvSpPr>
        <p:spPr>
          <a:xfrm>
            <a:off x="6056700" y="1542084"/>
            <a:ext cx="1294333"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1" name="Freeform 16"/>
          <p:cNvSpPr>
            <a:spLocks noEditPoints="1"/>
          </p:cNvSpPr>
          <p:nvPr/>
        </p:nvSpPr>
        <p:spPr bwMode="auto">
          <a:xfrm rot="2220170" flipH="1">
            <a:off x="2594569" y="3071722"/>
            <a:ext cx="2570335" cy="2572191"/>
          </a:xfrm>
          <a:custGeom>
            <a:avLst/>
            <a:gdLst>
              <a:gd name="T0" fmla="*/ 1055 w 1169"/>
              <a:gd name="T1" fmla="*/ 596 h 1170"/>
              <a:gd name="T2" fmla="*/ 1169 w 1169"/>
              <a:gd name="T3" fmla="*/ 551 h 1170"/>
              <a:gd name="T4" fmla="*/ 1156 w 1169"/>
              <a:gd name="T5" fmla="*/ 455 h 1170"/>
              <a:gd name="T6" fmla="*/ 1153 w 1169"/>
              <a:gd name="T7" fmla="*/ 446 h 1170"/>
              <a:gd name="T8" fmla="*/ 1031 w 1169"/>
              <a:gd name="T9" fmla="*/ 436 h 1170"/>
              <a:gd name="T10" fmla="*/ 998 w 1169"/>
              <a:gd name="T11" fmla="*/ 359 h 1170"/>
              <a:gd name="T12" fmla="*/ 1074 w 1169"/>
              <a:gd name="T13" fmla="*/ 263 h 1170"/>
              <a:gd name="T14" fmla="*/ 1008 w 1169"/>
              <a:gd name="T15" fmla="*/ 180 h 1170"/>
              <a:gd name="T16" fmla="*/ 897 w 1169"/>
              <a:gd name="T17" fmla="*/ 233 h 1170"/>
              <a:gd name="T18" fmla="*/ 829 w 1169"/>
              <a:gd name="T19" fmla="*/ 183 h 1170"/>
              <a:gd name="T20" fmla="*/ 847 w 1169"/>
              <a:gd name="T21" fmla="*/ 62 h 1170"/>
              <a:gd name="T22" fmla="*/ 749 w 1169"/>
              <a:gd name="T23" fmla="*/ 23 h 1170"/>
              <a:gd name="T24" fmla="*/ 679 w 1169"/>
              <a:gd name="T25" fmla="*/ 124 h 1170"/>
              <a:gd name="T26" fmla="*/ 596 w 1169"/>
              <a:gd name="T27" fmla="*/ 114 h 1170"/>
              <a:gd name="T28" fmla="*/ 550 w 1169"/>
              <a:gd name="T29" fmla="*/ 0 h 1170"/>
              <a:gd name="T30" fmla="*/ 454 w 1169"/>
              <a:gd name="T31" fmla="*/ 14 h 1170"/>
              <a:gd name="T32" fmla="*/ 446 w 1169"/>
              <a:gd name="T33" fmla="*/ 16 h 1170"/>
              <a:gd name="T34" fmla="*/ 436 w 1169"/>
              <a:gd name="T35" fmla="*/ 139 h 1170"/>
              <a:gd name="T36" fmla="*/ 359 w 1169"/>
              <a:gd name="T37" fmla="*/ 172 h 1170"/>
              <a:gd name="T38" fmla="*/ 262 w 1169"/>
              <a:gd name="T39" fmla="*/ 96 h 1170"/>
              <a:gd name="T40" fmla="*/ 180 w 1169"/>
              <a:gd name="T41" fmla="*/ 162 h 1170"/>
              <a:gd name="T42" fmla="*/ 232 w 1169"/>
              <a:gd name="T43" fmla="*/ 273 h 1170"/>
              <a:gd name="T44" fmla="*/ 183 w 1169"/>
              <a:gd name="T45" fmla="*/ 340 h 1170"/>
              <a:gd name="T46" fmla="*/ 61 w 1169"/>
              <a:gd name="T47" fmla="*/ 323 h 1170"/>
              <a:gd name="T48" fmla="*/ 22 w 1169"/>
              <a:gd name="T49" fmla="*/ 421 h 1170"/>
              <a:gd name="T50" fmla="*/ 123 w 1169"/>
              <a:gd name="T51" fmla="*/ 491 h 1170"/>
              <a:gd name="T52" fmla="*/ 114 w 1169"/>
              <a:gd name="T53" fmla="*/ 574 h 1170"/>
              <a:gd name="T54" fmla="*/ 0 w 1169"/>
              <a:gd name="T55" fmla="*/ 619 h 1170"/>
              <a:gd name="T56" fmla="*/ 14 w 1169"/>
              <a:gd name="T57" fmla="*/ 716 h 1170"/>
              <a:gd name="T58" fmla="*/ 16 w 1169"/>
              <a:gd name="T59" fmla="*/ 724 h 1170"/>
              <a:gd name="T60" fmla="*/ 138 w 1169"/>
              <a:gd name="T61" fmla="*/ 734 h 1170"/>
              <a:gd name="T62" fmla="*/ 171 w 1169"/>
              <a:gd name="T63" fmla="*/ 811 h 1170"/>
              <a:gd name="T64" fmla="*/ 95 w 1169"/>
              <a:gd name="T65" fmla="*/ 907 h 1170"/>
              <a:gd name="T66" fmla="*/ 161 w 1169"/>
              <a:gd name="T67" fmla="*/ 990 h 1170"/>
              <a:gd name="T68" fmla="*/ 272 w 1169"/>
              <a:gd name="T69" fmla="*/ 937 h 1170"/>
              <a:gd name="T70" fmla="*/ 340 w 1169"/>
              <a:gd name="T71" fmla="*/ 987 h 1170"/>
              <a:gd name="T72" fmla="*/ 322 w 1169"/>
              <a:gd name="T73" fmla="*/ 1109 h 1170"/>
              <a:gd name="T74" fmla="*/ 420 w 1169"/>
              <a:gd name="T75" fmla="*/ 1147 h 1170"/>
              <a:gd name="T76" fmla="*/ 490 w 1169"/>
              <a:gd name="T77" fmla="*/ 1046 h 1170"/>
              <a:gd name="T78" fmla="*/ 574 w 1169"/>
              <a:gd name="T79" fmla="*/ 1056 h 1170"/>
              <a:gd name="T80" fmla="*/ 619 w 1169"/>
              <a:gd name="T81" fmla="*/ 1170 h 1170"/>
              <a:gd name="T82" fmla="*/ 715 w 1169"/>
              <a:gd name="T83" fmla="*/ 1156 h 1170"/>
              <a:gd name="T84" fmla="*/ 723 w 1169"/>
              <a:gd name="T85" fmla="*/ 1154 h 1170"/>
              <a:gd name="T86" fmla="*/ 733 w 1169"/>
              <a:gd name="T87" fmla="*/ 1032 h 1170"/>
              <a:gd name="T88" fmla="*/ 810 w 1169"/>
              <a:gd name="T89" fmla="*/ 998 h 1170"/>
              <a:gd name="T90" fmla="*/ 907 w 1169"/>
              <a:gd name="T91" fmla="*/ 1074 h 1170"/>
              <a:gd name="T92" fmla="*/ 989 w 1169"/>
              <a:gd name="T93" fmla="*/ 1008 h 1170"/>
              <a:gd name="T94" fmla="*/ 937 w 1169"/>
              <a:gd name="T95" fmla="*/ 897 h 1170"/>
              <a:gd name="T96" fmla="*/ 987 w 1169"/>
              <a:gd name="T97" fmla="*/ 830 h 1170"/>
              <a:gd name="T98" fmla="*/ 1108 w 1169"/>
              <a:gd name="T99" fmla="*/ 848 h 1170"/>
              <a:gd name="T100" fmla="*/ 1147 w 1169"/>
              <a:gd name="T101" fmla="*/ 749 h 1170"/>
              <a:gd name="T102" fmla="*/ 1046 w 1169"/>
              <a:gd name="T103" fmla="*/ 679 h 1170"/>
              <a:gd name="T104" fmla="*/ 1055 w 1169"/>
              <a:gd name="T105" fmla="*/ 596 h 1170"/>
              <a:gd name="T106" fmla="*/ 657 w 1169"/>
              <a:gd name="T107" fmla="*/ 901 h 1170"/>
              <a:gd name="T108" fmla="*/ 584 w 1169"/>
              <a:gd name="T109" fmla="*/ 909 h 1170"/>
              <a:gd name="T110" fmla="*/ 384 w 1169"/>
              <a:gd name="T111" fmla="*/ 839 h 1170"/>
              <a:gd name="T112" fmla="*/ 269 w 1169"/>
              <a:gd name="T113" fmla="*/ 657 h 1170"/>
              <a:gd name="T114" fmla="*/ 310 w 1169"/>
              <a:gd name="T115" fmla="*/ 413 h 1170"/>
              <a:gd name="T116" fmla="*/ 512 w 1169"/>
              <a:gd name="T117" fmla="*/ 270 h 1170"/>
              <a:gd name="T118" fmla="*/ 585 w 1169"/>
              <a:gd name="T119" fmla="*/ 261 h 1170"/>
              <a:gd name="T120" fmla="*/ 785 w 1169"/>
              <a:gd name="T121" fmla="*/ 331 h 1170"/>
              <a:gd name="T122" fmla="*/ 900 w 1169"/>
              <a:gd name="T123" fmla="*/ 513 h 1170"/>
              <a:gd name="T124" fmla="*/ 657 w 1169"/>
              <a:gd name="T125" fmla="*/ 901 h 1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69" h="1170">
                <a:moveTo>
                  <a:pt x="1055" y="596"/>
                </a:moveTo>
                <a:cubicBezTo>
                  <a:pt x="1101" y="580"/>
                  <a:pt x="1140" y="564"/>
                  <a:pt x="1169" y="551"/>
                </a:cubicBezTo>
                <a:cubicBezTo>
                  <a:pt x="1167" y="519"/>
                  <a:pt x="1163" y="487"/>
                  <a:pt x="1156" y="455"/>
                </a:cubicBezTo>
                <a:cubicBezTo>
                  <a:pt x="1155" y="452"/>
                  <a:pt x="1154" y="449"/>
                  <a:pt x="1153" y="446"/>
                </a:cubicBezTo>
                <a:cubicBezTo>
                  <a:pt x="1121" y="442"/>
                  <a:pt x="1080" y="438"/>
                  <a:pt x="1031" y="436"/>
                </a:cubicBezTo>
                <a:cubicBezTo>
                  <a:pt x="1022" y="409"/>
                  <a:pt x="1011" y="384"/>
                  <a:pt x="998" y="359"/>
                </a:cubicBezTo>
                <a:cubicBezTo>
                  <a:pt x="1030" y="322"/>
                  <a:pt x="1055" y="290"/>
                  <a:pt x="1074" y="263"/>
                </a:cubicBezTo>
                <a:cubicBezTo>
                  <a:pt x="1054" y="233"/>
                  <a:pt x="1032" y="206"/>
                  <a:pt x="1008" y="180"/>
                </a:cubicBezTo>
                <a:cubicBezTo>
                  <a:pt x="977" y="193"/>
                  <a:pt x="940" y="210"/>
                  <a:pt x="897" y="233"/>
                </a:cubicBezTo>
                <a:cubicBezTo>
                  <a:pt x="876" y="214"/>
                  <a:pt x="853" y="198"/>
                  <a:pt x="829" y="183"/>
                </a:cubicBezTo>
                <a:cubicBezTo>
                  <a:pt x="838" y="135"/>
                  <a:pt x="844" y="94"/>
                  <a:pt x="847" y="62"/>
                </a:cubicBezTo>
                <a:cubicBezTo>
                  <a:pt x="816" y="46"/>
                  <a:pt x="783" y="33"/>
                  <a:pt x="749" y="23"/>
                </a:cubicBezTo>
                <a:cubicBezTo>
                  <a:pt x="729" y="49"/>
                  <a:pt x="705" y="82"/>
                  <a:pt x="679" y="124"/>
                </a:cubicBezTo>
                <a:cubicBezTo>
                  <a:pt x="652" y="118"/>
                  <a:pt x="624" y="115"/>
                  <a:pt x="596" y="114"/>
                </a:cubicBezTo>
                <a:cubicBezTo>
                  <a:pt x="579" y="68"/>
                  <a:pt x="564" y="30"/>
                  <a:pt x="550" y="0"/>
                </a:cubicBezTo>
                <a:cubicBezTo>
                  <a:pt x="518" y="2"/>
                  <a:pt x="486" y="7"/>
                  <a:pt x="454" y="14"/>
                </a:cubicBezTo>
                <a:cubicBezTo>
                  <a:pt x="451" y="15"/>
                  <a:pt x="449" y="15"/>
                  <a:pt x="446" y="16"/>
                </a:cubicBezTo>
                <a:cubicBezTo>
                  <a:pt x="441" y="49"/>
                  <a:pt x="438" y="89"/>
                  <a:pt x="436" y="139"/>
                </a:cubicBezTo>
                <a:cubicBezTo>
                  <a:pt x="409" y="147"/>
                  <a:pt x="383" y="159"/>
                  <a:pt x="359" y="172"/>
                </a:cubicBezTo>
                <a:cubicBezTo>
                  <a:pt x="321" y="140"/>
                  <a:pt x="289" y="115"/>
                  <a:pt x="262" y="96"/>
                </a:cubicBezTo>
                <a:cubicBezTo>
                  <a:pt x="233" y="115"/>
                  <a:pt x="205" y="137"/>
                  <a:pt x="180" y="162"/>
                </a:cubicBezTo>
                <a:cubicBezTo>
                  <a:pt x="192" y="192"/>
                  <a:pt x="210" y="229"/>
                  <a:pt x="232" y="273"/>
                </a:cubicBezTo>
                <a:cubicBezTo>
                  <a:pt x="214" y="294"/>
                  <a:pt x="197" y="316"/>
                  <a:pt x="183" y="340"/>
                </a:cubicBezTo>
                <a:cubicBezTo>
                  <a:pt x="134" y="331"/>
                  <a:pt x="94" y="325"/>
                  <a:pt x="61" y="323"/>
                </a:cubicBezTo>
                <a:cubicBezTo>
                  <a:pt x="45" y="354"/>
                  <a:pt x="32" y="387"/>
                  <a:pt x="22" y="421"/>
                </a:cubicBezTo>
                <a:cubicBezTo>
                  <a:pt x="48" y="441"/>
                  <a:pt x="82" y="464"/>
                  <a:pt x="123" y="491"/>
                </a:cubicBezTo>
                <a:cubicBezTo>
                  <a:pt x="118" y="518"/>
                  <a:pt x="115" y="546"/>
                  <a:pt x="114" y="574"/>
                </a:cubicBezTo>
                <a:cubicBezTo>
                  <a:pt x="68" y="590"/>
                  <a:pt x="30" y="606"/>
                  <a:pt x="0" y="619"/>
                </a:cubicBezTo>
                <a:cubicBezTo>
                  <a:pt x="2" y="651"/>
                  <a:pt x="6" y="683"/>
                  <a:pt x="14" y="716"/>
                </a:cubicBezTo>
                <a:cubicBezTo>
                  <a:pt x="14" y="718"/>
                  <a:pt x="15" y="721"/>
                  <a:pt x="16" y="724"/>
                </a:cubicBezTo>
                <a:cubicBezTo>
                  <a:pt x="48" y="729"/>
                  <a:pt x="89" y="732"/>
                  <a:pt x="138" y="734"/>
                </a:cubicBezTo>
                <a:cubicBezTo>
                  <a:pt x="147" y="761"/>
                  <a:pt x="158" y="787"/>
                  <a:pt x="171" y="811"/>
                </a:cubicBezTo>
                <a:cubicBezTo>
                  <a:pt x="140" y="848"/>
                  <a:pt x="114" y="880"/>
                  <a:pt x="95" y="907"/>
                </a:cubicBezTo>
                <a:cubicBezTo>
                  <a:pt x="115" y="937"/>
                  <a:pt x="137" y="965"/>
                  <a:pt x="161" y="990"/>
                </a:cubicBezTo>
                <a:cubicBezTo>
                  <a:pt x="192" y="977"/>
                  <a:pt x="229" y="960"/>
                  <a:pt x="272" y="937"/>
                </a:cubicBezTo>
                <a:cubicBezTo>
                  <a:pt x="293" y="956"/>
                  <a:pt x="316" y="972"/>
                  <a:pt x="340" y="987"/>
                </a:cubicBezTo>
                <a:cubicBezTo>
                  <a:pt x="331" y="1035"/>
                  <a:pt x="325" y="1076"/>
                  <a:pt x="322" y="1109"/>
                </a:cubicBezTo>
                <a:cubicBezTo>
                  <a:pt x="354" y="1124"/>
                  <a:pt x="386" y="1137"/>
                  <a:pt x="420" y="1147"/>
                </a:cubicBezTo>
                <a:cubicBezTo>
                  <a:pt x="441" y="1121"/>
                  <a:pt x="464" y="1088"/>
                  <a:pt x="490" y="1046"/>
                </a:cubicBezTo>
                <a:cubicBezTo>
                  <a:pt x="517" y="1052"/>
                  <a:pt x="545" y="1055"/>
                  <a:pt x="574" y="1056"/>
                </a:cubicBezTo>
                <a:cubicBezTo>
                  <a:pt x="590" y="1102"/>
                  <a:pt x="605" y="1140"/>
                  <a:pt x="619" y="1170"/>
                </a:cubicBezTo>
                <a:cubicBezTo>
                  <a:pt x="651" y="1168"/>
                  <a:pt x="683" y="1163"/>
                  <a:pt x="715" y="1156"/>
                </a:cubicBezTo>
                <a:cubicBezTo>
                  <a:pt x="718" y="1155"/>
                  <a:pt x="721" y="1155"/>
                  <a:pt x="723" y="1154"/>
                </a:cubicBezTo>
                <a:cubicBezTo>
                  <a:pt x="728" y="1121"/>
                  <a:pt x="731" y="1081"/>
                  <a:pt x="733" y="1032"/>
                </a:cubicBezTo>
                <a:cubicBezTo>
                  <a:pt x="760" y="1023"/>
                  <a:pt x="786" y="1011"/>
                  <a:pt x="810" y="998"/>
                </a:cubicBezTo>
                <a:cubicBezTo>
                  <a:pt x="848" y="1030"/>
                  <a:pt x="880" y="1055"/>
                  <a:pt x="907" y="1074"/>
                </a:cubicBezTo>
                <a:cubicBezTo>
                  <a:pt x="936" y="1055"/>
                  <a:pt x="964" y="1033"/>
                  <a:pt x="989" y="1008"/>
                </a:cubicBezTo>
                <a:cubicBezTo>
                  <a:pt x="977" y="978"/>
                  <a:pt x="960" y="941"/>
                  <a:pt x="937" y="897"/>
                </a:cubicBezTo>
                <a:cubicBezTo>
                  <a:pt x="955" y="876"/>
                  <a:pt x="972" y="854"/>
                  <a:pt x="987" y="830"/>
                </a:cubicBezTo>
                <a:cubicBezTo>
                  <a:pt x="1035" y="839"/>
                  <a:pt x="1075" y="845"/>
                  <a:pt x="1108" y="848"/>
                </a:cubicBezTo>
                <a:cubicBezTo>
                  <a:pt x="1124" y="816"/>
                  <a:pt x="1137" y="783"/>
                  <a:pt x="1147" y="749"/>
                </a:cubicBezTo>
                <a:cubicBezTo>
                  <a:pt x="1121" y="729"/>
                  <a:pt x="1087" y="706"/>
                  <a:pt x="1046" y="679"/>
                </a:cubicBezTo>
                <a:cubicBezTo>
                  <a:pt x="1051" y="652"/>
                  <a:pt x="1055" y="624"/>
                  <a:pt x="1055" y="596"/>
                </a:cubicBezTo>
                <a:close/>
                <a:moveTo>
                  <a:pt x="657" y="901"/>
                </a:moveTo>
                <a:cubicBezTo>
                  <a:pt x="633" y="906"/>
                  <a:pt x="609" y="909"/>
                  <a:pt x="584" y="909"/>
                </a:cubicBezTo>
                <a:cubicBezTo>
                  <a:pt x="512" y="909"/>
                  <a:pt x="441" y="884"/>
                  <a:pt x="384" y="839"/>
                </a:cubicBezTo>
                <a:cubicBezTo>
                  <a:pt x="326" y="794"/>
                  <a:pt x="285" y="729"/>
                  <a:pt x="269" y="657"/>
                </a:cubicBezTo>
                <a:cubicBezTo>
                  <a:pt x="250" y="573"/>
                  <a:pt x="264" y="486"/>
                  <a:pt x="310" y="413"/>
                </a:cubicBezTo>
                <a:cubicBezTo>
                  <a:pt x="356" y="340"/>
                  <a:pt x="428" y="289"/>
                  <a:pt x="512" y="270"/>
                </a:cubicBezTo>
                <a:cubicBezTo>
                  <a:pt x="536" y="264"/>
                  <a:pt x="561" y="261"/>
                  <a:pt x="585" y="261"/>
                </a:cubicBezTo>
                <a:cubicBezTo>
                  <a:pt x="657" y="261"/>
                  <a:pt x="728" y="286"/>
                  <a:pt x="785" y="331"/>
                </a:cubicBezTo>
                <a:cubicBezTo>
                  <a:pt x="843" y="376"/>
                  <a:pt x="884" y="441"/>
                  <a:pt x="900" y="513"/>
                </a:cubicBezTo>
                <a:cubicBezTo>
                  <a:pt x="940" y="687"/>
                  <a:pt x="831" y="861"/>
                  <a:pt x="657" y="901"/>
                </a:cubicBezTo>
                <a:close/>
              </a:path>
            </a:pathLst>
          </a:custGeom>
          <a:solidFill>
            <a:schemeClr val="accent3"/>
          </a:solidFill>
          <a:ln>
            <a:noFill/>
          </a:ln>
        </p:spPr>
        <p:txBody>
          <a:bodyPr vert="horz" wrap="square" lIns="91440" tIns="45720" rIns="91440" bIns="45720" numCol="1" anchor="t" anchorCtr="0" compatLnSpc="1"/>
          <a:lstStyle/>
          <a:p>
            <a:endParaRPr lang="id-ID"/>
          </a:p>
        </p:txBody>
      </p:sp>
      <p:sp>
        <p:nvSpPr>
          <p:cNvPr id="42" name="TextBox 13"/>
          <p:cNvSpPr txBox="1"/>
          <p:nvPr/>
        </p:nvSpPr>
        <p:spPr>
          <a:xfrm>
            <a:off x="7321301" y="303304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3" name="TextBox 13"/>
          <p:cNvSpPr txBox="1"/>
          <p:nvPr/>
        </p:nvSpPr>
        <p:spPr>
          <a:xfrm>
            <a:off x="7321301" y="335504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TextBox 13"/>
          <p:cNvSpPr txBox="1"/>
          <p:nvPr/>
        </p:nvSpPr>
        <p:spPr>
          <a:xfrm>
            <a:off x="7321301" y="497792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5" name="TextBox 13"/>
          <p:cNvSpPr txBox="1"/>
          <p:nvPr/>
        </p:nvSpPr>
        <p:spPr>
          <a:xfrm>
            <a:off x="7321301" y="529992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6" name="TextBox 13"/>
          <p:cNvSpPr txBox="1"/>
          <p:nvPr/>
        </p:nvSpPr>
        <p:spPr>
          <a:xfrm>
            <a:off x="7321301" y="40054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7" name="TextBox 13"/>
          <p:cNvSpPr txBox="1"/>
          <p:nvPr/>
        </p:nvSpPr>
        <p:spPr>
          <a:xfrm>
            <a:off x="7321301" y="43274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122" name="出自【趣你的PPT】(微信:qunideppt)：最优质的PPT资源库"/>
          <p:cNvSpPr>
            <a:spLocks noEditPoints="1"/>
          </p:cNvSpPr>
          <p:nvPr/>
        </p:nvSpPr>
        <p:spPr bwMode="auto">
          <a:xfrm>
            <a:off x="546660" y="2859610"/>
            <a:ext cx="3871386" cy="1417273"/>
          </a:xfrm>
          <a:custGeom>
            <a:avLst/>
            <a:gdLst>
              <a:gd name="T0" fmla="*/ 983 w 1203"/>
              <a:gd name="T1" fmla="*/ 0 h 440"/>
              <a:gd name="T2" fmla="*/ 784 w 1203"/>
              <a:gd name="T3" fmla="*/ 125 h 440"/>
              <a:gd name="T4" fmla="*/ 784 w 1203"/>
              <a:gd name="T5" fmla="*/ 125 h 440"/>
              <a:gd name="T6" fmla="*/ 740 w 1203"/>
              <a:gd name="T7" fmla="*/ 125 h 440"/>
              <a:gd name="T8" fmla="*/ 740 w 1203"/>
              <a:gd name="T9" fmla="*/ 144 h 440"/>
              <a:gd name="T10" fmla="*/ 699 w 1203"/>
              <a:gd name="T11" fmla="*/ 144 h 440"/>
              <a:gd name="T12" fmla="*/ 699 w 1203"/>
              <a:gd name="T13" fmla="*/ 158 h 440"/>
              <a:gd name="T14" fmla="*/ 334 w 1203"/>
              <a:gd name="T15" fmla="*/ 158 h 440"/>
              <a:gd name="T16" fmla="*/ 309 w 1203"/>
              <a:gd name="T17" fmla="*/ 182 h 440"/>
              <a:gd name="T18" fmla="*/ 282 w 1203"/>
              <a:gd name="T19" fmla="*/ 160 h 440"/>
              <a:gd name="T20" fmla="*/ 56 w 1203"/>
              <a:gd name="T21" fmla="*/ 160 h 440"/>
              <a:gd name="T22" fmla="*/ 31 w 1203"/>
              <a:gd name="T23" fmla="*/ 185 h 440"/>
              <a:gd name="T24" fmla="*/ 698 w 1203"/>
              <a:gd name="T25" fmla="*/ 185 h 440"/>
              <a:gd name="T26" fmla="*/ 698 w 1203"/>
              <a:gd name="T27" fmla="*/ 198 h 440"/>
              <a:gd name="T28" fmla="*/ 18 w 1203"/>
              <a:gd name="T29" fmla="*/ 198 h 440"/>
              <a:gd name="T30" fmla="*/ 0 w 1203"/>
              <a:gd name="T31" fmla="*/ 217 h 440"/>
              <a:gd name="T32" fmla="*/ 0 w 1203"/>
              <a:gd name="T33" fmla="*/ 232 h 440"/>
              <a:gd name="T34" fmla="*/ 40 w 1203"/>
              <a:gd name="T35" fmla="*/ 272 h 440"/>
              <a:gd name="T36" fmla="*/ 86 w 1203"/>
              <a:gd name="T37" fmla="*/ 272 h 440"/>
              <a:gd name="T38" fmla="*/ 110 w 1203"/>
              <a:gd name="T39" fmla="*/ 247 h 440"/>
              <a:gd name="T40" fmla="*/ 142 w 1203"/>
              <a:gd name="T41" fmla="*/ 278 h 440"/>
              <a:gd name="T42" fmla="*/ 173 w 1203"/>
              <a:gd name="T43" fmla="*/ 278 h 440"/>
              <a:gd name="T44" fmla="*/ 188 w 1203"/>
              <a:gd name="T45" fmla="*/ 262 h 440"/>
              <a:gd name="T46" fmla="*/ 205 w 1203"/>
              <a:gd name="T47" fmla="*/ 278 h 440"/>
              <a:gd name="T48" fmla="*/ 247 w 1203"/>
              <a:gd name="T49" fmla="*/ 278 h 440"/>
              <a:gd name="T50" fmla="*/ 275 w 1203"/>
              <a:gd name="T51" fmla="*/ 244 h 440"/>
              <a:gd name="T52" fmla="*/ 300 w 1203"/>
              <a:gd name="T53" fmla="*/ 244 h 440"/>
              <a:gd name="T54" fmla="*/ 326 w 1203"/>
              <a:gd name="T55" fmla="*/ 282 h 440"/>
              <a:gd name="T56" fmla="*/ 699 w 1203"/>
              <a:gd name="T57" fmla="*/ 282 h 440"/>
              <a:gd name="T58" fmla="*/ 699 w 1203"/>
              <a:gd name="T59" fmla="*/ 295 h 440"/>
              <a:gd name="T60" fmla="*/ 740 w 1203"/>
              <a:gd name="T61" fmla="*/ 295 h 440"/>
              <a:gd name="T62" fmla="*/ 740 w 1203"/>
              <a:gd name="T63" fmla="*/ 314 h 440"/>
              <a:gd name="T64" fmla="*/ 784 w 1203"/>
              <a:gd name="T65" fmla="*/ 314 h 440"/>
              <a:gd name="T66" fmla="*/ 784 w 1203"/>
              <a:gd name="T67" fmla="*/ 314 h 440"/>
              <a:gd name="T68" fmla="*/ 983 w 1203"/>
              <a:gd name="T69" fmla="*/ 440 h 440"/>
              <a:gd name="T70" fmla="*/ 1203 w 1203"/>
              <a:gd name="T71" fmla="*/ 220 h 440"/>
              <a:gd name="T72" fmla="*/ 983 w 1203"/>
              <a:gd name="T73" fmla="*/ 0 h 440"/>
              <a:gd name="T74" fmla="*/ 1104 w 1203"/>
              <a:gd name="T75" fmla="*/ 269 h 440"/>
              <a:gd name="T76" fmla="*/ 1055 w 1203"/>
              <a:gd name="T77" fmla="*/ 220 h 440"/>
              <a:gd name="T78" fmla="*/ 1104 w 1203"/>
              <a:gd name="T79" fmla="*/ 171 h 440"/>
              <a:gd name="T80" fmla="*/ 1154 w 1203"/>
              <a:gd name="T81" fmla="*/ 220 h 440"/>
              <a:gd name="T82" fmla="*/ 1104 w 1203"/>
              <a:gd name="T83" fmla="*/ 269 h 4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03" h="440">
                <a:moveTo>
                  <a:pt x="983" y="0"/>
                </a:moveTo>
                <a:cubicBezTo>
                  <a:pt x="895" y="0"/>
                  <a:pt x="819" y="51"/>
                  <a:pt x="784" y="125"/>
                </a:cubicBezTo>
                <a:cubicBezTo>
                  <a:pt x="784" y="125"/>
                  <a:pt x="784" y="125"/>
                  <a:pt x="784" y="125"/>
                </a:cubicBezTo>
                <a:cubicBezTo>
                  <a:pt x="740" y="125"/>
                  <a:pt x="740" y="125"/>
                  <a:pt x="740" y="125"/>
                </a:cubicBezTo>
                <a:cubicBezTo>
                  <a:pt x="740" y="144"/>
                  <a:pt x="740" y="144"/>
                  <a:pt x="740" y="144"/>
                </a:cubicBezTo>
                <a:cubicBezTo>
                  <a:pt x="699" y="144"/>
                  <a:pt x="699" y="144"/>
                  <a:pt x="699" y="144"/>
                </a:cubicBezTo>
                <a:cubicBezTo>
                  <a:pt x="699" y="158"/>
                  <a:pt x="699" y="158"/>
                  <a:pt x="699" y="158"/>
                </a:cubicBezTo>
                <a:cubicBezTo>
                  <a:pt x="334" y="158"/>
                  <a:pt x="334" y="158"/>
                  <a:pt x="334" y="158"/>
                </a:cubicBezTo>
                <a:cubicBezTo>
                  <a:pt x="309" y="182"/>
                  <a:pt x="309" y="182"/>
                  <a:pt x="309" y="182"/>
                </a:cubicBezTo>
                <a:cubicBezTo>
                  <a:pt x="282" y="160"/>
                  <a:pt x="282" y="160"/>
                  <a:pt x="282" y="160"/>
                </a:cubicBezTo>
                <a:cubicBezTo>
                  <a:pt x="56" y="160"/>
                  <a:pt x="56" y="160"/>
                  <a:pt x="56" y="160"/>
                </a:cubicBezTo>
                <a:cubicBezTo>
                  <a:pt x="31" y="185"/>
                  <a:pt x="31" y="185"/>
                  <a:pt x="31" y="185"/>
                </a:cubicBezTo>
                <a:cubicBezTo>
                  <a:pt x="698" y="185"/>
                  <a:pt x="698" y="185"/>
                  <a:pt x="698" y="185"/>
                </a:cubicBezTo>
                <a:cubicBezTo>
                  <a:pt x="698" y="198"/>
                  <a:pt x="698" y="198"/>
                  <a:pt x="698" y="198"/>
                </a:cubicBezTo>
                <a:cubicBezTo>
                  <a:pt x="18" y="198"/>
                  <a:pt x="18" y="198"/>
                  <a:pt x="18" y="198"/>
                </a:cubicBezTo>
                <a:cubicBezTo>
                  <a:pt x="0" y="217"/>
                  <a:pt x="0" y="217"/>
                  <a:pt x="0" y="217"/>
                </a:cubicBezTo>
                <a:cubicBezTo>
                  <a:pt x="0" y="232"/>
                  <a:pt x="0" y="232"/>
                  <a:pt x="0" y="232"/>
                </a:cubicBezTo>
                <a:cubicBezTo>
                  <a:pt x="40" y="272"/>
                  <a:pt x="40" y="272"/>
                  <a:pt x="40" y="272"/>
                </a:cubicBezTo>
                <a:cubicBezTo>
                  <a:pt x="86" y="272"/>
                  <a:pt x="86" y="272"/>
                  <a:pt x="86" y="272"/>
                </a:cubicBezTo>
                <a:cubicBezTo>
                  <a:pt x="110" y="247"/>
                  <a:pt x="110" y="247"/>
                  <a:pt x="110" y="247"/>
                </a:cubicBezTo>
                <a:cubicBezTo>
                  <a:pt x="142" y="278"/>
                  <a:pt x="142" y="278"/>
                  <a:pt x="142" y="278"/>
                </a:cubicBezTo>
                <a:cubicBezTo>
                  <a:pt x="173" y="278"/>
                  <a:pt x="173" y="278"/>
                  <a:pt x="173" y="278"/>
                </a:cubicBezTo>
                <a:cubicBezTo>
                  <a:pt x="188" y="262"/>
                  <a:pt x="188" y="262"/>
                  <a:pt x="188" y="262"/>
                </a:cubicBezTo>
                <a:cubicBezTo>
                  <a:pt x="205" y="278"/>
                  <a:pt x="205" y="278"/>
                  <a:pt x="205" y="278"/>
                </a:cubicBezTo>
                <a:cubicBezTo>
                  <a:pt x="247" y="278"/>
                  <a:pt x="247" y="278"/>
                  <a:pt x="247" y="278"/>
                </a:cubicBezTo>
                <a:cubicBezTo>
                  <a:pt x="275" y="244"/>
                  <a:pt x="275" y="244"/>
                  <a:pt x="275" y="244"/>
                </a:cubicBezTo>
                <a:cubicBezTo>
                  <a:pt x="300" y="244"/>
                  <a:pt x="300" y="244"/>
                  <a:pt x="300" y="244"/>
                </a:cubicBezTo>
                <a:cubicBezTo>
                  <a:pt x="326" y="282"/>
                  <a:pt x="326" y="282"/>
                  <a:pt x="326" y="282"/>
                </a:cubicBezTo>
                <a:cubicBezTo>
                  <a:pt x="699" y="282"/>
                  <a:pt x="699" y="282"/>
                  <a:pt x="699" y="282"/>
                </a:cubicBezTo>
                <a:cubicBezTo>
                  <a:pt x="699" y="295"/>
                  <a:pt x="699" y="295"/>
                  <a:pt x="699" y="295"/>
                </a:cubicBezTo>
                <a:cubicBezTo>
                  <a:pt x="740" y="295"/>
                  <a:pt x="740" y="295"/>
                  <a:pt x="740" y="295"/>
                </a:cubicBezTo>
                <a:cubicBezTo>
                  <a:pt x="740" y="314"/>
                  <a:pt x="740" y="314"/>
                  <a:pt x="740" y="314"/>
                </a:cubicBezTo>
                <a:cubicBezTo>
                  <a:pt x="784" y="314"/>
                  <a:pt x="784" y="314"/>
                  <a:pt x="784" y="314"/>
                </a:cubicBezTo>
                <a:cubicBezTo>
                  <a:pt x="784" y="314"/>
                  <a:pt x="784" y="314"/>
                  <a:pt x="784" y="314"/>
                </a:cubicBezTo>
                <a:cubicBezTo>
                  <a:pt x="819" y="389"/>
                  <a:pt x="895" y="440"/>
                  <a:pt x="983" y="440"/>
                </a:cubicBezTo>
                <a:cubicBezTo>
                  <a:pt x="1104" y="440"/>
                  <a:pt x="1203" y="341"/>
                  <a:pt x="1203" y="220"/>
                </a:cubicBezTo>
                <a:cubicBezTo>
                  <a:pt x="1203" y="98"/>
                  <a:pt x="1104" y="0"/>
                  <a:pt x="983" y="0"/>
                </a:cubicBezTo>
                <a:close/>
                <a:moveTo>
                  <a:pt x="1104" y="269"/>
                </a:moveTo>
                <a:cubicBezTo>
                  <a:pt x="1077" y="269"/>
                  <a:pt x="1055" y="247"/>
                  <a:pt x="1055" y="220"/>
                </a:cubicBezTo>
                <a:cubicBezTo>
                  <a:pt x="1055" y="193"/>
                  <a:pt x="1077" y="171"/>
                  <a:pt x="1104" y="171"/>
                </a:cubicBezTo>
                <a:cubicBezTo>
                  <a:pt x="1131" y="171"/>
                  <a:pt x="1154" y="193"/>
                  <a:pt x="1154" y="220"/>
                </a:cubicBezTo>
                <a:cubicBezTo>
                  <a:pt x="1154" y="247"/>
                  <a:pt x="1131" y="269"/>
                  <a:pt x="1104" y="269"/>
                </a:cubicBezTo>
                <a:close/>
              </a:path>
            </a:pathLst>
          </a:custGeom>
          <a:solidFill>
            <a:srgbClr val="7F7F7F"/>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3" name="出自【趣你的PPT】(微信:qunideppt)：最优质的PPT资源库"/>
          <p:cNvSpPr/>
          <p:nvPr/>
        </p:nvSpPr>
        <p:spPr bwMode="auto">
          <a:xfrm>
            <a:off x="5496154" y="2995018"/>
            <a:ext cx="12896" cy="15475"/>
          </a:xfrm>
          <a:custGeom>
            <a:avLst/>
            <a:gdLst>
              <a:gd name="T0" fmla="*/ 0 w 4"/>
              <a:gd name="T1" fmla="*/ 5 h 5"/>
              <a:gd name="T2" fmla="*/ 1 w 4"/>
              <a:gd name="T3" fmla="*/ 5 h 5"/>
              <a:gd name="T4" fmla="*/ 4 w 4"/>
              <a:gd name="T5" fmla="*/ 0 h 5"/>
              <a:gd name="T6" fmla="*/ 3 w 4"/>
              <a:gd name="T7" fmla="*/ 2 h 5"/>
              <a:gd name="T8" fmla="*/ 0 w 4"/>
              <a:gd name="T9" fmla="*/ 5 h 5"/>
            </a:gdLst>
            <a:ahLst/>
            <a:cxnLst>
              <a:cxn ang="0">
                <a:pos x="T0" y="T1"/>
              </a:cxn>
              <a:cxn ang="0">
                <a:pos x="T2" y="T3"/>
              </a:cxn>
              <a:cxn ang="0">
                <a:pos x="T4" y="T5"/>
              </a:cxn>
              <a:cxn ang="0">
                <a:pos x="T6" y="T7"/>
              </a:cxn>
              <a:cxn ang="0">
                <a:pos x="T8" y="T9"/>
              </a:cxn>
            </a:cxnLst>
            <a:rect l="0" t="0" r="r" b="b"/>
            <a:pathLst>
              <a:path w="4" h="5">
                <a:moveTo>
                  <a:pt x="0" y="5"/>
                </a:moveTo>
                <a:cubicBezTo>
                  <a:pt x="0" y="5"/>
                  <a:pt x="0" y="5"/>
                  <a:pt x="1" y="5"/>
                </a:cubicBezTo>
                <a:cubicBezTo>
                  <a:pt x="3" y="4"/>
                  <a:pt x="4" y="2"/>
                  <a:pt x="4" y="0"/>
                </a:cubicBezTo>
                <a:cubicBezTo>
                  <a:pt x="3" y="1"/>
                  <a:pt x="3" y="1"/>
                  <a:pt x="3" y="2"/>
                </a:cubicBezTo>
                <a:cubicBezTo>
                  <a:pt x="2" y="4"/>
                  <a:pt x="1" y="5"/>
                  <a:pt x="0" y="5"/>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4" name="出自【趣你的PPT】(微信:qunideppt)：最优质的PPT资源库"/>
          <p:cNvSpPr/>
          <p:nvPr/>
        </p:nvSpPr>
        <p:spPr bwMode="auto">
          <a:xfrm>
            <a:off x="5674119" y="3700431"/>
            <a:ext cx="2579"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1" y="0"/>
                  <a:pt x="0" y="0"/>
                  <a:pt x="0" y="0"/>
                </a:cubicBezTo>
                <a:cubicBezTo>
                  <a:pt x="0" y="0"/>
                  <a:pt x="1" y="0"/>
                  <a:pt x="1" y="0"/>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5" name="出自【趣你的PPT】(微信:qunideppt)：最优质的PPT资源库"/>
          <p:cNvSpPr/>
          <p:nvPr/>
        </p:nvSpPr>
        <p:spPr bwMode="auto">
          <a:xfrm>
            <a:off x="5676698" y="3690114"/>
            <a:ext cx="16764" cy="10317"/>
          </a:xfrm>
          <a:custGeom>
            <a:avLst/>
            <a:gdLst>
              <a:gd name="T0" fmla="*/ 0 w 5"/>
              <a:gd name="T1" fmla="*/ 3 h 3"/>
              <a:gd name="T2" fmla="*/ 1 w 5"/>
              <a:gd name="T3" fmla="*/ 3 h 3"/>
              <a:gd name="T4" fmla="*/ 5 w 5"/>
              <a:gd name="T5" fmla="*/ 0 h 3"/>
              <a:gd name="T6" fmla="*/ 4 w 5"/>
              <a:gd name="T7" fmla="*/ 1 h 3"/>
              <a:gd name="T8" fmla="*/ 0 w 5"/>
              <a:gd name="T9" fmla="*/ 3 h 3"/>
            </a:gdLst>
            <a:ahLst/>
            <a:cxnLst>
              <a:cxn ang="0">
                <a:pos x="T0" y="T1"/>
              </a:cxn>
              <a:cxn ang="0">
                <a:pos x="T2" y="T3"/>
              </a:cxn>
              <a:cxn ang="0">
                <a:pos x="T4" y="T5"/>
              </a:cxn>
              <a:cxn ang="0">
                <a:pos x="T6" y="T7"/>
              </a:cxn>
              <a:cxn ang="0">
                <a:pos x="T8" y="T9"/>
              </a:cxn>
            </a:cxnLst>
            <a:rect l="0" t="0" r="r" b="b"/>
            <a:pathLst>
              <a:path w="5" h="3">
                <a:moveTo>
                  <a:pt x="0" y="3"/>
                </a:moveTo>
                <a:cubicBezTo>
                  <a:pt x="0" y="3"/>
                  <a:pt x="0" y="3"/>
                  <a:pt x="1" y="3"/>
                </a:cubicBezTo>
                <a:cubicBezTo>
                  <a:pt x="3" y="3"/>
                  <a:pt x="5" y="2"/>
                  <a:pt x="5" y="0"/>
                </a:cubicBezTo>
                <a:cubicBezTo>
                  <a:pt x="5" y="0"/>
                  <a:pt x="4" y="1"/>
                  <a:pt x="4" y="1"/>
                </a:cubicBezTo>
                <a:cubicBezTo>
                  <a:pt x="3" y="3"/>
                  <a:pt x="1" y="3"/>
                  <a:pt x="0" y="3"/>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6" name="出自【趣你的PPT】(微信:qunideppt)：最优质的PPT资源库"/>
          <p:cNvSpPr/>
          <p:nvPr/>
        </p:nvSpPr>
        <p:spPr bwMode="auto">
          <a:xfrm>
            <a:off x="5467783" y="4283331"/>
            <a:ext cx="3868" cy="0"/>
          </a:xfrm>
          <a:custGeom>
            <a:avLst/>
            <a:gdLst>
              <a:gd name="T0" fmla="*/ 1 w 1"/>
              <a:gd name="T1" fmla="*/ 0 w 1"/>
              <a:gd name="T2" fmla="*/ 1 w 1"/>
            </a:gdLst>
            <a:ahLst/>
            <a:cxnLst>
              <a:cxn ang="0">
                <a:pos x="T0" y="0"/>
              </a:cxn>
              <a:cxn ang="0">
                <a:pos x="T1" y="0"/>
              </a:cxn>
              <a:cxn ang="0">
                <a:pos x="T2" y="0"/>
              </a:cxn>
            </a:cxnLst>
            <a:rect l="0" t="0" r="r" b="b"/>
            <a:pathLst>
              <a:path w="1">
                <a:moveTo>
                  <a:pt x="1" y="0"/>
                </a:moveTo>
                <a:cubicBezTo>
                  <a:pt x="0" y="0"/>
                  <a:pt x="0" y="0"/>
                  <a:pt x="0" y="0"/>
                </a:cubicBezTo>
                <a:cubicBezTo>
                  <a:pt x="0" y="0"/>
                  <a:pt x="0" y="0"/>
                  <a:pt x="1"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7" name="出自【趣你的PPT】(微信:qunideppt)：最优质的PPT资源库"/>
          <p:cNvSpPr/>
          <p:nvPr/>
        </p:nvSpPr>
        <p:spPr bwMode="auto">
          <a:xfrm>
            <a:off x="5471651" y="4280752"/>
            <a:ext cx="18054" cy="6448"/>
          </a:xfrm>
          <a:custGeom>
            <a:avLst/>
            <a:gdLst>
              <a:gd name="T0" fmla="*/ 0 w 6"/>
              <a:gd name="T1" fmla="*/ 1 h 2"/>
              <a:gd name="T2" fmla="*/ 0 w 6"/>
              <a:gd name="T3" fmla="*/ 1 h 2"/>
              <a:gd name="T4" fmla="*/ 6 w 6"/>
              <a:gd name="T5" fmla="*/ 0 h 2"/>
              <a:gd name="T6" fmla="*/ 4 w 6"/>
              <a:gd name="T7" fmla="*/ 1 h 2"/>
              <a:gd name="T8" fmla="*/ 0 w 6"/>
              <a:gd name="T9" fmla="*/ 1 h 2"/>
            </a:gdLst>
            <a:ahLst/>
            <a:cxnLst>
              <a:cxn ang="0">
                <a:pos x="T0" y="T1"/>
              </a:cxn>
              <a:cxn ang="0">
                <a:pos x="T2" y="T3"/>
              </a:cxn>
              <a:cxn ang="0">
                <a:pos x="T4" y="T5"/>
              </a:cxn>
              <a:cxn ang="0">
                <a:pos x="T6" y="T7"/>
              </a:cxn>
              <a:cxn ang="0">
                <a:pos x="T8" y="T9"/>
              </a:cxn>
            </a:cxnLst>
            <a:rect l="0" t="0" r="r" b="b"/>
            <a:pathLst>
              <a:path w="6" h="2">
                <a:moveTo>
                  <a:pt x="0" y="1"/>
                </a:moveTo>
                <a:cubicBezTo>
                  <a:pt x="0" y="1"/>
                  <a:pt x="0" y="1"/>
                  <a:pt x="0" y="1"/>
                </a:cubicBezTo>
                <a:cubicBezTo>
                  <a:pt x="2" y="2"/>
                  <a:pt x="4" y="1"/>
                  <a:pt x="6" y="0"/>
                </a:cubicBezTo>
                <a:cubicBezTo>
                  <a:pt x="5" y="0"/>
                  <a:pt x="5" y="0"/>
                  <a:pt x="4" y="1"/>
                </a:cubicBezTo>
                <a:cubicBezTo>
                  <a:pt x="2" y="1"/>
                  <a:pt x="1" y="1"/>
                  <a:pt x="0" y="1"/>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8" name="出自【趣你的PPT】(微信:qunideppt)：最优质的PPT资源库"/>
          <p:cNvSpPr/>
          <p:nvPr/>
        </p:nvSpPr>
        <p:spPr bwMode="auto">
          <a:xfrm>
            <a:off x="4411598" y="3648847"/>
            <a:ext cx="6448" cy="0"/>
          </a:xfrm>
          <a:custGeom>
            <a:avLst/>
            <a:gdLst>
              <a:gd name="T0" fmla="*/ 0 w 2"/>
              <a:gd name="T1" fmla="*/ 2 w 2"/>
              <a:gd name="T2" fmla="*/ 0 w 2"/>
              <a:gd name="T3" fmla="*/ 0 w 2"/>
            </a:gdLst>
            <a:ahLst/>
            <a:cxnLst>
              <a:cxn ang="0">
                <a:pos x="T0" y="0"/>
              </a:cxn>
              <a:cxn ang="0">
                <a:pos x="T1" y="0"/>
              </a:cxn>
              <a:cxn ang="0">
                <a:pos x="T2" y="0"/>
              </a:cxn>
              <a:cxn ang="0">
                <a:pos x="T3" y="0"/>
              </a:cxn>
            </a:cxnLst>
            <a:rect l="0" t="0" r="r" b="b"/>
            <a:pathLst>
              <a:path w="2">
                <a:moveTo>
                  <a:pt x="0" y="0"/>
                </a:moveTo>
                <a:cubicBezTo>
                  <a:pt x="1" y="0"/>
                  <a:pt x="1" y="0"/>
                  <a:pt x="2" y="0"/>
                </a:cubicBezTo>
                <a:cubicBezTo>
                  <a:pt x="1" y="0"/>
                  <a:pt x="1" y="0"/>
                  <a:pt x="0" y="0"/>
                </a:cubicBezTo>
                <a:cubicBezTo>
                  <a:pt x="0" y="0"/>
                  <a:pt x="0" y="0"/>
                  <a:pt x="0"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29" name="出自【趣你的PPT】(微信:qunideppt)：最优质的PPT资源库"/>
          <p:cNvSpPr/>
          <p:nvPr/>
        </p:nvSpPr>
        <p:spPr bwMode="auto">
          <a:xfrm>
            <a:off x="4176890" y="3427035"/>
            <a:ext cx="0" cy="6448"/>
          </a:xfrm>
          <a:custGeom>
            <a:avLst/>
            <a:gdLst>
              <a:gd name="T0" fmla="*/ 2 h 2"/>
              <a:gd name="T1" fmla="*/ 2 h 2"/>
            </a:gdLst>
            <a:ahLst/>
            <a:cxnLst>
              <a:cxn ang="0">
                <a:pos x="0" y="T0"/>
              </a:cxn>
              <a:cxn ang="0">
                <a:pos x="0" y="T1"/>
              </a:cxn>
            </a:cxnLst>
            <a:rect l="0" t="0" r="r" b="b"/>
            <a:pathLst>
              <a:path h="2">
                <a:moveTo>
                  <a:pt x="0" y="2"/>
                </a:moveTo>
                <a:cubicBezTo>
                  <a:pt x="0" y="0"/>
                  <a:pt x="0" y="2"/>
                  <a:pt x="0" y="2"/>
                </a:cubicBezTo>
                <a:close/>
              </a:path>
            </a:pathLst>
          </a:custGeom>
          <a:solidFill>
            <a:srgbClr val="EC1C24"/>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0" name="出自【趣你的PPT】(微信:qunideppt)：最优质的PPT资源库"/>
          <p:cNvSpPr/>
          <p:nvPr/>
        </p:nvSpPr>
        <p:spPr bwMode="auto">
          <a:xfrm>
            <a:off x="4222027" y="3487646"/>
            <a:ext cx="16764" cy="6448"/>
          </a:xfrm>
          <a:custGeom>
            <a:avLst/>
            <a:gdLst>
              <a:gd name="T0" fmla="*/ 5 w 5"/>
              <a:gd name="T1" fmla="*/ 1 h 2"/>
              <a:gd name="T2" fmla="*/ 5 w 5"/>
              <a:gd name="T3" fmla="*/ 0 h 2"/>
              <a:gd name="T4" fmla="*/ 0 w 5"/>
              <a:gd name="T5" fmla="*/ 2 h 2"/>
              <a:gd name="T6" fmla="*/ 5 w 5"/>
              <a:gd name="T7" fmla="*/ 1 h 2"/>
            </a:gdLst>
            <a:ahLst/>
            <a:cxnLst>
              <a:cxn ang="0">
                <a:pos x="T0" y="T1"/>
              </a:cxn>
              <a:cxn ang="0">
                <a:pos x="T2" y="T3"/>
              </a:cxn>
              <a:cxn ang="0">
                <a:pos x="T4" y="T5"/>
              </a:cxn>
              <a:cxn ang="0">
                <a:pos x="T6" y="T7"/>
              </a:cxn>
            </a:cxnLst>
            <a:rect l="0" t="0" r="r" b="b"/>
            <a:pathLst>
              <a:path w="5" h="2">
                <a:moveTo>
                  <a:pt x="5" y="1"/>
                </a:moveTo>
                <a:cubicBezTo>
                  <a:pt x="5" y="1"/>
                  <a:pt x="5" y="0"/>
                  <a:pt x="5" y="0"/>
                </a:cubicBezTo>
                <a:cubicBezTo>
                  <a:pt x="3" y="1"/>
                  <a:pt x="1" y="1"/>
                  <a:pt x="0" y="2"/>
                </a:cubicBezTo>
                <a:cubicBezTo>
                  <a:pt x="2" y="2"/>
                  <a:pt x="4" y="2"/>
                  <a:pt x="5" y="1"/>
                </a:cubicBezTo>
                <a:close/>
              </a:path>
            </a:pathLst>
          </a:custGeom>
          <a:solidFill>
            <a:srgbClr val="BD1E2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1" name="出自【趣你的PPT】(微信:qunideppt)：最优质的PPT资源库"/>
          <p:cNvSpPr/>
          <p:nvPr/>
        </p:nvSpPr>
        <p:spPr bwMode="auto">
          <a:xfrm>
            <a:off x="4222027" y="3655294"/>
            <a:ext cx="3868" cy="2579"/>
          </a:xfrm>
          <a:custGeom>
            <a:avLst/>
            <a:gdLst>
              <a:gd name="T0" fmla="*/ 1 w 1"/>
              <a:gd name="T1" fmla="*/ 1 h 1"/>
              <a:gd name="T2" fmla="*/ 1 w 1"/>
              <a:gd name="T3" fmla="*/ 1 h 1"/>
            </a:gdLst>
            <a:ahLst/>
            <a:cxnLst>
              <a:cxn ang="0">
                <a:pos x="T0" y="T1"/>
              </a:cxn>
              <a:cxn ang="0">
                <a:pos x="T2" y="T3"/>
              </a:cxn>
            </a:cxnLst>
            <a:rect l="0" t="0" r="r" b="b"/>
            <a:pathLst>
              <a:path w="1" h="1">
                <a:moveTo>
                  <a:pt x="1" y="1"/>
                </a:moveTo>
                <a:cubicBezTo>
                  <a:pt x="1" y="0"/>
                  <a:pt x="0" y="1"/>
                  <a:pt x="1" y="1"/>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2" name="出自【趣你的PPT】(微信:qunideppt)：最优质的PPT资源库"/>
          <p:cNvSpPr/>
          <p:nvPr/>
        </p:nvSpPr>
        <p:spPr bwMode="auto">
          <a:xfrm>
            <a:off x="4238791" y="3485067"/>
            <a:ext cx="24502" cy="5158"/>
          </a:xfrm>
          <a:custGeom>
            <a:avLst/>
            <a:gdLst>
              <a:gd name="T0" fmla="*/ 3 w 8"/>
              <a:gd name="T1" fmla="*/ 1 h 2"/>
              <a:gd name="T2" fmla="*/ 8 w 8"/>
              <a:gd name="T3" fmla="*/ 0 h 2"/>
              <a:gd name="T4" fmla="*/ 0 w 8"/>
              <a:gd name="T5" fmla="*/ 1 h 2"/>
              <a:gd name="T6" fmla="*/ 0 w 8"/>
              <a:gd name="T7" fmla="*/ 2 h 2"/>
              <a:gd name="T8" fmla="*/ 3 w 8"/>
              <a:gd name="T9" fmla="*/ 1 h 2"/>
            </a:gdLst>
            <a:ahLst/>
            <a:cxnLst>
              <a:cxn ang="0">
                <a:pos x="T0" y="T1"/>
              </a:cxn>
              <a:cxn ang="0">
                <a:pos x="T2" y="T3"/>
              </a:cxn>
              <a:cxn ang="0">
                <a:pos x="T4" y="T5"/>
              </a:cxn>
              <a:cxn ang="0">
                <a:pos x="T6" y="T7"/>
              </a:cxn>
              <a:cxn ang="0">
                <a:pos x="T8" y="T9"/>
              </a:cxn>
            </a:cxnLst>
            <a:rect l="0" t="0" r="r" b="b"/>
            <a:pathLst>
              <a:path w="8" h="2">
                <a:moveTo>
                  <a:pt x="3" y="1"/>
                </a:moveTo>
                <a:cubicBezTo>
                  <a:pt x="5" y="1"/>
                  <a:pt x="6" y="0"/>
                  <a:pt x="8" y="0"/>
                </a:cubicBezTo>
                <a:cubicBezTo>
                  <a:pt x="5" y="0"/>
                  <a:pt x="2" y="1"/>
                  <a:pt x="0" y="1"/>
                </a:cubicBezTo>
                <a:cubicBezTo>
                  <a:pt x="0" y="1"/>
                  <a:pt x="0" y="2"/>
                  <a:pt x="0" y="2"/>
                </a:cubicBezTo>
                <a:cubicBezTo>
                  <a:pt x="1" y="2"/>
                  <a:pt x="3" y="2"/>
                  <a:pt x="3" y="1"/>
                </a:cubicBezTo>
                <a:close/>
              </a:path>
            </a:pathLst>
          </a:custGeom>
          <a:solidFill>
            <a:srgbClr val="414042"/>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3" name="出自【趣你的PPT】(微信:qunideppt)：最优质的PPT资源库"/>
          <p:cNvSpPr>
            <a:spLocks noEditPoints="1"/>
          </p:cNvSpPr>
          <p:nvPr/>
        </p:nvSpPr>
        <p:spPr bwMode="auto">
          <a:xfrm>
            <a:off x="4846194" y="4345232"/>
            <a:ext cx="1523020" cy="1523020"/>
          </a:xfrm>
          <a:custGeom>
            <a:avLst/>
            <a:gdLst>
              <a:gd name="T0" fmla="*/ 107 w 473"/>
              <a:gd name="T1" fmla="*/ 7 h 473"/>
              <a:gd name="T2" fmla="*/ 7 w 473"/>
              <a:gd name="T3" fmla="*/ 107 h 473"/>
              <a:gd name="T4" fmla="*/ 7 w 473"/>
              <a:gd name="T5" fmla="*/ 135 h 473"/>
              <a:gd name="T6" fmla="*/ 338 w 473"/>
              <a:gd name="T7" fmla="*/ 465 h 473"/>
              <a:gd name="T8" fmla="*/ 366 w 473"/>
              <a:gd name="T9" fmla="*/ 465 h 473"/>
              <a:gd name="T10" fmla="*/ 466 w 473"/>
              <a:gd name="T11" fmla="*/ 366 h 473"/>
              <a:gd name="T12" fmla="*/ 466 w 473"/>
              <a:gd name="T13" fmla="*/ 338 h 473"/>
              <a:gd name="T14" fmla="*/ 135 w 473"/>
              <a:gd name="T15" fmla="*/ 7 h 473"/>
              <a:gd name="T16" fmla="*/ 107 w 473"/>
              <a:gd name="T17" fmla="*/ 7 h 473"/>
              <a:gd name="T18" fmla="*/ 117 w 473"/>
              <a:gd name="T19" fmla="*/ 117 h 473"/>
              <a:gd name="T20" fmla="*/ 75 w 473"/>
              <a:gd name="T21" fmla="*/ 117 h 473"/>
              <a:gd name="T22" fmla="*/ 75 w 473"/>
              <a:gd name="T23" fmla="*/ 75 h 473"/>
              <a:gd name="T24" fmla="*/ 117 w 473"/>
              <a:gd name="T25" fmla="*/ 75 h 473"/>
              <a:gd name="T26" fmla="*/ 117 w 473"/>
              <a:gd name="T27" fmla="*/ 117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73" h="473">
                <a:moveTo>
                  <a:pt x="107" y="7"/>
                </a:moveTo>
                <a:cubicBezTo>
                  <a:pt x="7" y="107"/>
                  <a:pt x="7" y="107"/>
                  <a:pt x="7" y="107"/>
                </a:cubicBezTo>
                <a:cubicBezTo>
                  <a:pt x="0" y="115"/>
                  <a:pt x="0" y="127"/>
                  <a:pt x="7" y="135"/>
                </a:cubicBezTo>
                <a:cubicBezTo>
                  <a:pt x="338" y="465"/>
                  <a:pt x="338" y="465"/>
                  <a:pt x="338" y="465"/>
                </a:cubicBezTo>
                <a:cubicBezTo>
                  <a:pt x="346" y="473"/>
                  <a:pt x="358" y="473"/>
                  <a:pt x="366" y="465"/>
                </a:cubicBezTo>
                <a:cubicBezTo>
                  <a:pt x="466" y="366"/>
                  <a:pt x="466" y="366"/>
                  <a:pt x="466" y="366"/>
                </a:cubicBezTo>
                <a:cubicBezTo>
                  <a:pt x="473" y="358"/>
                  <a:pt x="473" y="346"/>
                  <a:pt x="466" y="338"/>
                </a:cubicBezTo>
                <a:cubicBezTo>
                  <a:pt x="135" y="7"/>
                  <a:pt x="135" y="7"/>
                  <a:pt x="135" y="7"/>
                </a:cubicBezTo>
                <a:cubicBezTo>
                  <a:pt x="127" y="0"/>
                  <a:pt x="115" y="0"/>
                  <a:pt x="107" y="7"/>
                </a:cubicBezTo>
                <a:close/>
                <a:moveTo>
                  <a:pt x="117" y="117"/>
                </a:moveTo>
                <a:cubicBezTo>
                  <a:pt x="106" y="129"/>
                  <a:pt x="87" y="129"/>
                  <a:pt x="75" y="117"/>
                </a:cubicBezTo>
                <a:cubicBezTo>
                  <a:pt x="64" y="106"/>
                  <a:pt x="64" y="87"/>
                  <a:pt x="75" y="75"/>
                </a:cubicBezTo>
                <a:cubicBezTo>
                  <a:pt x="87" y="63"/>
                  <a:pt x="106" y="63"/>
                  <a:pt x="117" y="75"/>
                </a:cubicBezTo>
                <a:cubicBezTo>
                  <a:pt x="129" y="87"/>
                  <a:pt x="129" y="106"/>
                  <a:pt x="117" y="117"/>
                </a:cubicBez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4" name="出自【趣你的PPT】(微信:qunideppt)：最优质的PPT资源库"/>
          <p:cNvSpPr>
            <a:spLocks noChangeShapeType="1"/>
          </p:cNvSpPr>
          <p:nvPr/>
        </p:nvSpPr>
        <p:spPr bwMode="auto">
          <a:xfrm>
            <a:off x="4968706" y="45902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5" name="出自【趣你的PPT】(微信:qunideppt)：最优质的PPT资源库"/>
          <p:cNvSpPr>
            <a:spLocks noChangeShapeType="1"/>
          </p:cNvSpPr>
          <p:nvPr/>
        </p:nvSpPr>
        <p:spPr bwMode="auto">
          <a:xfrm>
            <a:off x="4968706" y="4590256"/>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nvGrpSpPr>
          <p:cNvPr id="136" name="Group 30出自【趣你的PPT】(微信:qunideppt)：最优质的PPT资源库"/>
          <p:cNvGrpSpPr/>
          <p:nvPr/>
        </p:nvGrpSpPr>
        <p:grpSpPr>
          <a:xfrm>
            <a:off x="4047930" y="3642398"/>
            <a:ext cx="1159352" cy="1062632"/>
            <a:chOff x="6530975" y="3590925"/>
            <a:chExt cx="1427162" cy="1308100"/>
          </a:xfrm>
          <a:solidFill>
            <a:schemeClr val="bg1">
              <a:lumMod val="65000"/>
            </a:schemeClr>
          </a:solidFill>
        </p:grpSpPr>
        <p:sp>
          <p:nvSpPr>
            <p:cNvPr id="137" name="出自【趣你的PPT】(微信:qunideppt)：最优质的PPT资源库"/>
            <p:cNvSpPr/>
            <p:nvPr/>
          </p:nvSpPr>
          <p:spPr bwMode="auto">
            <a:xfrm>
              <a:off x="6816725" y="3948113"/>
              <a:ext cx="908050" cy="809625"/>
            </a:xfrm>
            <a:custGeom>
              <a:avLst/>
              <a:gdLst>
                <a:gd name="T0" fmla="*/ 229 w 229"/>
                <a:gd name="T1" fmla="*/ 190 h 204"/>
                <a:gd name="T2" fmla="*/ 46 w 229"/>
                <a:gd name="T3" fmla="*/ 30 h 204"/>
                <a:gd name="T4" fmla="*/ 11 w 229"/>
                <a:gd name="T5" fmla="*/ 0 h 204"/>
                <a:gd name="T6" fmla="*/ 12 w 229"/>
                <a:gd name="T7" fmla="*/ 0 h 204"/>
                <a:gd name="T8" fmla="*/ 0 w 229"/>
                <a:gd name="T9" fmla="*/ 17 h 204"/>
                <a:gd name="T10" fmla="*/ 112 w 229"/>
                <a:gd name="T11" fmla="*/ 114 h 204"/>
                <a:gd name="T12" fmla="*/ 214 w 229"/>
                <a:gd name="T13" fmla="*/ 204 h 204"/>
                <a:gd name="T14" fmla="*/ 228 w 229"/>
                <a:gd name="T15" fmla="*/ 190 h 204"/>
                <a:gd name="T16" fmla="*/ 229 w 229"/>
                <a:gd name="T17" fmla="*/ 190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9" h="204">
                  <a:moveTo>
                    <a:pt x="229" y="190"/>
                  </a:moveTo>
                  <a:cubicBezTo>
                    <a:pt x="168" y="137"/>
                    <a:pt x="107" y="84"/>
                    <a:pt x="46" y="30"/>
                  </a:cubicBezTo>
                  <a:cubicBezTo>
                    <a:pt x="35" y="20"/>
                    <a:pt x="23" y="10"/>
                    <a:pt x="11" y="0"/>
                  </a:cubicBezTo>
                  <a:cubicBezTo>
                    <a:pt x="11" y="0"/>
                    <a:pt x="12" y="0"/>
                    <a:pt x="12" y="0"/>
                  </a:cubicBezTo>
                  <a:cubicBezTo>
                    <a:pt x="8" y="6"/>
                    <a:pt x="4" y="11"/>
                    <a:pt x="0" y="17"/>
                  </a:cubicBezTo>
                  <a:cubicBezTo>
                    <a:pt x="37" y="50"/>
                    <a:pt x="75" y="82"/>
                    <a:pt x="112" y="114"/>
                  </a:cubicBezTo>
                  <a:cubicBezTo>
                    <a:pt x="146" y="144"/>
                    <a:pt x="180" y="174"/>
                    <a:pt x="214" y="204"/>
                  </a:cubicBezTo>
                  <a:cubicBezTo>
                    <a:pt x="228" y="190"/>
                    <a:pt x="228" y="190"/>
                    <a:pt x="228" y="190"/>
                  </a:cubicBezTo>
                  <a:cubicBezTo>
                    <a:pt x="229" y="190"/>
                    <a:pt x="229" y="190"/>
                    <a:pt x="229" y="19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38" name="出自【趣你的PPT】(微信:qunideppt)：最优质的PPT资源库"/>
            <p:cNvSpPr/>
            <p:nvPr/>
          </p:nvSpPr>
          <p:spPr bwMode="auto">
            <a:xfrm>
              <a:off x="6530975" y="3590925"/>
              <a:ext cx="1427162" cy="1308100"/>
            </a:xfrm>
            <a:custGeom>
              <a:avLst/>
              <a:gdLst>
                <a:gd name="T0" fmla="*/ 320 w 360"/>
                <a:gd name="T1" fmla="*/ 251 h 330"/>
                <a:gd name="T2" fmla="*/ 180 w 360"/>
                <a:gd name="T3" fmla="*/ 126 h 330"/>
                <a:gd name="T4" fmla="*/ 44 w 360"/>
                <a:gd name="T5" fmla="*/ 14 h 330"/>
                <a:gd name="T6" fmla="*/ 8 w 360"/>
                <a:gd name="T7" fmla="*/ 11 h 330"/>
                <a:gd name="T8" fmla="*/ 0 w 360"/>
                <a:gd name="T9" fmla="*/ 23 h 330"/>
                <a:gd name="T10" fmla="*/ 16 w 360"/>
                <a:gd name="T11" fmla="*/ 26 h 330"/>
                <a:gd name="T12" fmla="*/ 18 w 360"/>
                <a:gd name="T13" fmla="*/ 26 h 330"/>
                <a:gd name="T14" fmla="*/ 16 w 360"/>
                <a:gd name="T15" fmla="*/ 23 h 330"/>
                <a:gd name="T16" fmla="*/ 18 w 360"/>
                <a:gd name="T17" fmla="*/ 22 h 330"/>
                <a:gd name="T18" fmla="*/ 18 w 360"/>
                <a:gd name="T19" fmla="*/ 22 h 330"/>
                <a:gd name="T20" fmla="*/ 33 w 360"/>
                <a:gd name="T21" fmla="*/ 31 h 330"/>
                <a:gd name="T22" fmla="*/ 91 w 360"/>
                <a:gd name="T23" fmla="*/ 76 h 330"/>
                <a:gd name="T24" fmla="*/ 254 w 360"/>
                <a:gd name="T25" fmla="*/ 218 h 330"/>
                <a:gd name="T26" fmla="*/ 314 w 360"/>
                <a:gd name="T27" fmla="*/ 272 h 330"/>
                <a:gd name="T28" fmla="*/ 341 w 360"/>
                <a:gd name="T29" fmla="*/ 301 h 330"/>
                <a:gd name="T30" fmla="*/ 335 w 360"/>
                <a:gd name="T31" fmla="*/ 310 h 330"/>
                <a:gd name="T32" fmla="*/ 320 w 360"/>
                <a:gd name="T33" fmla="*/ 297 h 330"/>
                <a:gd name="T34" fmla="*/ 315 w 360"/>
                <a:gd name="T35" fmla="*/ 319 h 330"/>
                <a:gd name="T36" fmla="*/ 324 w 360"/>
                <a:gd name="T37" fmla="*/ 327 h 330"/>
                <a:gd name="T38" fmla="*/ 325 w 360"/>
                <a:gd name="T39" fmla="*/ 328 h 330"/>
                <a:gd name="T40" fmla="*/ 325 w 360"/>
                <a:gd name="T41" fmla="*/ 328 h 330"/>
                <a:gd name="T42" fmla="*/ 331 w 360"/>
                <a:gd name="T43" fmla="*/ 328 h 330"/>
                <a:gd name="T44" fmla="*/ 359 w 360"/>
                <a:gd name="T45" fmla="*/ 303 h 330"/>
                <a:gd name="T46" fmla="*/ 320 w 360"/>
                <a:gd name="T47" fmla="*/ 251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60" h="330">
                  <a:moveTo>
                    <a:pt x="320" y="251"/>
                  </a:moveTo>
                  <a:cubicBezTo>
                    <a:pt x="274" y="209"/>
                    <a:pt x="227" y="167"/>
                    <a:pt x="180" y="126"/>
                  </a:cubicBezTo>
                  <a:cubicBezTo>
                    <a:pt x="136" y="88"/>
                    <a:pt x="92" y="48"/>
                    <a:pt x="44" y="14"/>
                  </a:cubicBezTo>
                  <a:cubicBezTo>
                    <a:pt x="31" y="5"/>
                    <a:pt x="23" y="0"/>
                    <a:pt x="8" y="11"/>
                  </a:cubicBezTo>
                  <a:cubicBezTo>
                    <a:pt x="3" y="15"/>
                    <a:pt x="1" y="19"/>
                    <a:pt x="0" y="23"/>
                  </a:cubicBezTo>
                  <a:cubicBezTo>
                    <a:pt x="5" y="25"/>
                    <a:pt x="11" y="26"/>
                    <a:pt x="16" y="26"/>
                  </a:cubicBezTo>
                  <a:cubicBezTo>
                    <a:pt x="17" y="26"/>
                    <a:pt x="17" y="26"/>
                    <a:pt x="18" y="26"/>
                  </a:cubicBezTo>
                  <a:cubicBezTo>
                    <a:pt x="17" y="23"/>
                    <a:pt x="18" y="22"/>
                    <a:pt x="16" y="23"/>
                  </a:cubicBezTo>
                  <a:cubicBezTo>
                    <a:pt x="17" y="23"/>
                    <a:pt x="18" y="22"/>
                    <a:pt x="18" y="22"/>
                  </a:cubicBezTo>
                  <a:cubicBezTo>
                    <a:pt x="18" y="22"/>
                    <a:pt x="18" y="22"/>
                    <a:pt x="18" y="22"/>
                  </a:cubicBezTo>
                  <a:cubicBezTo>
                    <a:pt x="23" y="23"/>
                    <a:pt x="29" y="28"/>
                    <a:pt x="33" y="31"/>
                  </a:cubicBezTo>
                  <a:cubicBezTo>
                    <a:pt x="53" y="45"/>
                    <a:pt x="72" y="61"/>
                    <a:pt x="91" y="76"/>
                  </a:cubicBezTo>
                  <a:cubicBezTo>
                    <a:pt x="146" y="122"/>
                    <a:pt x="200" y="170"/>
                    <a:pt x="254" y="218"/>
                  </a:cubicBezTo>
                  <a:cubicBezTo>
                    <a:pt x="274" y="236"/>
                    <a:pt x="294" y="254"/>
                    <a:pt x="314" y="272"/>
                  </a:cubicBezTo>
                  <a:cubicBezTo>
                    <a:pt x="324" y="281"/>
                    <a:pt x="334" y="290"/>
                    <a:pt x="341" y="301"/>
                  </a:cubicBezTo>
                  <a:cubicBezTo>
                    <a:pt x="346" y="308"/>
                    <a:pt x="342" y="310"/>
                    <a:pt x="335" y="310"/>
                  </a:cubicBezTo>
                  <a:cubicBezTo>
                    <a:pt x="327" y="303"/>
                    <a:pt x="317" y="294"/>
                    <a:pt x="320" y="297"/>
                  </a:cubicBezTo>
                  <a:cubicBezTo>
                    <a:pt x="315" y="304"/>
                    <a:pt x="314" y="311"/>
                    <a:pt x="315" y="319"/>
                  </a:cubicBezTo>
                  <a:cubicBezTo>
                    <a:pt x="312" y="316"/>
                    <a:pt x="318" y="322"/>
                    <a:pt x="324" y="327"/>
                  </a:cubicBezTo>
                  <a:cubicBezTo>
                    <a:pt x="324" y="327"/>
                    <a:pt x="325" y="327"/>
                    <a:pt x="325" y="328"/>
                  </a:cubicBezTo>
                  <a:cubicBezTo>
                    <a:pt x="325" y="328"/>
                    <a:pt x="325" y="328"/>
                    <a:pt x="325" y="328"/>
                  </a:cubicBezTo>
                  <a:cubicBezTo>
                    <a:pt x="327" y="330"/>
                    <a:pt x="329" y="329"/>
                    <a:pt x="331" y="328"/>
                  </a:cubicBezTo>
                  <a:cubicBezTo>
                    <a:pt x="345" y="327"/>
                    <a:pt x="359" y="318"/>
                    <a:pt x="359" y="303"/>
                  </a:cubicBezTo>
                  <a:cubicBezTo>
                    <a:pt x="360" y="281"/>
                    <a:pt x="335" y="264"/>
                    <a:pt x="320" y="25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sp>
        <p:nvSpPr>
          <p:cNvPr id="139" name="出自【趣你的PPT】(微信:qunideppt)：最优质的PPT资源库"/>
          <p:cNvSpPr>
            <a:spLocks noEditPoints="1"/>
          </p:cNvSpPr>
          <p:nvPr/>
        </p:nvSpPr>
        <p:spPr bwMode="auto">
          <a:xfrm>
            <a:off x="5323347" y="3900319"/>
            <a:ext cx="1695827" cy="847268"/>
          </a:xfrm>
          <a:custGeom>
            <a:avLst/>
            <a:gdLst>
              <a:gd name="T0" fmla="*/ 26 w 527"/>
              <a:gd name="T1" fmla="*/ 18 h 263"/>
              <a:gd name="T2" fmla="*/ 1 w 527"/>
              <a:gd name="T3" fmla="*/ 157 h 263"/>
              <a:gd name="T4" fmla="*/ 17 w 527"/>
              <a:gd name="T5" fmla="*/ 180 h 263"/>
              <a:gd name="T6" fmla="*/ 478 w 527"/>
              <a:gd name="T7" fmla="*/ 261 h 263"/>
              <a:gd name="T8" fmla="*/ 500 w 527"/>
              <a:gd name="T9" fmla="*/ 245 h 263"/>
              <a:gd name="T10" fmla="*/ 525 w 527"/>
              <a:gd name="T11" fmla="*/ 106 h 263"/>
              <a:gd name="T12" fmla="*/ 509 w 527"/>
              <a:gd name="T13" fmla="*/ 84 h 263"/>
              <a:gd name="T14" fmla="*/ 49 w 527"/>
              <a:gd name="T15" fmla="*/ 2 h 263"/>
              <a:gd name="T16" fmla="*/ 26 w 527"/>
              <a:gd name="T17" fmla="*/ 18 h 263"/>
              <a:gd name="T18" fmla="*/ 97 w 527"/>
              <a:gd name="T19" fmla="*/ 102 h 263"/>
              <a:gd name="T20" fmla="*/ 63 w 527"/>
              <a:gd name="T21" fmla="*/ 126 h 263"/>
              <a:gd name="T22" fmla="*/ 39 w 527"/>
              <a:gd name="T23" fmla="*/ 92 h 263"/>
              <a:gd name="T24" fmla="*/ 73 w 527"/>
              <a:gd name="T25" fmla="*/ 68 h 263"/>
              <a:gd name="T26" fmla="*/ 97 w 527"/>
              <a:gd name="T27" fmla="*/ 102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263">
                <a:moveTo>
                  <a:pt x="26" y="18"/>
                </a:moveTo>
                <a:cubicBezTo>
                  <a:pt x="1" y="157"/>
                  <a:pt x="1" y="157"/>
                  <a:pt x="1" y="157"/>
                </a:cubicBezTo>
                <a:cubicBezTo>
                  <a:pt x="0" y="168"/>
                  <a:pt x="7" y="178"/>
                  <a:pt x="17" y="180"/>
                </a:cubicBezTo>
                <a:cubicBezTo>
                  <a:pt x="478" y="261"/>
                  <a:pt x="478" y="261"/>
                  <a:pt x="478" y="261"/>
                </a:cubicBezTo>
                <a:cubicBezTo>
                  <a:pt x="488" y="263"/>
                  <a:pt x="498" y="256"/>
                  <a:pt x="500" y="245"/>
                </a:cubicBezTo>
                <a:cubicBezTo>
                  <a:pt x="525" y="106"/>
                  <a:pt x="525" y="106"/>
                  <a:pt x="525" y="106"/>
                </a:cubicBezTo>
                <a:cubicBezTo>
                  <a:pt x="527" y="96"/>
                  <a:pt x="520" y="86"/>
                  <a:pt x="509" y="84"/>
                </a:cubicBezTo>
                <a:cubicBezTo>
                  <a:pt x="49" y="2"/>
                  <a:pt x="49" y="2"/>
                  <a:pt x="49" y="2"/>
                </a:cubicBezTo>
                <a:cubicBezTo>
                  <a:pt x="38" y="0"/>
                  <a:pt x="28" y="7"/>
                  <a:pt x="26" y="18"/>
                </a:cubicBezTo>
                <a:close/>
                <a:moveTo>
                  <a:pt x="97" y="102"/>
                </a:moveTo>
                <a:cubicBezTo>
                  <a:pt x="94" y="119"/>
                  <a:pt x="79" y="129"/>
                  <a:pt x="63" y="126"/>
                </a:cubicBezTo>
                <a:cubicBezTo>
                  <a:pt x="47" y="124"/>
                  <a:pt x="36" y="108"/>
                  <a:pt x="39" y="92"/>
                </a:cubicBezTo>
                <a:cubicBezTo>
                  <a:pt x="41" y="76"/>
                  <a:pt x="57" y="65"/>
                  <a:pt x="73" y="68"/>
                </a:cubicBezTo>
                <a:cubicBezTo>
                  <a:pt x="89" y="71"/>
                  <a:pt x="100" y="86"/>
                  <a:pt x="97" y="102"/>
                </a:cubicBezTo>
                <a:close/>
              </a:path>
            </a:pathLst>
          </a:custGeom>
          <a:solidFill>
            <a:srgbClr val="78BE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40" name="出自【趣你的PPT】(微信:qunideppt)：最优质的PPT资源库"/>
          <p:cNvSpPr>
            <a:spLocks noEditPoints="1"/>
          </p:cNvSpPr>
          <p:nvPr/>
        </p:nvSpPr>
        <p:spPr bwMode="auto">
          <a:xfrm>
            <a:off x="5528394" y="3336763"/>
            <a:ext cx="1641663" cy="617719"/>
          </a:xfrm>
          <a:custGeom>
            <a:avLst/>
            <a:gdLst>
              <a:gd name="T0" fmla="*/ 4 w 510"/>
              <a:gd name="T1" fmla="*/ 19 h 192"/>
              <a:gd name="T2" fmla="*/ 0 w 510"/>
              <a:gd name="T3" fmla="*/ 160 h 192"/>
              <a:gd name="T4" fmla="*/ 19 w 510"/>
              <a:gd name="T5" fmla="*/ 180 h 192"/>
              <a:gd name="T6" fmla="*/ 487 w 510"/>
              <a:gd name="T7" fmla="*/ 192 h 192"/>
              <a:gd name="T8" fmla="*/ 507 w 510"/>
              <a:gd name="T9" fmla="*/ 173 h 192"/>
              <a:gd name="T10" fmla="*/ 510 w 510"/>
              <a:gd name="T11" fmla="*/ 32 h 192"/>
              <a:gd name="T12" fmla="*/ 491 w 510"/>
              <a:gd name="T13" fmla="*/ 12 h 192"/>
              <a:gd name="T14" fmla="*/ 24 w 510"/>
              <a:gd name="T15" fmla="*/ 0 h 192"/>
              <a:gd name="T16" fmla="*/ 4 w 510"/>
              <a:gd name="T17" fmla="*/ 19 h 192"/>
              <a:gd name="T18" fmla="*/ 87 w 510"/>
              <a:gd name="T19" fmla="*/ 92 h 192"/>
              <a:gd name="T20" fmla="*/ 56 w 510"/>
              <a:gd name="T21" fmla="*/ 121 h 192"/>
              <a:gd name="T22" fmla="*/ 27 w 510"/>
              <a:gd name="T23" fmla="*/ 90 h 192"/>
              <a:gd name="T24" fmla="*/ 58 w 510"/>
              <a:gd name="T25" fmla="*/ 61 h 192"/>
              <a:gd name="T26" fmla="*/ 87 w 510"/>
              <a:gd name="T27" fmla="*/ 9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10" h="192">
                <a:moveTo>
                  <a:pt x="4" y="19"/>
                </a:moveTo>
                <a:cubicBezTo>
                  <a:pt x="0" y="160"/>
                  <a:pt x="0" y="160"/>
                  <a:pt x="0" y="160"/>
                </a:cubicBezTo>
                <a:cubicBezTo>
                  <a:pt x="0" y="171"/>
                  <a:pt x="8" y="180"/>
                  <a:pt x="19" y="180"/>
                </a:cubicBezTo>
                <a:cubicBezTo>
                  <a:pt x="487" y="192"/>
                  <a:pt x="487" y="192"/>
                  <a:pt x="487" y="192"/>
                </a:cubicBezTo>
                <a:cubicBezTo>
                  <a:pt x="497" y="192"/>
                  <a:pt x="506" y="184"/>
                  <a:pt x="507" y="173"/>
                </a:cubicBezTo>
                <a:cubicBezTo>
                  <a:pt x="510" y="32"/>
                  <a:pt x="510" y="32"/>
                  <a:pt x="510" y="32"/>
                </a:cubicBezTo>
                <a:cubicBezTo>
                  <a:pt x="510" y="21"/>
                  <a:pt x="502" y="12"/>
                  <a:pt x="491" y="12"/>
                </a:cubicBezTo>
                <a:cubicBezTo>
                  <a:pt x="24" y="0"/>
                  <a:pt x="24" y="0"/>
                  <a:pt x="24" y="0"/>
                </a:cubicBezTo>
                <a:cubicBezTo>
                  <a:pt x="13" y="0"/>
                  <a:pt x="4" y="8"/>
                  <a:pt x="4" y="19"/>
                </a:cubicBezTo>
                <a:close/>
                <a:moveTo>
                  <a:pt x="87" y="92"/>
                </a:moveTo>
                <a:cubicBezTo>
                  <a:pt x="86" y="108"/>
                  <a:pt x="73" y="121"/>
                  <a:pt x="56" y="121"/>
                </a:cubicBezTo>
                <a:cubicBezTo>
                  <a:pt x="40" y="120"/>
                  <a:pt x="27" y="107"/>
                  <a:pt x="27" y="90"/>
                </a:cubicBezTo>
                <a:cubicBezTo>
                  <a:pt x="28" y="74"/>
                  <a:pt x="41" y="61"/>
                  <a:pt x="58" y="61"/>
                </a:cubicBezTo>
                <a:cubicBezTo>
                  <a:pt x="74" y="62"/>
                  <a:pt x="87" y="75"/>
                  <a:pt x="87" y="92"/>
                </a:cubicBezTo>
                <a:close/>
              </a:path>
            </a:pathLst>
          </a:custGeom>
          <a:solidFill>
            <a:schemeClr val="tx1"/>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41" name="出自【趣你的PPT】(微信:qunideppt)：最优质的PPT资源库"/>
          <p:cNvSpPr/>
          <p:nvPr/>
        </p:nvSpPr>
        <p:spPr bwMode="auto">
          <a:xfrm>
            <a:off x="4174311" y="3468302"/>
            <a:ext cx="1566866" cy="232128"/>
          </a:xfrm>
          <a:custGeom>
            <a:avLst/>
            <a:gdLst>
              <a:gd name="T0" fmla="*/ 478 w 487"/>
              <a:gd name="T1" fmla="*/ 31 h 72"/>
              <a:gd name="T2" fmla="*/ 411 w 487"/>
              <a:gd name="T3" fmla="*/ 15 h 72"/>
              <a:gd name="T4" fmla="*/ 217 w 487"/>
              <a:gd name="T5" fmla="*/ 6 h 72"/>
              <a:gd name="T6" fmla="*/ 35 w 487"/>
              <a:gd name="T7" fmla="*/ 4 h 72"/>
              <a:gd name="T8" fmla="*/ 4 w 487"/>
              <a:gd name="T9" fmla="*/ 25 h 72"/>
              <a:gd name="T10" fmla="*/ 34 w 487"/>
              <a:gd name="T11" fmla="*/ 52 h 72"/>
              <a:gd name="T12" fmla="*/ 273 w 487"/>
              <a:gd name="T13" fmla="*/ 65 h 72"/>
              <a:gd name="T14" fmla="*/ 422 w 487"/>
              <a:gd name="T15" fmla="*/ 71 h 72"/>
              <a:gd name="T16" fmla="*/ 423 w 487"/>
              <a:gd name="T17" fmla="*/ 51 h 72"/>
              <a:gd name="T18" fmla="*/ 164 w 487"/>
              <a:gd name="T19" fmla="*/ 40 h 72"/>
              <a:gd name="T20" fmla="*/ 76 w 487"/>
              <a:gd name="T21" fmla="*/ 37 h 72"/>
              <a:gd name="T22" fmla="*/ 74 w 487"/>
              <a:gd name="T23" fmla="*/ 56 h 72"/>
              <a:gd name="T24" fmla="*/ 38 w 487"/>
              <a:gd name="T25" fmla="*/ 44 h 72"/>
              <a:gd name="T26" fmla="*/ 26 w 487"/>
              <a:gd name="T27" fmla="*/ 41 h 72"/>
              <a:gd name="T28" fmla="*/ 26 w 487"/>
              <a:gd name="T29" fmla="*/ 32 h 72"/>
              <a:gd name="T30" fmla="*/ 25 w 487"/>
              <a:gd name="T31" fmla="*/ 31 h 72"/>
              <a:gd name="T32" fmla="*/ 19 w 487"/>
              <a:gd name="T33" fmla="*/ 29 h 72"/>
              <a:gd name="T34" fmla="*/ 20 w 487"/>
              <a:gd name="T35" fmla="*/ 27 h 72"/>
              <a:gd name="T36" fmla="*/ 20 w 487"/>
              <a:gd name="T37" fmla="*/ 27 h 72"/>
              <a:gd name="T38" fmla="*/ 26 w 487"/>
              <a:gd name="T39" fmla="*/ 25 h 72"/>
              <a:gd name="T40" fmla="*/ 26 w 487"/>
              <a:gd name="T41" fmla="*/ 25 h 72"/>
              <a:gd name="T42" fmla="*/ 27 w 487"/>
              <a:gd name="T43" fmla="*/ 25 h 72"/>
              <a:gd name="T44" fmla="*/ 29 w 487"/>
              <a:gd name="T45" fmla="*/ 25 h 72"/>
              <a:gd name="T46" fmla="*/ 30 w 487"/>
              <a:gd name="T47" fmla="*/ 25 h 72"/>
              <a:gd name="T48" fmla="*/ 32 w 487"/>
              <a:gd name="T49" fmla="*/ 25 h 72"/>
              <a:gd name="T50" fmla="*/ 32 w 487"/>
              <a:gd name="T51" fmla="*/ 25 h 72"/>
              <a:gd name="T52" fmla="*/ 35 w 487"/>
              <a:gd name="T53" fmla="*/ 24 h 72"/>
              <a:gd name="T54" fmla="*/ 38 w 487"/>
              <a:gd name="T55" fmla="*/ 24 h 72"/>
              <a:gd name="T56" fmla="*/ 62 w 487"/>
              <a:gd name="T57" fmla="*/ 23 h 72"/>
              <a:gd name="T58" fmla="*/ 114 w 487"/>
              <a:gd name="T59" fmla="*/ 23 h 72"/>
              <a:gd name="T60" fmla="*/ 337 w 487"/>
              <a:gd name="T61" fmla="*/ 31 h 72"/>
              <a:gd name="T62" fmla="*/ 421 w 487"/>
              <a:gd name="T63" fmla="*/ 36 h 72"/>
              <a:gd name="T64" fmla="*/ 462 w 487"/>
              <a:gd name="T65" fmla="*/ 41 h 72"/>
              <a:gd name="T66" fmla="*/ 463 w 487"/>
              <a:gd name="T67" fmla="*/ 52 h 72"/>
              <a:gd name="T68" fmla="*/ 448 w 487"/>
              <a:gd name="T69" fmla="*/ 52 h 72"/>
              <a:gd name="T70" fmla="*/ 458 w 487"/>
              <a:gd name="T71" fmla="*/ 72 h 72"/>
              <a:gd name="T72" fmla="*/ 466 w 487"/>
              <a:gd name="T73" fmla="*/ 72 h 72"/>
              <a:gd name="T74" fmla="*/ 467 w 487"/>
              <a:gd name="T75" fmla="*/ 72 h 72"/>
              <a:gd name="T76" fmla="*/ 468 w 487"/>
              <a:gd name="T77" fmla="*/ 72 h 72"/>
              <a:gd name="T78" fmla="*/ 472 w 487"/>
              <a:gd name="T79" fmla="*/ 69 h 72"/>
              <a:gd name="T80" fmla="*/ 478 w 487"/>
              <a:gd name="T81"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87" h="72">
                <a:moveTo>
                  <a:pt x="478" y="31"/>
                </a:moveTo>
                <a:cubicBezTo>
                  <a:pt x="464" y="13"/>
                  <a:pt x="432" y="16"/>
                  <a:pt x="411" y="15"/>
                </a:cubicBezTo>
                <a:cubicBezTo>
                  <a:pt x="346" y="11"/>
                  <a:pt x="282" y="8"/>
                  <a:pt x="217" y="6"/>
                </a:cubicBezTo>
                <a:cubicBezTo>
                  <a:pt x="156" y="4"/>
                  <a:pt x="95" y="0"/>
                  <a:pt x="35" y="4"/>
                </a:cubicBezTo>
                <a:cubicBezTo>
                  <a:pt x="18" y="5"/>
                  <a:pt x="9" y="7"/>
                  <a:pt x="4" y="25"/>
                </a:cubicBezTo>
                <a:cubicBezTo>
                  <a:pt x="0" y="43"/>
                  <a:pt x="19" y="51"/>
                  <a:pt x="34" y="52"/>
                </a:cubicBezTo>
                <a:cubicBezTo>
                  <a:pt x="113" y="61"/>
                  <a:pt x="193" y="62"/>
                  <a:pt x="273" y="65"/>
                </a:cubicBezTo>
                <a:cubicBezTo>
                  <a:pt x="323" y="67"/>
                  <a:pt x="373" y="69"/>
                  <a:pt x="422" y="71"/>
                </a:cubicBezTo>
                <a:cubicBezTo>
                  <a:pt x="423" y="51"/>
                  <a:pt x="423" y="51"/>
                  <a:pt x="423" y="51"/>
                </a:cubicBezTo>
                <a:cubicBezTo>
                  <a:pt x="337" y="48"/>
                  <a:pt x="251" y="44"/>
                  <a:pt x="164" y="40"/>
                </a:cubicBezTo>
                <a:cubicBezTo>
                  <a:pt x="135" y="39"/>
                  <a:pt x="105" y="38"/>
                  <a:pt x="76" y="37"/>
                </a:cubicBezTo>
                <a:cubicBezTo>
                  <a:pt x="75" y="43"/>
                  <a:pt x="75" y="49"/>
                  <a:pt x="74" y="56"/>
                </a:cubicBezTo>
                <a:cubicBezTo>
                  <a:pt x="62" y="51"/>
                  <a:pt x="50" y="47"/>
                  <a:pt x="38" y="44"/>
                </a:cubicBezTo>
                <a:cubicBezTo>
                  <a:pt x="33" y="42"/>
                  <a:pt x="29" y="41"/>
                  <a:pt x="26" y="41"/>
                </a:cubicBezTo>
                <a:cubicBezTo>
                  <a:pt x="26" y="38"/>
                  <a:pt x="26" y="35"/>
                  <a:pt x="26" y="32"/>
                </a:cubicBezTo>
                <a:cubicBezTo>
                  <a:pt x="26" y="32"/>
                  <a:pt x="26" y="31"/>
                  <a:pt x="25" y="31"/>
                </a:cubicBezTo>
                <a:cubicBezTo>
                  <a:pt x="20" y="30"/>
                  <a:pt x="20" y="26"/>
                  <a:pt x="19" y="29"/>
                </a:cubicBezTo>
                <a:cubicBezTo>
                  <a:pt x="19" y="28"/>
                  <a:pt x="20" y="27"/>
                  <a:pt x="20" y="27"/>
                </a:cubicBezTo>
                <a:cubicBezTo>
                  <a:pt x="20" y="27"/>
                  <a:pt x="20" y="27"/>
                  <a:pt x="20" y="27"/>
                </a:cubicBezTo>
                <a:cubicBezTo>
                  <a:pt x="22" y="26"/>
                  <a:pt x="24" y="25"/>
                  <a:pt x="26" y="25"/>
                </a:cubicBezTo>
                <a:cubicBezTo>
                  <a:pt x="26" y="25"/>
                  <a:pt x="26" y="25"/>
                  <a:pt x="26" y="25"/>
                </a:cubicBezTo>
                <a:cubicBezTo>
                  <a:pt x="26" y="25"/>
                  <a:pt x="26" y="25"/>
                  <a:pt x="27" y="25"/>
                </a:cubicBezTo>
                <a:cubicBezTo>
                  <a:pt x="27" y="25"/>
                  <a:pt x="28" y="25"/>
                  <a:pt x="29" y="25"/>
                </a:cubicBezTo>
                <a:cubicBezTo>
                  <a:pt x="29" y="25"/>
                  <a:pt x="29" y="25"/>
                  <a:pt x="30" y="25"/>
                </a:cubicBezTo>
                <a:cubicBezTo>
                  <a:pt x="30" y="25"/>
                  <a:pt x="31" y="25"/>
                  <a:pt x="32" y="25"/>
                </a:cubicBezTo>
                <a:cubicBezTo>
                  <a:pt x="32" y="25"/>
                  <a:pt x="32" y="25"/>
                  <a:pt x="32" y="25"/>
                </a:cubicBezTo>
                <a:cubicBezTo>
                  <a:pt x="33" y="24"/>
                  <a:pt x="34" y="24"/>
                  <a:pt x="35" y="24"/>
                </a:cubicBezTo>
                <a:cubicBezTo>
                  <a:pt x="36" y="24"/>
                  <a:pt x="37" y="24"/>
                  <a:pt x="38" y="24"/>
                </a:cubicBezTo>
                <a:cubicBezTo>
                  <a:pt x="46" y="24"/>
                  <a:pt x="54" y="23"/>
                  <a:pt x="62" y="23"/>
                </a:cubicBezTo>
                <a:cubicBezTo>
                  <a:pt x="80" y="23"/>
                  <a:pt x="97" y="23"/>
                  <a:pt x="114" y="23"/>
                </a:cubicBezTo>
                <a:cubicBezTo>
                  <a:pt x="188" y="24"/>
                  <a:pt x="262" y="27"/>
                  <a:pt x="337" y="31"/>
                </a:cubicBezTo>
                <a:cubicBezTo>
                  <a:pt x="365" y="32"/>
                  <a:pt x="393" y="34"/>
                  <a:pt x="421" y="36"/>
                </a:cubicBezTo>
                <a:cubicBezTo>
                  <a:pt x="435" y="36"/>
                  <a:pt x="449" y="37"/>
                  <a:pt x="462" y="41"/>
                </a:cubicBezTo>
                <a:cubicBezTo>
                  <a:pt x="470" y="44"/>
                  <a:pt x="468" y="47"/>
                  <a:pt x="463" y="52"/>
                </a:cubicBezTo>
                <a:cubicBezTo>
                  <a:pt x="454" y="52"/>
                  <a:pt x="444" y="51"/>
                  <a:pt x="448" y="52"/>
                </a:cubicBezTo>
                <a:cubicBezTo>
                  <a:pt x="449" y="60"/>
                  <a:pt x="452" y="67"/>
                  <a:pt x="458" y="72"/>
                </a:cubicBezTo>
                <a:cubicBezTo>
                  <a:pt x="460" y="72"/>
                  <a:pt x="463" y="72"/>
                  <a:pt x="466" y="72"/>
                </a:cubicBezTo>
                <a:cubicBezTo>
                  <a:pt x="466" y="72"/>
                  <a:pt x="467" y="72"/>
                  <a:pt x="467" y="72"/>
                </a:cubicBezTo>
                <a:cubicBezTo>
                  <a:pt x="467" y="72"/>
                  <a:pt x="467" y="72"/>
                  <a:pt x="468" y="72"/>
                </a:cubicBezTo>
                <a:cubicBezTo>
                  <a:pt x="470" y="72"/>
                  <a:pt x="472" y="71"/>
                  <a:pt x="472" y="69"/>
                </a:cubicBezTo>
                <a:cubicBezTo>
                  <a:pt x="482" y="59"/>
                  <a:pt x="487" y="43"/>
                  <a:pt x="478" y="31"/>
                </a:cubicBez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42" name="出自【趣你的PPT】(微信:qunideppt)：最优质的PPT资源库"/>
          <p:cNvSpPr>
            <a:spLocks noEditPoints="1"/>
          </p:cNvSpPr>
          <p:nvPr/>
        </p:nvSpPr>
        <p:spPr bwMode="auto">
          <a:xfrm>
            <a:off x="5258867" y="2231574"/>
            <a:ext cx="1712592" cy="1040709"/>
          </a:xfrm>
          <a:custGeom>
            <a:avLst/>
            <a:gdLst>
              <a:gd name="T0" fmla="*/ 3 w 532"/>
              <a:gd name="T1" fmla="*/ 173 h 323"/>
              <a:gd name="T2" fmla="*/ 47 w 532"/>
              <a:gd name="T3" fmla="*/ 307 h 323"/>
              <a:gd name="T4" fmla="*/ 72 w 532"/>
              <a:gd name="T5" fmla="*/ 320 h 323"/>
              <a:gd name="T6" fmla="*/ 516 w 532"/>
              <a:gd name="T7" fmla="*/ 175 h 323"/>
              <a:gd name="T8" fmla="*/ 529 w 532"/>
              <a:gd name="T9" fmla="*/ 150 h 323"/>
              <a:gd name="T10" fmla="*/ 485 w 532"/>
              <a:gd name="T11" fmla="*/ 16 h 323"/>
              <a:gd name="T12" fmla="*/ 460 w 532"/>
              <a:gd name="T13" fmla="*/ 3 h 323"/>
              <a:gd name="T14" fmla="*/ 16 w 532"/>
              <a:gd name="T15" fmla="*/ 149 h 323"/>
              <a:gd name="T16" fmla="*/ 3 w 532"/>
              <a:gd name="T17" fmla="*/ 173 h 323"/>
              <a:gd name="T18" fmla="*/ 106 w 532"/>
              <a:gd name="T19" fmla="*/ 214 h 323"/>
              <a:gd name="T20" fmla="*/ 87 w 532"/>
              <a:gd name="T21" fmla="*/ 252 h 323"/>
              <a:gd name="T22" fmla="*/ 49 w 532"/>
              <a:gd name="T23" fmla="*/ 233 h 323"/>
              <a:gd name="T24" fmla="*/ 68 w 532"/>
              <a:gd name="T25" fmla="*/ 195 h 323"/>
              <a:gd name="T26" fmla="*/ 106 w 532"/>
              <a:gd name="T27" fmla="*/ 214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32" h="323">
                <a:moveTo>
                  <a:pt x="3" y="173"/>
                </a:moveTo>
                <a:cubicBezTo>
                  <a:pt x="47" y="307"/>
                  <a:pt x="47" y="307"/>
                  <a:pt x="47" y="307"/>
                </a:cubicBezTo>
                <a:cubicBezTo>
                  <a:pt x="50" y="318"/>
                  <a:pt x="61" y="323"/>
                  <a:pt x="72" y="320"/>
                </a:cubicBezTo>
                <a:cubicBezTo>
                  <a:pt x="516" y="175"/>
                  <a:pt x="516" y="175"/>
                  <a:pt x="516" y="175"/>
                </a:cubicBezTo>
                <a:cubicBezTo>
                  <a:pt x="526" y="171"/>
                  <a:pt x="532" y="160"/>
                  <a:pt x="529" y="150"/>
                </a:cubicBezTo>
                <a:cubicBezTo>
                  <a:pt x="485" y="16"/>
                  <a:pt x="485" y="16"/>
                  <a:pt x="485" y="16"/>
                </a:cubicBezTo>
                <a:cubicBezTo>
                  <a:pt x="481" y="6"/>
                  <a:pt x="470" y="0"/>
                  <a:pt x="460" y="3"/>
                </a:cubicBezTo>
                <a:cubicBezTo>
                  <a:pt x="16" y="149"/>
                  <a:pt x="16" y="149"/>
                  <a:pt x="16" y="149"/>
                </a:cubicBezTo>
                <a:cubicBezTo>
                  <a:pt x="5" y="152"/>
                  <a:pt x="0" y="163"/>
                  <a:pt x="3" y="173"/>
                </a:cubicBezTo>
                <a:close/>
                <a:moveTo>
                  <a:pt x="106" y="214"/>
                </a:moveTo>
                <a:cubicBezTo>
                  <a:pt x="111" y="230"/>
                  <a:pt x="102" y="246"/>
                  <a:pt x="87" y="252"/>
                </a:cubicBezTo>
                <a:cubicBezTo>
                  <a:pt x="71" y="257"/>
                  <a:pt x="54" y="248"/>
                  <a:pt x="49" y="233"/>
                </a:cubicBezTo>
                <a:cubicBezTo>
                  <a:pt x="44" y="217"/>
                  <a:pt x="53" y="200"/>
                  <a:pt x="68" y="195"/>
                </a:cubicBezTo>
                <a:cubicBezTo>
                  <a:pt x="84" y="190"/>
                  <a:pt x="101" y="198"/>
                  <a:pt x="106" y="214"/>
                </a:cubicBezTo>
                <a:close/>
              </a:path>
            </a:pathLst>
          </a:custGeom>
          <a:solidFill>
            <a:srgbClr val="78BE54"/>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nvGrpSpPr>
          <p:cNvPr id="143" name="Group 31出自【趣你的PPT】(微信:qunideppt)：最优质的PPT资源库"/>
          <p:cNvGrpSpPr/>
          <p:nvPr/>
        </p:nvGrpSpPr>
        <p:grpSpPr>
          <a:xfrm>
            <a:off x="4163994" y="3586946"/>
            <a:ext cx="1400508" cy="700254"/>
            <a:chOff x="6673850" y="3522663"/>
            <a:chExt cx="1724025" cy="862012"/>
          </a:xfrm>
          <a:solidFill>
            <a:schemeClr val="bg1">
              <a:lumMod val="65000"/>
            </a:schemeClr>
          </a:solidFill>
        </p:grpSpPr>
        <p:sp>
          <p:nvSpPr>
            <p:cNvPr id="144" name="出自【趣你的PPT】(微信:qunideppt)：最优质的PPT资源库"/>
            <p:cNvSpPr/>
            <p:nvPr/>
          </p:nvSpPr>
          <p:spPr bwMode="auto">
            <a:xfrm>
              <a:off x="6931025" y="3733800"/>
              <a:ext cx="1236662" cy="587375"/>
            </a:xfrm>
            <a:custGeom>
              <a:avLst/>
              <a:gdLst>
                <a:gd name="T0" fmla="*/ 79 w 312"/>
                <a:gd name="T1" fmla="*/ 31 h 148"/>
                <a:gd name="T2" fmla="*/ 6 w 312"/>
                <a:gd name="T3" fmla="*/ 0 h 148"/>
                <a:gd name="T4" fmla="*/ 0 w 312"/>
                <a:gd name="T5" fmla="*/ 18 h 148"/>
                <a:gd name="T6" fmla="*/ 168 w 312"/>
                <a:gd name="T7" fmla="*/ 90 h 148"/>
                <a:gd name="T8" fmla="*/ 306 w 312"/>
                <a:gd name="T9" fmla="*/ 148 h 148"/>
                <a:gd name="T10" fmla="*/ 309 w 312"/>
                <a:gd name="T11" fmla="*/ 129 h 148"/>
                <a:gd name="T12" fmla="*/ 79 w 312"/>
                <a:gd name="T13" fmla="*/ 31 h 148"/>
              </a:gdLst>
              <a:ahLst/>
              <a:cxnLst>
                <a:cxn ang="0">
                  <a:pos x="T0" y="T1"/>
                </a:cxn>
                <a:cxn ang="0">
                  <a:pos x="T2" y="T3"/>
                </a:cxn>
                <a:cxn ang="0">
                  <a:pos x="T4" y="T5"/>
                </a:cxn>
                <a:cxn ang="0">
                  <a:pos x="T6" y="T7"/>
                </a:cxn>
                <a:cxn ang="0">
                  <a:pos x="T8" y="T9"/>
                </a:cxn>
                <a:cxn ang="0">
                  <a:pos x="T10" y="T11"/>
                </a:cxn>
                <a:cxn ang="0">
                  <a:pos x="T12" y="T13"/>
                </a:cxn>
              </a:cxnLst>
              <a:rect l="0" t="0" r="r" b="b"/>
              <a:pathLst>
                <a:path w="312" h="148">
                  <a:moveTo>
                    <a:pt x="79" y="31"/>
                  </a:moveTo>
                  <a:cubicBezTo>
                    <a:pt x="55" y="20"/>
                    <a:pt x="30" y="10"/>
                    <a:pt x="6" y="0"/>
                  </a:cubicBezTo>
                  <a:cubicBezTo>
                    <a:pt x="4" y="6"/>
                    <a:pt x="2" y="12"/>
                    <a:pt x="0" y="18"/>
                  </a:cubicBezTo>
                  <a:cubicBezTo>
                    <a:pt x="55" y="44"/>
                    <a:pt x="112" y="67"/>
                    <a:pt x="168" y="90"/>
                  </a:cubicBezTo>
                  <a:cubicBezTo>
                    <a:pt x="214" y="110"/>
                    <a:pt x="260" y="129"/>
                    <a:pt x="306" y="148"/>
                  </a:cubicBezTo>
                  <a:cubicBezTo>
                    <a:pt x="309" y="129"/>
                    <a:pt x="309" y="129"/>
                    <a:pt x="309" y="129"/>
                  </a:cubicBezTo>
                  <a:cubicBezTo>
                    <a:pt x="312" y="130"/>
                    <a:pt x="158" y="65"/>
                    <a:pt x="79" y="3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45" name="出自【趣你的PPT】(微信:qunideppt)：最优质的PPT资源库"/>
            <p:cNvSpPr/>
            <p:nvPr/>
          </p:nvSpPr>
          <p:spPr bwMode="auto">
            <a:xfrm>
              <a:off x="6673850" y="3522663"/>
              <a:ext cx="1724025" cy="862012"/>
            </a:xfrm>
            <a:custGeom>
              <a:avLst/>
              <a:gdLst>
                <a:gd name="T0" fmla="*/ 431 w 435"/>
                <a:gd name="T1" fmla="*/ 182 h 217"/>
                <a:gd name="T2" fmla="*/ 377 w 435"/>
                <a:gd name="T3" fmla="*/ 145 h 217"/>
                <a:gd name="T4" fmla="*/ 205 w 435"/>
                <a:gd name="T5" fmla="*/ 70 h 217"/>
                <a:gd name="T6" fmla="*/ 41 w 435"/>
                <a:gd name="T7" fmla="*/ 7 h 217"/>
                <a:gd name="T8" fmla="*/ 5 w 435"/>
                <a:gd name="T9" fmla="*/ 15 h 217"/>
                <a:gd name="T10" fmla="*/ 5 w 435"/>
                <a:gd name="T11" fmla="*/ 36 h 217"/>
                <a:gd name="T12" fmla="*/ 19 w 435"/>
                <a:gd name="T13" fmla="*/ 25 h 217"/>
                <a:gd name="T14" fmla="*/ 17 w 435"/>
                <a:gd name="T15" fmla="*/ 24 h 217"/>
                <a:gd name="T16" fmla="*/ 19 w 435"/>
                <a:gd name="T17" fmla="*/ 22 h 217"/>
                <a:gd name="T18" fmla="*/ 19 w 435"/>
                <a:gd name="T19" fmla="*/ 22 h 217"/>
                <a:gd name="T20" fmla="*/ 21 w 435"/>
                <a:gd name="T21" fmla="*/ 22 h 217"/>
                <a:gd name="T22" fmla="*/ 21 w 435"/>
                <a:gd name="T23" fmla="*/ 22 h 217"/>
                <a:gd name="T24" fmla="*/ 21 w 435"/>
                <a:gd name="T25" fmla="*/ 22 h 217"/>
                <a:gd name="T26" fmla="*/ 24 w 435"/>
                <a:gd name="T27" fmla="*/ 22 h 217"/>
                <a:gd name="T28" fmla="*/ 25 w 435"/>
                <a:gd name="T29" fmla="*/ 23 h 217"/>
                <a:gd name="T30" fmla="*/ 28 w 435"/>
                <a:gd name="T31" fmla="*/ 24 h 217"/>
                <a:gd name="T32" fmla="*/ 29 w 435"/>
                <a:gd name="T33" fmla="*/ 24 h 217"/>
                <a:gd name="T34" fmla="*/ 32 w 435"/>
                <a:gd name="T35" fmla="*/ 25 h 217"/>
                <a:gd name="T36" fmla="*/ 36 w 435"/>
                <a:gd name="T37" fmla="*/ 26 h 217"/>
                <a:gd name="T38" fmla="*/ 51 w 435"/>
                <a:gd name="T39" fmla="*/ 31 h 217"/>
                <a:gd name="T40" fmla="*/ 54 w 435"/>
                <a:gd name="T41" fmla="*/ 32 h 217"/>
                <a:gd name="T42" fmla="*/ 67 w 435"/>
                <a:gd name="T43" fmla="*/ 37 h 217"/>
                <a:gd name="T44" fmla="*/ 74 w 435"/>
                <a:gd name="T45" fmla="*/ 39 h 217"/>
                <a:gd name="T46" fmla="*/ 74 w 435"/>
                <a:gd name="T47" fmla="*/ 39 h 217"/>
                <a:gd name="T48" fmla="*/ 105 w 435"/>
                <a:gd name="T49" fmla="*/ 51 h 217"/>
                <a:gd name="T50" fmla="*/ 303 w 435"/>
                <a:gd name="T51" fmla="*/ 134 h 217"/>
                <a:gd name="T52" fmla="*/ 378 w 435"/>
                <a:gd name="T53" fmla="*/ 167 h 217"/>
                <a:gd name="T54" fmla="*/ 413 w 435"/>
                <a:gd name="T55" fmla="*/ 186 h 217"/>
                <a:gd name="T56" fmla="*/ 410 w 435"/>
                <a:gd name="T57" fmla="*/ 196 h 217"/>
                <a:gd name="T58" fmla="*/ 398 w 435"/>
                <a:gd name="T59" fmla="*/ 192 h 217"/>
                <a:gd name="T60" fmla="*/ 408 w 435"/>
                <a:gd name="T61" fmla="*/ 217 h 217"/>
                <a:gd name="T62" fmla="*/ 412 w 435"/>
                <a:gd name="T63" fmla="*/ 215 h 217"/>
                <a:gd name="T64" fmla="*/ 431 w 435"/>
                <a:gd name="T65" fmla="*/ 18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5" h="217">
                  <a:moveTo>
                    <a:pt x="431" y="182"/>
                  </a:moveTo>
                  <a:cubicBezTo>
                    <a:pt x="425" y="161"/>
                    <a:pt x="395" y="153"/>
                    <a:pt x="377" y="145"/>
                  </a:cubicBezTo>
                  <a:cubicBezTo>
                    <a:pt x="320" y="119"/>
                    <a:pt x="262" y="94"/>
                    <a:pt x="205" y="70"/>
                  </a:cubicBezTo>
                  <a:cubicBezTo>
                    <a:pt x="151" y="48"/>
                    <a:pt x="97" y="23"/>
                    <a:pt x="41" y="7"/>
                  </a:cubicBezTo>
                  <a:cubicBezTo>
                    <a:pt x="25" y="2"/>
                    <a:pt x="16" y="0"/>
                    <a:pt x="5" y="15"/>
                  </a:cubicBezTo>
                  <a:cubicBezTo>
                    <a:pt x="0" y="23"/>
                    <a:pt x="1" y="30"/>
                    <a:pt x="5" y="36"/>
                  </a:cubicBezTo>
                  <a:cubicBezTo>
                    <a:pt x="10" y="33"/>
                    <a:pt x="15" y="29"/>
                    <a:pt x="19" y="25"/>
                  </a:cubicBezTo>
                  <a:cubicBezTo>
                    <a:pt x="18" y="23"/>
                    <a:pt x="18" y="23"/>
                    <a:pt x="17" y="24"/>
                  </a:cubicBezTo>
                  <a:cubicBezTo>
                    <a:pt x="18" y="23"/>
                    <a:pt x="18" y="22"/>
                    <a:pt x="19" y="22"/>
                  </a:cubicBezTo>
                  <a:cubicBezTo>
                    <a:pt x="19" y="22"/>
                    <a:pt x="19" y="22"/>
                    <a:pt x="19" y="22"/>
                  </a:cubicBezTo>
                  <a:cubicBezTo>
                    <a:pt x="19" y="22"/>
                    <a:pt x="20" y="22"/>
                    <a:pt x="21" y="22"/>
                  </a:cubicBezTo>
                  <a:cubicBezTo>
                    <a:pt x="21" y="22"/>
                    <a:pt x="21" y="22"/>
                    <a:pt x="21" y="22"/>
                  </a:cubicBezTo>
                  <a:cubicBezTo>
                    <a:pt x="21" y="22"/>
                    <a:pt x="21" y="22"/>
                    <a:pt x="21" y="22"/>
                  </a:cubicBezTo>
                  <a:cubicBezTo>
                    <a:pt x="22" y="22"/>
                    <a:pt x="23" y="22"/>
                    <a:pt x="24" y="22"/>
                  </a:cubicBezTo>
                  <a:cubicBezTo>
                    <a:pt x="24" y="23"/>
                    <a:pt x="24" y="23"/>
                    <a:pt x="25" y="23"/>
                  </a:cubicBezTo>
                  <a:cubicBezTo>
                    <a:pt x="26" y="23"/>
                    <a:pt x="27" y="23"/>
                    <a:pt x="28" y="24"/>
                  </a:cubicBezTo>
                  <a:cubicBezTo>
                    <a:pt x="28" y="24"/>
                    <a:pt x="28" y="24"/>
                    <a:pt x="29" y="24"/>
                  </a:cubicBezTo>
                  <a:cubicBezTo>
                    <a:pt x="30" y="24"/>
                    <a:pt x="31" y="24"/>
                    <a:pt x="32" y="25"/>
                  </a:cubicBezTo>
                  <a:cubicBezTo>
                    <a:pt x="33" y="25"/>
                    <a:pt x="34" y="26"/>
                    <a:pt x="36" y="26"/>
                  </a:cubicBezTo>
                  <a:cubicBezTo>
                    <a:pt x="41" y="27"/>
                    <a:pt x="46" y="29"/>
                    <a:pt x="51" y="31"/>
                  </a:cubicBezTo>
                  <a:cubicBezTo>
                    <a:pt x="52" y="31"/>
                    <a:pt x="53" y="32"/>
                    <a:pt x="54" y="32"/>
                  </a:cubicBezTo>
                  <a:cubicBezTo>
                    <a:pt x="59" y="33"/>
                    <a:pt x="63" y="35"/>
                    <a:pt x="67" y="37"/>
                  </a:cubicBezTo>
                  <a:cubicBezTo>
                    <a:pt x="70" y="37"/>
                    <a:pt x="72" y="38"/>
                    <a:pt x="74" y="39"/>
                  </a:cubicBezTo>
                  <a:cubicBezTo>
                    <a:pt x="74" y="39"/>
                    <a:pt x="74" y="39"/>
                    <a:pt x="74" y="39"/>
                  </a:cubicBezTo>
                  <a:cubicBezTo>
                    <a:pt x="84" y="43"/>
                    <a:pt x="95" y="47"/>
                    <a:pt x="105" y="51"/>
                  </a:cubicBezTo>
                  <a:cubicBezTo>
                    <a:pt x="172" y="77"/>
                    <a:pt x="238" y="105"/>
                    <a:pt x="303" y="134"/>
                  </a:cubicBezTo>
                  <a:cubicBezTo>
                    <a:pt x="328" y="145"/>
                    <a:pt x="353" y="156"/>
                    <a:pt x="378" y="167"/>
                  </a:cubicBezTo>
                  <a:cubicBezTo>
                    <a:pt x="390" y="172"/>
                    <a:pt x="402" y="177"/>
                    <a:pt x="413" y="186"/>
                  </a:cubicBezTo>
                  <a:cubicBezTo>
                    <a:pt x="419" y="191"/>
                    <a:pt x="416" y="194"/>
                    <a:pt x="410" y="196"/>
                  </a:cubicBezTo>
                  <a:cubicBezTo>
                    <a:pt x="407" y="195"/>
                    <a:pt x="402" y="193"/>
                    <a:pt x="398" y="192"/>
                  </a:cubicBezTo>
                  <a:cubicBezTo>
                    <a:pt x="397" y="201"/>
                    <a:pt x="401" y="211"/>
                    <a:pt x="408" y="217"/>
                  </a:cubicBezTo>
                  <a:cubicBezTo>
                    <a:pt x="410" y="216"/>
                    <a:pt x="411" y="216"/>
                    <a:pt x="412" y="215"/>
                  </a:cubicBezTo>
                  <a:cubicBezTo>
                    <a:pt x="424" y="209"/>
                    <a:pt x="435" y="196"/>
                    <a:pt x="431" y="18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sp>
        <p:nvSpPr>
          <p:cNvPr id="146" name="出自【趣你的PPT】(微信:qunideppt)：最优质的PPT资源库"/>
          <p:cNvSpPr/>
          <p:nvPr/>
        </p:nvSpPr>
        <p:spPr bwMode="auto">
          <a:xfrm>
            <a:off x="5474230" y="4287199"/>
            <a:ext cx="2579" cy="0"/>
          </a:xfrm>
          <a:custGeom>
            <a:avLst/>
            <a:gdLst>
              <a:gd name="T0" fmla="*/ 1 w 1"/>
              <a:gd name="T1" fmla="*/ 1 w 1"/>
              <a:gd name="T2" fmla="*/ 0 w 1"/>
              <a:gd name="T3" fmla="*/ 1 w 1"/>
            </a:gdLst>
            <a:ahLst/>
            <a:cxnLst>
              <a:cxn ang="0">
                <a:pos x="T0" y="0"/>
              </a:cxn>
              <a:cxn ang="0">
                <a:pos x="T1" y="0"/>
              </a:cxn>
              <a:cxn ang="0">
                <a:pos x="T2" y="0"/>
              </a:cxn>
              <a:cxn ang="0">
                <a:pos x="T3" y="0"/>
              </a:cxn>
            </a:cxnLst>
            <a:rect l="0" t="0" r="r" b="b"/>
            <a:pathLst>
              <a:path w="1">
                <a:moveTo>
                  <a:pt x="1" y="0"/>
                </a:moveTo>
                <a:cubicBezTo>
                  <a:pt x="1" y="0"/>
                  <a:pt x="1" y="0"/>
                  <a:pt x="1" y="0"/>
                </a:cubicBezTo>
                <a:cubicBezTo>
                  <a:pt x="1" y="0"/>
                  <a:pt x="1" y="0"/>
                  <a:pt x="0" y="0"/>
                </a:cubicBezTo>
                <a:cubicBezTo>
                  <a:pt x="1" y="0"/>
                  <a:pt x="1" y="0"/>
                  <a:pt x="1" y="0"/>
                </a:cubicBezTo>
                <a:close/>
              </a:path>
            </a:pathLst>
          </a:custGeom>
          <a:solidFill>
            <a:srgbClr val="A01227"/>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nvGrpSpPr>
          <p:cNvPr id="147" name="Group 32出自【趣你的PPT】(微信:qunideppt)：最优质的PPT资源库"/>
          <p:cNvGrpSpPr/>
          <p:nvPr/>
        </p:nvGrpSpPr>
        <p:grpSpPr>
          <a:xfrm>
            <a:off x="4122727" y="2846714"/>
            <a:ext cx="1399218" cy="656407"/>
            <a:chOff x="6623050" y="2611438"/>
            <a:chExt cx="1722437" cy="808037"/>
          </a:xfrm>
          <a:solidFill>
            <a:srgbClr val="FDB817">
              <a:lumMod val="75000"/>
            </a:srgbClr>
          </a:solidFill>
        </p:grpSpPr>
        <p:sp>
          <p:nvSpPr>
            <p:cNvPr id="148" name="出自【趣你的PPT】(微信:qunideppt)：最优质的PPT资源库"/>
            <p:cNvSpPr/>
            <p:nvPr/>
          </p:nvSpPr>
          <p:spPr bwMode="auto">
            <a:xfrm>
              <a:off x="6951663" y="2801938"/>
              <a:ext cx="1196975" cy="534987"/>
            </a:xfrm>
            <a:custGeom>
              <a:avLst/>
              <a:gdLst>
                <a:gd name="T0" fmla="*/ 301 w 302"/>
                <a:gd name="T1" fmla="*/ 20 h 135"/>
                <a:gd name="T2" fmla="*/ 295 w 302"/>
                <a:gd name="T3" fmla="*/ 2 h 135"/>
                <a:gd name="T4" fmla="*/ 66 w 302"/>
                <a:gd name="T5" fmla="*/ 90 h 135"/>
                <a:gd name="T6" fmla="*/ 0 w 302"/>
                <a:gd name="T7" fmla="*/ 116 h 135"/>
                <a:gd name="T8" fmla="*/ 5 w 302"/>
                <a:gd name="T9" fmla="*/ 135 h 135"/>
                <a:gd name="T10" fmla="*/ 171 w 302"/>
                <a:gd name="T11" fmla="*/ 71 h 135"/>
                <a:gd name="T12" fmla="*/ 301 w 302"/>
                <a:gd name="T13" fmla="*/ 20 h 135"/>
              </a:gdLst>
              <a:ahLst/>
              <a:cxnLst>
                <a:cxn ang="0">
                  <a:pos x="T0" y="T1"/>
                </a:cxn>
                <a:cxn ang="0">
                  <a:pos x="T2" y="T3"/>
                </a:cxn>
                <a:cxn ang="0">
                  <a:pos x="T4" y="T5"/>
                </a:cxn>
                <a:cxn ang="0">
                  <a:pos x="T6" y="T7"/>
                </a:cxn>
                <a:cxn ang="0">
                  <a:pos x="T8" y="T9"/>
                </a:cxn>
                <a:cxn ang="0">
                  <a:pos x="T10" y="T11"/>
                </a:cxn>
                <a:cxn ang="0">
                  <a:pos x="T12" y="T13"/>
                </a:cxn>
              </a:cxnLst>
              <a:rect l="0" t="0" r="r" b="b"/>
              <a:pathLst>
                <a:path w="302" h="135">
                  <a:moveTo>
                    <a:pt x="301" y="20"/>
                  </a:moveTo>
                  <a:cubicBezTo>
                    <a:pt x="295" y="2"/>
                    <a:pt x="295" y="2"/>
                    <a:pt x="295" y="2"/>
                  </a:cubicBezTo>
                  <a:cubicBezTo>
                    <a:pt x="298" y="0"/>
                    <a:pt x="146" y="60"/>
                    <a:pt x="66" y="90"/>
                  </a:cubicBezTo>
                  <a:cubicBezTo>
                    <a:pt x="45" y="99"/>
                    <a:pt x="23" y="108"/>
                    <a:pt x="0" y="116"/>
                  </a:cubicBezTo>
                  <a:cubicBezTo>
                    <a:pt x="2" y="122"/>
                    <a:pt x="4" y="129"/>
                    <a:pt x="5" y="135"/>
                  </a:cubicBezTo>
                  <a:cubicBezTo>
                    <a:pt x="61" y="115"/>
                    <a:pt x="116" y="92"/>
                    <a:pt x="171" y="71"/>
                  </a:cubicBezTo>
                  <a:cubicBezTo>
                    <a:pt x="216" y="54"/>
                    <a:pt x="302" y="19"/>
                    <a:pt x="301" y="2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sp>
          <p:nvSpPr>
            <p:cNvPr id="149" name="出自【趣你的PPT】(微信:qunideppt)：最优质的PPT资源库"/>
            <p:cNvSpPr/>
            <p:nvPr/>
          </p:nvSpPr>
          <p:spPr bwMode="auto">
            <a:xfrm>
              <a:off x="6623050" y="2611438"/>
              <a:ext cx="1722437" cy="808037"/>
            </a:xfrm>
            <a:custGeom>
              <a:avLst/>
              <a:gdLst>
                <a:gd name="T0" fmla="*/ 421 w 435"/>
                <a:gd name="T1" fmla="*/ 11 h 204"/>
                <a:gd name="T2" fmla="*/ 357 w 435"/>
                <a:gd name="T3" fmla="*/ 22 h 204"/>
                <a:gd name="T4" fmla="*/ 183 w 435"/>
                <a:gd name="T5" fmla="*/ 88 h 204"/>
                <a:gd name="T6" fmla="*/ 22 w 435"/>
                <a:gd name="T7" fmla="*/ 156 h 204"/>
                <a:gd name="T8" fmla="*/ 3 w 435"/>
                <a:gd name="T9" fmla="*/ 186 h 204"/>
                <a:gd name="T10" fmla="*/ 39 w 435"/>
                <a:gd name="T11" fmla="*/ 199 h 204"/>
                <a:gd name="T12" fmla="*/ 44 w 435"/>
                <a:gd name="T13" fmla="*/ 198 h 204"/>
                <a:gd name="T14" fmla="*/ 36 w 435"/>
                <a:gd name="T15" fmla="*/ 199 h 204"/>
                <a:gd name="T16" fmla="*/ 22 w 435"/>
                <a:gd name="T17" fmla="*/ 184 h 204"/>
                <a:gd name="T18" fmla="*/ 22 w 435"/>
                <a:gd name="T19" fmla="*/ 184 h 204"/>
                <a:gd name="T20" fmla="*/ 17 w 435"/>
                <a:gd name="T21" fmla="*/ 184 h 204"/>
                <a:gd name="T22" fmla="*/ 17 w 435"/>
                <a:gd name="T23" fmla="*/ 182 h 204"/>
                <a:gd name="T24" fmla="*/ 17 w 435"/>
                <a:gd name="T25" fmla="*/ 182 h 204"/>
                <a:gd name="T26" fmla="*/ 18 w 435"/>
                <a:gd name="T27" fmla="*/ 181 h 204"/>
                <a:gd name="T28" fmla="*/ 18 w 435"/>
                <a:gd name="T29" fmla="*/ 181 h 204"/>
                <a:gd name="T30" fmla="*/ 18 w 435"/>
                <a:gd name="T31" fmla="*/ 181 h 204"/>
                <a:gd name="T32" fmla="*/ 32 w 435"/>
                <a:gd name="T33" fmla="*/ 173 h 204"/>
                <a:gd name="T34" fmla="*/ 47 w 435"/>
                <a:gd name="T35" fmla="*/ 165 h 204"/>
                <a:gd name="T36" fmla="*/ 51 w 435"/>
                <a:gd name="T37" fmla="*/ 163 h 204"/>
                <a:gd name="T38" fmla="*/ 62 w 435"/>
                <a:gd name="T39" fmla="*/ 158 h 204"/>
                <a:gd name="T40" fmla="*/ 67 w 435"/>
                <a:gd name="T41" fmla="*/ 156 h 204"/>
                <a:gd name="T42" fmla="*/ 79 w 435"/>
                <a:gd name="T43" fmla="*/ 151 h 204"/>
                <a:gd name="T44" fmla="*/ 98 w 435"/>
                <a:gd name="T45" fmla="*/ 143 h 204"/>
                <a:gd name="T46" fmla="*/ 297 w 435"/>
                <a:gd name="T47" fmla="*/ 64 h 204"/>
                <a:gd name="T48" fmla="*/ 373 w 435"/>
                <a:gd name="T49" fmla="*/ 36 h 204"/>
                <a:gd name="T50" fmla="*/ 411 w 435"/>
                <a:gd name="T51" fmla="*/ 25 h 204"/>
                <a:gd name="T52" fmla="*/ 416 w 435"/>
                <a:gd name="T53" fmla="*/ 35 h 204"/>
                <a:gd name="T54" fmla="*/ 402 w 435"/>
                <a:gd name="T55" fmla="*/ 40 h 204"/>
                <a:gd name="T56" fmla="*/ 402 w 435"/>
                <a:gd name="T57" fmla="*/ 42 h 204"/>
                <a:gd name="T58" fmla="*/ 413 w 435"/>
                <a:gd name="T59" fmla="*/ 57 h 204"/>
                <a:gd name="T60" fmla="*/ 426 w 435"/>
                <a:gd name="T61" fmla="*/ 51 h 204"/>
                <a:gd name="T62" fmla="*/ 427 w 435"/>
                <a:gd name="T63" fmla="*/ 51 h 204"/>
                <a:gd name="T64" fmla="*/ 428 w 435"/>
                <a:gd name="T65" fmla="*/ 51 h 204"/>
                <a:gd name="T66" fmla="*/ 431 w 435"/>
                <a:gd name="T67" fmla="*/ 46 h 204"/>
                <a:gd name="T68" fmla="*/ 421 w 435"/>
                <a:gd name="T69" fmla="*/ 11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5" h="204">
                  <a:moveTo>
                    <a:pt x="421" y="11"/>
                  </a:moveTo>
                  <a:cubicBezTo>
                    <a:pt x="402" y="0"/>
                    <a:pt x="375" y="15"/>
                    <a:pt x="357" y="22"/>
                  </a:cubicBezTo>
                  <a:cubicBezTo>
                    <a:pt x="298" y="43"/>
                    <a:pt x="240" y="65"/>
                    <a:pt x="183" y="88"/>
                  </a:cubicBezTo>
                  <a:cubicBezTo>
                    <a:pt x="129" y="109"/>
                    <a:pt x="74" y="129"/>
                    <a:pt x="22" y="156"/>
                  </a:cubicBezTo>
                  <a:cubicBezTo>
                    <a:pt x="8" y="163"/>
                    <a:pt x="0" y="168"/>
                    <a:pt x="3" y="186"/>
                  </a:cubicBezTo>
                  <a:cubicBezTo>
                    <a:pt x="6" y="204"/>
                    <a:pt x="26" y="203"/>
                    <a:pt x="39" y="199"/>
                  </a:cubicBezTo>
                  <a:cubicBezTo>
                    <a:pt x="41" y="199"/>
                    <a:pt x="42" y="198"/>
                    <a:pt x="44" y="198"/>
                  </a:cubicBezTo>
                  <a:cubicBezTo>
                    <a:pt x="41" y="198"/>
                    <a:pt x="38" y="199"/>
                    <a:pt x="36" y="199"/>
                  </a:cubicBezTo>
                  <a:cubicBezTo>
                    <a:pt x="32" y="193"/>
                    <a:pt x="28" y="188"/>
                    <a:pt x="22" y="184"/>
                  </a:cubicBezTo>
                  <a:cubicBezTo>
                    <a:pt x="22" y="184"/>
                    <a:pt x="22" y="184"/>
                    <a:pt x="22" y="184"/>
                  </a:cubicBezTo>
                  <a:cubicBezTo>
                    <a:pt x="18" y="184"/>
                    <a:pt x="17" y="182"/>
                    <a:pt x="17" y="184"/>
                  </a:cubicBezTo>
                  <a:cubicBezTo>
                    <a:pt x="17" y="183"/>
                    <a:pt x="17" y="182"/>
                    <a:pt x="17" y="182"/>
                  </a:cubicBezTo>
                  <a:cubicBezTo>
                    <a:pt x="17" y="182"/>
                    <a:pt x="17" y="182"/>
                    <a:pt x="17" y="182"/>
                  </a:cubicBezTo>
                  <a:cubicBezTo>
                    <a:pt x="18" y="181"/>
                    <a:pt x="18" y="181"/>
                    <a:pt x="18" y="181"/>
                  </a:cubicBezTo>
                  <a:cubicBezTo>
                    <a:pt x="18" y="181"/>
                    <a:pt x="18" y="181"/>
                    <a:pt x="18" y="181"/>
                  </a:cubicBezTo>
                  <a:cubicBezTo>
                    <a:pt x="18" y="181"/>
                    <a:pt x="18" y="181"/>
                    <a:pt x="18" y="181"/>
                  </a:cubicBezTo>
                  <a:cubicBezTo>
                    <a:pt x="21" y="178"/>
                    <a:pt x="28" y="175"/>
                    <a:pt x="32" y="173"/>
                  </a:cubicBezTo>
                  <a:cubicBezTo>
                    <a:pt x="37" y="170"/>
                    <a:pt x="42" y="168"/>
                    <a:pt x="47" y="165"/>
                  </a:cubicBezTo>
                  <a:cubicBezTo>
                    <a:pt x="48" y="165"/>
                    <a:pt x="50" y="164"/>
                    <a:pt x="51" y="163"/>
                  </a:cubicBezTo>
                  <a:cubicBezTo>
                    <a:pt x="55" y="162"/>
                    <a:pt x="58" y="160"/>
                    <a:pt x="62" y="158"/>
                  </a:cubicBezTo>
                  <a:cubicBezTo>
                    <a:pt x="63" y="158"/>
                    <a:pt x="65" y="157"/>
                    <a:pt x="67" y="156"/>
                  </a:cubicBezTo>
                  <a:cubicBezTo>
                    <a:pt x="71" y="154"/>
                    <a:pt x="75" y="152"/>
                    <a:pt x="79" y="151"/>
                  </a:cubicBezTo>
                  <a:cubicBezTo>
                    <a:pt x="86" y="148"/>
                    <a:pt x="92" y="145"/>
                    <a:pt x="98" y="143"/>
                  </a:cubicBezTo>
                  <a:cubicBezTo>
                    <a:pt x="164" y="115"/>
                    <a:pt x="231" y="89"/>
                    <a:pt x="297" y="64"/>
                  </a:cubicBezTo>
                  <a:cubicBezTo>
                    <a:pt x="323" y="55"/>
                    <a:pt x="348" y="45"/>
                    <a:pt x="373" y="36"/>
                  </a:cubicBezTo>
                  <a:cubicBezTo>
                    <a:pt x="385" y="31"/>
                    <a:pt x="398" y="27"/>
                    <a:pt x="411" y="25"/>
                  </a:cubicBezTo>
                  <a:cubicBezTo>
                    <a:pt x="419" y="25"/>
                    <a:pt x="419" y="29"/>
                    <a:pt x="416" y="35"/>
                  </a:cubicBezTo>
                  <a:cubicBezTo>
                    <a:pt x="412" y="37"/>
                    <a:pt x="407" y="38"/>
                    <a:pt x="402" y="40"/>
                  </a:cubicBezTo>
                  <a:cubicBezTo>
                    <a:pt x="402" y="41"/>
                    <a:pt x="402" y="41"/>
                    <a:pt x="402" y="42"/>
                  </a:cubicBezTo>
                  <a:cubicBezTo>
                    <a:pt x="404" y="48"/>
                    <a:pt x="408" y="53"/>
                    <a:pt x="413" y="57"/>
                  </a:cubicBezTo>
                  <a:cubicBezTo>
                    <a:pt x="409" y="58"/>
                    <a:pt x="418" y="55"/>
                    <a:pt x="426" y="51"/>
                  </a:cubicBezTo>
                  <a:cubicBezTo>
                    <a:pt x="427" y="51"/>
                    <a:pt x="427" y="51"/>
                    <a:pt x="427" y="51"/>
                  </a:cubicBezTo>
                  <a:cubicBezTo>
                    <a:pt x="427" y="51"/>
                    <a:pt x="427" y="51"/>
                    <a:pt x="428" y="51"/>
                  </a:cubicBezTo>
                  <a:cubicBezTo>
                    <a:pt x="430" y="50"/>
                    <a:pt x="431" y="48"/>
                    <a:pt x="431" y="46"/>
                  </a:cubicBezTo>
                  <a:cubicBezTo>
                    <a:pt x="435" y="34"/>
                    <a:pt x="434" y="18"/>
                    <a:pt x="421" y="11"/>
                  </a:cubicBezTo>
                  <a:close/>
                </a:path>
              </a:pathLst>
            </a:custGeom>
            <a:solidFill>
              <a:schemeClr val="bg1">
                <a:lumMod val="65000"/>
              </a:schemeClr>
            </a:solidFill>
            <a:ln>
              <a:noFill/>
            </a:ln>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id-ID" sz="1800" b="0" i="0" u="none" strike="noStrike" kern="0" cap="none" spc="0" normalizeH="0" baseline="0" noProof="0">
                <a:ln>
                  <a:noFill/>
                </a:ln>
                <a:effectLst/>
                <a:uLnTx/>
                <a:uFillTx/>
              </a:endParaRPr>
            </a:p>
          </p:txBody>
        </p:sp>
      </p:grpSp>
      <p:sp>
        <p:nvSpPr>
          <p:cNvPr id="150" name="出自【趣你的PPT】(微信:qunideppt)：最优质的PPT资源库"/>
          <p:cNvSpPr txBox="1"/>
          <p:nvPr/>
        </p:nvSpPr>
        <p:spPr>
          <a:xfrm rot="20490134">
            <a:off x="5712649" y="2534947"/>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1" name="出自【趣你的PPT】(微信:qunideppt)：最优质的PPT资源库"/>
          <p:cNvSpPr txBox="1"/>
          <p:nvPr/>
        </p:nvSpPr>
        <p:spPr>
          <a:xfrm rot="164884">
            <a:off x="5964999" y="3473224"/>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2" name="出自【趣你的PPT】(微信:qunideppt)：最优质的PPT资源库"/>
          <p:cNvSpPr txBox="1"/>
          <p:nvPr/>
        </p:nvSpPr>
        <p:spPr>
          <a:xfrm rot="533412">
            <a:off x="5793501" y="4160032"/>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3" name="出自【趣你的PPT】(微信:qunideppt)：最优质的PPT资源库"/>
          <p:cNvSpPr txBox="1"/>
          <p:nvPr/>
        </p:nvSpPr>
        <p:spPr>
          <a:xfrm rot="2636807">
            <a:off x="5267280" y="5057729"/>
            <a:ext cx="1011816" cy="338554"/>
          </a:xfrm>
          <a:prstGeom prst="rect">
            <a:avLst/>
          </a:prstGeom>
          <a:noFill/>
        </p:spPr>
        <p:txBody>
          <a:bodyPr wrap="none" rtlCol="0">
            <a:spAutoFit/>
          </a:bodyPr>
          <a:lstStyle/>
          <a:p>
            <a:r>
              <a:rPr lang="zh-CN" altLang="en-US" sz="1600" b="1" dirty="0">
                <a:solidFill>
                  <a:srgbClr val="FFFFFF"/>
                </a:solidFill>
                <a:latin typeface="微软雅黑" panose="020B0503020204020204" pitchFamily="34" charset="-122"/>
                <a:ea typeface="微软雅黑" panose="020B0503020204020204" pitchFamily="34" charset="-122"/>
              </a:rPr>
              <a:t>添加标题</a:t>
            </a:r>
            <a:endParaRPr lang="id-ID" sz="1600" b="1" dirty="0">
              <a:solidFill>
                <a:srgbClr val="FFFFFF"/>
              </a:solidFill>
              <a:latin typeface="微软雅黑" panose="020B0503020204020204" pitchFamily="34" charset="-122"/>
              <a:ea typeface="微软雅黑" panose="020B0503020204020204" pitchFamily="34" charset="-122"/>
            </a:endParaRPr>
          </a:p>
        </p:txBody>
      </p:sp>
      <p:sp>
        <p:nvSpPr>
          <p:cNvPr id="154" name="矩形 153"/>
          <p:cNvSpPr/>
          <p:nvPr/>
        </p:nvSpPr>
        <p:spPr>
          <a:xfrm>
            <a:off x="8280405" y="2888615"/>
            <a:ext cx="2926735" cy="1754326"/>
          </a:xfrm>
          <a:prstGeom prst="rect">
            <a:avLst/>
          </a:prstGeom>
        </p:spPr>
        <p:txBody>
          <a:bodyPr wrap="square">
            <a:spAutoFit/>
          </a:bodyPr>
          <a:lstStyle/>
          <a:p>
            <a:pPr defTabSz="1216660">
              <a:lnSpc>
                <a:spcPct val="120000"/>
              </a:lnSpc>
              <a:spcBef>
                <a:spcPct val="20000"/>
              </a:spcBef>
            </a:pPr>
            <a:r>
              <a:rPr lang="zh-CN" altLang="en-US" dirty="0">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endParaRPr lang="en-US" altLang="zh-CN"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3" name="出自【趣你的PPT】(微信:qunideppt)：最优质的PPT资源库"/>
          <p:cNvSpPr/>
          <p:nvPr/>
        </p:nvSpPr>
        <p:spPr bwMode="blackWhite">
          <a:xfrm>
            <a:off x="5157710" y="2358347"/>
            <a:ext cx="1592188" cy="3264726"/>
          </a:xfrm>
          <a:custGeom>
            <a:avLst/>
            <a:gdLst>
              <a:gd name="T0" fmla="*/ 432 w 865"/>
              <a:gd name="T1" fmla="*/ 0 h 1828"/>
              <a:gd name="T2" fmla="*/ 561 w 865"/>
              <a:gd name="T3" fmla="*/ 828 h 1828"/>
              <a:gd name="T4" fmla="*/ 561 w 865"/>
              <a:gd name="T5" fmla="*/ 1539 h 1828"/>
              <a:gd name="T6" fmla="*/ 648 w 865"/>
              <a:gd name="T7" fmla="*/ 1539 h 1828"/>
              <a:gd name="T8" fmla="*/ 864 w 865"/>
              <a:gd name="T9" fmla="*/ 1658 h 1828"/>
              <a:gd name="T10" fmla="*/ 864 w 865"/>
              <a:gd name="T11" fmla="*/ 1827 h 1828"/>
              <a:gd name="T12" fmla="*/ 0 w 865"/>
              <a:gd name="T13" fmla="*/ 1827 h 1828"/>
              <a:gd name="T14" fmla="*/ 0 w 865"/>
              <a:gd name="T15" fmla="*/ 1674 h 1828"/>
              <a:gd name="T16" fmla="*/ 172 w 865"/>
              <a:gd name="T17" fmla="*/ 1556 h 1828"/>
              <a:gd name="T18" fmla="*/ 273 w 865"/>
              <a:gd name="T19" fmla="*/ 1556 h 1828"/>
              <a:gd name="T20" fmla="*/ 273 w 865"/>
              <a:gd name="T21" fmla="*/ 828 h 1828"/>
              <a:gd name="T22" fmla="*/ 432 w 865"/>
              <a:gd name="T23" fmla="*/ 0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65" h="1828">
                <a:moveTo>
                  <a:pt x="432" y="0"/>
                </a:moveTo>
                <a:lnTo>
                  <a:pt x="561" y="828"/>
                </a:lnTo>
                <a:lnTo>
                  <a:pt x="561" y="1539"/>
                </a:lnTo>
                <a:lnTo>
                  <a:pt x="648" y="1539"/>
                </a:lnTo>
                <a:lnTo>
                  <a:pt x="864" y="1658"/>
                </a:lnTo>
                <a:lnTo>
                  <a:pt x="864" y="1827"/>
                </a:lnTo>
                <a:lnTo>
                  <a:pt x="0" y="1827"/>
                </a:lnTo>
                <a:lnTo>
                  <a:pt x="0" y="1674"/>
                </a:lnTo>
                <a:lnTo>
                  <a:pt x="172" y="1556"/>
                </a:lnTo>
                <a:lnTo>
                  <a:pt x="273" y="1556"/>
                </a:lnTo>
                <a:lnTo>
                  <a:pt x="273" y="828"/>
                </a:lnTo>
                <a:lnTo>
                  <a:pt x="432" y="0"/>
                </a:lnTo>
              </a:path>
            </a:pathLst>
          </a:cu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 name="出自【趣你的PPT】(微信:qunideppt)：最优质的PPT资源库"/>
          <p:cNvSpPr/>
          <p:nvPr/>
        </p:nvSpPr>
        <p:spPr bwMode="blackWhite">
          <a:xfrm>
            <a:off x="4139618" y="1848297"/>
            <a:ext cx="3756411" cy="1408313"/>
          </a:xfrm>
          <a:custGeom>
            <a:avLst/>
            <a:gdLst>
              <a:gd name="T0" fmla="*/ 0 w 2042"/>
              <a:gd name="T1" fmla="*/ 788 h 789"/>
              <a:gd name="T2" fmla="*/ 2041 w 2042"/>
              <a:gd name="T3" fmla="*/ 78 h 789"/>
              <a:gd name="T4" fmla="*/ 1996 w 2042"/>
              <a:gd name="T5" fmla="*/ 0 h 789"/>
              <a:gd name="T6" fmla="*/ 985 w 2042"/>
              <a:gd name="T7" fmla="*/ 178 h 789"/>
              <a:gd name="T8" fmla="*/ 834 w 2042"/>
              <a:gd name="T9" fmla="*/ 230 h 789"/>
              <a:gd name="T10" fmla="*/ 8 w 2042"/>
              <a:gd name="T11" fmla="*/ 682 h 789"/>
              <a:gd name="T12" fmla="*/ 0 w 2042"/>
              <a:gd name="T13" fmla="*/ 788 h 789"/>
            </a:gdLst>
            <a:ahLst/>
            <a:cxnLst>
              <a:cxn ang="0">
                <a:pos x="T0" y="T1"/>
              </a:cxn>
              <a:cxn ang="0">
                <a:pos x="T2" y="T3"/>
              </a:cxn>
              <a:cxn ang="0">
                <a:pos x="T4" y="T5"/>
              </a:cxn>
              <a:cxn ang="0">
                <a:pos x="T6" y="T7"/>
              </a:cxn>
              <a:cxn ang="0">
                <a:pos x="T8" y="T9"/>
              </a:cxn>
              <a:cxn ang="0">
                <a:pos x="T10" y="T11"/>
              </a:cxn>
              <a:cxn ang="0">
                <a:pos x="T12" y="T13"/>
              </a:cxn>
            </a:cxnLst>
            <a:rect l="0" t="0" r="r" b="b"/>
            <a:pathLst>
              <a:path w="2042" h="789">
                <a:moveTo>
                  <a:pt x="0" y="788"/>
                </a:moveTo>
                <a:lnTo>
                  <a:pt x="2041" y="78"/>
                </a:lnTo>
                <a:lnTo>
                  <a:pt x="1996" y="0"/>
                </a:lnTo>
                <a:lnTo>
                  <a:pt x="985" y="178"/>
                </a:lnTo>
                <a:lnTo>
                  <a:pt x="834" y="230"/>
                </a:lnTo>
                <a:lnTo>
                  <a:pt x="8" y="682"/>
                </a:lnTo>
                <a:lnTo>
                  <a:pt x="0" y="788"/>
                </a:lnTo>
              </a:path>
            </a:pathLst>
          </a:custGeom>
          <a:solidFill>
            <a:srgbClr val="404040"/>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6" name="出自【趣你的PPT】(微信:qunideppt)：最优质的PPT资源库"/>
          <p:cNvSpPr>
            <a:spLocks noChangeArrowheads="1"/>
          </p:cNvSpPr>
          <p:nvPr/>
        </p:nvSpPr>
        <p:spPr bwMode="blackWhite">
          <a:xfrm>
            <a:off x="5855713" y="2312917"/>
            <a:ext cx="196183" cy="189978"/>
          </a:xfrm>
          <a:prstGeom prst="ellipse">
            <a:avLst/>
          </a:prstGeom>
          <a:solidFill>
            <a:srgbClr val="404040"/>
          </a:solidFill>
          <a:ln w="25400" cap="flat" cmpd="sng" algn="ctr">
            <a:no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4100" b="1"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7" name="出自【趣你的PPT】(微信:qunideppt)：最优质的PPT资源库"/>
          <p:cNvSpPr>
            <a:spLocks noChangeShapeType="1"/>
          </p:cNvSpPr>
          <p:nvPr/>
        </p:nvSpPr>
        <p:spPr bwMode="blackWhite">
          <a:xfrm>
            <a:off x="7770057" y="2025885"/>
            <a:ext cx="675287" cy="1621006"/>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8" name="出自【趣你的PPT】(微信:qunideppt)：最优质的PPT资源库"/>
          <p:cNvSpPr>
            <a:spLocks noChangeShapeType="1"/>
          </p:cNvSpPr>
          <p:nvPr/>
        </p:nvSpPr>
        <p:spPr bwMode="blackWhite">
          <a:xfrm>
            <a:off x="7755601" y="2025885"/>
            <a:ext cx="0" cy="16106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9" name="出自【趣你的PPT】(微信:qunideppt)：最优质的PPT资源库"/>
          <p:cNvSpPr>
            <a:spLocks noChangeShapeType="1"/>
          </p:cNvSpPr>
          <p:nvPr/>
        </p:nvSpPr>
        <p:spPr bwMode="blackWhite">
          <a:xfrm flipH="1">
            <a:off x="7043143" y="2030015"/>
            <a:ext cx="704198" cy="1569381"/>
          </a:xfrm>
          <a:prstGeom prst="line">
            <a:avLst/>
          </a:prstGeom>
          <a:gradFill>
            <a:gsLst>
              <a:gs pos="33000">
                <a:srgbClr val="F9F9F9"/>
              </a:gs>
              <a:gs pos="100000">
                <a:srgbClr val="D7D7D7"/>
              </a:gs>
            </a:gsLst>
            <a:lin ang="5400000" scaled="0"/>
          </a:gradFill>
          <a:ln w="3175" cap="flat" cmpd="sng" algn="ctr">
            <a:solidFill>
              <a:schemeClr val="tx1"/>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0" name="出自【趣你的PPT】(微信:qunideppt)：最优质的PPT资源库"/>
          <p:cNvSpPr/>
          <p:nvPr/>
        </p:nvSpPr>
        <p:spPr bwMode="blackWhite">
          <a:xfrm>
            <a:off x="6958475" y="3609723"/>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78BE54"/>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1" name="出自【趣你的PPT】(微信:qunideppt)：最优质的PPT资源库"/>
          <p:cNvSpPr>
            <a:spLocks noChangeShapeType="1"/>
          </p:cNvSpPr>
          <p:nvPr/>
        </p:nvSpPr>
        <p:spPr bwMode="blackWhite">
          <a:xfrm>
            <a:off x="4315151" y="3188467"/>
            <a:ext cx="675286" cy="161894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2" name="出自【趣你的PPT】(微信:qunideppt)：最优质的PPT资源库"/>
          <p:cNvSpPr>
            <a:spLocks noChangeShapeType="1"/>
          </p:cNvSpPr>
          <p:nvPr/>
        </p:nvSpPr>
        <p:spPr bwMode="blackWhite">
          <a:xfrm>
            <a:off x="4304824" y="3188467"/>
            <a:ext cx="0" cy="1610681"/>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3" name="出自【趣你的PPT】(微信:qunideppt)：最优质的PPT资源库"/>
          <p:cNvSpPr>
            <a:spLocks noChangeShapeType="1"/>
          </p:cNvSpPr>
          <p:nvPr/>
        </p:nvSpPr>
        <p:spPr bwMode="blackWhite">
          <a:xfrm flipH="1">
            <a:off x="3579976" y="3190531"/>
            <a:ext cx="714524" cy="1579707"/>
          </a:xfrm>
          <a:prstGeom prst="line">
            <a:avLst/>
          </a:prstGeom>
          <a:gradFill>
            <a:gsLst>
              <a:gs pos="33000">
                <a:srgbClr val="F9F9F9"/>
              </a:gs>
              <a:gs pos="100000">
                <a:srgbClr val="D7D7D7"/>
              </a:gs>
            </a:gsLst>
            <a:lin ang="5400000" scaled="0"/>
          </a:gradFill>
          <a:ln w="3175" cap="flat" cmpd="sng" algn="ctr">
            <a:solidFill>
              <a:schemeClr val="tx1">
                <a:lumMod val="75000"/>
                <a:lumOff val="25000"/>
              </a:schemeClr>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4" name="出自【趣你的PPT】(微信:qunideppt)：最优质的PPT资源库"/>
          <p:cNvSpPr/>
          <p:nvPr/>
        </p:nvSpPr>
        <p:spPr bwMode="blackWhite">
          <a:xfrm>
            <a:off x="3505633" y="4770239"/>
            <a:ext cx="1528172" cy="491464"/>
          </a:xfrm>
          <a:custGeom>
            <a:avLst/>
            <a:gdLst>
              <a:gd name="T0" fmla="*/ 4 w 830"/>
              <a:gd name="T1" fmla="*/ 0 h 276"/>
              <a:gd name="T2" fmla="*/ 0 w 830"/>
              <a:gd name="T3" fmla="*/ 28 h 276"/>
              <a:gd name="T4" fmla="*/ 4 w 830"/>
              <a:gd name="T5" fmla="*/ 65 h 276"/>
              <a:gd name="T6" fmla="*/ 16 w 830"/>
              <a:gd name="T7" fmla="*/ 102 h 276"/>
              <a:gd name="T8" fmla="*/ 38 w 830"/>
              <a:gd name="T9" fmla="*/ 139 h 276"/>
              <a:gd name="T10" fmla="*/ 74 w 830"/>
              <a:gd name="T11" fmla="*/ 172 h 276"/>
              <a:gd name="T12" fmla="*/ 117 w 830"/>
              <a:gd name="T13" fmla="*/ 202 h 276"/>
              <a:gd name="T14" fmla="*/ 161 w 830"/>
              <a:gd name="T15" fmla="*/ 223 h 276"/>
              <a:gd name="T16" fmla="*/ 197 w 830"/>
              <a:gd name="T17" fmla="*/ 237 h 276"/>
              <a:gd name="T18" fmla="*/ 239 w 830"/>
              <a:gd name="T19" fmla="*/ 251 h 276"/>
              <a:gd name="T20" fmla="*/ 278 w 830"/>
              <a:gd name="T21" fmla="*/ 260 h 276"/>
              <a:gd name="T22" fmla="*/ 317 w 830"/>
              <a:gd name="T23" fmla="*/ 266 h 276"/>
              <a:gd name="T24" fmla="*/ 354 w 830"/>
              <a:gd name="T25" fmla="*/ 270 h 276"/>
              <a:gd name="T26" fmla="*/ 402 w 830"/>
              <a:gd name="T27" fmla="*/ 275 h 276"/>
              <a:gd name="T28" fmla="*/ 447 w 830"/>
              <a:gd name="T29" fmla="*/ 273 h 276"/>
              <a:gd name="T30" fmla="*/ 490 w 830"/>
              <a:gd name="T31" fmla="*/ 270 h 276"/>
              <a:gd name="T32" fmla="*/ 541 w 830"/>
              <a:gd name="T33" fmla="*/ 265 h 276"/>
              <a:gd name="T34" fmla="*/ 579 w 830"/>
              <a:gd name="T35" fmla="*/ 255 h 276"/>
              <a:gd name="T36" fmla="*/ 620 w 830"/>
              <a:gd name="T37" fmla="*/ 244 h 276"/>
              <a:gd name="T38" fmla="*/ 659 w 830"/>
              <a:gd name="T39" fmla="*/ 230 h 276"/>
              <a:gd name="T40" fmla="*/ 686 w 830"/>
              <a:gd name="T41" fmla="*/ 219 h 276"/>
              <a:gd name="T42" fmla="*/ 715 w 830"/>
              <a:gd name="T43" fmla="*/ 201 h 276"/>
              <a:gd name="T44" fmla="*/ 737 w 830"/>
              <a:gd name="T45" fmla="*/ 186 h 276"/>
              <a:gd name="T46" fmla="*/ 762 w 830"/>
              <a:gd name="T47" fmla="*/ 166 h 276"/>
              <a:gd name="T48" fmla="*/ 785 w 830"/>
              <a:gd name="T49" fmla="*/ 147 h 276"/>
              <a:gd name="T50" fmla="*/ 800 w 830"/>
              <a:gd name="T51" fmla="*/ 125 h 276"/>
              <a:gd name="T52" fmla="*/ 814 w 830"/>
              <a:gd name="T53" fmla="*/ 100 h 276"/>
              <a:gd name="T54" fmla="*/ 824 w 830"/>
              <a:gd name="T55" fmla="*/ 73 h 276"/>
              <a:gd name="T56" fmla="*/ 829 w 830"/>
              <a:gd name="T57" fmla="*/ 40 h 276"/>
              <a:gd name="T58" fmla="*/ 827 w 830"/>
              <a:gd name="T59" fmla="*/ 1 h 276"/>
              <a:gd name="T60" fmla="*/ 4 w 830"/>
              <a:gd name="T61" fmla="*/ 0 h 2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30" h="276">
                <a:moveTo>
                  <a:pt x="4" y="0"/>
                </a:moveTo>
                <a:lnTo>
                  <a:pt x="0" y="28"/>
                </a:lnTo>
                <a:lnTo>
                  <a:pt x="4" y="65"/>
                </a:lnTo>
                <a:lnTo>
                  <a:pt x="16" y="102"/>
                </a:lnTo>
                <a:lnTo>
                  <a:pt x="38" y="139"/>
                </a:lnTo>
                <a:lnTo>
                  <a:pt x="74" y="172"/>
                </a:lnTo>
                <a:lnTo>
                  <a:pt x="117" y="202"/>
                </a:lnTo>
                <a:lnTo>
                  <a:pt x="161" y="223"/>
                </a:lnTo>
                <a:lnTo>
                  <a:pt x="197" y="237"/>
                </a:lnTo>
                <a:lnTo>
                  <a:pt x="239" y="251"/>
                </a:lnTo>
                <a:lnTo>
                  <a:pt x="278" y="260"/>
                </a:lnTo>
                <a:lnTo>
                  <a:pt x="317" y="266"/>
                </a:lnTo>
                <a:lnTo>
                  <a:pt x="354" y="270"/>
                </a:lnTo>
                <a:lnTo>
                  <a:pt x="402" y="275"/>
                </a:lnTo>
                <a:lnTo>
                  <a:pt x="447" y="273"/>
                </a:lnTo>
                <a:lnTo>
                  <a:pt x="490" y="270"/>
                </a:lnTo>
                <a:lnTo>
                  <a:pt x="541" y="265"/>
                </a:lnTo>
                <a:lnTo>
                  <a:pt x="579" y="255"/>
                </a:lnTo>
                <a:lnTo>
                  <a:pt x="620" y="244"/>
                </a:lnTo>
                <a:lnTo>
                  <a:pt x="659" y="230"/>
                </a:lnTo>
                <a:lnTo>
                  <a:pt x="686" y="219"/>
                </a:lnTo>
                <a:lnTo>
                  <a:pt x="715" y="201"/>
                </a:lnTo>
                <a:lnTo>
                  <a:pt x="737" y="186"/>
                </a:lnTo>
                <a:lnTo>
                  <a:pt x="762" y="166"/>
                </a:lnTo>
                <a:lnTo>
                  <a:pt x="785" y="147"/>
                </a:lnTo>
                <a:lnTo>
                  <a:pt x="800" y="125"/>
                </a:lnTo>
                <a:lnTo>
                  <a:pt x="814" y="100"/>
                </a:lnTo>
                <a:lnTo>
                  <a:pt x="824" y="73"/>
                </a:lnTo>
                <a:lnTo>
                  <a:pt x="829" y="40"/>
                </a:lnTo>
                <a:lnTo>
                  <a:pt x="827" y="1"/>
                </a:lnTo>
                <a:lnTo>
                  <a:pt x="4" y="0"/>
                </a:lnTo>
              </a:path>
            </a:pathLst>
          </a:custGeom>
          <a:solidFill>
            <a:srgbClr val="78BE54"/>
          </a:solidFill>
          <a:ln w="3175" cap="flat" cmpd="sng" algn="ctr">
            <a:solidFill>
              <a:srgbClr val="D7D7D7"/>
            </a:solidFill>
            <a:prstDash val="solid"/>
          </a:ln>
          <a:effectLst>
            <a:outerShdw blurRad="50800" dist="38100" dir="5400000" algn="t" rotWithShape="0">
              <a:prstClr val="black">
                <a:alpha val="40000"/>
              </a:prstClr>
            </a:outerShdw>
          </a:effectLst>
        </p:spPr>
        <p:txBody>
          <a:bodyPr lIns="93296" tIns="46648" rIns="93296" bIns="46648" anchor="ctr"/>
          <a:lstStyle/>
          <a:p>
            <a:pPr marL="0" marR="0" lvl="0" indent="0" defTabSz="914400" eaLnBrk="1" fontAlgn="auto" latinLnBrk="0" hangingPunct="1">
              <a:lnSpc>
                <a:spcPct val="120000"/>
              </a:lnSpc>
              <a:spcBef>
                <a:spcPts val="0"/>
              </a:spcBef>
              <a:spcAft>
                <a:spcPts val="0"/>
              </a:spcAft>
              <a:buClrTx/>
              <a:buSzTx/>
              <a:buFontTx/>
              <a:buNone/>
              <a:defRPr/>
            </a:pPr>
            <a:endParaRPr kumimoji="0" lang="zh-CN" altLang="en-US" sz="12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15" name="出自【趣你的PPT】(微信:qunideppt)：最优质的PPT资源库"/>
          <p:cNvSpPr txBox="1">
            <a:spLocks noChangeArrowheads="1"/>
          </p:cNvSpPr>
          <p:nvPr/>
        </p:nvSpPr>
        <p:spPr bwMode="auto">
          <a:xfrm>
            <a:off x="1257457" y="4202369"/>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endParaRPr lang="zh-CN" altLang="en-US" dirty="0">
              <a:latin typeface="Arial" panose="020B0604020202020204" pitchFamily="34" charset="0"/>
              <a:cs typeface="宋体" panose="02010600030101010101" pitchFamily="2" charset="-122"/>
            </a:endParaRPr>
          </a:p>
        </p:txBody>
      </p:sp>
      <p:sp>
        <p:nvSpPr>
          <p:cNvPr id="17" name="出自【趣你的PPT】(微信:qunideppt)：最优质的PPT资源库"/>
          <p:cNvSpPr txBox="1">
            <a:spLocks noChangeArrowheads="1"/>
          </p:cNvSpPr>
          <p:nvPr/>
        </p:nvSpPr>
        <p:spPr bwMode="auto">
          <a:xfrm>
            <a:off x="8640534" y="2780142"/>
            <a:ext cx="2248176" cy="278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296" tIns="46648" rIns="93296" bIns="46648" numCol="1" anchor="t" anchorCtr="0" compatLnSpc="1">
            <a:spAutoFit/>
          </a:bodyPr>
          <a:lstStyle/>
          <a:p>
            <a:pPr algn="ctr" defTabSz="932815"/>
            <a:r>
              <a:rPr lang="zh-CN" altLang="en-US" sz="1200" b="1" dirty="0">
                <a:latin typeface="微软雅黑" panose="020B0503020204020204" pitchFamily="34" charset="-122"/>
                <a:ea typeface="微软雅黑" panose="020B0503020204020204" pitchFamily="34" charset="-122"/>
                <a:cs typeface="宋体" panose="02010600030101010101" pitchFamily="2" charset="-122"/>
              </a:rPr>
              <a:t>单击此处添加标题</a:t>
            </a:r>
          </a:p>
        </p:txBody>
      </p:sp>
      <p:sp>
        <p:nvSpPr>
          <p:cNvPr id="18" name="出自【趣你的PPT】(微信:qunideppt)：最优质的PPT资源库"/>
          <p:cNvSpPr txBox="1"/>
          <p:nvPr/>
        </p:nvSpPr>
        <p:spPr bwMode="auto">
          <a:xfrm>
            <a:off x="8552729" y="3201079"/>
            <a:ext cx="2335981" cy="925204"/>
          </a:xfrm>
          <a:prstGeom prst="rect">
            <a:avLst/>
          </a:prstGeom>
          <a:noFill/>
        </p:spPr>
        <p:txBody>
          <a:bodyPr vert="horz" wrap="square" lIns="93296" tIns="46648" rIns="93296" bIns="46648" numCol="1" anchor="t" anchorCtr="0" compatLnSpc="1">
            <a:spAutoFit/>
          </a:bodyPr>
          <a:lstStyle/>
          <a:p>
            <a:pPr algn="ctr" defTabSz="932815">
              <a:lnSpc>
                <a:spcPct val="150000"/>
              </a:lnSpc>
              <a:defRPr/>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单击此处添加段落文本单击此处添加段落文本单击此处添加段落文本单击此处添加段落文本</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4558549" y="2607557"/>
            <a:ext cx="7486648" cy="1107996"/>
          </a:xfrm>
          <a:prstGeom prst="rect">
            <a:avLst/>
          </a:prstGeom>
          <a:noFill/>
        </p:spPr>
        <p:txBody>
          <a:bodyPr wrap="square" rtlCol="0">
            <a:spAutoFit/>
          </a:bodyPr>
          <a:lstStyle/>
          <a:p>
            <a:pPr algn="ctr"/>
            <a:r>
              <a:rPr lang="zh-CN" altLang="en-US" sz="6600" dirty="0">
                <a:latin typeface="华文仿宋" panose="02010600040101010101" pitchFamily="2" charset="-122"/>
                <a:ea typeface="华文仿宋" panose="02010600040101010101" pitchFamily="2" charset="-122"/>
              </a:rPr>
              <a:t>铭记师恩 感谢有您</a:t>
            </a:r>
          </a:p>
        </p:txBody>
      </p:sp>
      <p:sp>
        <p:nvSpPr>
          <p:cNvPr id="5" name="矩形 4"/>
          <p:cNvSpPr/>
          <p:nvPr/>
        </p:nvSpPr>
        <p:spPr>
          <a:xfrm>
            <a:off x="5141453" y="3715553"/>
            <a:ext cx="6320838" cy="276999"/>
          </a:xfrm>
          <a:prstGeom prst="rect">
            <a:avLst/>
          </a:prstGeom>
        </p:spPr>
        <p:txBody>
          <a:bodyPr wrap="square">
            <a:spAutoFit/>
          </a:bodyPr>
          <a:lstStyle/>
          <a:p>
            <a:pPr algn="dist"/>
            <a:r>
              <a:rPr lang="en-US" altLang="zh-CN" sz="1200" dirty="0">
                <a:latin typeface="等线 Light" panose="02010600030101010101" pitchFamily="2" charset="-122"/>
                <a:ea typeface="等线 Light" panose="02010600030101010101" pitchFamily="2" charset="-122"/>
              </a:rPr>
              <a:t>THE  PROFESSIONAL  POWERPOINT  TEMPLATE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a:latin typeface="等线 Light" panose="02010600030101010101" pitchFamily="2" charset="-122"/>
                <a:ea typeface="等线 Light" panose="02010600030101010101" pitchFamily="2" charset="-122"/>
              </a:rPr>
              <a:t>Add  your  title  here</a:t>
            </a: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a:solidFill>
                  <a:schemeClr val="accent4"/>
                </a:solidFill>
                <a:latin typeface="华文仿宋" panose="02010600040101010101" pitchFamily="2" charset="-122"/>
                <a:ea typeface="华文仿宋" panose="02010600040101010101" pitchFamily="2" charset="-122"/>
              </a:rPr>
              <a:t>选题背景与意义</a:t>
            </a: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8150311" y="1680397"/>
            <a:ext cx="1283508" cy="1323439"/>
          </a:xfrm>
          <a:prstGeom prst="rect">
            <a:avLst/>
          </a:prstGeom>
          <a:noFill/>
        </p:spPr>
        <p:txBody>
          <a:bodyPr wrap="square" rtlCol="0">
            <a:spAutoFit/>
          </a:bodyPr>
          <a:lstStyle/>
          <a:p>
            <a:pPr algn="ctr"/>
            <a:r>
              <a:rPr lang="en-US" altLang="zh-CN" sz="8000" dirty="0">
                <a:latin typeface="华文仿宋" panose="02010600040101010101" pitchFamily="2" charset="-122"/>
                <a:ea typeface="华文仿宋" panose="02010600040101010101" pitchFamily="2" charset="-122"/>
              </a:rPr>
              <a:t>01</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pic>
        <p:nvPicPr>
          <p:cNvPr id="3" name="图片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92927" y="0"/>
            <a:ext cx="2999073" cy="6858000"/>
          </a:xfrm>
          <a:prstGeom prst="rect">
            <a:avLst/>
          </a:prstGeom>
        </p:spPr>
      </p:pic>
      <p:sp>
        <p:nvSpPr>
          <p:cNvPr id="5" name="文本框 4"/>
          <p:cNvSpPr txBox="1"/>
          <p:nvPr/>
        </p:nvSpPr>
        <p:spPr>
          <a:xfrm>
            <a:off x="1453253" y="1807432"/>
            <a:ext cx="2749074"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选题意义一</a:t>
            </a:r>
          </a:p>
        </p:txBody>
      </p:sp>
      <p:sp>
        <p:nvSpPr>
          <p:cNvPr id="6" name="矩形 5"/>
          <p:cNvSpPr/>
          <p:nvPr/>
        </p:nvSpPr>
        <p:spPr>
          <a:xfrm>
            <a:off x="1543521" y="2280641"/>
            <a:ext cx="5137365"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accent4"/>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400" dirty="0">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7" name="文本框 6"/>
          <p:cNvSpPr txBox="1"/>
          <p:nvPr/>
        </p:nvSpPr>
        <p:spPr>
          <a:xfrm>
            <a:off x="1453253" y="3166675"/>
            <a:ext cx="2749074"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选题意义二</a:t>
            </a:r>
          </a:p>
        </p:txBody>
      </p:sp>
      <p:sp>
        <p:nvSpPr>
          <p:cNvPr id="8" name="矩形 7"/>
          <p:cNvSpPr/>
          <p:nvPr/>
        </p:nvSpPr>
        <p:spPr>
          <a:xfrm>
            <a:off x="1543521" y="3639884"/>
            <a:ext cx="5137365"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accent4"/>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400" dirty="0">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9" name="文本框 8"/>
          <p:cNvSpPr txBox="1"/>
          <p:nvPr/>
        </p:nvSpPr>
        <p:spPr>
          <a:xfrm>
            <a:off x="1453253" y="4525918"/>
            <a:ext cx="2749074" cy="400110"/>
          </a:xfrm>
          <a:prstGeom prst="rect">
            <a:avLst/>
          </a:prstGeom>
          <a:noFill/>
        </p:spPr>
        <p:txBody>
          <a:bodyPr wrap="square" rtlCol="0">
            <a:spAutoFit/>
          </a:bodyPr>
          <a:lstStyle/>
          <a:p>
            <a:r>
              <a:rPr lang="zh-CN" altLang="en-US" sz="2000" b="1" dirty="0">
                <a:latin typeface="微软雅黑" panose="020B0503020204020204" pitchFamily="34" charset="-122"/>
                <a:ea typeface="微软雅黑" panose="020B0503020204020204" pitchFamily="34" charset="-122"/>
              </a:rPr>
              <a:t>选题意义三</a:t>
            </a:r>
          </a:p>
        </p:txBody>
      </p:sp>
      <p:sp>
        <p:nvSpPr>
          <p:cNvPr id="10" name="矩形 9"/>
          <p:cNvSpPr/>
          <p:nvPr/>
        </p:nvSpPr>
        <p:spPr>
          <a:xfrm>
            <a:off x="1543521" y="4999127"/>
            <a:ext cx="5137365" cy="517065"/>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chemeClr val="accent4"/>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a:t>
            </a:r>
            <a:r>
              <a:rPr lang="zh-CN" altLang="en-US" sz="1400" dirty="0">
                <a:latin typeface="微软雅黑" panose="020B0503020204020204" pitchFamily="34" charset="-122"/>
                <a:ea typeface="微软雅黑" panose="020B0503020204020204" pitchFamily="34" charset="-122"/>
                <a:sym typeface="Arial" panose="020B0604020202020204" pitchFamily="34" charset="0"/>
              </a:rPr>
              <a:t>。</a:t>
            </a:r>
            <a:endParaRPr lang="en-US" altLang="zh-CN" sz="1400" dirty="0">
              <a:latin typeface="微软雅黑" panose="020B0503020204020204" pitchFamily="34" charset="-122"/>
              <a:ea typeface="微软雅黑" panose="020B0503020204020204" pitchFamily="34" charset="-122"/>
              <a:sym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5" name="Rounded Rectangle 33"/>
          <p:cNvSpPr/>
          <p:nvPr/>
        </p:nvSpPr>
        <p:spPr>
          <a:xfrm>
            <a:off x="5002058" y="2048407"/>
            <a:ext cx="581353" cy="581353"/>
          </a:xfrm>
          <a:prstGeom prst="roundRect">
            <a:avLst>
              <a:gd name="adj" fmla="val 3173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 name="Rounded Rectangle 43"/>
          <p:cNvSpPr/>
          <p:nvPr/>
        </p:nvSpPr>
        <p:spPr>
          <a:xfrm>
            <a:off x="6608588" y="2053775"/>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 name="Rounded Rectangle 46"/>
          <p:cNvSpPr/>
          <p:nvPr/>
        </p:nvSpPr>
        <p:spPr>
          <a:xfrm>
            <a:off x="5002058" y="3266516"/>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ounded Rectangle 47"/>
          <p:cNvSpPr/>
          <p:nvPr/>
        </p:nvSpPr>
        <p:spPr>
          <a:xfrm>
            <a:off x="6608588" y="3271884"/>
            <a:ext cx="581353" cy="581353"/>
          </a:xfrm>
          <a:prstGeom prst="roundRect">
            <a:avLst>
              <a:gd name="adj" fmla="val 3173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9" name="Rounded Rectangle 50"/>
          <p:cNvSpPr/>
          <p:nvPr/>
        </p:nvSpPr>
        <p:spPr>
          <a:xfrm>
            <a:off x="5002058" y="4533224"/>
            <a:ext cx="581353" cy="581353"/>
          </a:xfrm>
          <a:prstGeom prst="roundRect">
            <a:avLst>
              <a:gd name="adj" fmla="val 31735"/>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Rounded Rectangle 51"/>
          <p:cNvSpPr/>
          <p:nvPr/>
        </p:nvSpPr>
        <p:spPr>
          <a:xfrm>
            <a:off x="6608588" y="4538592"/>
            <a:ext cx="581353" cy="581353"/>
          </a:xfrm>
          <a:prstGeom prst="roundRect">
            <a:avLst>
              <a:gd name="adj" fmla="val 31735"/>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TextBox 13"/>
          <p:cNvSpPr txBox="1"/>
          <p:nvPr/>
        </p:nvSpPr>
        <p:spPr>
          <a:xfrm>
            <a:off x="7742335" y="1956483"/>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2" name="TextBox 13"/>
          <p:cNvSpPr txBox="1"/>
          <p:nvPr/>
        </p:nvSpPr>
        <p:spPr>
          <a:xfrm>
            <a:off x="7742335" y="2278484"/>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5" name="TextBox 13"/>
          <p:cNvSpPr txBox="1"/>
          <p:nvPr/>
        </p:nvSpPr>
        <p:spPr>
          <a:xfrm>
            <a:off x="7742335" y="3174592"/>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6" name="TextBox 13"/>
          <p:cNvSpPr txBox="1"/>
          <p:nvPr/>
        </p:nvSpPr>
        <p:spPr>
          <a:xfrm>
            <a:off x="7742335" y="3496593"/>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8" name="TextBox 13"/>
          <p:cNvSpPr txBox="1"/>
          <p:nvPr/>
        </p:nvSpPr>
        <p:spPr>
          <a:xfrm>
            <a:off x="7742335" y="4441300"/>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19" name="TextBox 13"/>
          <p:cNvSpPr txBox="1"/>
          <p:nvPr/>
        </p:nvSpPr>
        <p:spPr>
          <a:xfrm>
            <a:off x="7742335" y="4763301"/>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3194182" y="1956483"/>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2155470" y="2278484"/>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3194182" y="3174592"/>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2155470" y="3496593"/>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3194182" y="4441300"/>
            <a:ext cx="1295287" cy="295466"/>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2155470" y="4763301"/>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Rounded Rectangle 43"/>
          <p:cNvSpPr/>
          <p:nvPr/>
        </p:nvSpPr>
        <p:spPr>
          <a:xfrm>
            <a:off x="6608588" y="2048407"/>
            <a:ext cx="581353" cy="581353"/>
          </a:xfrm>
          <a:prstGeom prst="roundRect">
            <a:avLst>
              <a:gd name="adj" fmla="val 31735"/>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2" name="Rounded Rectangle 46"/>
          <p:cNvSpPr/>
          <p:nvPr/>
        </p:nvSpPr>
        <p:spPr>
          <a:xfrm>
            <a:off x="5002058" y="3261148"/>
            <a:ext cx="581353" cy="581353"/>
          </a:xfrm>
          <a:prstGeom prst="roundRect">
            <a:avLst>
              <a:gd name="adj" fmla="val 31735"/>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3" name="Rounded Rectangle 51"/>
          <p:cNvSpPr/>
          <p:nvPr/>
        </p:nvSpPr>
        <p:spPr>
          <a:xfrm>
            <a:off x="6608588" y="4533224"/>
            <a:ext cx="581353" cy="581353"/>
          </a:xfrm>
          <a:prstGeom prst="roundRect">
            <a:avLst>
              <a:gd name="adj" fmla="val 31735"/>
            </a:avLst>
          </a:prstGeom>
          <a:solidFill>
            <a:srgbClr val="78BE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9" name="Flowchart: Manual Input 6"/>
          <p:cNvSpPr/>
          <p:nvPr/>
        </p:nvSpPr>
        <p:spPr>
          <a:xfrm>
            <a:off x="786074" y="2937081"/>
            <a:ext cx="603515" cy="603515"/>
          </a:xfrm>
          <a:prstGeom prst="flowChartManualInput">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1" name="Flowchart: Document 39"/>
          <p:cNvSpPr/>
          <p:nvPr/>
        </p:nvSpPr>
        <p:spPr>
          <a:xfrm>
            <a:off x="4562790" y="2936556"/>
            <a:ext cx="603515" cy="603515"/>
          </a:xfrm>
          <a:prstGeom prst="flowChartDocument">
            <a:avLst/>
          </a:prstGeom>
          <a:noFill/>
          <a:ln w="76200">
            <a:solidFill>
              <a:srgbClr val="78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3" name="Hexagon 41"/>
          <p:cNvSpPr/>
          <p:nvPr/>
        </p:nvSpPr>
        <p:spPr>
          <a:xfrm>
            <a:off x="8339506" y="2928379"/>
            <a:ext cx="603515" cy="603515"/>
          </a:xfrm>
          <a:prstGeom prst="hexagon">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5" name="Flowchart: Manual Operation 43"/>
          <p:cNvSpPr/>
          <p:nvPr/>
        </p:nvSpPr>
        <p:spPr>
          <a:xfrm>
            <a:off x="786074" y="4429757"/>
            <a:ext cx="603515" cy="603515"/>
          </a:xfrm>
          <a:prstGeom prst="flowChartManualOperation">
            <a:avLst/>
          </a:prstGeom>
          <a:noFill/>
          <a:ln w="76200">
            <a:solidFill>
              <a:srgbClr val="78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7" name="Oval 45"/>
          <p:cNvSpPr/>
          <p:nvPr/>
        </p:nvSpPr>
        <p:spPr>
          <a:xfrm>
            <a:off x="4562790" y="4429232"/>
            <a:ext cx="603515" cy="603515"/>
          </a:xfrm>
          <a:prstGeom prst="ellipse">
            <a:avLst/>
          </a:prstGeom>
          <a:no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19" name="Flowchart: Decision 47"/>
          <p:cNvSpPr/>
          <p:nvPr/>
        </p:nvSpPr>
        <p:spPr>
          <a:xfrm>
            <a:off x="8339506" y="4421055"/>
            <a:ext cx="603515" cy="603515"/>
          </a:xfrm>
          <a:prstGeom prst="flowChartDecision">
            <a:avLst/>
          </a:prstGeom>
          <a:noFill/>
          <a:ln w="76200">
            <a:solidFill>
              <a:srgbClr val="78BE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2" name="TextBox 13"/>
          <p:cNvSpPr txBox="1"/>
          <p:nvPr/>
        </p:nvSpPr>
        <p:spPr>
          <a:xfrm>
            <a:off x="5628675" y="283676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5628675" y="3158768"/>
            <a:ext cx="2101543"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5628675" y="433502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5628675" y="4657026"/>
            <a:ext cx="2029115"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1809190" y="283676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1809190" y="3158768"/>
            <a:ext cx="2073305"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809190" y="433502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9319853" y="2836767"/>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9319853" y="3158768"/>
            <a:ext cx="2086073"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TextBox 13"/>
          <p:cNvSpPr txBox="1"/>
          <p:nvPr/>
        </p:nvSpPr>
        <p:spPr>
          <a:xfrm>
            <a:off x="9319853" y="4335025"/>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3" name="TextBox 13"/>
          <p:cNvSpPr txBox="1"/>
          <p:nvPr/>
        </p:nvSpPr>
        <p:spPr>
          <a:xfrm>
            <a:off x="9319854" y="4657026"/>
            <a:ext cx="2086072"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1480016" y="4657026"/>
            <a:ext cx="2029115"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5"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88359" y="2373285"/>
            <a:ext cx="4221341" cy="3519948"/>
          </a:xfrm>
          <a:prstGeom prst="rect">
            <a:avLst/>
          </a:prstGeom>
        </p:spPr>
      </p:pic>
      <p:sp>
        <p:nvSpPr>
          <p:cNvPr id="6" name="Oval 6"/>
          <p:cNvSpPr/>
          <p:nvPr/>
        </p:nvSpPr>
        <p:spPr>
          <a:xfrm>
            <a:off x="3118580" y="2389404"/>
            <a:ext cx="595423" cy="595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Oval 23"/>
          <p:cNvSpPr/>
          <p:nvPr/>
        </p:nvSpPr>
        <p:spPr>
          <a:xfrm>
            <a:off x="8477998" y="2394891"/>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0" name="Oval 25"/>
          <p:cNvSpPr/>
          <p:nvPr/>
        </p:nvSpPr>
        <p:spPr>
          <a:xfrm>
            <a:off x="8477998" y="3393839"/>
            <a:ext cx="595423" cy="595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2" name="Oval 27"/>
          <p:cNvSpPr/>
          <p:nvPr/>
        </p:nvSpPr>
        <p:spPr>
          <a:xfrm>
            <a:off x="8477998" y="4484956"/>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Oval 29"/>
          <p:cNvSpPr/>
          <p:nvPr/>
        </p:nvSpPr>
        <p:spPr>
          <a:xfrm>
            <a:off x="3118580" y="3393839"/>
            <a:ext cx="595423" cy="595423"/>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6" name="Oval 31"/>
          <p:cNvSpPr/>
          <p:nvPr/>
        </p:nvSpPr>
        <p:spPr>
          <a:xfrm>
            <a:off x="3118580" y="4484956"/>
            <a:ext cx="595423" cy="59542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TextBox 13"/>
          <p:cNvSpPr txBox="1"/>
          <p:nvPr/>
        </p:nvSpPr>
        <p:spPr>
          <a:xfrm>
            <a:off x="9243067" y="22431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1" name="TextBox 13"/>
          <p:cNvSpPr txBox="1"/>
          <p:nvPr/>
        </p:nvSpPr>
        <p:spPr>
          <a:xfrm>
            <a:off x="9243067" y="2565200"/>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2" name="TextBox 13"/>
          <p:cNvSpPr txBox="1"/>
          <p:nvPr/>
        </p:nvSpPr>
        <p:spPr>
          <a:xfrm>
            <a:off x="9243067" y="324610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3" name="TextBox 13"/>
          <p:cNvSpPr txBox="1"/>
          <p:nvPr/>
        </p:nvSpPr>
        <p:spPr>
          <a:xfrm>
            <a:off x="9243067" y="3568107"/>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4" name="TextBox 13"/>
          <p:cNvSpPr txBox="1"/>
          <p:nvPr/>
        </p:nvSpPr>
        <p:spPr>
          <a:xfrm>
            <a:off x="9243067" y="44232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5" name="TextBox 13"/>
          <p:cNvSpPr txBox="1"/>
          <p:nvPr/>
        </p:nvSpPr>
        <p:spPr>
          <a:xfrm>
            <a:off x="9243067" y="4745282"/>
            <a:ext cx="2333999" cy="443198"/>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6" name="TextBox 13"/>
          <p:cNvSpPr txBox="1"/>
          <p:nvPr/>
        </p:nvSpPr>
        <p:spPr>
          <a:xfrm>
            <a:off x="1738470" y="2243199"/>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7" name="TextBox 13"/>
          <p:cNvSpPr txBox="1"/>
          <p:nvPr/>
        </p:nvSpPr>
        <p:spPr>
          <a:xfrm>
            <a:off x="614935" y="2565200"/>
            <a:ext cx="2333999" cy="443198"/>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8" name="TextBox 13"/>
          <p:cNvSpPr txBox="1"/>
          <p:nvPr/>
        </p:nvSpPr>
        <p:spPr>
          <a:xfrm>
            <a:off x="1738470" y="3246106"/>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29" name="TextBox 13"/>
          <p:cNvSpPr txBox="1"/>
          <p:nvPr/>
        </p:nvSpPr>
        <p:spPr>
          <a:xfrm>
            <a:off x="614935" y="3568107"/>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0" name="TextBox 13"/>
          <p:cNvSpPr txBox="1"/>
          <p:nvPr/>
        </p:nvSpPr>
        <p:spPr>
          <a:xfrm>
            <a:off x="1738470" y="4423281"/>
            <a:ext cx="1295287"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1" name="TextBox 13"/>
          <p:cNvSpPr txBox="1"/>
          <p:nvPr/>
        </p:nvSpPr>
        <p:spPr>
          <a:xfrm>
            <a:off x="614935" y="4745282"/>
            <a:ext cx="2333999" cy="424090"/>
          </a:xfrm>
          <a:prstGeom prst="rect">
            <a:avLst/>
          </a:prstGeom>
          <a:noFill/>
        </p:spPr>
        <p:txBody>
          <a:bodyPr wrap="square" lIns="0" tIns="0" rIns="0" bIns="0" rtlCol="0" anchor="t" anchorCtr="0">
            <a:spAutoFit/>
          </a:bodyPr>
          <a:lstStyle/>
          <a:p>
            <a:pPr algn="r" defTabSz="1216660">
              <a:lnSpc>
                <a:spcPct val="120000"/>
              </a:lnSpc>
              <a:spcBef>
                <a:spcPct val="20000"/>
              </a:spcBef>
              <a:defRPr/>
            </a:pPr>
            <a:r>
              <a:rPr lang="zh-CN" altLang="en-US" sz="1200" dirty="0">
                <a:solidFill>
                  <a:srgbClr val="000000"/>
                </a:solidFill>
                <a:latin typeface="Arial" panose="020B0604020202020204" pitchFamily="34" charset="0"/>
                <a:ea typeface="微软雅黑" panose="020B0503020204020204" pitchFamily="34" charset="-122"/>
                <a:sym typeface="Arial" panose="020B0604020202020204" pitchFamily="34" charset="0"/>
              </a:rPr>
              <a:t>单击此处可编辑内容，根据您的需要自由拉伸文本框大小</a:t>
            </a:r>
            <a:endParaRPr lang="en-US" altLang="zh-CN" sz="1200"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2" name="文本框 31"/>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336085" y="461265"/>
            <a:ext cx="2752532" cy="461665"/>
          </a:xfrm>
          <a:prstGeom prst="rect">
            <a:avLst/>
          </a:prstGeom>
          <a:noFill/>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点击此处添加标题</a:t>
            </a:r>
          </a:p>
        </p:txBody>
      </p:sp>
      <p:sp>
        <p:nvSpPr>
          <p:cNvPr id="24" name="Freeform 110"/>
          <p:cNvSpPr/>
          <p:nvPr/>
        </p:nvSpPr>
        <p:spPr>
          <a:xfrm rot="16200000">
            <a:off x="4512183" y="3480495"/>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00000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11"/>
          <p:cNvSpPr/>
          <p:nvPr/>
        </p:nvSpPr>
        <p:spPr>
          <a:xfrm rot="10800000">
            <a:off x="5515954" y="3767359"/>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78BE5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112"/>
          <p:cNvSpPr/>
          <p:nvPr/>
        </p:nvSpPr>
        <p:spPr>
          <a:xfrm rot="16200000" flipH="1" flipV="1">
            <a:off x="5802021" y="2767946"/>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000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113"/>
          <p:cNvSpPr/>
          <p:nvPr/>
        </p:nvSpPr>
        <p:spPr>
          <a:xfrm>
            <a:off x="4798251" y="2477752"/>
            <a:ext cx="1877796" cy="1295400"/>
          </a:xfrm>
          <a:custGeom>
            <a:avLst/>
            <a:gdLst>
              <a:gd name="connsiteX0" fmla="*/ 1877796 w 1877796"/>
              <a:gd name="connsiteY0" fmla="*/ 647700 h 1295400"/>
              <a:gd name="connsiteX1" fmla="*/ 1638563 w 1877796"/>
              <a:gd name="connsiteY1" fmla="*/ 886933 h 1295400"/>
              <a:gd name="connsiteX2" fmla="*/ 1469400 w 1877796"/>
              <a:gd name="connsiteY2" fmla="*/ 816863 h 1295400"/>
              <a:gd name="connsiteX3" fmla="*/ 1459292 w 1877796"/>
              <a:gd name="connsiteY3" fmla="*/ 801871 h 1295400"/>
              <a:gd name="connsiteX4" fmla="*/ 1295400 w 1877796"/>
              <a:gd name="connsiteY4" fmla="*/ 801871 h 1295400"/>
              <a:gd name="connsiteX5" fmla="*/ 1295400 w 1877796"/>
              <a:gd name="connsiteY5" fmla="*/ 1295400 h 1295400"/>
              <a:gd name="connsiteX6" fmla="*/ 804790 w 1877796"/>
              <a:gd name="connsiteY6" fmla="*/ 1295400 h 1295400"/>
              <a:gd name="connsiteX7" fmla="*/ 804790 w 1877796"/>
              <a:gd name="connsiteY7" fmla="*/ 1131507 h 1295400"/>
              <a:gd name="connsiteX8" fmla="*/ 819780 w 1877796"/>
              <a:gd name="connsiteY8" fmla="*/ 1121400 h 1295400"/>
              <a:gd name="connsiteX9" fmla="*/ 889850 w 1877796"/>
              <a:gd name="connsiteY9" fmla="*/ 952237 h 1295400"/>
              <a:gd name="connsiteX10" fmla="*/ 650617 w 1877796"/>
              <a:gd name="connsiteY10" fmla="*/ 713004 h 1295400"/>
              <a:gd name="connsiteX11" fmla="*/ 411384 w 1877796"/>
              <a:gd name="connsiteY11" fmla="*/ 952237 h 1295400"/>
              <a:gd name="connsiteX12" fmla="*/ 481454 w 1877796"/>
              <a:gd name="connsiteY12" fmla="*/ 1121400 h 1295400"/>
              <a:gd name="connsiteX13" fmla="*/ 496446 w 1877796"/>
              <a:gd name="connsiteY13" fmla="*/ 1131508 h 1295400"/>
              <a:gd name="connsiteX14" fmla="*/ 496446 w 1877796"/>
              <a:gd name="connsiteY14" fmla="*/ 1295400 h 1295400"/>
              <a:gd name="connsiteX15" fmla="*/ 0 w 1877796"/>
              <a:gd name="connsiteY15" fmla="*/ 1295400 h 1295400"/>
              <a:gd name="connsiteX16" fmla="*/ 0 w 1877796"/>
              <a:gd name="connsiteY16" fmla="*/ 0 h 1295400"/>
              <a:gd name="connsiteX17" fmla="*/ 1295400 w 1877796"/>
              <a:gd name="connsiteY17" fmla="*/ 0 h 1295400"/>
              <a:gd name="connsiteX18" fmla="*/ 1295400 w 1877796"/>
              <a:gd name="connsiteY18" fmla="*/ 493527 h 1295400"/>
              <a:gd name="connsiteX19" fmla="*/ 1459293 w 1877796"/>
              <a:gd name="connsiteY19" fmla="*/ 493527 h 1295400"/>
              <a:gd name="connsiteX20" fmla="*/ 1469400 w 1877796"/>
              <a:gd name="connsiteY20" fmla="*/ 478537 h 1295400"/>
              <a:gd name="connsiteX21" fmla="*/ 1638563 w 1877796"/>
              <a:gd name="connsiteY21" fmla="*/ 408467 h 1295400"/>
              <a:gd name="connsiteX22" fmla="*/ 1877796 w 1877796"/>
              <a:gd name="connsiteY22" fmla="*/ 64770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77796" h="1295400">
                <a:moveTo>
                  <a:pt x="1877796" y="647700"/>
                </a:moveTo>
                <a:cubicBezTo>
                  <a:pt x="1877796" y="779825"/>
                  <a:pt x="1770688" y="886933"/>
                  <a:pt x="1638563" y="886933"/>
                </a:cubicBezTo>
                <a:cubicBezTo>
                  <a:pt x="1572501" y="886933"/>
                  <a:pt x="1512693" y="860156"/>
                  <a:pt x="1469400" y="816863"/>
                </a:cubicBezTo>
                <a:lnTo>
                  <a:pt x="1459292" y="801871"/>
                </a:lnTo>
                <a:lnTo>
                  <a:pt x="1295400" y="801871"/>
                </a:lnTo>
                <a:lnTo>
                  <a:pt x="1295400" y="1295400"/>
                </a:lnTo>
                <a:lnTo>
                  <a:pt x="804790" y="1295400"/>
                </a:lnTo>
                <a:lnTo>
                  <a:pt x="804790" y="1131507"/>
                </a:lnTo>
                <a:lnTo>
                  <a:pt x="819780" y="1121400"/>
                </a:lnTo>
                <a:cubicBezTo>
                  <a:pt x="863073" y="1078107"/>
                  <a:pt x="889850" y="1018299"/>
                  <a:pt x="889850" y="952237"/>
                </a:cubicBezTo>
                <a:cubicBezTo>
                  <a:pt x="889850" y="820112"/>
                  <a:pt x="782742" y="713004"/>
                  <a:pt x="650617" y="713004"/>
                </a:cubicBezTo>
                <a:cubicBezTo>
                  <a:pt x="518492" y="713004"/>
                  <a:pt x="411384" y="820112"/>
                  <a:pt x="411384" y="952237"/>
                </a:cubicBezTo>
                <a:cubicBezTo>
                  <a:pt x="411384" y="1018299"/>
                  <a:pt x="438161" y="1078107"/>
                  <a:pt x="481454" y="1121400"/>
                </a:cubicBezTo>
                <a:lnTo>
                  <a:pt x="496446" y="1131508"/>
                </a:lnTo>
                <a:lnTo>
                  <a:pt x="496446" y="1295400"/>
                </a:lnTo>
                <a:lnTo>
                  <a:pt x="0" y="1295400"/>
                </a:lnTo>
                <a:lnTo>
                  <a:pt x="0" y="0"/>
                </a:lnTo>
                <a:lnTo>
                  <a:pt x="1295400" y="0"/>
                </a:lnTo>
                <a:lnTo>
                  <a:pt x="1295400" y="493527"/>
                </a:lnTo>
                <a:lnTo>
                  <a:pt x="1459293" y="493527"/>
                </a:lnTo>
                <a:lnTo>
                  <a:pt x="1469400" y="478537"/>
                </a:lnTo>
                <a:cubicBezTo>
                  <a:pt x="1512693" y="435244"/>
                  <a:pt x="1572501" y="408467"/>
                  <a:pt x="1638563" y="408467"/>
                </a:cubicBezTo>
                <a:cubicBezTo>
                  <a:pt x="1770688" y="408467"/>
                  <a:pt x="1877796" y="515575"/>
                  <a:pt x="1877796" y="647700"/>
                </a:cubicBezTo>
                <a:close/>
              </a:path>
            </a:pathLst>
          </a:custGeom>
          <a:solidFill>
            <a:srgbClr val="78BE5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114"/>
          <p:cNvSpPr txBox="1"/>
          <p:nvPr/>
        </p:nvSpPr>
        <p:spPr>
          <a:xfrm>
            <a:off x="5153563" y="2598833"/>
            <a:ext cx="595035" cy="523220"/>
          </a:xfrm>
          <a:prstGeom prst="rect">
            <a:avLst/>
          </a:prstGeom>
          <a:noFill/>
        </p:spPr>
        <p:txBody>
          <a:bodyPr wrap="none" rtlCol="0">
            <a:spAutoFit/>
          </a:bodyPr>
          <a:lstStyle/>
          <a:p>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01</a:t>
            </a:r>
          </a:p>
        </p:txBody>
      </p:sp>
      <p:sp>
        <p:nvSpPr>
          <p:cNvPr id="29" name="TextBox 115"/>
          <p:cNvSpPr txBox="1"/>
          <p:nvPr/>
        </p:nvSpPr>
        <p:spPr>
          <a:xfrm>
            <a:off x="6740419" y="2860443"/>
            <a:ext cx="595035" cy="523220"/>
          </a:xfrm>
          <a:prstGeom prst="rect">
            <a:avLst/>
          </a:prstGeom>
          <a:noFill/>
        </p:spPr>
        <p:txBody>
          <a:bodyPr wrap="none" rtlCol="0">
            <a:spAutoFit/>
          </a:bodyPr>
          <a:lstStyle/>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02</a:t>
            </a:r>
          </a:p>
        </p:txBody>
      </p:sp>
      <p:sp>
        <p:nvSpPr>
          <p:cNvPr id="30" name="TextBox 116"/>
          <p:cNvSpPr txBox="1"/>
          <p:nvPr/>
        </p:nvSpPr>
        <p:spPr>
          <a:xfrm>
            <a:off x="6442901" y="4476127"/>
            <a:ext cx="595035" cy="523220"/>
          </a:xfrm>
          <a:prstGeom prst="rect">
            <a:avLst/>
          </a:prstGeom>
          <a:noFill/>
        </p:spPr>
        <p:txBody>
          <a:bodyPr wrap="none" rtlCol="0">
            <a:spAutoFit/>
          </a:bodyPr>
          <a:lstStyle/>
          <a:p>
            <a:r>
              <a:rPr lang="en-US" sz="2800" b="1">
                <a:solidFill>
                  <a:schemeClr val="bg1"/>
                </a:solidFill>
                <a:latin typeface="Open Sans" panose="020B0606030504020204" pitchFamily="34" charset="0"/>
                <a:ea typeface="Open Sans" panose="020B0606030504020204" pitchFamily="34" charset="0"/>
                <a:cs typeface="Open Sans" panose="020B0606030504020204" pitchFamily="34" charset="0"/>
              </a:rPr>
              <a:t>03</a:t>
            </a:r>
          </a:p>
        </p:txBody>
      </p:sp>
      <p:sp>
        <p:nvSpPr>
          <p:cNvPr id="31" name="TextBox 117"/>
          <p:cNvSpPr txBox="1"/>
          <p:nvPr/>
        </p:nvSpPr>
        <p:spPr>
          <a:xfrm>
            <a:off x="4878442" y="4153449"/>
            <a:ext cx="595035" cy="523220"/>
          </a:xfrm>
          <a:prstGeom prst="rect">
            <a:avLst/>
          </a:prstGeom>
          <a:noFill/>
        </p:spPr>
        <p:txBody>
          <a:bodyPr wrap="none" rtlCol="0">
            <a:spAutoFit/>
          </a:bodyPr>
          <a:lstStyle/>
          <a:p>
            <a:r>
              <a:rPr lang="en-US" sz="2800" b="1" dirty="0">
                <a:solidFill>
                  <a:schemeClr val="bg1"/>
                </a:solidFill>
                <a:latin typeface="Open Sans" panose="020B0606030504020204" pitchFamily="34" charset="0"/>
                <a:ea typeface="Open Sans" panose="020B0606030504020204" pitchFamily="34" charset="0"/>
                <a:cs typeface="Open Sans" panose="020B0606030504020204" pitchFamily="34" charset="0"/>
              </a:rPr>
              <a:t>04</a:t>
            </a:r>
          </a:p>
        </p:txBody>
      </p:sp>
      <p:sp>
        <p:nvSpPr>
          <p:cNvPr id="36" name="矩形 35"/>
          <p:cNvSpPr/>
          <p:nvPr/>
        </p:nvSpPr>
        <p:spPr>
          <a:xfrm>
            <a:off x="916825" y="4070249"/>
            <a:ext cx="3727882"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TextBox 13"/>
          <p:cNvSpPr txBox="1"/>
          <p:nvPr/>
        </p:nvSpPr>
        <p:spPr>
          <a:xfrm>
            <a:off x="3424073" y="3774783"/>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38" name="矩形 37"/>
          <p:cNvSpPr/>
          <p:nvPr/>
        </p:nvSpPr>
        <p:spPr>
          <a:xfrm>
            <a:off x="949011" y="2475722"/>
            <a:ext cx="3727882" cy="1034129"/>
          </a:xfrm>
          <a:prstGeom prst="rect">
            <a:avLst/>
          </a:prstGeom>
          <a:noFill/>
        </p:spPr>
        <p:txBody>
          <a:bodyPr wrap="square" lIns="0" tIns="0" rIns="0" bIns="0" rtlCol="0" anchor="t" anchorCtr="0">
            <a:spAutoFit/>
          </a:bodyPr>
          <a:lstStyle/>
          <a:p>
            <a:pPr algn="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TextBox 13"/>
          <p:cNvSpPr txBox="1"/>
          <p:nvPr/>
        </p:nvSpPr>
        <p:spPr>
          <a:xfrm>
            <a:off x="3456259" y="2180256"/>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0" name="矩形 39"/>
          <p:cNvSpPr/>
          <p:nvPr/>
        </p:nvSpPr>
        <p:spPr>
          <a:xfrm>
            <a:off x="7552125" y="4070249"/>
            <a:ext cx="3727882"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TextBox 13"/>
          <p:cNvSpPr txBox="1"/>
          <p:nvPr/>
        </p:nvSpPr>
        <p:spPr>
          <a:xfrm>
            <a:off x="7552125" y="3774783"/>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
        <p:nvSpPr>
          <p:cNvPr id="44" name="矩形 43"/>
          <p:cNvSpPr/>
          <p:nvPr/>
        </p:nvSpPr>
        <p:spPr>
          <a:xfrm>
            <a:off x="7552125" y="2475722"/>
            <a:ext cx="3727882" cy="1034129"/>
          </a:xfrm>
          <a:prstGeom prst="rect">
            <a:avLst/>
          </a:prstGeom>
          <a:noFill/>
        </p:spPr>
        <p:txBody>
          <a:bodyPr wrap="square" lIns="0" tIns="0" rIns="0" bIns="0" rtlCol="0" anchor="t" anchorCtr="0">
            <a:spAutoFit/>
          </a:bodyPr>
          <a:lstStyle/>
          <a:p>
            <a:pPr defTabSz="1216660">
              <a:lnSpc>
                <a:spcPct val="120000"/>
              </a:lnSpc>
              <a:spcBef>
                <a:spcPct val="20000"/>
              </a:spcBef>
            </a:pPr>
            <a:r>
              <a:rPr lang="zh-CN" altLang="en-US"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rPr>
              <a:t>单击此处编辑您要的内容，建议您在展示时采用微软雅黑字体，本模版所有图形线条及其相应素材均可自由编辑、改色、替换。更多使用说明和作品请详阅模版最末的使用手册。</a:t>
            </a:r>
            <a:endParaRPr lang="en-US" altLang="zh-CN" sz="1400" dirty="0">
              <a:solidFill>
                <a:srgbClr val="000000"/>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5" name="TextBox 13"/>
          <p:cNvSpPr txBox="1"/>
          <p:nvPr/>
        </p:nvSpPr>
        <p:spPr>
          <a:xfrm>
            <a:off x="7552125" y="2180256"/>
            <a:ext cx="1252820" cy="295466"/>
          </a:xfrm>
          <a:prstGeom prst="rect">
            <a:avLst/>
          </a:prstGeom>
          <a:noFill/>
        </p:spPr>
        <p:txBody>
          <a:bodyPr wrap="square" lIns="0" tIns="0" rIns="0" bIns="0" rtlCol="0" anchor="t" anchorCtr="0">
            <a:spAutoFit/>
          </a:bodyPr>
          <a:lstStyle/>
          <a:p>
            <a:pPr defTabSz="1216660">
              <a:lnSpc>
                <a:spcPct val="120000"/>
              </a:lnSpc>
              <a:spcBef>
                <a:spcPct val="20000"/>
              </a:spcBef>
              <a:defRPr/>
            </a:pPr>
            <a:r>
              <a:rPr lang="zh-CN" alt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rPr>
              <a:t>单击编辑标题</a:t>
            </a:r>
            <a:endParaRPr lang="en-US" sz="1600" b="1" dirty="0">
              <a:solidFill>
                <a:srgbClr val="000000"/>
              </a:solidFill>
              <a:latin typeface="Arial" panose="020B0604020202020204" pitchFamily="34" charset="0"/>
              <a:ea typeface="微软雅黑" panose="020B0503020204020204" pitchFamily="34" charset="-122"/>
              <a:sym typeface="Arial" panose="020B060402020202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文本框 3"/>
          <p:cNvSpPr txBox="1"/>
          <p:nvPr/>
        </p:nvSpPr>
        <p:spPr>
          <a:xfrm>
            <a:off x="6649412" y="4715937"/>
            <a:ext cx="4285306" cy="461665"/>
          </a:xfrm>
          <a:prstGeom prst="rect">
            <a:avLst/>
          </a:prstGeom>
          <a:noFill/>
        </p:spPr>
        <p:txBody>
          <a:bodyPr wrap="square" rtlCol="0">
            <a:spAutoFit/>
          </a:bodyPr>
          <a:lstStyle/>
          <a:p>
            <a:pPr algn="ctr"/>
            <a:r>
              <a:rPr lang="zh-CN" altLang="en-US" sz="1200" dirty="0">
                <a:latin typeface="微软雅黑" panose="020B0503020204020204" pitchFamily="34" charset="-122"/>
                <a:ea typeface="微软雅黑" panose="020B0503020204020204" pitchFamily="34" charset="-122"/>
              </a:rPr>
              <a:t>单击此处添加此章节的简要内容，本模板内所有素材均可自由编辑及移动替换，框架完整，套用性强。</a:t>
            </a:r>
          </a:p>
        </p:txBody>
      </p:sp>
      <p:sp>
        <p:nvSpPr>
          <p:cNvPr id="5" name="矩形 4"/>
          <p:cNvSpPr/>
          <p:nvPr/>
        </p:nvSpPr>
        <p:spPr>
          <a:xfrm>
            <a:off x="7011473" y="4043841"/>
            <a:ext cx="3561184" cy="369332"/>
          </a:xfrm>
          <a:prstGeom prst="rect">
            <a:avLst/>
          </a:prstGeom>
        </p:spPr>
        <p:txBody>
          <a:bodyPr wrap="square">
            <a:spAutoFit/>
          </a:bodyPr>
          <a:lstStyle/>
          <a:p>
            <a:pPr algn="dist"/>
            <a:r>
              <a:rPr lang="en-US" altLang="zh-CN" dirty="0">
                <a:latin typeface="等线 Light" panose="02010600030101010101" pitchFamily="2" charset="-122"/>
                <a:ea typeface="等线 Light" panose="02010600030101010101" pitchFamily="2" charset="-122"/>
              </a:rPr>
              <a:t>Add  your  title  here</a:t>
            </a:r>
          </a:p>
        </p:txBody>
      </p:sp>
      <p:sp>
        <p:nvSpPr>
          <p:cNvPr id="6" name="文本框 5"/>
          <p:cNvSpPr txBox="1"/>
          <p:nvPr/>
        </p:nvSpPr>
        <p:spPr>
          <a:xfrm>
            <a:off x="6391765" y="3189925"/>
            <a:ext cx="4800600" cy="830997"/>
          </a:xfrm>
          <a:prstGeom prst="rect">
            <a:avLst/>
          </a:prstGeom>
          <a:noFill/>
        </p:spPr>
        <p:txBody>
          <a:bodyPr wrap="square" rtlCol="0">
            <a:spAutoFit/>
          </a:bodyPr>
          <a:lstStyle/>
          <a:p>
            <a:pPr algn="ctr"/>
            <a:r>
              <a:rPr lang="zh-CN" altLang="en-US" sz="4800" dirty="0">
                <a:latin typeface="华文仿宋" panose="02010600040101010101" pitchFamily="2" charset="-122"/>
                <a:ea typeface="华文仿宋" panose="02010600040101010101" pitchFamily="2" charset="-122"/>
              </a:rPr>
              <a:t>论文框架与总结</a:t>
            </a:r>
            <a:endParaRPr lang="en-US" altLang="zh-CN" sz="4800" dirty="0">
              <a:latin typeface="华文仿宋" panose="02010600040101010101" pitchFamily="2" charset="-122"/>
              <a:ea typeface="华文仿宋" panose="02010600040101010101" pitchFamily="2" charset="-122"/>
            </a:endParaRPr>
          </a:p>
        </p:txBody>
      </p:sp>
      <p:cxnSp>
        <p:nvCxnSpPr>
          <p:cNvPr id="7" name="直接连接符 6"/>
          <p:cNvCxnSpPr/>
          <p:nvPr/>
        </p:nvCxnSpPr>
        <p:spPr>
          <a:xfrm>
            <a:off x="7011473" y="4043841"/>
            <a:ext cx="3561184"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8150311" y="1680397"/>
            <a:ext cx="1283508" cy="1323439"/>
          </a:xfrm>
          <a:prstGeom prst="rect">
            <a:avLst/>
          </a:prstGeom>
          <a:noFill/>
        </p:spPr>
        <p:txBody>
          <a:bodyPr wrap="square" rtlCol="0">
            <a:spAutoFit/>
          </a:bodyPr>
          <a:lstStyle/>
          <a:p>
            <a:pPr algn="ctr"/>
            <a:r>
              <a:rPr lang="en-US" altLang="zh-CN" sz="8000" dirty="0">
                <a:latin typeface="华文仿宋" panose="02010600040101010101" pitchFamily="2" charset="-122"/>
                <a:ea typeface="华文仿宋" panose="02010600040101010101" pitchFamily="2" charset="-122"/>
              </a:rPr>
              <a:t>02</a:t>
            </a:r>
            <a:endParaRPr lang="zh-CN" altLang="en-US" sz="8000" dirty="0">
              <a:latin typeface="华文仿宋" panose="02010600040101010101" pitchFamily="2" charset="-122"/>
              <a:ea typeface="华文仿宋" panose="02010600040101010101" pitchFamily="2"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369.大学学术模板小清新毕业答辩PPT模板"/>
</p:tagLst>
</file>

<file path=ppt/theme/theme1.xml><?xml version="1.0" encoding="utf-8"?>
<a:theme xmlns:a="http://schemas.openxmlformats.org/drawingml/2006/main" name="Office 主题">
  <a:themeElements>
    <a:clrScheme name="自定义 158">
      <a:dk1>
        <a:sysClr val="windowText" lastClr="000000"/>
      </a:dk1>
      <a:lt1>
        <a:sysClr val="window" lastClr="FFFFFF"/>
      </a:lt1>
      <a:dk2>
        <a:srgbClr val="44546A"/>
      </a:dk2>
      <a:lt2>
        <a:srgbClr val="E7E6E6"/>
      </a:lt2>
      <a:accent1>
        <a:srgbClr val="000000"/>
      </a:accent1>
      <a:accent2>
        <a:srgbClr val="78BE54"/>
      </a:accent2>
      <a:accent3>
        <a:srgbClr val="000000"/>
      </a:accent3>
      <a:accent4>
        <a:srgbClr val="78BE54"/>
      </a:accent4>
      <a:accent5>
        <a:srgbClr val="000000"/>
      </a:accent5>
      <a:accent6>
        <a:srgbClr val="78BE54"/>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2096</Words>
  <Application>Microsoft Office PowerPoint</Application>
  <PresentationFormat>宽屏</PresentationFormat>
  <Paragraphs>265</Paragraphs>
  <Slides>27</Slides>
  <Notes>1</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27</vt:i4>
      </vt:variant>
    </vt:vector>
  </HeadingPairs>
  <TitlesOfParts>
    <vt:vector size="38" baseType="lpstr">
      <vt:lpstr>Abel</vt:lpstr>
      <vt:lpstr>Arial Unicode MS</vt:lpstr>
      <vt:lpstr>Open Sans</vt:lpstr>
      <vt:lpstr>等线</vt:lpstr>
      <vt:lpstr>等线 Light</vt:lpstr>
      <vt:lpstr>华文仿宋</vt:lpstr>
      <vt:lpstr>微软雅黑</vt:lpstr>
      <vt:lpstr>Arial</vt:lpstr>
      <vt:lpstr>Calibri</vt:lpstr>
      <vt:lpstr>Calibri Light</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1369.大学学术模板小清新毕业答辩PPT模板</dc:title>
  <dc:creator/>
  <cp:lastModifiedBy>天 下</cp:lastModifiedBy>
  <cp:revision>13</cp:revision>
  <dcterms:created xsi:type="dcterms:W3CDTF">2017-03-30T21:25:00Z</dcterms:created>
  <dcterms:modified xsi:type="dcterms:W3CDTF">2021-01-05T23:32:56Z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